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sldIdLst>
    <p:sldId id="4497" r:id="rId2"/>
    <p:sldId id="4511" r:id="rId3"/>
    <p:sldId id="4498" r:id="rId4"/>
    <p:sldId id="4499" r:id="rId5"/>
    <p:sldId id="4500" r:id="rId6"/>
    <p:sldId id="4501" r:id="rId7"/>
    <p:sldId id="4503" r:id="rId8"/>
    <p:sldId id="4502" r:id="rId9"/>
    <p:sldId id="4523" r:id="rId10"/>
    <p:sldId id="4528" r:id="rId11"/>
    <p:sldId id="4504" r:id="rId12"/>
    <p:sldId id="4516" r:id="rId13"/>
    <p:sldId id="4505" r:id="rId14"/>
    <p:sldId id="4509" r:id="rId15"/>
    <p:sldId id="4510" r:id="rId16"/>
    <p:sldId id="4512" r:id="rId17"/>
    <p:sldId id="4515" r:id="rId18"/>
    <p:sldId id="4517" r:id="rId19"/>
    <p:sldId id="4519" r:id="rId20"/>
    <p:sldId id="4524" r:id="rId21"/>
    <p:sldId id="4522" r:id="rId22"/>
    <p:sldId id="4529" r:id="rId23"/>
    <p:sldId id="4526" r:id="rId24"/>
    <p:sldId id="4527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14F4F"/>
    <a:srgbClr val="F6D3AA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63" autoAdjust="0"/>
    <p:restoredTop sz="95179" autoAdjust="0"/>
  </p:normalViewPr>
  <p:slideViewPr>
    <p:cSldViewPr snapToGrid="0" snapToObjects="1">
      <p:cViewPr varScale="1">
        <p:scale>
          <a:sx n="48" d="100"/>
          <a:sy n="48" d="100"/>
        </p:scale>
        <p:origin x="920" y="2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980-C14D-B5B2-1A667D2664F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980-C14D-B5B2-1A667D2664F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980-C14D-B5B2-1A667D2664F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980-C14D-B5B2-1A667D2664F5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</c:v>
                </c:pt>
                <c:pt idx="1">
                  <c:v>0.35</c:v>
                </c:pt>
                <c:pt idx="2">
                  <c:v>0.2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980-C14D-B5B2-1A667D2664F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530500880"/>
        <c:axId val="1530503632"/>
      </c:barChart>
      <c:catAx>
        <c:axId val="153050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1530503632"/>
        <c:crosses val="autoZero"/>
        <c:auto val="1"/>
        <c:lblAlgn val="ctr"/>
        <c:lblOffset val="100"/>
        <c:noMultiLvlLbl val="0"/>
      </c:catAx>
      <c:valAx>
        <c:axId val="153050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1530500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200" b="0" i="0">
          <a:latin typeface="Montserrat Light" pitchFamily="2" charset="77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395201847572013E-2"/>
          <c:y val="3.4471375400752048E-2"/>
          <c:w val="0.88385226967597008"/>
          <c:h val="0.885561940768862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2E0-084C-8C62-0D671E13D89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2E0-084C-8C62-0D671E13D89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2E0-084C-8C62-0D671E13D89B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A2E0-084C-8C62-0D671E13D89B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A2E0-084C-8C62-0D671E13D89B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2E0-084C-8C62-0D671E13D8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0"/>
        <c:overlap val="100"/>
        <c:axId val="136969216"/>
        <c:axId val="137036544"/>
      </c:barChart>
      <c:catAx>
        <c:axId val="13696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137036544"/>
        <c:crosses val="autoZero"/>
        <c:auto val="1"/>
        <c:lblAlgn val="ctr"/>
        <c:lblOffset val="100"/>
        <c:noMultiLvlLbl val="0"/>
      </c:catAx>
      <c:valAx>
        <c:axId val="137036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1369692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Montserrat Light" pitchFamily="2" charset="77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754565823670762"/>
          <c:y val="0.10416235423324087"/>
          <c:w val="0.52490837722394867"/>
          <c:h val="0.6692995618697826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Visitors</c:v>
                </c:pt>
              </c:strCache>
            </c:strRef>
          </c:tx>
          <c:spPr>
            <a:ln>
              <a:solidFill>
                <a:schemeClr val="tx2">
                  <a:alpha val="10000"/>
                </a:schemeClr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tx2">
                    <a:alpha val="1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930-1845-8997-C327A4D3AD2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tx2">
                    <a:alpha val="1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30-1845-8997-C327A4D3AD2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tx2">
                    <a:alpha val="1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930-1845-8997-C327A4D3AD2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tx2">
                    <a:alpha val="1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930-1845-8997-C327A4D3AD2B}"/>
              </c:ext>
            </c:extLst>
          </c:dPt>
          <c:cat>
            <c:strRef>
              <c:f>Sheet1!$A$2:$A$4</c:f>
              <c:strCache>
                <c:ptCount val="3"/>
                <c:pt idx="0">
                  <c:v>Business</c:v>
                </c:pt>
                <c:pt idx="1">
                  <c:v>Suppliers</c:v>
                </c:pt>
                <c:pt idx="2">
                  <c:v>Commuity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0.12</c:v>
                </c:pt>
                <c:pt idx="1">
                  <c:v>0.55000000000000004</c:v>
                </c:pt>
                <c:pt idx="2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930-1845-8997-C327A4D3AD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1602866380069495E-2"/>
          <c:y val="0.79091409007719804"/>
          <c:w val="0.81679396093722478"/>
          <c:h val="0.20908590992280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 Light" pitchFamily="2" charset="77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Montserrat Light" pitchFamily="2" charset="77"/>
        </a:defRPr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DEE-B44C-828C-88F05C46FE2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DEE-B44C-828C-88F05C46FE2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DEE-B44C-828C-88F05C46FE2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DEE-B44C-828C-88F05C46FE2D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DEE-B44C-828C-88F05C46FE2D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DEE-B44C-828C-88F05C46FE2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lt1"/>
                    </a:solidFill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65</c:v>
                </c:pt>
                <c:pt idx="1">
                  <c:v>55</c:v>
                </c:pt>
                <c:pt idx="2">
                  <c:v>40</c:v>
                </c:pt>
                <c:pt idx="3">
                  <c:v>80</c:v>
                </c:pt>
                <c:pt idx="4">
                  <c:v>40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DEE-B44C-828C-88F05C46FE2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250667008"/>
        <c:axId val="250668544"/>
      </c:barChart>
      <c:catAx>
        <c:axId val="250667008"/>
        <c:scaling>
          <c:orientation val="minMax"/>
        </c:scaling>
        <c:delete val="1"/>
        <c:axPos val="l"/>
        <c:majorGridlines>
          <c:spPr>
            <a:ln w="12700" cap="flat" cmpd="sng" algn="ctr">
              <a:solidFill>
                <a:schemeClr val="bg1">
                  <a:lumMod val="50000"/>
                  <a:alpha val="20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250668544"/>
        <c:crosses val="autoZero"/>
        <c:auto val="1"/>
        <c:lblAlgn val="ctr"/>
        <c:lblOffset val="100"/>
        <c:noMultiLvlLbl val="0"/>
      </c:catAx>
      <c:valAx>
        <c:axId val="2506685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066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Montserrat Light" pitchFamily="2" charset="77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4/27/20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11148" y="-304800"/>
            <a:ext cx="24999948" cy="14325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95FDA0BA-5DA8-9649-B5E0-83EF01E620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07177" y="1198525"/>
            <a:ext cx="16370473" cy="98352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4053840"/>
            <a:ext cx="7002965" cy="69799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1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0598F72-A423-4545-9EE7-7BFA17B1DBE7}"/>
              </a:ext>
            </a:extLst>
          </p:cNvPr>
          <p:cNvSpPr/>
          <p:nvPr userDrawn="1"/>
        </p:nvSpPr>
        <p:spPr>
          <a:xfrm>
            <a:off x="23153434" y="13112292"/>
            <a:ext cx="575246" cy="6037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57F670-D61B-5B4D-AA48-FB13ECBD6B89}"/>
              </a:ext>
            </a:extLst>
          </p:cNvPr>
          <p:cNvSpPr txBox="1"/>
          <p:nvPr userDrawn="1"/>
        </p:nvSpPr>
        <p:spPr>
          <a:xfrm>
            <a:off x="23074572" y="13130235"/>
            <a:ext cx="890234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0" i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Poppins Medium" pitchFamily="2" charset="77"/>
              </a:rPr>
              <a:pPr algn="ctr"/>
              <a:t>‹Nº›</a:t>
            </a:fld>
            <a:r>
              <a:rPr lang="id-ID" sz="2400" b="0" i="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Poppins Medium" pitchFamily="2" charset="77"/>
              </a:rPr>
              <a:t>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545DFD-A5DC-BB4E-98D6-09A195566534}"/>
              </a:ext>
            </a:extLst>
          </p:cNvPr>
          <p:cNvSpPr/>
          <p:nvPr userDrawn="1"/>
        </p:nvSpPr>
        <p:spPr>
          <a:xfrm>
            <a:off x="20970818" y="13047897"/>
            <a:ext cx="20747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Fjalla One" panose="02000506040000020004" pitchFamily="2" charset="0"/>
              </a:rPr>
              <a:t>COVID-19 in USA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3" r:id="rId2"/>
    <p:sldLayoutId id="2147483984" r:id="rId3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FontTx/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Tx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>
            <a:extLst>
              <a:ext uri="{FF2B5EF4-FFF2-40B4-BE49-F238E27FC236}">
                <a16:creationId xmlns:a16="http://schemas.microsoft.com/office/drawing/2014/main" id="{20921AD2-E485-B34F-B9C9-5AFA6B7E2668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custGeom>
            <a:avLst/>
            <a:gdLst>
              <a:gd name="connsiteX0" fmla="*/ 0 w 11811000"/>
              <a:gd name="connsiteY0" fmla="*/ 0 h 13552074"/>
              <a:gd name="connsiteX1" fmla="*/ 11811000 w 11811000"/>
              <a:gd name="connsiteY1" fmla="*/ 0 h 13552074"/>
              <a:gd name="connsiteX2" fmla="*/ 11811000 w 11811000"/>
              <a:gd name="connsiteY2" fmla="*/ 13552075 h 13552074"/>
              <a:gd name="connsiteX3" fmla="*/ 0 w 11811000"/>
              <a:gd name="connsiteY3" fmla="*/ 13552075 h 13552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00" h="13552074">
                <a:moveTo>
                  <a:pt x="0" y="0"/>
                </a:moveTo>
                <a:lnTo>
                  <a:pt x="11811000" y="0"/>
                </a:lnTo>
                <a:lnTo>
                  <a:pt x="11811000" y="13552075"/>
                </a:lnTo>
                <a:lnTo>
                  <a:pt x="0" y="13552075"/>
                </a:lnTo>
                <a:close/>
              </a:path>
            </a:pathLst>
          </a:custGeom>
          <a:solidFill>
            <a:srgbClr val="A0A0A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1BDE223-F9D4-5846-99F1-7694958525D3}"/>
              </a:ext>
            </a:extLst>
          </p:cNvPr>
          <p:cNvGrpSpPr/>
          <p:nvPr/>
        </p:nvGrpSpPr>
        <p:grpSpPr>
          <a:xfrm>
            <a:off x="1764224" y="2756283"/>
            <a:ext cx="14390618" cy="8691114"/>
            <a:chOff x="677104" y="332983"/>
            <a:chExt cx="14390618" cy="8691114"/>
          </a:xfrm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80125F79-2D2F-CD46-9F0B-B2F7B798FF47}"/>
                </a:ext>
              </a:extLst>
            </p:cNvPr>
            <p:cNvSpPr/>
            <p:nvPr/>
          </p:nvSpPr>
          <p:spPr>
            <a:xfrm>
              <a:off x="8631623" y="2327700"/>
              <a:ext cx="3827389" cy="168650"/>
            </a:xfrm>
            <a:custGeom>
              <a:avLst/>
              <a:gdLst>
                <a:gd name="connsiteX0" fmla="*/ 0 w 2870644"/>
                <a:gd name="connsiteY0" fmla="*/ 0 h 126492"/>
                <a:gd name="connsiteX1" fmla="*/ 2870644 w 2870644"/>
                <a:gd name="connsiteY1" fmla="*/ 0 h 126492"/>
                <a:gd name="connsiteX2" fmla="*/ 2870644 w 2870644"/>
                <a:gd name="connsiteY2" fmla="*/ 126492 h 126492"/>
                <a:gd name="connsiteX3" fmla="*/ 0 w 2870644"/>
                <a:gd name="connsiteY3" fmla="*/ 126492 h 126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0644" h="126492">
                  <a:moveTo>
                    <a:pt x="0" y="0"/>
                  </a:moveTo>
                  <a:lnTo>
                    <a:pt x="2870644" y="0"/>
                  </a:lnTo>
                  <a:lnTo>
                    <a:pt x="2870644" y="126492"/>
                  </a:lnTo>
                  <a:lnTo>
                    <a:pt x="0" y="12649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EA294179-B65C-E844-92FB-E567BF05A130}"/>
                </a:ext>
              </a:extLst>
            </p:cNvPr>
            <p:cNvSpPr/>
            <p:nvPr/>
          </p:nvSpPr>
          <p:spPr>
            <a:xfrm>
              <a:off x="8631623" y="1988368"/>
              <a:ext cx="3827389" cy="168650"/>
            </a:xfrm>
            <a:custGeom>
              <a:avLst/>
              <a:gdLst>
                <a:gd name="connsiteX0" fmla="*/ 0 w 2870644"/>
                <a:gd name="connsiteY0" fmla="*/ 0 h 126492"/>
                <a:gd name="connsiteX1" fmla="*/ 2870644 w 2870644"/>
                <a:gd name="connsiteY1" fmla="*/ 0 h 126492"/>
                <a:gd name="connsiteX2" fmla="*/ 2870644 w 2870644"/>
                <a:gd name="connsiteY2" fmla="*/ 126492 h 126492"/>
                <a:gd name="connsiteX3" fmla="*/ 0 w 2870644"/>
                <a:gd name="connsiteY3" fmla="*/ 126492 h 126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0644" h="126492">
                  <a:moveTo>
                    <a:pt x="0" y="0"/>
                  </a:moveTo>
                  <a:lnTo>
                    <a:pt x="2870644" y="0"/>
                  </a:lnTo>
                  <a:lnTo>
                    <a:pt x="2870644" y="126492"/>
                  </a:lnTo>
                  <a:lnTo>
                    <a:pt x="0" y="12649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DF92800-206D-9D43-A782-E1477ADD3D7E}"/>
                </a:ext>
              </a:extLst>
            </p:cNvPr>
            <p:cNvSpPr/>
            <p:nvPr/>
          </p:nvSpPr>
          <p:spPr>
            <a:xfrm>
              <a:off x="8631623" y="2667031"/>
              <a:ext cx="3827389" cy="168650"/>
            </a:xfrm>
            <a:custGeom>
              <a:avLst/>
              <a:gdLst>
                <a:gd name="connsiteX0" fmla="*/ 0 w 2870644"/>
                <a:gd name="connsiteY0" fmla="*/ 0 h 126492"/>
                <a:gd name="connsiteX1" fmla="*/ 2870644 w 2870644"/>
                <a:gd name="connsiteY1" fmla="*/ 0 h 126492"/>
                <a:gd name="connsiteX2" fmla="*/ 2870644 w 2870644"/>
                <a:gd name="connsiteY2" fmla="*/ 126492 h 126492"/>
                <a:gd name="connsiteX3" fmla="*/ 0 w 2870644"/>
                <a:gd name="connsiteY3" fmla="*/ 126492 h 126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0644" h="126492">
                  <a:moveTo>
                    <a:pt x="0" y="0"/>
                  </a:moveTo>
                  <a:lnTo>
                    <a:pt x="2870644" y="0"/>
                  </a:lnTo>
                  <a:lnTo>
                    <a:pt x="2870644" y="126492"/>
                  </a:lnTo>
                  <a:lnTo>
                    <a:pt x="0" y="12649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44883823-62AD-EE49-BE56-57B80ACBD409}"/>
                </a:ext>
              </a:extLst>
            </p:cNvPr>
            <p:cNvSpPr/>
            <p:nvPr/>
          </p:nvSpPr>
          <p:spPr>
            <a:xfrm>
              <a:off x="10384795" y="1649036"/>
              <a:ext cx="2074089" cy="168650"/>
            </a:xfrm>
            <a:custGeom>
              <a:avLst/>
              <a:gdLst>
                <a:gd name="connsiteX0" fmla="*/ 0 w 1555622"/>
                <a:gd name="connsiteY0" fmla="*/ 0 h 126492"/>
                <a:gd name="connsiteX1" fmla="*/ 1555623 w 1555622"/>
                <a:gd name="connsiteY1" fmla="*/ 0 h 126492"/>
                <a:gd name="connsiteX2" fmla="*/ 1555623 w 1555622"/>
                <a:gd name="connsiteY2" fmla="*/ 126492 h 126492"/>
                <a:gd name="connsiteX3" fmla="*/ 0 w 1555622"/>
                <a:gd name="connsiteY3" fmla="*/ 126492 h 126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5622" h="126492">
                  <a:moveTo>
                    <a:pt x="0" y="0"/>
                  </a:moveTo>
                  <a:lnTo>
                    <a:pt x="1555623" y="0"/>
                  </a:lnTo>
                  <a:lnTo>
                    <a:pt x="1555623" y="126492"/>
                  </a:lnTo>
                  <a:lnTo>
                    <a:pt x="0" y="12649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EFAC7BA-61FB-A14F-B414-07A238AF9521}"/>
                </a:ext>
              </a:extLst>
            </p:cNvPr>
            <p:cNvSpPr/>
            <p:nvPr/>
          </p:nvSpPr>
          <p:spPr>
            <a:xfrm>
              <a:off x="10384795" y="970372"/>
              <a:ext cx="2074089" cy="168650"/>
            </a:xfrm>
            <a:custGeom>
              <a:avLst/>
              <a:gdLst>
                <a:gd name="connsiteX0" fmla="*/ 0 w 1555622"/>
                <a:gd name="connsiteY0" fmla="*/ 0 h 126492"/>
                <a:gd name="connsiteX1" fmla="*/ 1555623 w 1555622"/>
                <a:gd name="connsiteY1" fmla="*/ 0 h 126492"/>
                <a:gd name="connsiteX2" fmla="*/ 1555623 w 1555622"/>
                <a:gd name="connsiteY2" fmla="*/ 126492 h 126492"/>
                <a:gd name="connsiteX3" fmla="*/ 0 w 1555622"/>
                <a:gd name="connsiteY3" fmla="*/ 126492 h 126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5622" h="126492">
                  <a:moveTo>
                    <a:pt x="0" y="0"/>
                  </a:moveTo>
                  <a:lnTo>
                    <a:pt x="1555623" y="0"/>
                  </a:lnTo>
                  <a:lnTo>
                    <a:pt x="1555623" y="126492"/>
                  </a:lnTo>
                  <a:lnTo>
                    <a:pt x="0" y="12649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EE15A9C-0FC5-9641-820A-FEBAA5018CCC}"/>
                </a:ext>
              </a:extLst>
            </p:cNvPr>
            <p:cNvSpPr/>
            <p:nvPr/>
          </p:nvSpPr>
          <p:spPr>
            <a:xfrm>
              <a:off x="10384795" y="1309704"/>
              <a:ext cx="2074089" cy="168650"/>
            </a:xfrm>
            <a:custGeom>
              <a:avLst/>
              <a:gdLst>
                <a:gd name="connsiteX0" fmla="*/ 0 w 1555622"/>
                <a:gd name="connsiteY0" fmla="*/ 0 h 126492"/>
                <a:gd name="connsiteX1" fmla="*/ 1555623 w 1555622"/>
                <a:gd name="connsiteY1" fmla="*/ 0 h 126492"/>
                <a:gd name="connsiteX2" fmla="*/ 1555623 w 1555622"/>
                <a:gd name="connsiteY2" fmla="*/ 126492 h 126492"/>
                <a:gd name="connsiteX3" fmla="*/ 0 w 1555622"/>
                <a:gd name="connsiteY3" fmla="*/ 126492 h 126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5622" h="126492">
                  <a:moveTo>
                    <a:pt x="0" y="0"/>
                  </a:moveTo>
                  <a:lnTo>
                    <a:pt x="1555623" y="0"/>
                  </a:lnTo>
                  <a:lnTo>
                    <a:pt x="1555623" y="126492"/>
                  </a:lnTo>
                  <a:lnTo>
                    <a:pt x="0" y="12649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BCFAB365-43D4-DA49-A221-D1F31BFCB3B1}"/>
                </a:ext>
              </a:extLst>
            </p:cNvPr>
            <p:cNvSpPr/>
            <p:nvPr/>
          </p:nvSpPr>
          <p:spPr>
            <a:xfrm>
              <a:off x="10384795" y="799690"/>
              <a:ext cx="2074089" cy="170681"/>
            </a:xfrm>
            <a:custGeom>
              <a:avLst/>
              <a:gdLst>
                <a:gd name="connsiteX0" fmla="*/ 0 w 1555622"/>
                <a:gd name="connsiteY0" fmla="*/ 0 h 128015"/>
                <a:gd name="connsiteX1" fmla="*/ 1555623 w 1555622"/>
                <a:gd name="connsiteY1" fmla="*/ 0 h 128015"/>
                <a:gd name="connsiteX2" fmla="*/ 1555623 w 1555622"/>
                <a:gd name="connsiteY2" fmla="*/ 128016 h 128015"/>
                <a:gd name="connsiteX3" fmla="*/ 0 w 1555622"/>
                <a:gd name="connsiteY3" fmla="*/ 128016 h 12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5622" h="128015">
                  <a:moveTo>
                    <a:pt x="0" y="0"/>
                  </a:moveTo>
                  <a:lnTo>
                    <a:pt x="1555623" y="0"/>
                  </a:lnTo>
                  <a:lnTo>
                    <a:pt x="1555623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060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E4A8C999-1174-DC4A-AD09-FD6283433BA7}"/>
                </a:ext>
              </a:extLst>
            </p:cNvPr>
            <p:cNvSpPr/>
            <p:nvPr/>
          </p:nvSpPr>
          <p:spPr>
            <a:xfrm>
              <a:off x="10384795" y="1139022"/>
              <a:ext cx="2074089" cy="170681"/>
            </a:xfrm>
            <a:custGeom>
              <a:avLst/>
              <a:gdLst>
                <a:gd name="connsiteX0" fmla="*/ 0 w 1555622"/>
                <a:gd name="connsiteY0" fmla="*/ 0 h 128015"/>
                <a:gd name="connsiteX1" fmla="*/ 1555623 w 1555622"/>
                <a:gd name="connsiteY1" fmla="*/ 0 h 128015"/>
                <a:gd name="connsiteX2" fmla="*/ 1555623 w 1555622"/>
                <a:gd name="connsiteY2" fmla="*/ 128016 h 128015"/>
                <a:gd name="connsiteX3" fmla="*/ 0 w 1555622"/>
                <a:gd name="connsiteY3" fmla="*/ 128016 h 12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5622" h="128015">
                  <a:moveTo>
                    <a:pt x="0" y="0"/>
                  </a:moveTo>
                  <a:lnTo>
                    <a:pt x="1555623" y="0"/>
                  </a:lnTo>
                  <a:lnTo>
                    <a:pt x="1555623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060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F2BAEBBC-6D75-6C49-8DFD-3E0375BF7BA6}"/>
                </a:ext>
              </a:extLst>
            </p:cNvPr>
            <p:cNvSpPr/>
            <p:nvPr/>
          </p:nvSpPr>
          <p:spPr>
            <a:xfrm>
              <a:off x="10384795" y="1478354"/>
              <a:ext cx="2074089" cy="170681"/>
            </a:xfrm>
            <a:custGeom>
              <a:avLst/>
              <a:gdLst>
                <a:gd name="connsiteX0" fmla="*/ 0 w 1555622"/>
                <a:gd name="connsiteY0" fmla="*/ 0 h 128015"/>
                <a:gd name="connsiteX1" fmla="*/ 1555623 w 1555622"/>
                <a:gd name="connsiteY1" fmla="*/ 0 h 128015"/>
                <a:gd name="connsiteX2" fmla="*/ 1555623 w 1555622"/>
                <a:gd name="connsiteY2" fmla="*/ 128016 h 128015"/>
                <a:gd name="connsiteX3" fmla="*/ 0 w 1555622"/>
                <a:gd name="connsiteY3" fmla="*/ 128016 h 12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5622" h="128015">
                  <a:moveTo>
                    <a:pt x="0" y="0"/>
                  </a:moveTo>
                  <a:lnTo>
                    <a:pt x="1555623" y="0"/>
                  </a:lnTo>
                  <a:lnTo>
                    <a:pt x="1555623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060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0FAC27C0-D6BF-5D42-96D3-6F4448D6E996}"/>
                </a:ext>
              </a:extLst>
            </p:cNvPr>
            <p:cNvSpPr/>
            <p:nvPr/>
          </p:nvSpPr>
          <p:spPr>
            <a:xfrm>
              <a:off x="8631622" y="1817686"/>
              <a:ext cx="3827389" cy="170682"/>
            </a:xfrm>
            <a:custGeom>
              <a:avLst/>
              <a:gdLst>
                <a:gd name="connsiteX0" fmla="*/ 1314927 w 2870644"/>
                <a:gd name="connsiteY0" fmla="*/ 15145 h 128016"/>
                <a:gd name="connsiteX1" fmla="*/ 0 w 2870644"/>
                <a:gd name="connsiteY1" fmla="*/ 15145 h 128016"/>
                <a:gd name="connsiteX2" fmla="*/ 0 w 2870644"/>
                <a:gd name="connsiteY2" fmla="*/ 128016 h 128016"/>
                <a:gd name="connsiteX3" fmla="*/ 2870645 w 2870644"/>
                <a:gd name="connsiteY3" fmla="*/ 128016 h 128016"/>
                <a:gd name="connsiteX4" fmla="*/ 2870645 w 2870644"/>
                <a:gd name="connsiteY4" fmla="*/ 0 h 128016"/>
                <a:gd name="connsiteX5" fmla="*/ 1314927 w 2870644"/>
                <a:gd name="connsiteY5" fmla="*/ 0 h 128016"/>
                <a:gd name="connsiteX6" fmla="*/ 1314927 w 2870644"/>
                <a:gd name="connsiteY6" fmla="*/ 15145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0644" h="128016">
                  <a:moveTo>
                    <a:pt x="1314927" y="15145"/>
                  </a:moveTo>
                  <a:lnTo>
                    <a:pt x="0" y="15145"/>
                  </a:lnTo>
                  <a:lnTo>
                    <a:pt x="0" y="128016"/>
                  </a:lnTo>
                  <a:lnTo>
                    <a:pt x="2870645" y="128016"/>
                  </a:lnTo>
                  <a:lnTo>
                    <a:pt x="2870645" y="0"/>
                  </a:lnTo>
                  <a:lnTo>
                    <a:pt x="1314927" y="0"/>
                  </a:lnTo>
                  <a:lnTo>
                    <a:pt x="1314927" y="15145"/>
                  </a:lnTo>
                  <a:close/>
                </a:path>
              </a:pathLst>
            </a:custGeom>
            <a:solidFill>
              <a:srgbClr val="E060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4559C340-CE19-664D-8121-71F3F6EB91FF}"/>
                </a:ext>
              </a:extLst>
            </p:cNvPr>
            <p:cNvSpPr/>
            <p:nvPr/>
          </p:nvSpPr>
          <p:spPr>
            <a:xfrm>
              <a:off x="8631623" y="2157018"/>
              <a:ext cx="3827389" cy="170681"/>
            </a:xfrm>
            <a:custGeom>
              <a:avLst/>
              <a:gdLst>
                <a:gd name="connsiteX0" fmla="*/ 0 w 2870644"/>
                <a:gd name="connsiteY0" fmla="*/ 0 h 128015"/>
                <a:gd name="connsiteX1" fmla="*/ 2870644 w 2870644"/>
                <a:gd name="connsiteY1" fmla="*/ 0 h 128015"/>
                <a:gd name="connsiteX2" fmla="*/ 2870644 w 2870644"/>
                <a:gd name="connsiteY2" fmla="*/ 128016 h 128015"/>
                <a:gd name="connsiteX3" fmla="*/ 0 w 2870644"/>
                <a:gd name="connsiteY3" fmla="*/ 128016 h 12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0644" h="128015">
                  <a:moveTo>
                    <a:pt x="0" y="0"/>
                  </a:moveTo>
                  <a:lnTo>
                    <a:pt x="2870644" y="0"/>
                  </a:lnTo>
                  <a:lnTo>
                    <a:pt x="2870644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060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64FAF18E-8CB7-2C4C-B9EC-8EDB88846DD3}"/>
                </a:ext>
              </a:extLst>
            </p:cNvPr>
            <p:cNvSpPr/>
            <p:nvPr/>
          </p:nvSpPr>
          <p:spPr>
            <a:xfrm>
              <a:off x="8631623" y="2496349"/>
              <a:ext cx="3827389" cy="170681"/>
            </a:xfrm>
            <a:custGeom>
              <a:avLst/>
              <a:gdLst>
                <a:gd name="connsiteX0" fmla="*/ 0 w 2870644"/>
                <a:gd name="connsiteY0" fmla="*/ 0 h 128015"/>
                <a:gd name="connsiteX1" fmla="*/ 2870644 w 2870644"/>
                <a:gd name="connsiteY1" fmla="*/ 0 h 128015"/>
                <a:gd name="connsiteX2" fmla="*/ 2870644 w 2870644"/>
                <a:gd name="connsiteY2" fmla="*/ 128016 h 128015"/>
                <a:gd name="connsiteX3" fmla="*/ 0 w 2870644"/>
                <a:gd name="connsiteY3" fmla="*/ 128016 h 12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0644" h="128015">
                  <a:moveTo>
                    <a:pt x="0" y="0"/>
                  </a:moveTo>
                  <a:lnTo>
                    <a:pt x="2870644" y="0"/>
                  </a:lnTo>
                  <a:lnTo>
                    <a:pt x="2870644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060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C18490CD-40D8-694B-BFDB-A19375FDB975}"/>
                </a:ext>
              </a:extLst>
            </p:cNvPr>
            <p:cNvSpPr/>
            <p:nvPr/>
          </p:nvSpPr>
          <p:spPr>
            <a:xfrm>
              <a:off x="8631623" y="2835681"/>
              <a:ext cx="3827389" cy="164966"/>
            </a:xfrm>
            <a:custGeom>
              <a:avLst/>
              <a:gdLst>
                <a:gd name="connsiteX0" fmla="*/ 0 w 2870644"/>
                <a:gd name="connsiteY0" fmla="*/ 0 h 123729"/>
                <a:gd name="connsiteX1" fmla="*/ 2870644 w 2870644"/>
                <a:gd name="connsiteY1" fmla="*/ 0 h 123729"/>
                <a:gd name="connsiteX2" fmla="*/ 2870644 w 2870644"/>
                <a:gd name="connsiteY2" fmla="*/ 123730 h 123729"/>
                <a:gd name="connsiteX3" fmla="*/ 0 w 2870644"/>
                <a:gd name="connsiteY3" fmla="*/ 123730 h 12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0644" h="123729">
                  <a:moveTo>
                    <a:pt x="0" y="0"/>
                  </a:moveTo>
                  <a:lnTo>
                    <a:pt x="2870644" y="0"/>
                  </a:lnTo>
                  <a:lnTo>
                    <a:pt x="2870644" y="123730"/>
                  </a:lnTo>
                  <a:lnTo>
                    <a:pt x="0" y="123730"/>
                  </a:lnTo>
                  <a:close/>
                </a:path>
              </a:pathLst>
            </a:custGeom>
            <a:solidFill>
              <a:srgbClr val="E060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F219EC68-ED16-5C47-8B09-9B35AB499595}"/>
                </a:ext>
              </a:extLst>
            </p:cNvPr>
            <p:cNvSpPr/>
            <p:nvPr/>
          </p:nvSpPr>
          <p:spPr>
            <a:xfrm>
              <a:off x="8631623" y="799690"/>
              <a:ext cx="1778825" cy="1188931"/>
            </a:xfrm>
            <a:custGeom>
              <a:avLst/>
              <a:gdLst>
                <a:gd name="connsiteX0" fmla="*/ 0 w 1334166"/>
                <a:gd name="connsiteY0" fmla="*/ 0 h 891730"/>
                <a:gd name="connsiteX1" fmla="*/ 1334167 w 1334166"/>
                <a:gd name="connsiteY1" fmla="*/ 0 h 891730"/>
                <a:gd name="connsiteX2" fmla="*/ 1334167 w 1334166"/>
                <a:gd name="connsiteY2" fmla="*/ 891730 h 891730"/>
                <a:gd name="connsiteX3" fmla="*/ 0 w 1334166"/>
                <a:gd name="connsiteY3" fmla="*/ 891730 h 89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4166" h="891730">
                  <a:moveTo>
                    <a:pt x="0" y="0"/>
                  </a:moveTo>
                  <a:lnTo>
                    <a:pt x="1334167" y="0"/>
                  </a:lnTo>
                  <a:lnTo>
                    <a:pt x="1334167" y="891730"/>
                  </a:lnTo>
                  <a:lnTo>
                    <a:pt x="0" y="891730"/>
                  </a:lnTo>
                  <a:close/>
                </a:path>
              </a:pathLst>
            </a:custGeom>
            <a:solidFill>
              <a:srgbClr val="3E4E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5093E51C-FB0F-6346-9954-F574D40B02C4}"/>
                </a:ext>
              </a:extLst>
            </p:cNvPr>
            <p:cNvSpPr/>
            <p:nvPr/>
          </p:nvSpPr>
          <p:spPr>
            <a:xfrm>
              <a:off x="8755316" y="891635"/>
              <a:ext cx="97023" cy="92325"/>
            </a:xfrm>
            <a:custGeom>
              <a:avLst/>
              <a:gdLst>
                <a:gd name="connsiteX0" fmla="*/ 36386 w 72770"/>
                <a:gd name="connsiteY0" fmla="*/ 0 h 69246"/>
                <a:gd name="connsiteX1" fmla="*/ 47625 w 72770"/>
                <a:gd name="connsiteY1" fmla="*/ 22860 h 69246"/>
                <a:gd name="connsiteX2" fmla="*/ 72771 w 72770"/>
                <a:gd name="connsiteY2" fmla="*/ 26479 h 69246"/>
                <a:gd name="connsiteX3" fmla="*/ 54578 w 72770"/>
                <a:gd name="connsiteY3" fmla="*/ 44196 h 69246"/>
                <a:gd name="connsiteX4" fmla="*/ 58864 w 72770"/>
                <a:gd name="connsiteY4" fmla="*/ 69247 h 69246"/>
                <a:gd name="connsiteX5" fmla="*/ 36386 w 72770"/>
                <a:gd name="connsiteY5" fmla="*/ 57436 h 69246"/>
                <a:gd name="connsiteX6" fmla="*/ 13906 w 72770"/>
                <a:gd name="connsiteY6" fmla="*/ 69247 h 69246"/>
                <a:gd name="connsiteX7" fmla="*/ 18192 w 72770"/>
                <a:gd name="connsiteY7" fmla="*/ 44196 h 69246"/>
                <a:gd name="connsiteX8" fmla="*/ 0 w 72770"/>
                <a:gd name="connsiteY8" fmla="*/ 26479 h 69246"/>
                <a:gd name="connsiteX9" fmla="*/ 25146 w 72770"/>
                <a:gd name="connsiteY9" fmla="*/ 22860 h 69246"/>
                <a:gd name="connsiteX10" fmla="*/ 36386 w 72770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770" h="69246">
                  <a:moveTo>
                    <a:pt x="36386" y="0"/>
                  </a:moveTo>
                  <a:lnTo>
                    <a:pt x="47625" y="22860"/>
                  </a:lnTo>
                  <a:lnTo>
                    <a:pt x="72771" y="26479"/>
                  </a:lnTo>
                  <a:lnTo>
                    <a:pt x="54578" y="44196"/>
                  </a:lnTo>
                  <a:lnTo>
                    <a:pt x="58864" y="69247"/>
                  </a:lnTo>
                  <a:lnTo>
                    <a:pt x="36386" y="57436"/>
                  </a:lnTo>
                  <a:lnTo>
                    <a:pt x="13906" y="69247"/>
                  </a:lnTo>
                  <a:lnTo>
                    <a:pt x="18192" y="44196"/>
                  </a:lnTo>
                  <a:lnTo>
                    <a:pt x="0" y="26479"/>
                  </a:lnTo>
                  <a:lnTo>
                    <a:pt x="25146" y="22860"/>
                  </a:lnTo>
                  <a:lnTo>
                    <a:pt x="36386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67C24CAF-53E9-424D-A960-A589BAC27F7B}"/>
                </a:ext>
              </a:extLst>
            </p:cNvPr>
            <p:cNvSpPr/>
            <p:nvPr/>
          </p:nvSpPr>
          <p:spPr>
            <a:xfrm>
              <a:off x="9042071" y="891635"/>
              <a:ext cx="97151" cy="92325"/>
            </a:xfrm>
            <a:custGeom>
              <a:avLst/>
              <a:gdLst>
                <a:gd name="connsiteX0" fmla="*/ 36481 w 72866"/>
                <a:gd name="connsiteY0" fmla="*/ 0 h 69246"/>
                <a:gd name="connsiteX1" fmla="*/ 47720 w 72866"/>
                <a:gd name="connsiteY1" fmla="*/ 22860 h 69246"/>
                <a:gd name="connsiteX2" fmla="*/ 72866 w 72866"/>
                <a:gd name="connsiteY2" fmla="*/ 26479 h 69246"/>
                <a:gd name="connsiteX3" fmla="*/ 54674 w 72866"/>
                <a:gd name="connsiteY3" fmla="*/ 44196 h 69246"/>
                <a:gd name="connsiteX4" fmla="*/ 58960 w 72866"/>
                <a:gd name="connsiteY4" fmla="*/ 69247 h 69246"/>
                <a:gd name="connsiteX5" fmla="*/ 36481 w 72866"/>
                <a:gd name="connsiteY5" fmla="*/ 57436 h 69246"/>
                <a:gd name="connsiteX6" fmla="*/ 13907 w 72866"/>
                <a:gd name="connsiteY6" fmla="*/ 69247 h 69246"/>
                <a:gd name="connsiteX7" fmla="*/ 18288 w 72866"/>
                <a:gd name="connsiteY7" fmla="*/ 44196 h 69246"/>
                <a:gd name="connsiteX8" fmla="*/ 0 w 72866"/>
                <a:gd name="connsiteY8" fmla="*/ 26479 h 69246"/>
                <a:gd name="connsiteX9" fmla="*/ 25241 w 72866"/>
                <a:gd name="connsiteY9" fmla="*/ 22860 h 69246"/>
                <a:gd name="connsiteX10" fmla="*/ 36481 w 72866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66" h="69246">
                  <a:moveTo>
                    <a:pt x="36481" y="0"/>
                  </a:moveTo>
                  <a:lnTo>
                    <a:pt x="47720" y="22860"/>
                  </a:lnTo>
                  <a:lnTo>
                    <a:pt x="72866" y="26479"/>
                  </a:lnTo>
                  <a:lnTo>
                    <a:pt x="54674" y="44196"/>
                  </a:lnTo>
                  <a:lnTo>
                    <a:pt x="58960" y="69247"/>
                  </a:lnTo>
                  <a:lnTo>
                    <a:pt x="36481" y="57436"/>
                  </a:lnTo>
                  <a:lnTo>
                    <a:pt x="13907" y="69247"/>
                  </a:lnTo>
                  <a:lnTo>
                    <a:pt x="18288" y="44196"/>
                  </a:lnTo>
                  <a:lnTo>
                    <a:pt x="0" y="26479"/>
                  </a:lnTo>
                  <a:lnTo>
                    <a:pt x="25241" y="22860"/>
                  </a:lnTo>
                  <a:lnTo>
                    <a:pt x="36481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251A824A-B47F-164E-AA0E-2BE7D535CEF6}"/>
                </a:ext>
              </a:extLst>
            </p:cNvPr>
            <p:cNvSpPr/>
            <p:nvPr/>
          </p:nvSpPr>
          <p:spPr>
            <a:xfrm>
              <a:off x="9328954" y="891635"/>
              <a:ext cx="97151" cy="92325"/>
            </a:xfrm>
            <a:custGeom>
              <a:avLst/>
              <a:gdLst>
                <a:gd name="connsiteX0" fmla="*/ 36481 w 72866"/>
                <a:gd name="connsiteY0" fmla="*/ 0 h 69246"/>
                <a:gd name="connsiteX1" fmla="*/ 47720 w 72866"/>
                <a:gd name="connsiteY1" fmla="*/ 22860 h 69246"/>
                <a:gd name="connsiteX2" fmla="*/ 72866 w 72866"/>
                <a:gd name="connsiteY2" fmla="*/ 26479 h 69246"/>
                <a:gd name="connsiteX3" fmla="*/ 54673 w 72866"/>
                <a:gd name="connsiteY3" fmla="*/ 44196 h 69246"/>
                <a:gd name="connsiteX4" fmla="*/ 58960 w 72866"/>
                <a:gd name="connsiteY4" fmla="*/ 69247 h 69246"/>
                <a:gd name="connsiteX5" fmla="*/ 36481 w 72866"/>
                <a:gd name="connsiteY5" fmla="*/ 57436 h 69246"/>
                <a:gd name="connsiteX6" fmla="*/ 13907 w 72866"/>
                <a:gd name="connsiteY6" fmla="*/ 69247 h 69246"/>
                <a:gd name="connsiteX7" fmla="*/ 18192 w 72866"/>
                <a:gd name="connsiteY7" fmla="*/ 44196 h 69246"/>
                <a:gd name="connsiteX8" fmla="*/ 0 w 72866"/>
                <a:gd name="connsiteY8" fmla="*/ 26479 h 69246"/>
                <a:gd name="connsiteX9" fmla="*/ 25146 w 72866"/>
                <a:gd name="connsiteY9" fmla="*/ 22860 h 69246"/>
                <a:gd name="connsiteX10" fmla="*/ 36481 w 72866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66" h="69246">
                  <a:moveTo>
                    <a:pt x="36481" y="0"/>
                  </a:moveTo>
                  <a:lnTo>
                    <a:pt x="47720" y="22860"/>
                  </a:lnTo>
                  <a:lnTo>
                    <a:pt x="72866" y="26479"/>
                  </a:lnTo>
                  <a:lnTo>
                    <a:pt x="54673" y="44196"/>
                  </a:lnTo>
                  <a:lnTo>
                    <a:pt x="58960" y="69247"/>
                  </a:lnTo>
                  <a:lnTo>
                    <a:pt x="36481" y="57436"/>
                  </a:lnTo>
                  <a:lnTo>
                    <a:pt x="13907" y="69247"/>
                  </a:lnTo>
                  <a:lnTo>
                    <a:pt x="18192" y="44196"/>
                  </a:lnTo>
                  <a:lnTo>
                    <a:pt x="0" y="26479"/>
                  </a:lnTo>
                  <a:lnTo>
                    <a:pt x="25146" y="22860"/>
                  </a:lnTo>
                  <a:lnTo>
                    <a:pt x="36481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28E4B304-1CF3-194F-BEE4-C82119EDDD71}"/>
                </a:ext>
              </a:extLst>
            </p:cNvPr>
            <p:cNvSpPr/>
            <p:nvPr/>
          </p:nvSpPr>
          <p:spPr>
            <a:xfrm>
              <a:off x="9615837" y="891635"/>
              <a:ext cx="97151" cy="92325"/>
            </a:xfrm>
            <a:custGeom>
              <a:avLst/>
              <a:gdLst>
                <a:gd name="connsiteX0" fmla="*/ 36386 w 72866"/>
                <a:gd name="connsiteY0" fmla="*/ 0 h 69246"/>
                <a:gd name="connsiteX1" fmla="*/ 47720 w 72866"/>
                <a:gd name="connsiteY1" fmla="*/ 22860 h 69246"/>
                <a:gd name="connsiteX2" fmla="*/ 72866 w 72866"/>
                <a:gd name="connsiteY2" fmla="*/ 26479 h 69246"/>
                <a:gd name="connsiteX3" fmla="*/ 54674 w 72866"/>
                <a:gd name="connsiteY3" fmla="*/ 44196 h 69246"/>
                <a:gd name="connsiteX4" fmla="*/ 58960 w 72866"/>
                <a:gd name="connsiteY4" fmla="*/ 69247 h 69246"/>
                <a:gd name="connsiteX5" fmla="*/ 36386 w 72866"/>
                <a:gd name="connsiteY5" fmla="*/ 57436 h 69246"/>
                <a:gd name="connsiteX6" fmla="*/ 13907 w 72866"/>
                <a:gd name="connsiteY6" fmla="*/ 69247 h 69246"/>
                <a:gd name="connsiteX7" fmla="*/ 18193 w 72866"/>
                <a:gd name="connsiteY7" fmla="*/ 44196 h 69246"/>
                <a:gd name="connsiteX8" fmla="*/ 0 w 72866"/>
                <a:gd name="connsiteY8" fmla="*/ 26479 h 69246"/>
                <a:gd name="connsiteX9" fmla="*/ 25146 w 72866"/>
                <a:gd name="connsiteY9" fmla="*/ 22860 h 69246"/>
                <a:gd name="connsiteX10" fmla="*/ 36386 w 72866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66" h="69246">
                  <a:moveTo>
                    <a:pt x="36386" y="0"/>
                  </a:moveTo>
                  <a:lnTo>
                    <a:pt x="47720" y="22860"/>
                  </a:lnTo>
                  <a:lnTo>
                    <a:pt x="72866" y="26479"/>
                  </a:lnTo>
                  <a:lnTo>
                    <a:pt x="54674" y="44196"/>
                  </a:lnTo>
                  <a:lnTo>
                    <a:pt x="58960" y="69247"/>
                  </a:lnTo>
                  <a:lnTo>
                    <a:pt x="36386" y="57436"/>
                  </a:lnTo>
                  <a:lnTo>
                    <a:pt x="13907" y="69247"/>
                  </a:lnTo>
                  <a:lnTo>
                    <a:pt x="18193" y="44196"/>
                  </a:lnTo>
                  <a:lnTo>
                    <a:pt x="0" y="26479"/>
                  </a:lnTo>
                  <a:lnTo>
                    <a:pt x="25146" y="22860"/>
                  </a:lnTo>
                  <a:lnTo>
                    <a:pt x="36386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F552DC8F-E911-AA46-88FD-2007196FC8C7}"/>
                </a:ext>
              </a:extLst>
            </p:cNvPr>
            <p:cNvSpPr/>
            <p:nvPr/>
          </p:nvSpPr>
          <p:spPr>
            <a:xfrm>
              <a:off x="9902720" y="891635"/>
              <a:ext cx="97151" cy="92325"/>
            </a:xfrm>
            <a:custGeom>
              <a:avLst/>
              <a:gdLst>
                <a:gd name="connsiteX0" fmla="*/ 36386 w 72866"/>
                <a:gd name="connsiteY0" fmla="*/ 0 h 69246"/>
                <a:gd name="connsiteX1" fmla="*/ 47625 w 72866"/>
                <a:gd name="connsiteY1" fmla="*/ 22860 h 69246"/>
                <a:gd name="connsiteX2" fmla="*/ 72866 w 72866"/>
                <a:gd name="connsiteY2" fmla="*/ 26479 h 69246"/>
                <a:gd name="connsiteX3" fmla="*/ 54578 w 72866"/>
                <a:gd name="connsiteY3" fmla="*/ 44196 h 69246"/>
                <a:gd name="connsiteX4" fmla="*/ 58960 w 72866"/>
                <a:gd name="connsiteY4" fmla="*/ 69247 h 69246"/>
                <a:gd name="connsiteX5" fmla="*/ 36386 w 72866"/>
                <a:gd name="connsiteY5" fmla="*/ 57436 h 69246"/>
                <a:gd name="connsiteX6" fmla="*/ 13907 w 72866"/>
                <a:gd name="connsiteY6" fmla="*/ 69247 h 69246"/>
                <a:gd name="connsiteX7" fmla="*/ 18192 w 72866"/>
                <a:gd name="connsiteY7" fmla="*/ 44196 h 69246"/>
                <a:gd name="connsiteX8" fmla="*/ 0 w 72866"/>
                <a:gd name="connsiteY8" fmla="*/ 26479 h 69246"/>
                <a:gd name="connsiteX9" fmla="*/ 25146 w 72866"/>
                <a:gd name="connsiteY9" fmla="*/ 22860 h 69246"/>
                <a:gd name="connsiteX10" fmla="*/ 36386 w 72866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66" h="69246">
                  <a:moveTo>
                    <a:pt x="36386" y="0"/>
                  </a:moveTo>
                  <a:lnTo>
                    <a:pt x="47625" y="22860"/>
                  </a:lnTo>
                  <a:lnTo>
                    <a:pt x="72866" y="26479"/>
                  </a:lnTo>
                  <a:lnTo>
                    <a:pt x="54578" y="44196"/>
                  </a:lnTo>
                  <a:lnTo>
                    <a:pt x="58960" y="69247"/>
                  </a:lnTo>
                  <a:lnTo>
                    <a:pt x="36386" y="57436"/>
                  </a:lnTo>
                  <a:lnTo>
                    <a:pt x="13907" y="69247"/>
                  </a:lnTo>
                  <a:lnTo>
                    <a:pt x="18192" y="44196"/>
                  </a:lnTo>
                  <a:lnTo>
                    <a:pt x="0" y="26479"/>
                  </a:lnTo>
                  <a:lnTo>
                    <a:pt x="25146" y="22860"/>
                  </a:lnTo>
                  <a:lnTo>
                    <a:pt x="36386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BC617E1F-4894-7F44-8E84-99826B279C1B}"/>
                </a:ext>
              </a:extLst>
            </p:cNvPr>
            <p:cNvSpPr/>
            <p:nvPr/>
          </p:nvSpPr>
          <p:spPr>
            <a:xfrm>
              <a:off x="10189603" y="891635"/>
              <a:ext cx="97023" cy="92325"/>
            </a:xfrm>
            <a:custGeom>
              <a:avLst/>
              <a:gdLst>
                <a:gd name="connsiteX0" fmla="*/ 36385 w 72770"/>
                <a:gd name="connsiteY0" fmla="*/ 0 h 69246"/>
                <a:gd name="connsiteX1" fmla="*/ 47625 w 72770"/>
                <a:gd name="connsiteY1" fmla="*/ 22860 h 69246"/>
                <a:gd name="connsiteX2" fmla="*/ 72771 w 72770"/>
                <a:gd name="connsiteY2" fmla="*/ 26479 h 69246"/>
                <a:gd name="connsiteX3" fmla="*/ 54578 w 72770"/>
                <a:gd name="connsiteY3" fmla="*/ 44196 h 69246"/>
                <a:gd name="connsiteX4" fmla="*/ 58864 w 72770"/>
                <a:gd name="connsiteY4" fmla="*/ 69247 h 69246"/>
                <a:gd name="connsiteX5" fmla="*/ 36385 w 72770"/>
                <a:gd name="connsiteY5" fmla="*/ 57436 h 69246"/>
                <a:gd name="connsiteX6" fmla="*/ 13906 w 72770"/>
                <a:gd name="connsiteY6" fmla="*/ 69247 h 69246"/>
                <a:gd name="connsiteX7" fmla="*/ 18192 w 72770"/>
                <a:gd name="connsiteY7" fmla="*/ 44196 h 69246"/>
                <a:gd name="connsiteX8" fmla="*/ 0 w 72770"/>
                <a:gd name="connsiteY8" fmla="*/ 26479 h 69246"/>
                <a:gd name="connsiteX9" fmla="*/ 25146 w 72770"/>
                <a:gd name="connsiteY9" fmla="*/ 22860 h 69246"/>
                <a:gd name="connsiteX10" fmla="*/ 36385 w 72770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770" h="69246">
                  <a:moveTo>
                    <a:pt x="36385" y="0"/>
                  </a:moveTo>
                  <a:lnTo>
                    <a:pt x="47625" y="22860"/>
                  </a:lnTo>
                  <a:lnTo>
                    <a:pt x="72771" y="26479"/>
                  </a:lnTo>
                  <a:lnTo>
                    <a:pt x="54578" y="44196"/>
                  </a:lnTo>
                  <a:lnTo>
                    <a:pt x="58864" y="69247"/>
                  </a:lnTo>
                  <a:lnTo>
                    <a:pt x="36385" y="57436"/>
                  </a:lnTo>
                  <a:lnTo>
                    <a:pt x="13906" y="69247"/>
                  </a:lnTo>
                  <a:lnTo>
                    <a:pt x="18192" y="44196"/>
                  </a:lnTo>
                  <a:lnTo>
                    <a:pt x="0" y="26479"/>
                  </a:lnTo>
                  <a:lnTo>
                    <a:pt x="25146" y="22860"/>
                  </a:lnTo>
                  <a:lnTo>
                    <a:pt x="3638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8DFBEE08-6573-CB4F-9FDA-D12C8DC95F18}"/>
                </a:ext>
              </a:extLst>
            </p:cNvPr>
            <p:cNvSpPr/>
            <p:nvPr/>
          </p:nvSpPr>
          <p:spPr>
            <a:xfrm>
              <a:off x="8898567" y="1003517"/>
              <a:ext cx="97151" cy="92325"/>
            </a:xfrm>
            <a:custGeom>
              <a:avLst/>
              <a:gdLst>
                <a:gd name="connsiteX0" fmla="*/ 36481 w 72866"/>
                <a:gd name="connsiteY0" fmla="*/ 0 h 69246"/>
                <a:gd name="connsiteX1" fmla="*/ 47720 w 72866"/>
                <a:gd name="connsiteY1" fmla="*/ 22765 h 69246"/>
                <a:gd name="connsiteX2" fmla="*/ 72866 w 72866"/>
                <a:gd name="connsiteY2" fmla="*/ 26384 h 69246"/>
                <a:gd name="connsiteX3" fmla="*/ 54673 w 72866"/>
                <a:gd name="connsiteY3" fmla="*/ 44196 h 69246"/>
                <a:gd name="connsiteX4" fmla="*/ 58960 w 72866"/>
                <a:gd name="connsiteY4" fmla="*/ 69247 h 69246"/>
                <a:gd name="connsiteX5" fmla="*/ 36481 w 72866"/>
                <a:gd name="connsiteY5" fmla="*/ 57436 h 69246"/>
                <a:gd name="connsiteX6" fmla="*/ 13907 w 72866"/>
                <a:gd name="connsiteY6" fmla="*/ 69247 h 69246"/>
                <a:gd name="connsiteX7" fmla="*/ 18193 w 72866"/>
                <a:gd name="connsiteY7" fmla="*/ 44196 h 69246"/>
                <a:gd name="connsiteX8" fmla="*/ 0 w 72866"/>
                <a:gd name="connsiteY8" fmla="*/ 26384 h 69246"/>
                <a:gd name="connsiteX9" fmla="*/ 25146 w 72866"/>
                <a:gd name="connsiteY9" fmla="*/ 22765 h 69246"/>
                <a:gd name="connsiteX10" fmla="*/ 36481 w 72866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66" h="69246">
                  <a:moveTo>
                    <a:pt x="36481" y="0"/>
                  </a:moveTo>
                  <a:lnTo>
                    <a:pt x="47720" y="22765"/>
                  </a:lnTo>
                  <a:lnTo>
                    <a:pt x="72866" y="26384"/>
                  </a:lnTo>
                  <a:lnTo>
                    <a:pt x="54673" y="44196"/>
                  </a:lnTo>
                  <a:lnTo>
                    <a:pt x="58960" y="69247"/>
                  </a:lnTo>
                  <a:lnTo>
                    <a:pt x="36481" y="57436"/>
                  </a:lnTo>
                  <a:lnTo>
                    <a:pt x="13907" y="69247"/>
                  </a:lnTo>
                  <a:lnTo>
                    <a:pt x="18193" y="44196"/>
                  </a:lnTo>
                  <a:lnTo>
                    <a:pt x="0" y="26384"/>
                  </a:lnTo>
                  <a:lnTo>
                    <a:pt x="25146" y="22765"/>
                  </a:lnTo>
                  <a:lnTo>
                    <a:pt x="36481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6CDBF3C2-0AB8-8D47-89AD-932DD58A0F96}"/>
                </a:ext>
              </a:extLst>
            </p:cNvPr>
            <p:cNvSpPr/>
            <p:nvPr/>
          </p:nvSpPr>
          <p:spPr>
            <a:xfrm>
              <a:off x="9185450" y="1003517"/>
              <a:ext cx="97150" cy="92325"/>
            </a:xfrm>
            <a:custGeom>
              <a:avLst/>
              <a:gdLst>
                <a:gd name="connsiteX0" fmla="*/ 36386 w 72865"/>
                <a:gd name="connsiteY0" fmla="*/ 0 h 69246"/>
                <a:gd name="connsiteX1" fmla="*/ 47625 w 72865"/>
                <a:gd name="connsiteY1" fmla="*/ 22765 h 69246"/>
                <a:gd name="connsiteX2" fmla="*/ 72866 w 72865"/>
                <a:gd name="connsiteY2" fmla="*/ 26384 h 69246"/>
                <a:gd name="connsiteX3" fmla="*/ 54578 w 72865"/>
                <a:gd name="connsiteY3" fmla="*/ 44196 h 69246"/>
                <a:gd name="connsiteX4" fmla="*/ 58864 w 72865"/>
                <a:gd name="connsiteY4" fmla="*/ 69247 h 69246"/>
                <a:gd name="connsiteX5" fmla="*/ 36386 w 72865"/>
                <a:gd name="connsiteY5" fmla="*/ 57436 h 69246"/>
                <a:gd name="connsiteX6" fmla="*/ 13906 w 72865"/>
                <a:gd name="connsiteY6" fmla="*/ 69247 h 69246"/>
                <a:gd name="connsiteX7" fmla="*/ 18192 w 72865"/>
                <a:gd name="connsiteY7" fmla="*/ 44196 h 69246"/>
                <a:gd name="connsiteX8" fmla="*/ 0 w 72865"/>
                <a:gd name="connsiteY8" fmla="*/ 26384 h 69246"/>
                <a:gd name="connsiteX9" fmla="*/ 25146 w 72865"/>
                <a:gd name="connsiteY9" fmla="*/ 22765 h 69246"/>
                <a:gd name="connsiteX10" fmla="*/ 36386 w 72865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65" h="69246">
                  <a:moveTo>
                    <a:pt x="36386" y="0"/>
                  </a:moveTo>
                  <a:lnTo>
                    <a:pt x="47625" y="22765"/>
                  </a:lnTo>
                  <a:lnTo>
                    <a:pt x="72866" y="26384"/>
                  </a:lnTo>
                  <a:lnTo>
                    <a:pt x="54578" y="44196"/>
                  </a:lnTo>
                  <a:lnTo>
                    <a:pt x="58864" y="69247"/>
                  </a:lnTo>
                  <a:lnTo>
                    <a:pt x="36386" y="57436"/>
                  </a:lnTo>
                  <a:lnTo>
                    <a:pt x="13906" y="69247"/>
                  </a:lnTo>
                  <a:lnTo>
                    <a:pt x="18192" y="44196"/>
                  </a:lnTo>
                  <a:lnTo>
                    <a:pt x="0" y="26384"/>
                  </a:lnTo>
                  <a:lnTo>
                    <a:pt x="25146" y="22765"/>
                  </a:lnTo>
                  <a:lnTo>
                    <a:pt x="36386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51A4FBA1-7A54-4348-8803-8E44D3B98897}"/>
                </a:ext>
              </a:extLst>
            </p:cNvPr>
            <p:cNvSpPr/>
            <p:nvPr/>
          </p:nvSpPr>
          <p:spPr>
            <a:xfrm>
              <a:off x="9472332" y="1003517"/>
              <a:ext cx="97025" cy="92325"/>
            </a:xfrm>
            <a:custGeom>
              <a:avLst/>
              <a:gdLst>
                <a:gd name="connsiteX0" fmla="*/ 36386 w 72771"/>
                <a:gd name="connsiteY0" fmla="*/ 0 h 69246"/>
                <a:gd name="connsiteX1" fmla="*/ 47625 w 72771"/>
                <a:gd name="connsiteY1" fmla="*/ 22765 h 69246"/>
                <a:gd name="connsiteX2" fmla="*/ 72771 w 72771"/>
                <a:gd name="connsiteY2" fmla="*/ 26384 h 69246"/>
                <a:gd name="connsiteX3" fmla="*/ 54579 w 72771"/>
                <a:gd name="connsiteY3" fmla="*/ 44196 h 69246"/>
                <a:gd name="connsiteX4" fmla="*/ 58864 w 72771"/>
                <a:gd name="connsiteY4" fmla="*/ 69247 h 69246"/>
                <a:gd name="connsiteX5" fmla="*/ 36386 w 72771"/>
                <a:gd name="connsiteY5" fmla="*/ 57436 h 69246"/>
                <a:gd name="connsiteX6" fmla="*/ 13907 w 72771"/>
                <a:gd name="connsiteY6" fmla="*/ 69247 h 69246"/>
                <a:gd name="connsiteX7" fmla="*/ 18193 w 72771"/>
                <a:gd name="connsiteY7" fmla="*/ 44196 h 69246"/>
                <a:gd name="connsiteX8" fmla="*/ 0 w 72771"/>
                <a:gd name="connsiteY8" fmla="*/ 26384 h 69246"/>
                <a:gd name="connsiteX9" fmla="*/ 25146 w 72771"/>
                <a:gd name="connsiteY9" fmla="*/ 22765 h 69246"/>
                <a:gd name="connsiteX10" fmla="*/ 36386 w 72771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771" h="69246">
                  <a:moveTo>
                    <a:pt x="36386" y="0"/>
                  </a:moveTo>
                  <a:lnTo>
                    <a:pt x="47625" y="22765"/>
                  </a:lnTo>
                  <a:lnTo>
                    <a:pt x="72771" y="26384"/>
                  </a:lnTo>
                  <a:lnTo>
                    <a:pt x="54579" y="44196"/>
                  </a:lnTo>
                  <a:lnTo>
                    <a:pt x="58864" y="69247"/>
                  </a:lnTo>
                  <a:lnTo>
                    <a:pt x="36386" y="57436"/>
                  </a:lnTo>
                  <a:lnTo>
                    <a:pt x="13907" y="69247"/>
                  </a:lnTo>
                  <a:lnTo>
                    <a:pt x="18193" y="44196"/>
                  </a:lnTo>
                  <a:lnTo>
                    <a:pt x="0" y="26384"/>
                  </a:lnTo>
                  <a:lnTo>
                    <a:pt x="25146" y="22765"/>
                  </a:lnTo>
                  <a:lnTo>
                    <a:pt x="36386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D9F7EF7-4606-B741-B135-556D888DE13C}"/>
                </a:ext>
              </a:extLst>
            </p:cNvPr>
            <p:cNvSpPr/>
            <p:nvPr/>
          </p:nvSpPr>
          <p:spPr>
            <a:xfrm>
              <a:off x="9759215" y="1003517"/>
              <a:ext cx="97025" cy="92325"/>
            </a:xfrm>
            <a:custGeom>
              <a:avLst/>
              <a:gdLst>
                <a:gd name="connsiteX0" fmla="*/ 36386 w 72771"/>
                <a:gd name="connsiteY0" fmla="*/ 0 h 69246"/>
                <a:gd name="connsiteX1" fmla="*/ 47625 w 72771"/>
                <a:gd name="connsiteY1" fmla="*/ 22765 h 69246"/>
                <a:gd name="connsiteX2" fmla="*/ 72771 w 72771"/>
                <a:gd name="connsiteY2" fmla="*/ 26384 h 69246"/>
                <a:gd name="connsiteX3" fmla="*/ 54578 w 72771"/>
                <a:gd name="connsiteY3" fmla="*/ 44196 h 69246"/>
                <a:gd name="connsiteX4" fmla="*/ 58864 w 72771"/>
                <a:gd name="connsiteY4" fmla="*/ 69247 h 69246"/>
                <a:gd name="connsiteX5" fmla="*/ 36386 w 72771"/>
                <a:gd name="connsiteY5" fmla="*/ 57436 h 69246"/>
                <a:gd name="connsiteX6" fmla="*/ 13906 w 72771"/>
                <a:gd name="connsiteY6" fmla="*/ 69247 h 69246"/>
                <a:gd name="connsiteX7" fmla="*/ 18192 w 72771"/>
                <a:gd name="connsiteY7" fmla="*/ 44196 h 69246"/>
                <a:gd name="connsiteX8" fmla="*/ 0 w 72771"/>
                <a:gd name="connsiteY8" fmla="*/ 26384 h 69246"/>
                <a:gd name="connsiteX9" fmla="*/ 25146 w 72771"/>
                <a:gd name="connsiteY9" fmla="*/ 22765 h 69246"/>
                <a:gd name="connsiteX10" fmla="*/ 36386 w 72771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771" h="69246">
                  <a:moveTo>
                    <a:pt x="36386" y="0"/>
                  </a:moveTo>
                  <a:lnTo>
                    <a:pt x="47625" y="22765"/>
                  </a:lnTo>
                  <a:lnTo>
                    <a:pt x="72771" y="26384"/>
                  </a:lnTo>
                  <a:lnTo>
                    <a:pt x="54578" y="44196"/>
                  </a:lnTo>
                  <a:lnTo>
                    <a:pt x="58864" y="69247"/>
                  </a:lnTo>
                  <a:lnTo>
                    <a:pt x="36386" y="57436"/>
                  </a:lnTo>
                  <a:lnTo>
                    <a:pt x="13906" y="69247"/>
                  </a:lnTo>
                  <a:lnTo>
                    <a:pt x="18192" y="44196"/>
                  </a:lnTo>
                  <a:lnTo>
                    <a:pt x="0" y="26384"/>
                  </a:lnTo>
                  <a:lnTo>
                    <a:pt x="25146" y="22765"/>
                  </a:lnTo>
                  <a:lnTo>
                    <a:pt x="36386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4F69BE0C-1DF7-FC4D-84B4-BE91C1A3A87E}"/>
                </a:ext>
              </a:extLst>
            </p:cNvPr>
            <p:cNvSpPr/>
            <p:nvPr/>
          </p:nvSpPr>
          <p:spPr>
            <a:xfrm>
              <a:off x="10046098" y="1003517"/>
              <a:ext cx="97025" cy="92325"/>
            </a:xfrm>
            <a:custGeom>
              <a:avLst/>
              <a:gdLst>
                <a:gd name="connsiteX0" fmla="*/ 36386 w 72771"/>
                <a:gd name="connsiteY0" fmla="*/ 0 h 69246"/>
                <a:gd name="connsiteX1" fmla="*/ 47625 w 72771"/>
                <a:gd name="connsiteY1" fmla="*/ 22765 h 69246"/>
                <a:gd name="connsiteX2" fmla="*/ 72771 w 72771"/>
                <a:gd name="connsiteY2" fmla="*/ 26384 h 69246"/>
                <a:gd name="connsiteX3" fmla="*/ 54579 w 72771"/>
                <a:gd name="connsiteY3" fmla="*/ 44196 h 69246"/>
                <a:gd name="connsiteX4" fmla="*/ 58865 w 72771"/>
                <a:gd name="connsiteY4" fmla="*/ 69247 h 69246"/>
                <a:gd name="connsiteX5" fmla="*/ 36386 w 72771"/>
                <a:gd name="connsiteY5" fmla="*/ 57436 h 69246"/>
                <a:gd name="connsiteX6" fmla="*/ 13907 w 72771"/>
                <a:gd name="connsiteY6" fmla="*/ 69247 h 69246"/>
                <a:gd name="connsiteX7" fmla="*/ 18193 w 72771"/>
                <a:gd name="connsiteY7" fmla="*/ 44196 h 69246"/>
                <a:gd name="connsiteX8" fmla="*/ 0 w 72771"/>
                <a:gd name="connsiteY8" fmla="*/ 26384 h 69246"/>
                <a:gd name="connsiteX9" fmla="*/ 25146 w 72771"/>
                <a:gd name="connsiteY9" fmla="*/ 22765 h 69246"/>
                <a:gd name="connsiteX10" fmla="*/ 36386 w 72771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771" h="69246">
                  <a:moveTo>
                    <a:pt x="36386" y="0"/>
                  </a:moveTo>
                  <a:lnTo>
                    <a:pt x="47625" y="22765"/>
                  </a:lnTo>
                  <a:lnTo>
                    <a:pt x="72771" y="26384"/>
                  </a:lnTo>
                  <a:lnTo>
                    <a:pt x="54579" y="44196"/>
                  </a:lnTo>
                  <a:lnTo>
                    <a:pt x="58865" y="69247"/>
                  </a:lnTo>
                  <a:lnTo>
                    <a:pt x="36386" y="57436"/>
                  </a:lnTo>
                  <a:lnTo>
                    <a:pt x="13907" y="69247"/>
                  </a:lnTo>
                  <a:lnTo>
                    <a:pt x="18193" y="44196"/>
                  </a:lnTo>
                  <a:lnTo>
                    <a:pt x="0" y="26384"/>
                  </a:lnTo>
                  <a:lnTo>
                    <a:pt x="25146" y="22765"/>
                  </a:lnTo>
                  <a:lnTo>
                    <a:pt x="36386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5B40205-20A1-0749-8FA0-28A7B78932C0}"/>
                </a:ext>
              </a:extLst>
            </p:cNvPr>
            <p:cNvSpPr/>
            <p:nvPr/>
          </p:nvSpPr>
          <p:spPr>
            <a:xfrm>
              <a:off x="8898567" y="1235031"/>
              <a:ext cx="97151" cy="92325"/>
            </a:xfrm>
            <a:custGeom>
              <a:avLst/>
              <a:gdLst>
                <a:gd name="connsiteX0" fmla="*/ 36481 w 72866"/>
                <a:gd name="connsiteY0" fmla="*/ 0 h 69246"/>
                <a:gd name="connsiteX1" fmla="*/ 47720 w 72866"/>
                <a:gd name="connsiteY1" fmla="*/ 22765 h 69246"/>
                <a:gd name="connsiteX2" fmla="*/ 72866 w 72866"/>
                <a:gd name="connsiteY2" fmla="*/ 26479 h 69246"/>
                <a:gd name="connsiteX3" fmla="*/ 54673 w 72866"/>
                <a:gd name="connsiteY3" fmla="*/ 44196 h 69246"/>
                <a:gd name="connsiteX4" fmla="*/ 58960 w 72866"/>
                <a:gd name="connsiteY4" fmla="*/ 69247 h 69246"/>
                <a:gd name="connsiteX5" fmla="*/ 36481 w 72866"/>
                <a:gd name="connsiteY5" fmla="*/ 57436 h 69246"/>
                <a:gd name="connsiteX6" fmla="*/ 13907 w 72866"/>
                <a:gd name="connsiteY6" fmla="*/ 69247 h 69246"/>
                <a:gd name="connsiteX7" fmla="*/ 18193 w 72866"/>
                <a:gd name="connsiteY7" fmla="*/ 44196 h 69246"/>
                <a:gd name="connsiteX8" fmla="*/ 0 w 72866"/>
                <a:gd name="connsiteY8" fmla="*/ 26479 h 69246"/>
                <a:gd name="connsiteX9" fmla="*/ 25146 w 72866"/>
                <a:gd name="connsiteY9" fmla="*/ 22765 h 69246"/>
                <a:gd name="connsiteX10" fmla="*/ 36481 w 72866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66" h="69246">
                  <a:moveTo>
                    <a:pt x="36481" y="0"/>
                  </a:moveTo>
                  <a:lnTo>
                    <a:pt x="47720" y="22765"/>
                  </a:lnTo>
                  <a:lnTo>
                    <a:pt x="72866" y="26479"/>
                  </a:lnTo>
                  <a:lnTo>
                    <a:pt x="54673" y="44196"/>
                  </a:lnTo>
                  <a:lnTo>
                    <a:pt x="58960" y="69247"/>
                  </a:lnTo>
                  <a:lnTo>
                    <a:pt x="36481" y="57436"/>
                  </a:lnTo>
                  <a:lnTo>
                    <a:pt x="13907" y="69247"/>
                  </a:lnTo>
                  <a:lnTo>
                    <a:pt x="18193" y="44196"/>
                  </a:lnTo>
                  <a:lnTo>
                    <a:pt x="0" y="26479"/>
                  </a:lnTo>
                  <a:lnTo>
                    <a:pt x="25146" y="22765"/>
                  </a:lnTo>
                  <a:lnTo>
                    <a:pt x="36481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5E3AB9E3-2F7E-1743-9966-79AD858A4623}"/>
                </a:ext>
              </a:extLst>
            </p:cNvPr>
            <p:cNvSpPr/>
            <p:nvPr/>
          </p:nvSpPr>
          <p:spPr>
            <a:xfrm>
              <a:off x="9185450" y="1235031"/>
              <a:ext cx="97150" cy="92325"/>
            </a:xfrm>
            <a:custGeom>
              <a:avLst/>
              <a:gdLst>
                <a:gd name="connsiteX0" fmla="*/ 36386 w 72865"/>
                <a:gd name="connsiteY0" fmla="*/ 0 h 69246"/>
                <a:gd name="connsiteX1" fmla="*/ 47625 w 72865"/>
                <a:gd name="connsiteY1" fmla="*/ 22765 h 69246"/>
                <a:gd name="connsiteX2" fmla="*/ 72866 w 72865"/>
                <a:gd name="connsiteY2" fmla="*/ 26479 h 69246"/>
                <a:gd name="connsiteX3" fmla="*/ 54578 w 72865"/>
                <a:gd name="connsiteY3" fmla="*/ 44196 h 69246"/>
                <a:gd name="connsiteX4" fmla="*/ 58864 w 72865"/>
                <a:gd name="connsiteY4" fmla="*/ 69247 h 69246"/>
                <a:gd name="connsiteX5" fmla="*/ 36386 w 72865"/>
                <a:gd name="connsiteY5" fmla="*/ 57436 h 69246"/>
                <a:gd name="connsiteX6" fmla="*/ 13906 w 72865"/>
                <a:gd name="connsiteY6" fmla="*/ 69247 h 69246"/>
                <a:gd name="connsiteX7" fmla="*/ 18192 w 72865"/>
                <a:gd name="connsiteY7" fmla="*/ 44196 h 69246"/>
                <a:gd name="connsiteX8" fmla="*/ 0 w 72865"/>
                <a:gd name="connsiteY8" fmla="*/ 26479 h 69246"/>
                <a:gd name="connsiteX9" fmla="*/ 25146 w 72865"/>
                <a:gd name="connsiteY9" fmla="*/ 22765 h 69246"/>
                <a:gd name="connsiteX10" fmla="*/ 36386 w 72865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65" h="69246">
                  <a:moveTo>
                    <a:pt x="36386" y="0"/>
                  </a:moveTo>
                  <a:lnTo>
                    <a:pt x="47625" y="22765"/>
                  </a:lnTo>
                  <a:lnTo>
                    <a:pt x="72866" y="26479"/>
                  </a:lnTo>
                  <a:lnTo>
                    <a:pt x="54578" y="44196"/>
                  </a:lnTo>
                  <a:lnTo>
                    <a:pt x="58864" y="69247"/>
                  </a:lnTo>
                  <a:lnTo>
                    <a:pt x="36386" y="57436"/>
                  </a:lnTo>
                  <a:lnTo>
                    <a:pt x="13906" y="69247"/>
                  </a:lnTo>
                  <a:lnTo>
                    <a:pt x="18192" y="44196"/>
                  </a:lnTo>
                  <a:lnTo>
                    <a:pt x="0" y="26479"/>
                  </a:lnTo>
                  <a:lnTo>
                    <a:pt x="25146" y="22765"/>
                  </a:lnTo>
                  <a:lnTo>
                    <a:pt x="36386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ECC472CE-7F4A-2C4F-BF84-B962BD491EAF}"/>
                </a:ext>
              </a:extLst>
            </p:cNvPr>
            <p:cNvSpPr/>
            <p:nvPr/>
          </p:nvSpPr>
          <p:spPr>
            <a:xfrm>
              <a:off x="9472332" y="1235031"/>
              <a:ext cx="97025" cy="92325"/>
            </a:xfrm>
            <a:custGeom>
              <a:avLst/>
              <a:gdLst>
                <a:gd name="connsiteX0" fmla="*/ 36386 w 72771"/>
                <a:gd name="connsiteY0" fmla="*/ 0 h 69246"/>
                <a:gd name="connsiteX1" fmla="*/ 47625 w 72771"/>
                <a:gd name="connsiteY1" fmla="*/ 22765 h 69246"/>
                <a:gd name="connsiteX2" fmla="*/ 72771 w 72771"/>
                <a:gd name="connsiteY2" fmla="*/ 26479 h 69246"/>
                <a:gd name="connsiteX3" fmla="*/ 54579 w 72771"/>
                <a:gd name="connsiteY3" fmla="*/ 44196 h 69246"/>
                <a:gd name="connsiteX4" fmla="*/ 58864 w 72771"/>
                <a:gd name="connsiteY4" fmla="*/ 69247 h 69246"/>
                <a:gd name="connsiteX5" fmla="*/ 36386 w 72771"/>
                <a:gd name="connsiteY5" fmla="*/ 57436 h 69246"/>
                <a:gd name="connsiteX6" fmla="*/ 13907 w 72771"/>
                <a:gd name="connsiteY6" fmla="*/ 69247 h 69246"/>
                <a:gd name="connsiteX7" fmla="*/ 18193 w 72771"/>
                <a:gd name="connsiteY7" fmla="*/ 44196 h 69246"/>
                <a:gd name="connsiteX8" fmla="*/ 0 w 72771"/>
                <a:gd name="connsiteY8" fmla="*/ 26479 h 69246"/>
                <a:gd name="connsiteX9" fmla="*/ 25146 w 72771"/>
                <a:gd name="connsiteY9" fmla="*/ 22765 h 69246"/>
                <a:gd name="connsiteX10" fmla="*/ 36386 w 72771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771" h="69246">
                  <a:moveTo>
                    <a:pt x="36386" y="0"/>
                  </a:moveTo>
                  <a:lnTo>
                    <a:pt x="47625" y="22765"/>
                  </a:lnTo>
                  <a:lnTo>
                    <a:pt x="72771" y="26479"/>
                  </a:lnTo>
                  <a:lnTo>
                    <a:pt x="54579" y="44196"/>
                  </a:lnTo>
                  <a:lnTo>
                    <a:pt x="58864" y="69247"/>
                  </a:lnTo>
                  <a:lnTo>
                    <a:pt x="36386" y="57436"/>
                  </a:lnTo>
                  <a:lnTo>
                    <a:pt x="13907" y="69247"/>
                  </a:lnTo>
                  <a:lnTo>
                    <a:pt x="18193" y="44196"/>
                  </a:lnTo>
                  <a:lnTo>
                    <a:pt x="0" y="26479"/>
                  </a:lnTo>
                  <a:lnTo>
                    <a:pt x="25146" y="22765"/>
                  </a:lnTo>
                  <a:lnTo>
                    <a:pt x="36386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F00DAA7B-C899-284B-9F2E-0427294908EE}"/>
                </a:ext>
              </a:extLst>
            </p:cNvPr>
            <p:cNvSpPr/>
            <p:nvPr/>
          </p:nvSpPr>
          <p:spPr>
            <a:xfrm>
              <a:off x="9759215" y="1235031"/>
              <a:ext cx="97025" cy="92325"/>
            </a:xfrm>
            <a:custGeom>
              <a:avLst/>
              <a:gdLst>
                <a:gd name="connsiteX0" fmla="*/ 36386 w 72771"/>
                <a:gd name="connsiteY0" fmla="*/ 0 h 69246"/>
                <a:gd name="connsiteX1" fmla="*/ 47625 w 72771"/>
                <a:gd name="connsiteY1" fmla="*/ 22765 h 69246"/>
                <a:gd name="connsiteX2" fmla="*/ 72771 w 72771"/>
                <a:gd name="connsiteY2" fmla="*/ 26479 h 69246"/>
                <a:gd name="connsiteX3" fmla="*/ 54578 w 72771"/>
                <a:gd name="connsiteY3" fmla="*/ 44196 h 69246"/>
                <a:gd name="connsiteX4" fmla="*/ 58864 w 72771"/>
                <a:gd name="connsiteY4" fmla="*/ 69247 h 69246"/>
                <a:gd name="connsiteX5" fmla="*/ 36386 w 72771"/>
                <a:gd name="connsiteY5" fmla="*/ 57436 h 69246"/>
                <a:gd name="connsiteX6" fmla="*/ 13906 w 72771"/>
                <a:gd name="connsiteY6" fmla="*/ 69247 h 69246"/>
                <a:gd name="connsiteX7" fmla="*/ 18192 w 72771"/>
                <a:gd name="connsiteY7" fmla="*/ 44196 h 69246"/>
                <a:gd name="connsiteX8" fmla="*/ 0 w 72771"/>
                <a:gd name="connsiteY8" fmla="*/ 26479 h 69246"/>
                <a:gd name="connsiteX9" fmla="*/ 25146 w 72771"/>
                <a:gd name="connsiteY9" fmla="*/ 22765 h 69246"/>
                <a:gd name="connsiteX10" fmla="*/ 36386 w 72771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771" h="69246">
                  <a:moveTo>
                    <a:pt x="36386" y="0"/>
                  </a:moveTo>
                  <a:lnTo>
                    <a:pt x="47625" y="22765"/>
                  </a:lnTo>
                  <a:lnTo>
                    <a:pt x="72771" y="26479"/>
                  </a:lnTo>
                  <a:lnTo>
                    <a:pt x="54578" y="44196"/>
                  </a:lnTo>
                  <a:lnTo>
                    <a:pt x="58864" y="69247"/>
                  </a:lnTo>
                  <a:lnTo>
                    <a:pt x="36386" y="57436"/>
                  </a:lnTo>
                  <a:lnTo>
                    <a:pt x="13906" y="69247"/>
                  </a:lnTo>
                  <a:lnTo>
                    <a:pt x="18192" y="44196"/>
                  </a:lnTo>
                  <a:lnTo>
                    <a:pt x="0" y="26479"/>
                  </a:lnTo>
                  <a:lnTo>
                    <a:pt x="25146" y="22765"/>
                  </a:lnTo>
                  <a:lnTo>
                    <a:pt x="36386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A9A5E5DC-356C-5345-AFBD-0F8CB5DF3F24}"/>
                </a:ext>
              </a:extLst>
            </p:cNvPr>
            <p:cNvSpPr/>
            <p:nvPr/>
          </p:nvSpPr>
          <p:spPr>
            <a:xfrm>
              <a:off x="10046098" y="1235031"/>
              <a:ext cx="97025" cy="92325"/>
            </a:xfrm>
            <a:custGeom>
              <a:avLst/>
              <a:gdLst>
                <a:gd name="connsiteX0" fmla="*/ 36386 w 72771"/>
                <a:gd name="connsiteY0" fmla="*/ 0 h 69246"/>
                <a:gd name="connsiteX1" fmla="*/ 47625 w 72771"/>
                <a:gd name="connsiteY1" fmla="*/ 22765 h 69246"/>
                <a:gd name="connsiteX2" fmla="*/ 72771 w 72771"/>
                <a:gd name="connsiteY2" fmla="*/ 26479 h 69246"/>
                <a:gd name="connsiteX3" fmla="*/ 54579 w 72771"/>
                <a:gd name="connsiteY3" fmla="*/ 44196 h 69246"/>
                <a:gd name="connsiteX4" fmla="*/ 58865 w 72771"/>
                <a:gd name="connsiteY4" fmla="*/ 69247 h 69246"/>
                <a:gd name="connsiteX5" fmla="*/ 36386 w 72771"/>
                <a:gd name="connsiteY5" fmla="*/ 57436 h 69246"/>
                <a:gd name="connsiteX6" fmla="*/ 13907 w 72771"/>
                <a:gd name="connsiteY6" fmla="*/ 69247 h 69246"/>
                <a:gd name="connsiteX7" fmla="*/ 18193 w 72771"/>
                <a:gd name="connsiteY7" fmla="*/ 44196 h 69246"/>
                <a:gd name="connsiteX8" fmla="*/ 0 w 72771"/>
                <a:gd name="connsiteY8" fmla="*/ 26479 h 69246"/>
                <a:gd name="connsiteX9" fmla="*/ 25146 w 72771"/>
                <a:gd name="connsiteY9" fmla="*/ 22765 h 69246"/>
                <a:gd name="connsiteX10" fmla="*/ 36386 w 72771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771" h="69246">
                  <a:moveTo>
                    <a:pt x="36386" y="0"/>
                  </a:moveTo>
                  <a:lnTo>
                    <a:pt x="47625" y="22765"/>
                  </a:lnTo>
                  <a:lnTo>
                    <a:pt x="72771" y="26479"/>
                  </a:lnTo>
                  <a:lnTo>
                    <a:pt x="54579" y="44196"/>
                  </a:lnTo>
                  <a:lnTo>
                    <a:pt x="58865" y="69247"/>
                  </a:lnTo>
                  <a:lnTo>
                    <a:pt x="36386" y="57436"/>
                  </a:lnTo>
                  <a:lnTo>
                    <a:pt x="13907" y="69247"/>
                  </a:lnTo>
                  <a:lnTo>
                    <a:pt x="18193" y="44196"/>
                  </a:lnTo>
                  <a:lnTo>
                    <a:pt x="0" y="26479"/>
                  </a:lnTo>
                  <a:lnTo>
                    <a:pt x="25146" y="22765"/>
                  </a:lnTo>
                  <a:lnTo>
                    <a:pt x="36386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3FB4B83F-2B95-154F-BEAC-CDB4BA457C21}"/>
                </a:ext>
              </a:extLst>
            </p:cNvPr>
            <p:cNvSpPr/>
            <p:nvPr/>
          </p:nvSpPr>
          <p:spPr>
            <a:xfrm>
              <a:off x="8898567" y="1463368"/>
              <a:ext cx="97151" cy="92325"/>
            </a:xfrm>
            <a:custGeom>
              <a:avLst/>
              <a:gdLst>
                <a:gd name="connsiteX0" fmla="*/ 36481 w 72866"/>
                <a:gd name="connsiteY0" fmla="*/ 0 h 69246"/>
                <a:gd name="connsiteX1" fmla="*/ 47720 w 72866"/>
                <a:gd name="connsiteY1" fmla="*/ 22860 h 69246"/>
                <a:gd name="connsiteX2" fmla="*/ 72866 w 72866"/>
                <a:gd name="connsiteY2" fmla="*/ 26479 h 69246"/>
                <a:gd name="connsiteX3" fmla="*/ 54673 w 72866"/>
                <a:gd name="connsiteY3" fmla="*/ 44196 h 69246"/>
                <a:gd name="connsiteX4" fmla="*/ 58960 w 72866"/>
                <a:gd name="connsiteY4" fmla="*/ 69247 h 69246"/>
                <a:gd name="connsiteX5" fmla="*/ 36481 w 72866"/>
                <a:gd name="connsiteY5" fmla="*/ 57436 h 69246"/>
                <a:gd name="connsiteX6" fmla="*/ 13907 w 72866"/>
                <a:gd name="connsiteY6" fmla="*/ 69247 h 69246"/>
                <a:gd name="connsiteX7" fmla="*/ 18193 w 72866"/>
                <a:gd name="connsiteY7" fmla="*/ 44196 h 69246"/>
                <a:gd name="connsiteX8" fmla="*/ 0 w 72866"/>
                <a:gd name="connsiteY8" fmla="*/ 26479 h 69246"/>
                <a:gd name="connsiteX9" fmla="*/ 25146 w 72866"/>
                <a:gd name="connsiteY9" fmla="*/ 22860 h 69246"/>
                <a:gd name="connsiteX10" fmla="*/ 36481 w 72866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66" h="69246">
                  <a:moveTo>
                    <a:pt x="36481" y="0"/>
                  </a:moveTo>
                  <a:lnTo>
                    <a:pt x="47720" y="22860"/>
                  </a:lnTo>
                  <a:lnTo>
                    <a:pt x="72866" y="26479"/>
                  </a:lnTo>
                  <a:lnTo>
                    <a:pt x="54673" y="44196"/>
                  </a:lnTo>
                  <a:lnTo>
                    <a:pt x="58960" y="69247"/>
                  </a:lnTo>
                  <a:lnTo>
                    <a:pt x="36481" y="57436"/>
                  </a:lnTo>
                  <a:lnTo>
                    <a:pt x="13907" y="69247"/>
                  </a:lnTo>
                  <a:lnTo>
                    <a:pt x="18193" y="44196"/>
                  </a:lnTo>
                  <a:lnTo>
                    <a:pt x="0" y="26479"/>
                  </a:lnTo>
                  <a:lnTo>
                    <a:pt x="25146" y="22860"/>
                  </a:lnTo>
                  <a:lnTo>
                    <a:pt x="36481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04435075-7C19-1E41-A0EE-3B4E48D93E0E}"/>
                </a:ext>
              </a:extLst>
            </p:cNvPr>
            <p:cNvSpPr/>
            <p:nvPr/>
          </p:nvSpPr>
          <p:spPr>
            <a:xfrm>
              <a:off x="9185450" y="1463368"/>
              <a:ext cx="97150" cy="92325"/>
            </a:xfrm>
            <a:custGeom>
              <a:avLst/>
              <a:gdLst>
                <a:gd name="connsiteX0" fmla="*/ 36386 w 72865"/>
                <a:gd name="connsiteY0" fmla="*/ 0 h 69246"/>
                <a:gd name="connsiteX1" fmla="*/ 47625 w 72865"/>
                <a:gd name="connsiteY1" fmla="*/ 22860 h 69246"/>
                <a:gd name="connsiteX2" fmla="*/ 72866 w 72865"/>
                <a:gd name="connsiteY2" fmla="*/ 26479 h 69246"/>
                <a:gd name="connsiteX3" fmla="*/ 54578 w 72865"/>
                <a:gd name="connsiteY3" fmla="*/ 44196 h 69246"/>
                <a:gd name="connsiteX4" fmla="*/ 58864 w 72865"/>
                <a:gd name="connsiteY4" fmla="*/ 69247 h 69246"/>
                <a:gd name="connsiteX5" fmla="*/ 36386 w 72865"/>
                <a:gd name="connsiteY5" fmla="*/ 57436 h 69246"/>
                <a:gd name="connsiteX6" fmla="*/ 13906 w 72865"/>
                <a:gd name="connsiteY6" fmla="*/ 69247 h 69246"/>
                <a:gd name="connsiteX7" fmla="*/ 18192 w 72865"/>
                <a:gd name="connsiteY7" fmla="*/ 44196 h 69246"/>
                <a:gd name="connsiteX8" fmla="*/ 0 w 72865"/>
                <a:gd name="connsiteY8" fmla="*/ 26479 h 69246"/>
                <a:gd name="connsiteX9" fmla="*/ 25146 w 72865"/>
                <a:gd name="connsiteY9" fmla="*/ 22860 h 69246"/>
                <a:gd name="connsiteX10" fmla="*/ 36386 w 72865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65" h="69246">
                  <a:moveTo>
                    <a:pt x="36386" y="0"/>
                  </a:moveTo>
                  <a:lnTo>
                    <a:pt x="47625" y="22860"/>
                  </a:lnTo>
                  <a:lnTo>
                    <a:pt x="72866" y="26479"/>
                  </a:lnTo>
                  <a:lnTo>
                    <a:pt x="54578" y="44196"/>
                  </a:lnTo>
                  <a:lnTo>
                    <a:pt x="58864" y="69247"/>
                  </a:lnTo>
                  <a:lnTo>
                    <a:pt x="36386" y="57436"/>
                  </a:lnTo>
                  <a:lnTo>
                    <a:pt x="13906" y="69247"/>
                  </a:lnTo>
                  <a:lnTo>
                    <a:pt x="18192" y="44196"/>
                  </a:lnTo>
                  <a:lnTo>
                    <a:pt x="0" y="26479"/>
                  </a:lnTo>
                  <a:lnTo>
                    <a:pt x="25146" y="22860"/>
                  </a:lnTo>
                  <a:lnTo>
                    <a:pt x="36386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59783B47-D06F-F246-A8BE-47FEB64B9C10}"/>
                </a:ext>
              </a:extLst>
            </p:cNvPr>
            <p:cNvSpPr/>
            <p:nvPr/>
          </p:nvSpPr>
          <p:spPr>
            <a:xfrm>
              <a:off x="9472332" y="1463368"/>
              <a:ext cx="97025" cy="92325"/>
            </a:xfrm>
            <a:custGeom>
              <a:avLst/>
              <a:gdLst>
                <a:gd name="connsiteX0" fmla="*/ 36386 w 72771"/>
                <a:gd name="connsiteY0" fmla="*/ 0 h 69246"/>
                <a:gd name="connsiteX1" fmla="*/ 47625 w 72771"/>
                <a:gd name="connsiteY1" fmla="*/ 22860 h 69246"/>
                <a:gd name="connsiteX2" fmla="*/ 72771 w 72771"/>
                <a:gd name="connsiteY2" fmla="*/ 26479 h 69246"/>
                <a:gd name="connsiteX3" fmla="*/ 54579 w 72771"/>
                <a:gd name="connsiteY3" fmla="*/ 44196 h 69246"/>
                <a:gd name="connsiteX4" fmla="*/ 58864 w 72771"/>
                <a:gd name="connsiteY4" fmla="*/ 69247 h 69246"/>
                <a:gd name="connsiteX5" fmla="*/ 36386 w 72771"/>
                <a:gd name="connsiteY5" fmla="*/ 57436 h 69246"/>
                <a:gd name="connsiteX6" fmla="*/ 13907 w 72771"/>
                <a:gd name="connsiteY6" fmla="*/ 69247 h 69246"/>
                <a:gd name="connsiteX7" fmla="*/ 18193 w 72771"/>
                <a:gd name="connsiteY7" fmla="*/ 44196 h 69246"/>
                <a:gd name="connsiteX8" fmla="*/ 0 w 72771"/>
                <a:gd name="connsiteY8" fmla="*/ 26479 h 69246"/>
                <a:gd name="connsiteX9" fmla="*/ 25146 w 72771"/>
                <a:gd name="connsiteY9" fmla="*/ 22860 h 69246"/>
                <a:gd name="connsiteX10" fmla="*/ 36386 w 72771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771" h="69246">
                  <a:moveTo>
                    <a:pt x="36386" y="0"/>
                  </a:moveTo>
                  <a:lnTo>
                    <a:pt x="47625" y="22860"/>
                  </a:lnTo>
                  <a:lnTo>
                    <a:pt x="72771" y="26479"/>
                  </a:lnTo>
                  <a:lnTo>
                    <a:pt x="54579" y="44196"/>
                  </a:lnTo>
                  <a:lnTo>
                    <a:pt x="58864" y="69247"/>
                  </a:lnTo>
                  <a:lnTo>
                    <a:pt x="36386" y="57436"/>
                  </a:lnTo>
                  <a:lnTo>
                    <a:pt x="13907" y="69247"/>
                  </a:lnTo>
                  <a:lnTo>
                    <a:pt x="18193" y="44196"/>
                  </a:lnTo>
                  <a:lnTo>
                    <a:pt x="0" y="26479"/>
                  </a:lnTo>
                  <a:lnTo>
                    <a:pt x="25146" y="22860"/>
                  </a:lnTo>
                  <a:lnTo>
                    <a:pt x="36386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D94259F8-79D2-4A4B-9124-3F010D2F5CD1}"/>
                </a:ext>
              </a:extLst>
            </p:cNvPr>
            <p:cNvSpPr/>
            <p:nvPr/>
          </p:nvSpPr>
          <p:spPr>
            <a:xfrm>
              <a:off x="9759215" y="1463368"/>
              <a:ext cx="97025" cy="92325"/>
            </a:xfrm>
            <a:custGeom>
              <a:avLst/>
              <a:gdLst>
                <a:gd name="connsiteX0" fmla="*/ 36386 w 72771"/>
                <a:gd name="connsiteY0" fmla="*/ 0 h 69246"/>
                <a:gd name="connsiteX1" fmla="*/ 47625 w 72771"/>
                <a:gd name="connsiteY1" fmla="*/ 22860 h 69246"/>
                <a:gd name="connsiteX2" fmla="*/ 72771 w 72771"/>
                <a:gd name="connsiteY2" fmla="*/ 26479 h 69246"/>
                <a:gd name="connsiteX3" fmla="*/ 54578 w 72771"/>
                <a:gd name="connsiteY3" fmla="*/ 44196 h 69246"/>
                <a:gd name="connsiteX4" fmla="*/ 58864 w 72771"/>
                <a:gd name="connsiteY4" fmla="*/ 69247 h 69246"/>
                <a:gd name="connsiteX5" fmla="*/ 36386 w 72771"/>
                <a:gd name="connsiteY5" fmla="*/ 57436 h 69246"/>
                <a:gd name="connsiteX6" fmla="*/ 13906 w 72771"/>
                <a:gd name="connsiteY6" fmla="*/ 69247 h 69246"/>
                <a:gd name="connsiteX7" fmla="*/ 18192 w 72771"/>
                <a:gd name="connsiteY7" fmla="*/ 44196 h 69246"/>
                <a:gd name="connsiteX8" fmla="*/ 0 w 72771"/>
                <a:gd name="connsiteY8" fmla="*/ 26479 h 69246"/>
                <a:gd name="connsiteX9" fmla="*/ 25146 w 72771"/>
                <a:gd name="connsiteY9" fmla="*/ 22860 h 69246"/>
                <a:gd name="connsiteX10" fmla="*/ 36386 w 72771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771" h="69246">
                  <a:moveTo>
                    <a:pt x="36386" y="0"/>
                  </a:moveTo>
                  <a:lnTo>
                    <a:pt x="47625" y="22860"/>
                  </a:lnTo>
                  <a:lnTo>
                    <a:pt x="72771" y="26479"/>
                  </a:lnTo>
                  <a:lnTo>
                    <a:pt x="54578" y="44196"/>
                  </a:lnTo>
                  <a:lnTo>
                    <a:pt x="58864" y="69247"/>
                  </a:lnTo>
                  <a:lnTo>
                    <a:pt x="36386" y="57436"/>
                  </a:lnTo>
                  <a:lnTo>
                    <a:pt x="13906" y="69247"/>
                  </a:lnTo>
                  <a:lnTo>
                    <a:pt x="18192" y="44196"/>
                  </a:lnTo>
                  <a:lnTo>
                    <a:pt x="0" y="26479"/>
                  </a:lnTo>
                  <a:lnTo>
                    <a:pt x="25146" y="22860"/>
                  </a:lnTo>
                  <a:lnTo>
                    <a:pt x="36386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403E36B4-6725-2B42-BB9B-7DC8593C571A}"/>
                </a:ext>
              </a:extLst>
            </p:cNvPr>
            <p:cNvSpPr/>
            <p:nvPr/>
          </p:nvSpPr>
          <p:spPr>
            <a:xfrm>
              <a:off x="10046098" y="1463368"/>
              <a:ext cx="97025" cy="92325"/>
            </a:xfrm>
            <a:custGeom>
              <a:avLst/>
              <a:gdLst>
                <a:gd name="connsiteX0" fmla="*/ 36386 w 72771"/>
                <a:gd name="connsiteY0" fmla="*/ 0 h 69246"/>
                <a:gd name="connsiteX1" fmla="*/ 47625 w 72771"/>
                <a:gd name="connsiteY1" fmla="*/ 22860 h 69246"/>
                <a:gd name="connsiteX2" fmla="*/ 72771 w 72771"/>
                <a:gd name="connsiteY2" fmla="*/ 26479 h 69246"/>
                <a:gd name="connsiteX3" fmla="*/ 54579 w 72771"/>
                <a:gd name="connsiteY3" fmla="*/ 44196 h 69246"/>
                <a:gd name="connsiteX4" fmla="*/ 58865 w 72771"/>
                <a:gd name="connsiteY4" fmla="*/ 69247 h 69246"/>
                <a:gd name="connsiteX5" fmla="*/ 36386 w 72771"/>
                <a:gd name="connsiteY5" fmla="*/ 57436 h 69246"/>
                <a:gd name="connsiteX6" fmla="*/ 13907 w 72771"/>
                <a:gd name="connsiteY6" fmla="*/ 69247 h 69246"/>
                <a:gd name="connsiteX7" fmla="*/ 18193 w 72771"/>
                <a:gd name="connsiteY7" fmla="*/ 44196 h 69246"/>
                <a:gd name="connsiteX8" fmla="*/ 0 w 72771"/>
                <a:gd name="connsiteY8" fmla="*/ 26479 h 69246"/>
                <a:gd name="connsiteX9" fmla="*/ 25146 w 72771"/>
                <a:gd name="connsiteY9" fmla="*/ 22860 h 69246"/>
                <a:gd name="connsiteX10" fmla="*/ 36386 w 72771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771" h="69246">
                  <a:moveTo>
                    <a:pt x="36386" y="0"/>
                  </a:moveTo>
                  <a:lnTo>
                    <a:pt x="47625" y="22860"/>
                  </a:lnTo>
                  <a:lnTo>
                    <a:pt x="72771" y="26479"/>
                  </a:lnTo>
                  <a:lnTo>
                    <a:pt x="54579" y="44196"/>
                  </a:lnTo>
                  <a:lnTo>
                    <a:pt x="58865" y="69247"/>
                  </a:lnTo>
                  <a:lnTo>
                    <a:pt x="36386" y="57436"/>
                  </a:lnTo>
                  <a:lnTo>
                    <a:pt x="13907" y="69247"/>
                  </a:lnTo>
                  <a:lnTo>
                    <a:pt x="18193" y="44196"/>
                  </a:lnTo>
                  <a:lnTo>
                    <a:pt x="0" y="26479"/>
                  </a:lnTo>
                  <a:lnTo>
                    <a:pt x="25146" y="22860"/>
                  </a:lnTo>
                  <a:lnTo>
                    <a:pt x="36386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D7BC5172-E86A-1947-A6E7-500F99C4569F}"/>
                </a:ext>
              </a:extLst>
            </p:cNvPr>
            <p:cNvSpPr/>
            <p:nvPr/>
          </p:nvSpPr>
          <p:spPr>
            <a:xfrm>
              <a:off x="8898567" y="1693357"/>
              <a:ext cx="97151" cy="92325"/>
            </a:xfrm>
            <a:custGeom>
              <a:avLst/>
              <a:gdLst>
                <a:gd name="connsiteX0" fmla="*/ 36481 w 72866"/>
                <a:gd name="connsiteY0" fmla="*/ 0 h 69246"/>
                <a:gd name="connsiteX1" fmla="*/ 47720 w 72866"/>
                <a:gd name="connsiteY1" fmla="*/ 22765 h 69246"/>
                <a:gd name="connsiteX2" fmla="*/ 72866 w 72866"/>
                <a:gd name="connsiteY2" fmla="*/ 26479 h 69246"/>
                <a:gd name="connsiteX3" fmla="*/ 54673 w 72866"/>
                <a:gd name="connsiteY3" fmla="*/ 44196 h 69246"/>
                <a:gd name="connsiteX4" fmla="*/ 58960 w 72866"/>
                <a:gd name="connsiteY4" fmla="*/ 69247 h 69246"/>
                <a:gd name="connsiteX5" fmla="*/ 36481 w 72866"/>
                <a:gd name="connsiteY5" fmla="*/ 57436 h 69246"/>
                <a:gd name="connsiteX6" fmla="*/ 13907 w 72866"/>
                <a:gd name="connsiteY6" fmla="*/ 69247 h 69246"/>
                <a:gd name="connsiteX7" fmla="*/ 18193 w 72866"/>
                <a:gd name="connsiteY7" fmla="*/ 44196 h 69246"/>
                <a:gd name="connsiteX8" fmla="*/ 0 w 72866"/>
                <a:gd name="connsiteY8" fmla="*/ 26479 h 69246"/>
                <a:gd name="connsiteX9" fmla="*/ 25146 w 72866"/>
                <a:gd name="connsiteY9" fmla="*/ 22765 h 69246"/>
                <a:gd name="connsiteX10" fmla="*/ 36481 w 72866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66" h="69246">
                  <a:moveTo>
                    <a:pt x="36481" y="0"/>
                  </a:moveTo>
                  <a:lnTo>
                    <a:pt x="47720" y="22765"/>
                  </a:lnTo>
                  <a:lnTo>
                    <a:pt x="72866" y="26479"/>
                  </a:lnTo>
                  <a:lnTo>
                    <a:pt x="54673" y="44196"/>
                  </a:lnTo>
                  <a:lnTo>
                    <a:pt x="58960" y="69247"/>
                  </a:lnTo>
                  <a:lnTo>
                    <a:pt x="36481" y="57436"/>
                  </a:lnTo>
                  <a:lnTo>
                    <a:pt x="13907" y="69247"/>
                  </a:lnTo>
                  <a:lnTo>
                    <a:pt x="18193" y="44196"/>
                  </a:lnTo>
                  <a:lnTo>
                    <a:pt x="0" y="26479"/>
                  </a:lnTo>
                  <a:lnTo>
                    <a:pt x="25146" y="22765"/>
                  </a:lnTo>
                  <a:lnTo>
                    <a:pt x="36481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1635E48F-1205-F948-9EB5-618261946E27}"/>
                </a:ext>
              </a:extLst>
            </p:cNvPr>
            <p:cNvSpPr/>
            <p:nvPr/>
          </p:nvSpPr>
          <p:spPr>
            <a:xfrm>
              <a:off x="9185450" y="1693357"/>
              <a:ext cx="97150" cy="92325"/>
            </a:xfrm>
            <a:custGeom>
              <a:avLst/>
              <a:gdLst>
                <a:gd name="connsiteX0" fmla="*/ 36386 w 72865"/>
                <a:gd name="connsiteY0" fmla="*/ 0 h 69246"/>
                <a:gd name="connsiteX1" fmla="*/ 47625 w 72865"/>
                <a:gd name="connsiteY1" fmla="*/ 22765 h 69246"/>
                <a:gd name="connsiteX2" fmla="*/ 72866 w 72865"/>
                <a:gd name="connsiteY2" fmla="*/ 26479 h 69246"/>
                <a:gd name="connsiteX3" fmla="*/ 54578 w 72865"/>
                <a:gd name="connsiteY3" fmla="*/ 44196 h 69246"/>
                <a:gd name="connsiteX4" fmla="*/ 58864 w 72865"/>
                <a:gd name="connsiteY4" fmla="*/ 69247 h 69246"/>
                <a:gd name="connsiteX5" fmla="*/ 36386 w 72865"/>
                <a:gd name="connsiteY5" fmla="*/ 57436 h 69246"/>
                <a:gd name="connsiteX6" fmla="*/ 13906 w 72865"/>
                <a:gd name="connsiteY6" fmla="*/ 69247 h 69246"/>
                <a:gd name="connsiteX7" fmla="*/ 18192 w 72865"/>
                <a:gd name="connsiteY7" fmla="*/ 44196 h 69246"/>
                <a:gd name="connsiteX8" fmla="*/ 0 w 72865"/>
                <a:gd name="connsiteY8" fmla="*/ 26479 h 69246"/>
                <a:gd name="connsiteX9" fmla="*/ 25146 w 72865"/>
                <a:gd name="connsiteY9" fmla="*/ 22765 h 69246"/>
                <a:gd name="connsiteX10" fmla="*/ 36386 w 72865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65" h="69246">
                  <a:moveTo>
                    <a:pt x="36386" y="0"/>
                  </a:moveTo>
                  <a:lnTo>
                    <a:pt x="47625" y="22765"/>
                  </a:lnTo>
                  <a:lnTo>
                    <a:pt x="72866" y="26479"/>
                  </a:lnTo>
                  <a:lnTo>
                    <a:pt x="54578" y="44196"/>
                  </a:lnTo>
                  <a:lnTo>
                    <a:pt x="58864" y="69247"/>
                  </a:lnTo>
                  <a:lnTo>
                    <a:pt x="36386" y="57436"/>
                  </a:lnTo>
                  <a:lnTo>
                    <a:pt x="13906" y="69247"/>
                  </a:lnTo>
                  <a:lnTo>
                    <a:pt x="18192" y="44196"/>
                  </a:lnTo>
                  <a:lnTo>
                    <a:pt x="0" y="26479"/>
                  </a:lnTo>
                  <a:lnTo>
                    <a:pt x="25146" y="22765"/>
                  </a:lnTo>
                  <a:lnTo>
                    <a:pt x="36386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23C5B2A-3C05-8F40-863E-FA13B1AE16CB}"/>
                </a:ext>
              </a:extLst>
            </p:cNvPr>
            <p:cNvSpPr/>
            <p:nvPr/>
          </p:nvSpPr>
          <p:spPr>
            <a:xfrm>
              <a:off x="9472332" y="1693357"/>
              <a:ext cx="97025" cy="92325"/>
            </a:xfrm>
            <a:custGeom>
              <a:avLst/>
              <a:gdLst>
                <a:gd name="connsiteX0" fmla="*/ 36386 w 72771"/>
                <a:gd name="connsiteY0" fmla="*/ 0 h 69246"/>
                <a:gd name="connsiteX1" fmla="*/ 47625 w 72771"/>
                <a:gd name="connsiteY1" fmla="*/ 22765 h 69246"/>
                <a:gd name="connsiteX2" fmla="*/ 72771 w 72771"/>
                <a:gd name="connsiteY2" fmla="*/ 26479 h 69246"/>
                <a:gd name="connsiteX3" fmla="*/ 54579 w 72771"/>
                <a:gd name="connsiteY3" fmla="*/ 44196 h 69246"/>
                <a:gd name="connsiteX4" fmla="*/ 58864 w 72771"/>
                <a:gd name="connsiteY4" fmla="*/ 69247 h 69246"/>
                <a:gd name="connsiteX5" fmla="*/ 36386 w 72771"/>
                <a:gd name="connsiteY5" fmla="*/ 57436 h 69246"/>
                <a:gd name="connsiteX6" fmla="*/ 13907 w 72771"/>
                <a:gd name="connsiteY6" fmla="*/ 69247 h 69246"/>
                <a:gd name="connsiteX7" fmla="*/ 18193 w 72771"/>
                <a:gd name="connsiteY7" fmla="*/ 44196 h 69246"/>
                <a:gd name="connsiteX8" fmla="*/ 0 w 72771"/>
                <a:gd name="connsiteY8" fmla="*/ 26479 h 69246"/>
                <a:gd name="connsiteX9" fmla="*/ 25146 w 72771"/>
                <a:gd name="connsiteY9" fmla="*/ 22765 h 69246"/>
                <a:gd name="connsiteX10" fmla="*/ 36386 w 72771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771" h="69246">
                  <a:moveTo>
                    <a:pt x="36386" y="0"/>
                  </a:moveTo>
                  <a:lnTo>
                    <a:pt x="47625" y="22765"/>
                  </a:lnTo>
                  <a:lnTo>
                    <a:pt x="72771" y="26479"/>
                  </a:lnTo>
                  <a:lnTo>
                    <a:pt x="54579" y="44196"/>
                  </a:lnTo>
                  <a:lnTo>
                    <a:pt x="58864" y="69247"/>
                  </a:lnTo>
                  <a:lnTo>
                    <a:pt x="36386" y="57436"/>
                  </a:lnTo>
                  <a:lnTo>
                    <a:pt x="13907" y="69247"/>
                  </a:lnTo>
                  <a:lnTo>
                    <a:pt x="18193" y="44196"/>
                  </a:lnTo>
                  <a:lnTo>
                    <a:pt x="0" y="26479"/>
                  </a:lnTo>
                  <a:lnTo>
                    <a:pt x="25146" y="22765"/>
                  </a:lnTo>
                  <a:lnTo>
                    <a:pt x="36386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273AE0EA-9FD1-AE4D-9157-99B7798667EB}"/>
                </a:ext>
              </a:extLst>
            </p:cNvPr>
            <p:cNvSpPr/>
            <p:nvPr/>
          </p:nvSpPr>
          <p:spPr>
            <a:xfrm>
              <a:off x="9759215" y="1693357"/>
              <a:ext cx="97025" cy="92325"/>
            </a:xfrm>
            <a:custGeom>
              <a:avLst/>
              <a:gdLst>
                <a:gd name="connsiteX0" fmla="*/ 36386 w 72771"/>
                <a:gd name="connsiteY0" fmla="*/ 0 h 69246"/>
                <a:gd name="connsiteX1" fmla="*/ 47625 w 72771"/>
                <a:gd name="connsiteY1" fmla="*/ 22765 h 69246"/>
                <a:gd name="connsiteX2" fmla="*/ 72771 w 72771"/>
                <a:gd name="connsiteY2" fmla="*/ 26479 h 69246"/>
                <a:gd name="connsiteX3" fmla="*/ 54578 w 72771"/>
                <a:gd name="connsiteY3" fmla="*/ 44196 h 69246"/>
                <a:gd name="connsiteX4" fmla="*/ 58864 w 72771"/>
                <a:gd name="connsiteY4" fmla="*/ 69247 h 69246"/>
                <a:gd name="connsiteX5" fmla="*/ 36386 w 72771"/>
                <a:gd name="connsiteY5" fmla="*/ 57436 h 69246"/>
                <a:gd name="connsiteX6" fmla="*/ 13906 w 72771"/>
                <a:gd name="connsiteY6" fmla="*/ 69247 h 69246"/>
                <a:gd name="connsiteX7" fmla="*/ 18192 w 72771"/>
                <a:gd name="connsiteY7" fmla="*/ 44196 h 69246"/>
                <a:gd name="connsiteX8" fmla="*/ 0 w 72771"/>
                <a:gd name="connsiteY8" fmla="*/ 26479 h 69246"/>
                <a:gd name="connsiteX9" fmla="*/ 25146 w 72771"/>
                <a:gd name="connsiteY9" fmla="*/ 22765 h 69246"/>
                <a:gd name="connsiteX10" fmla="*/ 36386 w 72771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771" h="69246">
                  <a:moveTo>
                    <a:pt x="36386" y="0"/>
                  </a:moveTo>
                  <a:lnTo>
                    <a:pt x="47625" y="22765"/>
                  </a:lnTo>
                  <a:lnTo>
                    <a:pt x="72771" y="26479"/>
                  </a:lnTo>
                  <a:lnTo>
                    <a:pt x="54578" y="44196"/>
                  </a:lnTo>
                  <a:lnTo>
                    <a:pt x="58864" y="69247"/>
                  </a:lnTo>
                  <a:lnTo>
                    <a:pt x="36386" y="57436"/>
                  </a:lnTo>
                  <a:lnTo>
                    <a:pt x="13906" y="69247"/>
                  </a:lnTo>
                  <a:lnTo>
                    <a:pt x="18192" y="44196"/>
                  </a:lnTo>
                  <a:lnTo>
                    <a:pt x="0" y="26479"/>
                  </a:lnTo>
                  <a:lnTo>
                    <a:pt x="25146" y="22765"/>
                  </a:lnTo>
                  <a:lnTo>
                    <a:pt x="36386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3FB93B8F-8CC6-1A48-A302-9657DC1A7171}"/>
                </a:ext>
              </a:extLst>
            </p:cNvPr>
            <p:cNvSpPr/>
            <p:nvPr/>
          </p:nvSpPr>
          <p:spPr>
            <a:xfrm>
              <a:off x="10046098" y="1693357"/>
              <a:ext cx="97025" cy="92325"/>
            </a:xfrm>
            <a:custGeom>
              <a:avLst/>
              <a:gdLst>
                <a:gd name="connsiteX0" fmla="*/ 36386 w 72771"/>
                <a:gd name="connsiteY0" fmla="*/ 0 h 69246"/>
                <a:gd name="connsiteX1" fmla="*/ 47625 w 72771"/>
                <a:gd name="connsiteY1" fmla="*/ 22765 h 69246"/>
                <a:gd name="connsiteX2" fmla="*/ 72771 w 72771"/>
                <a:gd name="connsiteY2" fmla="*/ 26479 h 69246"/>
                <a:gd name="connsiteX3" fmla="*/ 54579 w 72771"/>
                <a:gd name="connsiteY3" fmla="*/ 44196 h 69246"/>
                <a:gd name="connsiteX4" fmla="*/ 58865 w 72771"/>
                <a:gd name="connsiteY4" fmla="*/ 69247 h 69246"/>
                <a:gd name="connsiteX5" fmla="*/ 36386 w 72771"/>
                <a:gd name="connsiteY5" fmla="*/ 57436 h 69246"/>
                <a:gd name="connsiteX6" fmla="*/ 13907 w 72771"/>
                <a:gd name="connsiteY6" fmla="*/ 69247 h 69246"/>
                <a:gd name="connsiteX7" fmla="*/ 18193 w 72771"/>
                <a:gd name="connsiteY7" fmla="*/ 44196 h 69246"/>
                <a:gd name="connsiteX8" fmla="*/ 0 w 72771"/>
                <a:gd name="connsiteY8" fmla="*/ 26479 h 69246"/>
                <a:gd name="connsiteX9" fmla="*/ 25146 w 72771"/>
                <a:gd name="connsiteY9" fmla="*/ 22765 h 69246"/>
                <a:gd name="connsiteX10" fmla="*/ 36386 w 72771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771" h="69246">
                  <a:moveTo>
                    <a:pt x="36386" y="0"/>
                  </a:moveTo>
                  <a:lnTo>
                    <a:pt x="47625" y="22765"/>
                  </a:lnTo>
                  <a:lnTo>
                    <a:pt x="72771" y="26479"/>
                  </a:lnTo>
                  <a:lnTo>
                    <a:pt x="54579" y="44196"/>
                  </a:lnTo>
                  <a:lnTo>
                    <a:pt x="58865" y="69247"/>
                  </a:lnTo>
                  <a:lnTo>
                    <a:pt x="36386" y="57436"/>
                  </a:lnTo>
                  <a:lnTo>
                    <a:pt x="13907" y="69247"/>
                  </a:lnTo>
                  <a:lnTo>
                    <a:pt x="18193" y="44196"/>
                  </a:lnTo>
                  <a:lnTo>
                    <a:pt x="0" y="26479"/>
                  </a:lnTo>
                  <a:lnTo>
                    <a:pt x="25146" y="22765"/>
                  </a:lnTo>
                  <a:lnTo>
                    <a:pt x="36386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8B730950-0CB7-8048-ABE8-3161A2F7514D}"/>
                </a:ext>
              </a:extLst>
            </p:cNvPr>
            <p:cNvSpPr/>
            <p:nvPr/>
          </p:nvSpPr>
          <p:spPr>
            <a:xfrm>
              <a:off x="8755316" y="1119845"/>
              <a:ext cx="97023" cy="92325"/>
            </a:xfrm>
            <a:custGeom>
              <a:avLst/>
              <a:gdLst>
                <a:gd name="connsiteX0" fmla="*/ 36386 w 72770"/>
                <a:gd name="connsiteY0" fmla="*/ 0 h 69246"/>
                <a:gd name="connsiteX1" fmla="*/ 47625 w 72770"/>
                <a:gd name="connsiteY1" fmla="*/ 22765 h 69246"/>
                <a:gd name="connsiteX2" fmla="*/ 72771 w 72770"/>
                <a:gd name="connsiteY2" fmla="*/ 26384 h 69246"/>
                <a:gd name="connsiteX3" fmla="*/ 54578 w 72770"/>
                <a:gd name="connsiteY3" fmla="*/ 44196 h 69246"/>
                <a:gd name="connsiteX4" fmla="*/ 58864 w 72770"/>
                <a:gd name="connsiteY4" fmla="*/ 69247 h 69246"/>
                <a:gd name="connsiteX5" fmla="*/ 36386 w 72770"/>
                <a:gd name="connsiteY5" fmla="*/ 57340 h 69246"/>
                <a:gd name="connsiteX6" fmla="*/ 13906 w 72770"/>
                <a:gd name="connsiteY6" fmla="*/ 69247 h 69246"/>
                <a:gd name="connsiteX7" fmla="*/ 18192 w 72770"/>
                <a:gd name="connsiteY7" fmla="*/ 44196 h 69246"/>
                <a:gd name="connsiteX8" fmla="*/ 0 w 72770"/>
                <a:gd name="connsiteY8" fmla="*/ 26384 h 69246"/>
                <a:gd name="connsiteX9" fmla="*/ 25146 w 72770"/>
                <a:gd name="connsiteY9" fmla="*/ 22765 h 69246"/>
                <a:gd name="connsiteX10" fmla="*/ 36386 w 72770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770" h="69246">
                  <a:moveTo>
                    <a:pt x="36386" y="0"/>
                  </a:moveTo>
                  <a:lnTo>
                    <a:pt x="47625" y="22765"/>
                  </a:lnTo>
                  <a:lnTo>
                    <a:pt x="72771" y="26384"/>
                  </a:lnTo>
                  <a:lnTo>
                    <a:pt x="54578" y="44196"/>
                  </a:lnTo>
                  <a:lnTo>
                    <a:pt x="58864" y="69247"/>
                  </a:lnTo>
                  <a:lnTo>
                    <a:pt x="36386" y="57340"/>
                  </a:lnTo>
                  <a:lnTo>
                    <a:pt x="13906" y="69247"/>
                  </a:lnTo>
                  <a:lnTo>
                    <a:pt x="18192" y="44196"/>
                  </a:lnTo>
                  <a:lnTo>
                    <a:pt x="0" y="26384"/>
                  </a:lnTo>
                  <a:lnTo>
                    <a:pt x="25146" y="22765"/>
                  </a:lnTo>
                  <a:lnTo>
                    <a:pt x="36386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7B0140A-8543-DC4A-868A-06C5C531D58E}"/>
                </a:ext>
              </a:extLst>
            </p:cNvPr>
            <p:cNvSpPr/>
            <p:nvPr/>
          </p:nvSpPr>
          <p:spPr>
            <a:xfrm>
              <a:off x="9042071" y="1119845"/>
              <a:ext cx="97151" cy="92325"/>
            </a:xfrm>
            <a:custGeom>
              <a:avLst/>
              <a:gdLst>
                <a:gd name="connsiteX0" fmla="*/ 36481 w 72866"/>
                <a:gd name="connsiteY0" fmla="*/ 0 h 69246"/>
                <a:gd name="connsiteX1" fmla="*/ 47720 w 72866"/>
                <a:gd name="connsiteY1" fmla="*/ 22765 h 69246"/>
                <a:gd name="connsiteX2" fmla="*/ 72866 w 72866"/>
                <a:gd name="connsiteY2" fmla="*/ 26384 h 69246"/>
                <a:gd name="connsiteX3" fmla="*/ 54674 w 72866"/>
                <a:gd name="connsiteY3" fmla="*/ 44196 h 69246"/>
                <a:gd name="connsiteX4" fmla="*/ 58960 w 72866"/>
                <a:gd name="connsiteY4" fmla="*/ 69247 h 69246"/>
                <a:gd name="connsiteX5" fmla="*/ 36481 w 72866"/>
                <a:gd name="connsiteY5" fmla="*/ 57340 h 69246"/>
                <a:gd name="connsiteX6" fmla="*/ 13907 w 72866"/>
                <a:gd name="connsiteY6" fmla="*/ 69247 h 69246"/>
                <a:gd name="connsiteX7" fmla="*/ 18288 w 72866"/>
                <a:gd name="connsiteY7" fmla="*/ 44196 h 69246"/>
                <a:gd name="connsiteX8" fmla="*/ 0 w 72866"/>
                <a:gd name="connsiteY8" fmla="*/ 26384 h 69246"/>
                <a:gd name="connsiteX9" fmla="*/ 25241 w 72866"/>
                <a:gd name="connsiteY9" fmla="*/ 22765 h 69246"/>
                <a:gd name="connsiteX10" fmla="*/ 36481 w 72866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66" h="69246">
                  <a:moveTo>
                    <a:pt x="36481" y="0"/>
                  </a:moveTo>
                  <a:lnTo>
                    <a:pt x="47720" y="22765"/>
                  </a:lnTo>
                  <a:lnTo>
                    <a:pt x="72866" y="26384"/>
                  </a:lnTo>
                  <a:lnTo>
                    <a:pt x="54674" y="44196"/>
                  </a:lnTo>
                  <a:lnTo>
                    <a:pt x="58960" y="69247"/>
                  </a:lnTo>
                  <a:lnTo>
                    <a:pt x="36481" y="57340"/>
                  </a:lnTo>
                  <a:lnTo>
                    <a:pt x="13907" y="69247"/>
                  </a:lnTo>
                  <a:lnTo>
                    <a:pt x="18288" y="44196"/>
                  </a:lnTo>
                  <a:lnTo>
                    <a:pt x="0" y="26384"/>
                  </a:lnTo>
                  <a:lnTo>
                    <a:pt x="25241" y="22765"/>
                  </a:lnTo>
                  <a:lnTo>
                    <a:pt x="36481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E8C715-1367-2547-BC37-186BBF99D545}"/>
                </a:ext>
              </a:extLst>
            </p:cNvPr>
            <p:cNvSpPr/>
            <p:nvPr/>
          </p:nvSpPr>
          <p:spPr>
            <a:xfrm>
              <a:off x="9328954" y="1119845"/>
              <a:ext cx="97151" cy="92325"/>
            </a:xfrm>
            <a:custGeom>
              <a:avLst/>
              <a:gdLst>
                <a:gd name="connsiteX0" fmla="*/ 36481 w 72866"/>
                <a:gd name="connsiteY0" fmla="*/ 0 h 69246"/>
                <a:gd name="connsiteX1" fmla="*/ 47720 w 72866"/>
                <a:gd name="connsiteY1" fmla="*/ 22765 h 69246"/>
                <a:gd name="connsiteX2" fmla="*/ 72866 w 72866"/>
                <a:gd name="connsiteY2" fmla="*/ 26384 h 69246"/>
                <a:gd name="connsiteX3" fmla="*/ 54673 w 72866"/>
                <a:gd name="connsiteY3" fmla="*/ 44196 h 69246"/>
                <a:gd name="connsiteX4" fmla="*/ 58960 w 72866"/>
                <a:gd name="connsiteY4" fmla="*/ 69247 h 69246"/>
                <a:gd name="connsiteX5" fmla="*/ 36481 w 72866"/>
                <a:gd name="connsiteY5" fmla="*/ 57340 h 69246"/>
                <a:gd name="connsiteX6" fmla="*/ 13907 w 72866"/>
                <a:gd name="connsiteY6" fmla="*/ 69247 h 69246"/>
                <a:gd name="connsiteX7" fmla="*/ 18192 w 72866"/>
                <a:gd name="connsiteY7" fmla="*/ 44196 h 69246"/>
                <a:gd name="connsiteX8" fmla="*/ 0 w 72866"/>
                <a:gd name="connsiteY8" fmla="*/ 26384 h 69246"/>
                <a:gd name="connsiteX9" fmla="*/ 25146 w 72866"/>
                <a:gd name="connsiteY9" fmla="*/ 22765 h 69246"/>
                <a:gd name="connsiteX10" fmla="*/ 36481 w 72866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66" h="69246">
                  <a:moveTo>
                    <a:pt x="36481" y="0"/>
                  </a:moveTo>
                  <a:lnTo>
                    <a:pt x="47720" y="22765"/>
                  </a:lnTo>
                  <a:lnTo>
                    <a:pt x="72866" y="26384"/>
                  </a:lnTo>
                  <a:lnTo>
                    <a:pt x="54673" y="44196"/>
                  </a:lnTo>
                  <a:lnTo>
                    <a:pt x="58960" y="69247"/>
                  </a:lnTo>
                  <a:lnTo>
                    <a:pt x="36481" y="57340"/>
                  </a:lnTo>
                  <a:lnTo>
                    <a:pt x="13907" y="69247"/>
                  </a:lnTo>
                  <a:lnTo>
                    <a:pt x="18192" y="44196"/>
                  </a:lnTo>
                  <a:lnTo>
                    <a:pt x="0" y="26384"/>
                  </a:lnTo>
                  <a:lnTo>
                    <a:pt x="25146" y="22765"/>
                  </a:lnTo>
                  <a:lnTo>
                    <a:pt x="36481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53C43E03-7DDA-C44F-8DFB-6F1D13CFEF2E}"/>
                </a:ext>
              </a:extLst>
            </p:cNvPr>
            <p:cNvSpPr/>
            <p:nvPr/>
          </p:nvSpPr>
          <p:spPr>
            <a:xfrm>
              <a:off x="9615837" y="1119845"/>
              <a:ext cx="97151" cy="92325"/>
            </a:xfrm>
            <a:custGeom>
              <a:avLst/>
              <a:gdLst>
                <a:gd name="connsiteX0" fmla="*/ 36386 w 72866"/>
                <a:gd name="connsiteY0" fmla="*/ 0 h 69246"/>
                <a:gd name="connsiteX1" fmla="*/ 47720 w 72866"/>
                <a:gd name="connsiteY1" fmla="*/ 22765 h 69246"/>
                <a:gd name="connsiteX2" fmla="*/ 72866 w 72866"/>
                <a:gd name="connsiteY2" fmla="*/ 26384 h 69246"/>
                <a:gd name="connsiteX3" fmla="*/ 54674 w 72866"/>
                <a:gd name="connsiteY3" fmla="*/ 44196 h 69246"/>
                <a:gd name="connsiteX4" fmla="*/ 58960 w 72866"/>
                <a:gd name="connsiteY4" fmla="*/ 69247 h 69246"/>
                <a:gd name="connsiteX5" fmla="*/ 36386 w 72866"/>
                <a:gd name="connsiteY5" fmla="*/ 57340 h 69246"/>
                <a:gd name="connsiteX6" fmla="*/ 13907 w 72866"/>
                <a:gd name="connsiteY6" fmla="*/ 69247 h 69246"/>
                <a:gd name="connsiteX7" fmla="*/ 18193 w 72866"/>
                <a:gd name="connsiteY7" fmla="*/ 44196 h 69246"/>
                <a:gd name="connsiteX8" fmla="*/ 0 w 72866"/>
                <a:gd name="connsiteY8" fmla="*/ 26384 h 69246"/>
                <a:gd name="connsiteX9" fmla="*/ 25146 w 72866"/>
                <a:gd name="connsiteY9" fmla="*/ 22765 h 69246"/>
                <a:gd name="connsiteX10" fmla="*/ 36386 w 72866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66" h="69246">
                  <a:moveTo>
                    <a:pt x="36386" y="0"/>
                  </a:moveTo>
                  <a:lnTo>
                    <a:pt x="47720" y="22765"/>
                  </a:lnTo>
                  <a:lnTo>
                    <a:pt x="72866" y="26384"/>
                  </a:lnTo>
                  <a:lnTo>
                    <a:pt x="54674" y="44196"/>
                  </a:lnTo>
                  <a:lnTo>
                    <a:pt x="58960" y="69247"/>
                  </a:lnTo>
                  <a:lnTo>
                    <a:pt x="36386" y="57340"/>
                  </a:lnTo>
                  <a:lnTo>
                    <a:pt x="13907" y="69247"/>
                  </a:lnTo>
                  <a:lnTo>
                    <a:pt x="18193" y="44196"/>
                  </a:lnTo>
                  <a:lnTo>
                    <a:pt x="0" y="26384"/>
                  </a:lnTo>
                  <a:lnTo>
                    <a:pt x="25146" y="22765"/>
                  </a:lnTo>
                  <a:lnTo>
                    <a:pt x="36386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E4F7EC4D-4BE2-6548-8483-B74DF19A9CD0}"/>
                </a:ext>
              </a:extLst>
            </p:cNvPr>
            <p:cNvSpPr/>
            <p:nvPr/>
          </p:nvSpPr>
          <p:spPr>
            <a:xfrm>
              <a:off x="9902720" y="1119845"/>
              <a:ext cx="97151" cy="92325"/>
            </a:xfrm>
            <a:custGeom>
              <a:avLst/>
              <a:gdLst>
                <a:gd name="connsiteX0" fmla="*/ 36386 w 72866"/>
                <a:gd name="connsiteY0" fmla="*/ 0 h 69246"/>
                <a:gd name="connsiteX1" fmla="*/ 47625 w 72866"/>
                <a:gd name="connsiteY1" fmla="*/ 22765 h 69246"/>
                <a:gd name="connsiteX2" fmla="*/ 72866 w 72866"/>
                <a:gd name="connsiteY2" fmla="*/ 26384 h 69246"/>
                <a:gd name="connsiteX3" fmla="*/ 54578 w 72866"/>
                <a:gd name="connsiteY3" fmla="*/ 44196 h 69246"/>
                <a:gd name="connsiteX4" fmla="*/ 58960 w 72866"/>
                <a:gd name="connsiteY4" fmla="*/ 69247 h 69246"/>
                <a:gd name="connsiteX5" fmla="*/ 36386 w 72866"/>
                <a:gd name="connsiteY5" fmla="*/ 57340 h 69246"/>
                <a:gd name="connsiteX6" fmla="*/ 13907 w 72866"/>
                <a:gd name="connsiteY6" fmla="*/ 69247 h 69246"/>
                <a:gd name="connsiteX7" fmla="*/ 18192 w 72866"/>
                <a:gd name="connsiteY7" fmla="*/ 44196 h 69246"/>
                <a:gd name="connsiteX8" fmla="*/ 0 w 72866"/>
                <a:gd name="connsiteY8" fmla="*/ 26384 h 69246"/>
                <a:gd name="connsiteX9" fmla="*/ 25146 w 72866"/>
                <a:gd name="connsiteY9" fmla="*/ 22765 h 69246"/>
                <a:gd name="connsiteX10" fmla="*/ 36386 w 72866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66" h="69246">
                  <a:moveTo>
                    <a:pt x="36386" y="0"/>
                  </a:moveTo>
                  <a:lnTo>
                    <a:pt x="47625" y="22765"/>
                  </a:lnTo>
                  <a:lnTo>
                    <a:pt x="72866" y="26384"/>
                  </a:lnTo>
                  <a:lnTo>
                    <a:pt x="54578" y="44196"/>
                  </a:lnTo>
                  <a:lnTo>
                    <a:pt x="58960" y="69247"/>
                  </a:lnTo>
                  <a:lnTo>
                    <a:pt x="36386" y="57340"/>
                  </a:lnTo>
                  <a:lnTo>
                    <a:pt x="13907" y="69247"/>
                  </a:lnTo>
                  <a:lnTo>
                    <a:pt x="18192" y="44196"/>
                  </a:lnTo>
                  <a:lnTo>
                    <a:pt x="0" y="26384"/>
                  </a:lnTo>
                  <a:lnTo>
                    <a:pt x="25146" y="22765"/>
                  </a:lnTo>
                  <a:lnTo>
                    <a:pt x="36386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24E71929-805C-054B-8BB5-E22B41491780}"/>
                </a:ext>
              </a:extLst>
            </p:cNvPr>
            <p:cNvSpPr/>
            <p:nvPr/>
          </p:nvSpPr>
          <p:spPr>
            <a:xfrm>
              <a:off x="10189603" y="1119845"/>
              <a:ext cx="97023" cy="92325"/>
            </a:xfrm>
            <a:custGeom>
              <a:avLst/>
              <a:gdLst>
                <a:gd name="connsiteX0" fmla="*/ 36385 w 72770"/>
                <a:gd name="connsiteY0" fmla="*/ 0 h 69246"/>
                <a:gd name="connsiteX1" fmla="*/ 47625 w 72770"/>
                <a:gd name="connsiteY1" fmla="*/ 22765 h 69246"/>
                <a:gd name="connsiteX2" fmla="*/ 72771 w 72770"/>
                <a:gd name="connsiteY2" fmla="*/ 26384 h 69246"/>
                <a:gd name="connsiteX3" fmla="*/ 54578 w 72770"/>
                <a:gd name="connsiteY3" fmla="*/ 44196 h 69246"/>
                <a:gd name="connsiteX4" fmla="*/ 58864 w 72770"/>
                <a:gd name="connsiteY4" fmla="*/ 69247 h 69246"/>
                <a:gd name="connsiteX5" fmla="*/ 36385 w 72770"/>
                <a:gd name="connsiteY5" fmla="*/ 57340 h 69246"/>
                <a:gd name="connsiteX6" fmla="*/ 13906 w 72770"/>
                <a:gd name="connsiteY6" fmla="*/ 69247 h 69246"/>
                <a:gd name="connsiteX7" fmla="*/ 18192 w 72770"/>
                <a:gd name="connsiteY7" fmla="*/ 44196 h 69246"/>
                <a:gd name="connsiteX8" fmla="*/ 0 w 72770"/>
                <a:gd name="connsiteY8" fmla="*/ 26384 h 69246"/>
                <a:gd name="connsiteX9" fmla="*/ 25146 w 72770"/>
                <a:gd name="connsiteY9" fmla="*/ 22765 h 69246"/>
                <a:gd name="connsiteX10" fmla="*/ 36385 w 72770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770" h="69246">
                  <a:moveTo>
                    <a:pt x="36385" y="0"/>
                  </a:moveTo>
                  <a:lnTo>
                    <a:pt x="47625" y="22765"/>
                  </a:lnTo>
                  <a:lnTo>
                    <a:pt x="72771" y="26384"/>
                  </a:lnTo>
                  <a:lnTo>
                    <a:pt x="54578" y="44196"/>
                  </a:lnTo>
                  <a:lnTo>
                    <a:pt x="58864" y="69247"/>
                  </a:lnTo>
                  <a:lnTo>
                    <a:pt x="36385" y="57340"/>
                  </a:lnTo>
                  <a:lnTo>
                    <a:pt x="13906" y="69247"/>
                  </a:lnTo>
                  <a:lnTo>
                    <a:pt x="18192" y="44196"/>
                  </a:lnTo>
                  <a:lnTo>
                    <a:pt x="0" y="26384"/>
                  </a:lnTo>
                  <a:lnTo>
                    <a:pt x="25146" y="22765"/>
                  </a:lnTo>
                  <a:lnTo>
                    <a:pt x="3638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CB037EED-8203-8A40-BE61-5F9943D209F0}"/>
                </a:ext>
              </a:extLst>
            </p:cNvPr>
            <p:cNvSpPr/>
            <p:nvPr/>
          </p:nvSpPr>
          <p:spPr>
            <a:xfrm>
              <a:off x="8755316" y="1347929"/>
              <a:ext cx="97023" cy="92325"/>
            </a:xfrm>
            <a:custGeom>
              <a:avLst/>
              <a:gdLst>
                <a:gd name="connsiteX0" fmla="*/ 36386 w 72770"/>
                <a:gd name="connsiteY0" fmla="*/ 0 h 69246"/>
                <a:gd name="connsiteX1" fmla="*/ 47625 w 72770"/>
                <a:gd name="connsiteY1" fmla="*/ 22860 h 69246"/>
                <a:gd name="connsiteX2" fmla="*/ 72771 w 72770"/>
                <a:gd name="connsiteY2" fmla="*/ 26479 h 69246"/>
                <a:gd name="connsiteX3" fmla="*/ 54578 w 72770"/>
                <a:gd name="connsiteY3" fmla="*/ 44196 h 69246"/>
                <a:gd name="connsiteX4" fmla="*/ 58864 w 72770"/>
                <a:gd name="connsiteY4" fmla="*/ 69247 h 69246"/>
                <a:gd name="connsiteX5" fmla="*/ 36386 w 72770"/>
                <a:gd name="connsiteY5" fmla="*/ 57436 h 69246"/>
                <a:gd name="connsiteX6" fmla="*/ 13906 w 72770"/>
                <a:gd name="connsiteY6" fmla="*/ 69247 h 69246"/>
                <a:gd name="connsiteX7" fmla="*/ 18192 w 72770"/>
                <a:gd name="connsiteY7" fmla="*/ 44196 h 69246"/>
                <a:gd name="connsiteX8" fmla="*/ 0 w 72770"/>
                <a:gd name="connsiteY8" fmla="*/ 26479 h 69246"/>
                <a:gd name="connsiteX9" fmla="*/ 25146 w 72770"/>
                <a:gd name="connsiteY9" fmla="*/ 22860 h 69246"/>
                <a:gd name="connsiteX10" fmla="*/ 36386 w 72770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770" h="69246">
                  <a:moveTo>
                    <a:pt x="36386" y="0"/>
                  </a:moveTo>
                  <a:lnTo>
                    <a:pt x="47625" y="22860"/>
                  </a:lnTo>
                  <a:lnTo>
                    <a:pt x="72771" y="26479"/>
                  </a:lnTo>
                  <a:lnTo>
                    <a:pt x="54578" y="44196"/>
                  </a:lnTo>
                  <a:lnTo>
                    <a:pt x="58864" y="69247"/>
                  </a:lnTo>
                  <a:lnTo>
                    <a:pt x="36386" y="57436"/>
                  </a:lnTo>
                  <a:lnTo>
                    <a:pt x="13906" y="69247"/>
                  </a:lnTo>
                  <a:lnTo>
                    <a:pt x="18192" y="44196"/>
                  </a:lnTo>
                  <a:lnTo>
                    <a:pt x="0" y="26479"/>
                  </a:lnTo>
                  <a:lnTo>
                    <a:pt x="25146" y="22860"/>
                  </a:lnTo>
                  <a:lnTo>
                    <a:pt x="36386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D8AEDD41-D53A-1F46-AAD4-36600A716665}"/>
                </a:ext>
              </a:extLst>
            </p:cNvPr>
            <p:cNvSpPr/>
            <p:nvPr/>
          </p:nvSpPr>
          <p:spPr>
            <a:xfrm>
              <a:off x="9042071" y="1347929"/>
              <a:ext cx="97151" cy="92325"/>
            </a:xfrm>
            <a:custGeom>
              <a:avLst/>
              <a:gdLst>
                <a:gd name="connsiteX0" fmla="*/ 36481 w 72866"/>
                <a:gd name="connsiteY0" fmla="*/ 0 h 69246"/>
                <a:gd name="connsiteX1" fmla="*/ 47720 w 72866"/>
                <a:gd name="connsiteY1" fmla="*/ 22860 h 69246"/>
                <a:gd name="connsiteX2" fmla="*/ 72866 w 72866"/>
                <a:gd name="connsiteY2" fmla="*/ 26479 h 69246"/>
                <a:gd name="connsiteX3" fmla="*/ 54674 w 72866"/>
                <a:gd name="connsiteY3" fmla="*/ 44196 h 69246"/>
                <a:gd name="connsiteX4" fmla="*/ 58960 w 72866"/>
                <a:gd name="connsiteY4" fmla="*/ 69247 h 69246"/>
                <a:gd name="connsiteX5" fmla="*/ 36481 w 72866"/>
                <a:gd name="connsiteY5" fmla="*/ 57436 h 69246"/>
                <a:gd name="connsiteX6" fmla="*/ 13907 w 72866"/>
                <a:gd name="connsiteY6" fmla="*/ 69247 h 69246"/>
                <a:gd name="connsiteX7" fmla="*/ 18288 w 72866"/>
                <a:gd name="connsiteY7" fmla="*/ 44196 h 69246"/>
                <a:gd name="connsiteX8" fmla="*/ 0 w 72866"/>
                <a:gd name="connsiteY8" fmla="*/ 26479 h 69246"/>
                <a:gd name="connsiteX9" fmla="*/ 25241 w 72866"/>
                <a:gd name="connsiteY9" fmla="*/ 22860 h 69246"/>
                <a:gd name="connsiteX10" fmla="*/ 36481 w 72866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66" h="69246">
                  <a:moveTo>
                    <a:pt x="36481" y="0"/>
                  </a:moveTo>
                  <a:lnTo>
                    <a:pt x="47720" y="22860"/>
                  </a:lnTo>
                  <a:lnTo>
                    <a:pt x="72866" y="26479"/>
                  </a:lnTo>
                  <a:lnTo>
                    <a:pt x="54674" y="44196"/>
                  </a:lnTo>
                  <a:lnTo>
                    <a:pt x="58960" y="69247"/>
                  </a:lnTo>
                  <a:lnTo>
                    <a:pt x="36481" y="57436"/>
                  </a:lnTo>
                  <a:lnTo>
                    <a:pt x="13907" y="69247"/>
                  </a:lnTo>
                  <a:lnTo>
                    <a:pt x="18288" y="44196"/>
                  </a:lnTo>
                  <a:lnTo>
                    <a:pt x="0" y="26479"/>
                  </a:lnTo>
                  <a:lnTo>
                    <a:pt x="25241" y="22860"/>
                  </a:lnTo>
                  <a:lnTo>
                    <a:pt x="36481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EDFBADF4-2F0F-594E-BA0F-00834BAD2F1E}"/>
                </a:ext>
              </a:extLst>
            </p:cNvPr>
            <p:cNvSpPr/>
            <p:nvPr/>
          </p:nvSpPr>
          <p:spPr>
            <a:xfrm>
              <a:off x="9328954" y="1347929"/>
              <a:ext cx="97151" cy="92325"/>
            </a:xfrm>
            <a:custGeom>
              <a:avLst/>
              <a:gdLst>
                <a:gd name="connsiteX0" fmla="*/ 36481 w 72866"/>
                <a:gd name="connsiteY0" fmla="*/ 0 h 69246"/>
                <a:gd name="connsiteX1" fmla="*/ 47720 w 72866"/>
                <a:gd name="connsiteY1" fmla="*/ 22860 h 69246"/>
                <a:gd name="connsiteX2" fmla="*/ 72866 w 72866"/>
                <a:gd name="connsiteY2" fmla="*/ 26479 h 69246"/>
                <a:gd name="connsiteX3" fmla="*/ 54673 w 72866"/>
                <a:gd name="connsiteY3" fmla="*/ 44196 h 69246"/>
                <a:gd name="connsiteX4" fmla="*/ 58960 w 72866"/>
                <a:gd name="connsiteY4" fmla="*/ 69247 h 69246"/>
                <a:gd name="connsiteX5" fmla="*/ 36481 w 72866"/>
                <a:gd name="connsiteY5" fmla="*/ 57436 h 69246"/>
                <a:gd name="connsiteX6" fmla="*/ 13907 w 72866"/>
                <a:gd name="connsiteY6" fmla="*/ 69247 h 69246"/>
                <a:gd name="connsiteX7" fmla="*/ 18192 w 72866"/>
                <a:gd name="connsiteY7" fmla="*/ 44196 h 69246"/>
                <a:gd name="connsiteX8" fmla="*/ 0 w 72866"/>
                <a:gd name="connsiteY8" fmla="*/ 26479 h 69246"/>
                <a:gd name="connsiteX9" fmla="*/ 25146 w 72866"/>
                <a:gd name="connsiteY9" fmla="*/ 22860 h 69246"/>
                <a:gd name="connsiteX10" fmla="*/ 36481 w 72866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66" h="69246">
                  <a:moveTo>
                    <a:pt x="36481" y="0"/>
                  </a:moveTo>
                  <a:lnTo>
                    <a:pt x="47720" y="22860"/>
                  </a:lnTo>
                  <a:lnTo>
                    <a:pt x="72866" y="26479"/>
                  </a:lnTo>
                  <a:lnTo>
                    <a:pt x="54673" y="44196"/>
                  </a:lnTo>
                  <a:lnTo>
                    <a:pt x="58960" y="69247"/>
                  </a:lnTo>
                  <a:lnTo>
                    <a:pt x="36481" y="57436"/>
                  </a:lnTo>
                  <a:lnTo>
                    <a:pt x="13907" y="69247"/>
                  </a:lnTo>
                  <a:lnTo>
                    <a:pt x="18192" y="44196"/>
                  </a:lnTo>
                  <a:lnTo>
                    <a:pt x="0" y="26479"/>
                  </a:lnTo>
                  <a:lnTo>
                    <a:pt x="25146" y="22860"/>
                  </a:lnTo>
                  <a:lnTo>
                    <a:pt x="36481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7C6D1A19-2489-7B45-B75C-B35FFBFC9FF5}"/>
                </a:ext>
              </a:extLst>
            </p:cNvPr>
            <p:cNvSpPr/>
            <p:nvPr/>
          </p:nvSpPr>
          <p:spPr>
            <a:xfrm>
              <a:off x="9615837" y="1347929"/>
              <a:ext cx="97151" cy="92325"/>
            </a:xfrm>
            <a:custGeom>
              <a:avLst/>
              <a:gdLst>
                <a:gd name="connsiteX0" fmla="*/ 36386 w 72866"/>
                <a:gd name="connsiteY0" fmla="*/ 0 h 69246"/>
                <a:gd name="connsiteX1" fmla="*/ 47720 w 72866"/>
                <a:gd name="connsiteY1" fmla="*/ 22860 h 69246"/>
                <a:gd name="connsiteX2" fmla="*/ 72866 w 72866"/>
                <a:gd name="connsiteY2" fmla="*/ 26479 h 69246"/>
                <a:gd name="connsiteX3" fmla="*/ 54674 w 72866"/>
                <a:gd name="connsiteY3" fmla="*/ 44196 h 69246"/>
                <a:gd name="connsiteX4" fmla="*/ 58960 w 72866"/>
                <a:gd name="connsiteY4" fmla="*/ 69247 h 69246"/>
                <a:gd name="connsiteX5" fmla="*/ 36386 w 72866"/>
                <a:gd name="connsiteY5" fmla="*/ 57436 h 69246"/>
                <a:gd name="connsiteX6" fmla="*/ 13907 w 72866"/>
                <a:gd name="connsiteY6" fmla="*/ 69247 h 69246"/>
                <a:gd name="connsiteX7" fmla="*/ 18193 w 72866"/>
                <a:gd name="connsiteY7" fmla="*/ 44196 h 69246"/>
                <a:gd name="connsiteX8" fmla="*/ 0 w 72866"/>
                <a:gd name="connsiteY8" fmla="*/ 26479 h 69246"/>
                <a:gd name="connsiteX9" fmla="*/ 25146 w 72866"/>
                <a:gd name="connsiteY9" fmla="*/ 22860 h 69246"/>
                <a:gd name="connsiteX10" fmla="*/ 36386 w 72866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66" h="69246">
                  <a:moveTo>
                    <a:pt x="36386" y="0"/>
                  </a:moveTo>
                  <a:lnTo>
                    <a:pt x="47720" y="22860"/>
                  </a:lnTo>
                  <a:lnTo>
                    <a:pt x="72866" y="26479"/>
                  </a:lnTo>
                  <a:lnTo>
                    <a:pt x="54674" y="44196"/>
                  </a:lnTo>
                  <a:lnTo>
                    <a:pt x="58960" y="69247"/>
                  </a:lnTo>
                  <a:lnTo>
                    <a:pt x="36386" y="57436"/>
                  </a:lnTo>
                  <a:lnTo>
                    <a:pt x="13907" y="69247"/>
                  </a:lnTo>
                  <a:lnTo>
                    <a:pt x="18193" y="44196"/>
                  </a:lnTo>
                  <a:lnTo>
                    <a:pt x="0" y="26479"/>
                  </a:lnTo>
                  <a:lnTo>
                    <a:pt x="25146" y="22860"/>
                  </a:lnTo>
                  <a:lnTo>
                    <a:pt x="36386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E260BFDD-998C-7F4D-8E4C-F21920207A3F}"/>
                </a:ext>
              </a:extLst>
            </p:cNvPr>
            <p:cNvSpPr/>
            <p:nvPr/>
          </p:nvSpPr>
          <p:spPr>
            <a:xfrm>
              <a:off x="9902720" y="1347929"/>
              <a:ext cx="97151" cy="92325"/>
            </a:xfrm>
            <a:custGeom>
              <a:avLst/>
              <a:gdLst>
                <a:gd name="connsiteX0" fmla="*/ 36386 w 72866"/>
                <a:gd name="connsiteY0" fmla="*/ 0 h 69246"/>
                <a:gd name="connsiteX1" fmla="*/ 47625 w 72866"/>
                <a:gd name="connsiteY1" fmla="*/ 22860 h 69246"/>
                <a:gd name="connsiteX2" fmla="*/ 72866 w 72866"/>
                <a:gd name="connsiteY2" fmla="*/ 26479 h 69246"/>
                <a:gd name="connsiteX3" fmla="*/ 54578 w 72866"/>
                <a:gd name="connsiteY3" fmla="*/ 44196 h 69246"/>
                <a:gd name="connsiteX4" fmla="*/ 58960 w 72866"/>
                <a:gd name="connsiteY4" fmla="*/ 69247 h 69246"/>
                <a:gd name="connsiteX5" fmla="*/ 36386 w 72866"/>
                <a:gd name="connsiteY5" fmla="*/ 57436 h 69246"/>
                <a:gd name="connsiteX6" fmla="*/ 13907 w 72866"/>
                <a:gd name="connsiteY6" fmla="*/ 69247 h 69246"/>
                <a:gd name="connsiteX7" fmla="*/ 18192 w 72866"/>
                <a:gd name="connsiteY7" fmla="*/ 44196 h 69246"/>
                <a:gd name="connsiteX8" fmla="*/ 0 w 72866"/>
                <a:gd name="connsiteY8" fmla="*/ 26479 h 69246"/>
                <a:gd name="connsiteX9" fmla="*/ 25146 w 72866"/>
                <a:gd name="connsiteY9" fmla="*/ 22860 h 69246"/>
                <a:gd name="connsiteX10" fmla="*/ 36386 w 72866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66" h="69246">
                  <a:moveTo>
                    <a:pt x="36386" y="0"/>
                  </a:moveTo>
                  <a:lnTo>
                    <a:pt x="47625" y="22860"/>
                  </a:lnTo>
                  <a:lnTo>
                    <a:pt x="72866" y="26479"/>
                  </a:lnTo>
                  <a:lnTo>
                    <a:pt x="54578" y="44196"/>
                  </a:lnTo>
                  <a:lnTo>
                    <a:pt x="58960" y="69247"/>
                  </a:lnTo>
                  <a:lnTo>
                    <a:pt x="36386" y="57436"/>
                  </a:lnTo>
                  <a:lnTo>
                    <a:pt x="13907" y="69247"/>
                  </a:lnTo>
                  <a:lnTo>
                    <a:pt x="18192" y="44196"/>
                  </a:lnTo>
                  <a:lnTo>
                    <a:pt x="0" y="26479"/>
                  </a:lnTo>
                  <a:lnTo>
                    <a:pt x="25146" y="22860"/>
                  </a:lnTo>
                  <a:lnTo>
                    <a:pt x="36386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D63AC6C0-4ED7-5C4D-AD65-00AFF840B1C1}"/>
                </a:ext>
              </a:extLst>
            </p:cNvPr>
            <p:cNvSpPr/>
            <p:nvPr/>
          </p:nvSpPr>
          <p:spPr>
            <a:xfrm>
              <a:off x="10189603" y="1347929"/>
              <a:ext cx="97023" cy="92325"/>
            </a:xfrm>
            <a:custGeom>
              <a:avLst/>
              <a:gdLst>
                <a:gd name="connsiteX0" fmla="*/ 36385 w 72770"/>
                <a:gd name="connsiteY0" fmla="*/ 0 h 69246"/>
                <a:gd name="connsiteX1" fmla="*/ 47625 w 72770"/>
                <a:gd name="connsiteY1" fmla="*/ 22860 h 69246"/>
                <a:gd name="connsiteX2" fmla="*/ 72771 w 72770"/>
                <a:gd name="connsiteY2" fmla="*/ 26479 h 69246"/>
                <a:gd name="connsiteX3" fmla="*/ 54578 w 72770"/>
                <a:gd name="connsiteY3" fmla="*/ 44196 h 69246"/>
                <a:gd name="connsiteX4" fmla="*/ 58864 w 72770"/>
                <a:gd name="connsiteY4" fmla="*/ 69247 h 69246"/>
                <a:gd name="connsiteX5" fmla="*/ 36385 w 72770"/>
                <a:gd name="connsiteY5" fmla="*/ 57436 h 69246"/>
                <a:gd name="connsiteX6" fmla="*/ 13906 w 72770"/>
                <a:gd name="connsiteY6" fmla="*/ 69247 h 69246"/>
                <a:gd name="connsiteX7" fmla="*/ 18192 w 72770"/>
                <a:gd name="connsiteY7" fmla="*/ 44196 h 69246"/>
                <a:gd name="connsiteX8" fmla="*/ 0 w 72770"/>
                <a:gd name="connsiteY8" fmla="*/ 26479 h 69246"/>
                <a:gd name="connsiteX9" fmla="*/ 25146 w 72770"/>
                <a:gd name="connsiteY9" fmla="*/ 22860 h 69246"/>
                <a:gd name="connsiteX10" fmla="*/ 36385 w 72770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770" h="69246">
                  <a:moveTo>
                    <a:pt x="36385" y="0"/>
                  </a:moveTo>
                  <a:lnTo>
                    <a:pt x="47625" y="22860"/>
                  </a:lnTo>
                  <a:lnTo>
                    <a:pt x="72771" y="26479"/>
                  </a:lnTo>
                  <a:lnTo>
                    <a:pt x="54578" y="44196"/>
                  </a:lnTo>
                  <a:lnTo>
                    <a:pt x="58864" y="69247"/>
                  </a:lnTo>
                  <a:lnTo>
                    <a:pt x="36385" y="57436"/>
                  </a:lnTo>
                  <a:lnTo>
                    <a:pt x="13906" y="69247"/>
                  </a:lnTo>
                  <a:lnTo>
                    <a:pt x="18192" y="44196"/>
                  </a:lnTo>
                  <a:lnTo>
                    <a:pt x="0" y="26479"/>
                  </a:lnTo>
                  <a:lnTo>
                    <a:pt x="25146" y="22860"/>
                  </a:lnTo>
                  <a:lnTo>
                    <a:pt x="3638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37AFFA9D-7B49-6946-957F-EFA295AA9EC5}"/>
                </a:ext>
              </a:extLst>
            </p:cNvPr>
            <p:cNvSpPr/>
            <p:nvPr/>
          </p:nvSpPr>
          <p:spPr>
            <a:xfrm>
              <a:off x="8755316" y="1576140"/>
              <a:ext cx="97023" cy="92325"/>
            </a:xfrm>
            <a:custGeom>
              <a:avLst/>
              <a:gdLst>
                <a:gd name="connsiteX0" fmla="*/ 36386 w 72770"/>
                <a:gd name="connsiteY0" fmla="*/ 0 h 69246"/>
                <a:gd name="connsiteX1" fmla="*/ 47625 w 72770"/>
                <a:gd name="connsiteY1" fmla="*/ 22765 h 69246"/>
                <a:gd name="connsiteX2" fmla="*/ 72771 w 72770"/>
                <a:gd name="connsiteY2" fmla="*/ 26479 h 69246"/>
                <a:gd name="connsiteX3" fmla="*/ 54578 w 72770"/>
                <a:gd name="connsiteY3" fmla="*/ 44196 h 69246"/>
                <a:gd name="connsiteX4" fmla="*/ 58864 w 72770"/>
                <a:gd name="connsiteY4" fmla="*/ 69247 h 69246"/>
                <a:gd name="connsiteX5" fmla="*/ 36386 w 72770"/>
                <a:gd name="connsiteY5" fmla="*/ 57436 h 69246"/>
                <a:gd name="connsiteX6" fmla="*/ 13906 w 72770"/>
                <a:gd name="connsiteY6" fmla="*/ 69247 h 69246"/>
                <a:gd name="connsiteX7" fmla="*/ 18192 w 72770"/>
                <a:gd name="connsiteY7" fmla="*/ 44196 h 69246"/>
                <a:gd name="connsiteX8" fmla="*/ 0 w 72770"/>
                <a:gd name="connsiteY8" fmla="*/ 26479 h 69246"/>
                <a:gd name="connsiteX9" fmla="*/ 25146 w 72770"/>
                <a:gd name="connsiteY9" fmla="*/ 22765 h 69246"/>
                <a:gd name="connsiteX10" fmla="*/ 36386 w 72770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770" h="69246">
                  <a:moveTo>
                    <a:pt x="36386" y="0"/>
                  </a:moveTo>
                  <a:lnTo>
                    <a:pt x="47625" y="22765"/>
                  </a:lnTo>
                  <a:lnTo>
                    <a:pt x="72771" y="26479"/>
                  </a:lnTo>
                  <a:lnTo>
                    <a:pt x="54578" y="44196"/>
                  </a:lnTo>
                  <a:lnTo>
                    <a:pt x="58864" y="69247"/>
                  </a:lnTo>
                  <a:lnTo>
                    <a:pt x="36386" y="57436"/>
                  </a:lnTo>
                  <a:lnTo>
                    <a:pt x="13906" y="69247"/>
                  </a:lnTo>
                  <a:lnTo>
                    <a:pt x="18192" y="44196"/>
                  </a:lnTo>
                  <a:lnTo>
                    <a:pt x="0" y="26479"/>
                  </a:lnTo>
                  <a:lnTo>
                    <a:pt x="25146" y="22765"/>
                  </a:lnTo>
                  <a:lnTo>
                    <a:pt x="36386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0345F7D6-F1E6-CD41-93D1-C68E86FF63B9}"/>
                </a:ext>
              </a:extLst>
            </p:cNvPr>
            <p:cNvSpPr/>
            <p:nvPr/>
          </p:nvSpPr>
          <p:spPr>
            <a:xfrm>
              <a:off x="9042071" y="1576140"/>
              <a:ext cx="97151" cy="92325"/>
            </a:xfrm>
            <a:custGeom>
              <a:avLst/>
              <a:gdLst>
                <a:gd name="connsiteX0" fmla="*/ 36481 w 72866"/>
                <a:gd name="connsiteY0" fmla="*/ 0 h 69246"/>
                <a:gd name="connsiteX1" fmla="*/ 47720 w 72866"/>
                <a:gd name="connsiteY1" fmla="*/ 22765 h 69246"/>
                <a:gd name="connsiteX2" fmla="*/ 72866 w 72866"/>
                <a:gd name="connsiteY2" fmla="*/ 26479 h 69246"/>
                <a:gd name="connsiteX3" fmla="*/ 54674 w 72866"/>
                <a:gd name="connsiteY3" fmla="*/ 44196 h 69246"/>
                <a:gd name="connsiteX4" fmla="*/ 58960 w 72866"/>
                <a:gd name="connsiteY4" fmla="*/ 69247 h 69246"/>
                <a:gd name="connsiteX5" fmla="*/ 36481 w 72866"/>
                <a:gd name="connsiteY5" fmla="*/ 57436 h 69246"/>
                <a:gd name="connsiteX6" fmla="*/ 13907 w 72866"/>
                <a:gd name="connsiteY6" fmla="*/ 69247 h 69246"/>
                <a:gd name="connsiteX7" fmla="*/ 18288 w 72866"/>
                <a:gd name="connsiteY7" fmla="*/ 44196 h 69246"/>
                <a:gd name="connsiteX8" fmla="*/ 0 w 72866"/>
                <a:gd name="connsiteY8" fmla="*/ 26479 h 69246"/>
                <a:gd name="connsiteX9" fmla="*/ 25241 w 72866"/>
                <a:gd name="connsiteY9" fmla="*/ 22765 h 69246"/>
                <a:gd name="connsiteX10" fmla="*/ 36481 w 72866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66" h="69246">
                  <a:moveTo>
                    <a:pt x="36481" y="0"/>
                  </a:moveTo>
                  <a:lnTo>
                    <a:pt x="47720" y="22765"/>
                  </a:lnTo>
                  <a:lnTo>
                    <a:pt x="72866" y="26479"/>
                  </a:lnTo>
                  <a:lnTo>
                    <a:pt x="54674" y="44196"/>
                  </a:lnTo>
                  <a:lnTo>
                    <a:pt x="58960" y="69247"/>
                  </a:lnTo>
                  <a:lnTo>
                    <a:pt x="36481" y="57436"/>
                  </a:lnTo>
                  <a:lnTo>
                    <a:pt x="13907" y="69247"/>
                  </a:lnTo>
                  <a:lnTo>
                    <a:pt x="18288" y="44196"/>
                  </a:lnTo>
                  <a:lnTo>
                    <a:pt x="0" y="26479"/>
                  </a:lnTo>
                  <a:lnTo>
                    <a:pt x="25241" y="22765"/>
                  </a:lnTo>
                  <a:lnTo>
                    <a:pt x="36481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705C99F6-1FB6-544B-8343-1CC74E80D1EA}"/>
                </a:ext>
              </a:extLst>
            </p:cNvPr>
            <p:cNvSpPr/>
            <p:nvPr/>
          </p:nvSpPr>
          <p:spPr>
            <a:xfrm>
              <a:off x="9328954" y="1576140"/>
              <a:ext cx="97151" cy="92325"/>
            </a:xfrm>
            <a:custGeom>
              <a:avLst/>
              <a:gdLst>
                <a:gd name="connsiteX0" fmla="*/ 36481 w 72866"/>
                <a:gd name="connsiteY0" fmla="*/ 0 h 69246"/>
                <a:gd name="connsiteX1" fmla="*/ 47720 w 72866"/>
                <a:gd name="connsiteY1" fmla="*/ 22765 h 69246"/>
                <a:gd name="connsiteX2" fmla="*/ 72866 w 72866"/>
                <a:gd name="connsiteY2" fmla="*/ 26479 h 69246"/>
                <a:gd name="connsiteX3" fmla="*/ 54673 w 72866"/>
                <a:gd name="connsiteY3" fmla="*/ 44196 h 69246"/>
                <a:gd name="connsiteX4" fmla="*/ 58960 w 72866"/>
                <a:gd name="connsiteY4" fmla="*/ 69247 h 69246"/>
                <a:gd name="connsiteX5" fmla="*/ 36481 w 72866"/>
                <a:gd name="connsiteY5" fmla="*/ 57436 h 69246"/>
                <a:gd name="connsiteX6" fmla="*/ 13907 w 72866"/>
                <a:gd name="connsiteY6" fmla="*/ 69247 h 69246"/>
                <a:gd name="connsiteX7" fmla="*/ 18192 w 72866"/>
                <a:gd name="connsiteY7" fmla="*/ 44196 h 69246"/>
                <a:gd name="connsiteX8" fmla="*/ 0 w 72866"/>
                <a:gd name="connsiteY8" fmla="*/ 26479 h 69246"/>
                <a:gd name="connsiteX9" fmla="*/ 25146 w 72866"/>
                <a:gd name="connsiteY9" fmla="*/ 22765 h 69246"/>
                <a:gd name="connsiteX10" fmla="*/ 36481 w 72866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66" h="69246">
                  <a:moveTo>
                    <a:pt x="36481" y="0"/>
                  </a:moveTo>
                  <a:lnTo>
                    <a:pt x="47720" y="22765"/>
                  </a:lnTo>
                  <a:lnTo>
                    <a:pt x="72866" y="26479"/>
                  </a:lnTo>
                  <a:lnTo>
                    <a:pt x="54673" y="44196"/>
                  </a:lnTo>
                  <a:lnTo>
                    <a:pt x="58960" y="69247"/>
                  </a:lnTo>
                  <a:lnTo>
                    <a:pt x="36481" y="57436"/>
                  </a:lnTo>
                  <a:lnTo>
                    <a:pt x="13907" y="69247"/>
                  </a:lnTo>
                  <a:lnTo>
                    <a:pt x="18192" y="44196"/>
                  </a:lnTo>
                  <a:lnTo>
                    <a:pt x="0" y="26479"/>
                  </a:lnTo>
                  <a:lnTo>
                    <a:pt x="25146" y="22765"/>
                  </a:lnTo>
                  <a:lnTo>
                    <a:pt x="36481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6A9F4428-2FC5-4D47-8675-91326D95259D}"/>
                </a:ext>
              </a:extLst>
            </p:cNvPr>
            <p:cNvSpPr/>
            <p:nvPr/>
          </p:nvSpPr>
          <p:spPr>
            <a:xfrm>
              <a:off x="9615837" y="1576140"/>
              <a:ext cx="97151" cy="92325"/>
            </a:xfrm>
            <a:custGeom>
              <a:avLst/>
              <a:gdLst>
                <a:gd name="connsiteX0" fmla="*/ 36386 w 72866"/>
                <a:gd name="connsiteY0" fmla="*/ 0 h 69246"/>
                <a:gd name="connsiteX1" fmla="*/ 47720 w 72866"/>
                <a:gd name="connsiteY1" fmla="*/ 22765 h 69246"/>
                <a:gd name="connsiteX2" fmla="*/ 72866 w 72866"/>
                <a:gd name="connsiteY2" fmla="*/ 26479 h 69246"/>
                <a:gd name="connsiteX3" fmla="*/ 54674 w 72866"/>
                <a:gd name="connsiteY3" fmla="*/ 44196 h 69246"/>
                <a:gd name="connsiteX4" fmla="*/ 58960 w 72866"/>
                <a:gd name="connsiteY4" fmla="*/ 69247 h 69246"/>
                <a:gd name="connsiteX5" fmla="*/ 36386 w 72866"/>
                <a:gd name="connsiteY5" fmla="*/ 57436 h 69246"/>
                <a:gd name="connsiteX6" fmla="*/ 13907 w 72866"/>
                <a:gd name="connsiteY6" fmla="*/ 69247 h 69246"/>
                <a:gd name="connsiteX7" fmla="*/ 18193 w 72866"/>
                <a:gd name="connsiteY7" fmla="*/ 44196 h 69246"/>
                <a:gd name="connsiteX8" fmla="*/ 0 w 72866"/>
                <a:gd name="connsiteY8" fmla="*/ 26479 h 69246"/>
                <a:gd name="connsiteX9" fmla="*/ 25146 w 72866"/>
                <a:gd name="connsiteY9" fmla="*/ 22765 h 69246"/>
                <a:gd name="connsiteX10" fmla="*/ 36386 w 72866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66" h="69246">
                  <a:moveTo>
                    <a:pt x="36386" y="0"/>
                  </a:moveTo>
                  <a:lnTo>
                    <a:pt x="47720" y="22765"/>
                  </a:lnTo>
                  <a:lnTo>
                    <a:pt x="72866" y="26479"/>
                  </a:lnTo>
                  <a:lnTo>
                    <a:pt x="54674" y="44196"/>
                  </a:lnTo>
                  <a:lnTo>
                    <a:pt x="58960" y="69247"/>
                  </a:lnTo>
                  <a:lnTo>
                    <a:pt x="36386" y="57436"/>
                  </a:lnTo>
                  <a:lnTo>
                    <a:pt x="13907" y="69247"/>
                  </a:lnTo>
                  <a:lnTo>
                    <a:pt x="18193" y="44196"/>
                  </a:lnTo>
                  <a:lnTo>
                    <a:pt x="0" y="26479"/>
                  </a:lnTo>
                  <a:lnTo>
                    <a:pt x="25146" y="22765"/>
                  </a:lnTo>
                  <a:lnTo>
                    <a:pt x="36386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AFD6A470-77E4-0C45-813B-A555340FC6BF}"/>
                </a:ext>
              </a:extLst>
            </p:cNvPr>
            <p:cNvSpPr/>
            <p:nvPr/>
          </p:nvSpPr>
          <p:spPr>
            <a:xfrm>
              <a:off x="9902720" y="1576140"/>
              <a:ext cx="97151" cy="92325"/>
            </a:xfrm>
            <a:custGeom>
              <a:avLst/>
              <a:gdLst>
                <a:gd name="connsiteX0" fmla="*/ 36386 w 72866"/>
                <a:gd name="connsiteY0" fmla="*/ 0 h 69246"/>
                <a:gd name="connsiteX1" fmla="*/ 47625 w 72866"/>
                <a:gd name="connsiteY1" fmla="*/ 22765 h 69246"/>
                <a:gd name="connsiteX2" fmla="*/ 72866 w 72866"/>
                <a:gd name="connsiteY2" fmla="*/ 26479 h 69246"/>
                <a:gd name="connsiteX3" fmla="*/ 54578 w 72866"/>
                <a:gd name="connsiteY3" fmla="*/ 44196 h 69246"/>
                <a:gd name="connsiteX4" fmla="*/ 58960 w 72866"/>
                <a:gd name="connsiteY4" fmla="*/ 69247 h 69246"/>
                <a:gd name="connsiteX5" fmla="*/ 36386 w 72866"/>
                <a:gd name="connsiteY5" fmla="*/ 57436 h 69246"/>
                <a:gd name="connsiteX6" fmla="*/ 13907 w 72866"/>
                <a:gd name="connsiteY6" fmla="*/ 69247 h 69246"/>
                <a:gd name="connsiteX7" fmla="*/ 18192 w 72866"/>
                <a:gd name="connsiteY7" fmla="*/ 44196 h 69246"/>
                <a:gd name="connsiteX8" fmla="*/ 0 w 72866"/>
                <a:gd name="connsiteY8" fmla="*/ 26479 h 69246"/>
                <a:gd name="connsiteX9" fmla="*/ 25146 w 72866"/>
                <a:gd name="connsiteY9" fmla="*/ 22765 h 69246"/>
                <a:gd name="connsiteX10" fmla="*/ 36386 w 72866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66" h="69246">
                  <a:moveTo>
                    <a:pt x="36386" y="0"/>
                  </a:moveTo>
                  <a:lnTo>
                    <a:pt x="47625" y="22765"/>
                  </a:lnTo>
                  <a:lnTo>
                    <a:pt x="72866" y="26479"/>
                  </a:lnTo>
                  <a:lnTo>
                    <a:pt x="54578" y="44196"/>
                  </a:lnTo>
                  <a:lnTo>
                    <a:pt x="58960" y="69247"/>
                  </a:lnTo>
                  <a:lnTo>
                    <a:pt x="36386" y="57436"/>
                  </a:lnTo>
                  <a:lnTo>
                    <a:pt x="13907" y="69247"/>
                  </a:lnTo>
                  <a:lnTo>
                    <a:pt x="18192" y="44196"/>
                  </a:lnTo>
                  <a:lnTo>
                    <a:pt x="0" y="26479"/>
                  </a:lnTo>
                  <a:lnTo>
                    <a:pt x="25146" y="22765"/>
                  </a:lnTo>
                  <a:lnTo>
                    <a:pt x="36386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3494BD84-5DC9-1642-AA51-2A2CBE10BE01}"/>
                </a:ext>
              </a:extLst>
            </p:cNvPr>
            <p:cNvSpPr/>
            <p:nvPr/>
          </p:nvSpPr>
          <p:spPr>
            <a:xfrm>
              <a:off x="10189603" y="1576140"/>
              <a:ext cx="97023" cy="92325"/>
            </a:xfrm>
            <a:custGeom>
              <a:avLst/>
              <a:gdLst>
                <a:gd name="connsiteX0" fmla="*/ 36385 w 72770"/>
                <a:gd name="connsiteY0" fmla="*/ 0 h 69246"/>
                <a:gd name="connsiteX1" fmla="*/ 47625 w 72770"/>
                <a:gd name="connsiteY1" fmla="*/ 22765 h 69246"/>
                <a:gd name="connsiteX2" fmla="*/ 72771 w 72770"/>
                <a:gd name="connsiteY2" fmla="*/ 26479 h 69246"/>
                <a:gd name="connsiteX3" fmla="*/ 54578 w 72770"/>
                <a:gd name="connsiteY3" fmla="*/ 44196 h 69246"/>
                <a:gd name="connsiteX4" fmla="*/ 58864 w 72770"/>
                <a:gd name="connsiteY4" fmla="*/ 69247 h 69246"/>
                <a:gd name="connsiteX5" fmla="*/ 36385 w 72770"/>
                <a:gd name="connsiteY5" fmla="*/ 57436 h 69246"/>
                <a:gd name="connsiteX6" fmla="*/ 13906 w 72770"/>
                <a:gd name="connsiteY6" fmla="*/ 69247 h 69246"/>
                <a:gd name="connsiteX7" fmla="*/ 18192 w 72770"/>
                <a:gd name="connsiteY7" fmla="*/ 44196 h 69246"/>
                <a:gd name="connsiteX8" fmla="*/ 0 w 72770"/>
                <a:gd name="connsiteY8" fmla="*/ 26479 h 69246"/>
                <a:gd name="connsiteX9" fmla="*/ 25146 w 72770"/>
                <a:gd name="connsiteY9" fmla="*/ 22765 h 69246"/>
                <a:gd name="connsiteX10" fmla="*/ 36385 w 72770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770" h="69246">
                  <a:moveTo>
                    <a:pt x="36385" y="0"/>
                  </a:moveTo>
                  <a:lnTo>
                    <a:pt x="47625" y="22765"/>
                  </a:lnTo>
                  <a:lnTo>
                    <a:pt x="72771" y="26479"/>
                  </a:lnTo>
                  <a:lnTo>
                    <a:pt x="54578" y="44196"/>
                  </a:lnTo>
                  <a:lnTo>
                    <a:pt x="58864" y="69247"/>
                  </a:lnTo>
                  <a:lnTo>
                    <a:pt x="36385" y="57436"/>
                  </a:lnTo>
                  <a:lnTo>
                    <a:pt x="13906" y="69247"/>
                  </a:lnTo>
                  <a:lnTo>
                    <a:pt x="18192" y="44196"/>
                  </a:lnTo>
                  <a:lnTo>
                    <a:pt x="0" y="26479"/>
                  </a:lnTo>
                  <a:lnTo>
                    <a:pt x="25146" y="22765"/>
                  </a:lnTo>
                  <a:lnTo>
                    <a:pt x="3638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DE73E505-B0A7-5D4B-A310-D3F0D4F37E91}"/>
                </a:ext>
              </a:extLst>
            </p:cNvPr>
            <p:cNvSpPr/>
            <p:nvPr/>
          </p:nvSpPr>
          <p:spPr>
            <a:xfrm>
              <a:off x="8755316" y="1804224"/>
              <a:ext cx="97023" cy="92325"/>
            </a:xfrm>
            <a:custGeom>
              <a:avLst/>
              <a:gdLst>
                <a:gd name="connsiteX0" fmla="*/ 36386 w 72770"/>
                <a:gd name="connsiteY0" fmla="*/ 0 h 69246"/>
                <a:gd name="connsiteX1" fmla="*/ 47625 w 72770"/>
                <a:gd name="connsiteY1" fmla="*/ 22860 h 69246"/>
                <a:gd name="connsiteX2" fmla="*/ 72771 w 72770"/>
                <a:gd name="connsiteY2" fmla="*/ 26479 h 69246"/>
                <a:gd name="connsiteX3" fmla="*/ 54578 w 72770"/>
                <a:gd name="connsiteY3" fmla="*/ 44196 h 69246"/>
                <a:gd name="connsiteX4" fmla="*/ 58864 w 72770"/>
                <a:gd name="connsiteY4" fmla="*/ 69247 h 69246"/>
                <a:gd name="connsiteX5" fmla="*/ 36386 w 72770"/>
                <a:gd name="connsiteY5" fmla="*/ 57436 h 69246"/>
                <a:gd name="connsiteX6" fmla="*/ 13906 w 72770"/>
                <a:gd name="connsiteY6" fmla="*/ 69247 h 69246"/>
                <a:gd name="connsiteX7" fmla="*/ 18192 w 72770"/>
                <a:gd name="connsiteY7" fmla="*/ 44196 h 69246"/>
                <a:gd name="connsiteX8" fmla="*/ 0 w 72770"/>
                <a:gd name="connsiteY8" fmla="*/ 26479 h 69246"/>
                <a:gd name="connsiteX9" fmla="*/ 25146 w 72770"/>
                <a:gd name="connsiteY9" fmla="*/ 22860 h 69246"/>
                <a:gd name="connsiteX10" fmla="*/ 36386 w 72770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770" h="69246">
                  <a:moveTo>
                    <a:pt x="36386" y="0"/>
                  </a:moveTo>
                  <a:lnTo>
                    <a:pt x="47625" y="22860"/>
                  </a:lnTo>
                  <a:lnTo>
                    <a:pt x="72771" y="26479"/>
                  </a:lnTo>
                  <a:lnTo>
                    <a:pt x="54578" y="44196"/>
                  </a:lnTo>
                  <a:lnTo>
                    <a:pt x="58864" y="69247"/>
                  </a:lnTo>
                  <a:lnTo>
                    <a:pt x="36386" y="57436"/>
                  </a:lnTo>
                  <a:lnTo>
                    <a:pt x="13906" y="69247"/>
                  </a:lnTo>
                  <a:lnTo>
                    <a:pt x="18192" y="44196"/>
                  </a:lnTo>
                  <a:lnTo>
                    <a:pt x="0" y="26479"/>
                  </a:lnTo>
                  <a:lnTo>
                    <a:pt x="25146" y="22860"/>
                  </a:lnTo>
                  <a:lnTo>
                    <a:pt x="36386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13C0C545-AEA5-A449-A641-A9A9608EF650}"/>
                </a:ext>
              </a:extLst>
            </p:cNvPr>
            <p:cNvSpPr/>
            <p:nvPr/>
          </p:nvSpPr>
          <p:spPr>
            <a:xfrm>
              <a:off x="9042071" y="1804224"/>
              <a:ext cx="97151" cy="92325"/>
            </a:xfrm>
            <a:custGeom>
              <a:avLst/>
              <a:gdLst>
                <a:gd name="connsiteX0" fmla="*/ 36481 w 72866"/>
                <a:gd name="connsiteY0" fmla="*/ 0 h 69246"/>
                <a:gd name="connsiteX1" fmla="*/ 47720 w 72866"/>
                <a:gd name="connsiteY1" fmla="*/ 22860 h 69246"/>
                <a:gd name="connsiteX2" fmla="*/ 72866 w 72866"/>
                <a:gd name="connsiteY2" fmla="*/ 26479 h 69246"/>
                <a:gd name="connsiteX3" fmla="*/ 54674 w 72866"/>
                <a:gd name="connsiteY3" fmla="*/ 44196 h 69246"/>
                <a:gd name="connsiteX4" fmla="*/ 58960 w 72866"/>
                <a:gd name="connsiteY4" fmla="*/ 69247 h 69246"/>
                <a:gd name="connsiteX5" fmla="*/ 36481 w 72866"/>
                <a:gd name="connsiteY5" fmla="*/ 57436 h 69246"/>
                <a:gd name="connsiteX6" fmla="*/ 13907 w 72866"/>
                <a:gd name="connsiteY6" fmla="*/ 69247 h 69246"/>
                <a:gd name="connsiteX7" fmla="*/ 18288 w 72866"/>
                <a:gd name="connsiteY7" fmla="*/ 44196 h 69246"/>
                <a:gd name="connsiteX8" fmla="*/ 0 w 72866"/>
                <a:gd name="connsiteY8" fmla="*/ 26479 h 69246"/>
                <a:gd name="connsiteX9" fmla="*/ 25241 w 72866"/>
                <a:gd name="connsiteY9" fmla="*/ 22860 h 69246"/>
                <a:gd name="connsiteX10" fmla="*/ 36481 w 72866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66" h="69246">
                  <a:moveTo>
                    <a:pt x="36481" y="0"/>
                  </a:moveTo>
                  <a:lnTo>
                    <a:pt x="47720" y="22860"/>
                  </a:lnTo>
                  <a:lnTo>
                    <a:pt x="72866" y="26479"/>
                  </a:lnTo>
                  <a:lnTo>
                    <a:pt x="54674" y="44196"/>
                  </a:lnTo>
                  <a:lnTo>
                    <a:pt x="58960" y="69247"/>
                  </a:lnTo>
                  <a:lnTo>
                    <a:pt x="36481" y="57436"/>
                  </a:lnTo>
                  <a:lnTo>
                    <a:pt x="13907" y="69247"/>
                  </a:lnTo>
                  <a:lnTo>
                    <a:pt x="18288" y="44196"/>
                  </a:lnTo>
                  <a:lnTo>
                    <a:pt x="0" y="26479"/>
                  </a:lnTo>
                  <a:lnTo>
                    <a:pt x="25241" y="22860"/>
                  </a:lnTo>
                  <a:lnTo>
                    <a:pt x="36481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1569EF78-38C5-7843-9791-EAC6CA46028F}"/>
                </a:ext>
              </a:extLst>
            </p:cNvPr>
            <p:cNvSpPr/>
            <p:nvPr/>
          </p:nvSpPr>
          <p:spPr>
            <a:xfrm>
              <a:off x="9328954" y="1804224"/>
              <a:ext cx="97151" cy="92325"/>
            </a:xfrm>
            <a:custGeom>
              <a:avLst/>
              <a:gdLst>
                <a:gd name="connsiteX0" fmla="*/ 36481 w 72866"/>
                <a:gd name="connsiteY0" fmla="*/ 0 h 69246"/>
                <a:gd name="connsiteX1" fmla="*/ 47720 w 72866"/>
                <a:gd name="connsiteY1" fmla="*/ 22860 h 69246"/>
                <a:gd name="connsiteX2" fmla="*/ 72866 w 72866"/>
                <a:gd name="connsiteY2" fmla="*/ 26479 h 69246"/>
                <a:gd name="connsiteX3" fmla="*/ 54673 w 72866"/>
                <a:gd name="connsiteY3" fmla="*/ 44196 h 69246"/>
                <a:gd name="connsiteX4" fmla="*/ 58960 w 72866"/>
                <a:gd name="connsiteY4" fmla="*/ 69247 h 69246"/>
                <a:gd name="connsiteX5" fmla="*/ 36481 w 72866"/>
                <a:gd name="connsiteY5" fmla="*/ 57436 h 69246"/>
                <a:gd name="connsiteX6" fmla="*/ 13907 w 72866"/>
                <a:gd name="connsiteY6" fmla="*/ 69247 h 69246"/>
                <a:gd name="connsiteX7" fmla="*/ 18192 w 72866"/>
                <a:gd name="connsiteY7" fmla="*/ 44196 h 69246"/>
                <a:gd name="connsiteX8" fmla="*/ 0 w 72866"/>
                <a:gd name="connsiteY8" fmla="*/ 26479 h 69246"/>
                <a:gd name="connsiteX9" fmla="*/ 25146 w 72866"/>
                <a:gd name="connsiteY9" fmla="*/ 22860 h 69246"/>
                <a:gd name="connsiteX10" fmla="*/ 36481 w 72866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66" h="69246">
                  <a:moveTo>
                    <a:pt x="36481" y="0"/>
                  </a:moveTo>
                  <a:lnTo>
                    <a:pt x="47720" y="22860"/>
                  </a:lnTo>
                  <a:lnTo>
                    <a:pt x="72866" y="26479"/>
                  </a:lnTo>
                  <a:lnTo>
                    <a:pt x="54673" y="44196"/>
                  </a:lnTo>
                  <a:lnTo>
                    <a:pt x="58960" y="69247"/>
                  </a:lnTo>
                  <a:lnTo>
                    <a:pt x="36481" y="57436"/>
                  </a:lnTo>
                  <a:lnTo>
                    <a:pt x="13907" y="69247"/>
                  </a:lnTo>
                  <a:lnTo>
                    <a:pt x="18192" y="44196"/>
                  </a:lnTo>
                  <a:lnTo>
                    <a:pt x="0" y="26479"/>
                  </a:lnTo>
                  <a:lnTo>
                    <a:pt x="25146" y="22860"/>
                  </a:lnTo>
                  <a:lnTo>
                    <a:pt x="36481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A298E044-4FDD-6546-BAF4-B6AFFD9C26D6}"/>
                </a:ext>
              </a:extLst>
            </p:cNvPr>
            <p:cNvSpPr/>
            <p:nvPr/>
          </p:nvSpPr>
          <p:spPr>
            <a:xfrm>
              <a:off x="9615837" y="1804224"/>
              <a:ext cx="97151" cy="92325"/>
            </a:xfrm>
            <a:custGeom>
              <a:avLst/>
              <a:gdLst>
                <a:gd name="connsiteX0" fmla="*/ 36386 w 72866"/>
                <a:gd name="connsiteY0" fmla="*/ 0 h 69246"/>
                <a:gd name="connsiteX1" fmla="*/ 47720 w 72866"/>
                <a:gd name="connsiteY1" fmla="*/ 22860 h 69246"/>
                <a:gd name="connsiteX2" fmla="*/ 72866 w 72866"/>
                <a:gd name="connsiteY2" fmla="*/ 26479 h 69246"/>
                <a:gd name="connsiteX3" fmla="*/ 54674 w 72866"/>
                <a:gd name="connsiteY3" fmla="*/ 44196 h 69246"/>
                <a:gd name="connsiteX4" fmla="*/ 58960 w 72866"/>
                <a:gd name="connsiteY4" fmla="*/ 69247 h 69246"/>
                <a:gd name="connsiteX5" fmla="*/ 36386 w 72866"/>
                <a:gd name="connsiteY5" fmla="*/ 57436 h 69246"/>
                <a:gd name="connsiteX6" fmla="*/ 13907 w 72866"/>
                <a:gd name="connsiteY6" fmla="*/ 69247 h 69246"/>
                <a:gd name="connsiteX7" fmla="*/ 18193 w 72866"/>
                <a:gd name="connsiteY7" fmla="*/ 44196 h 69246"/>
                <a:gd name="connsiteX8" fmla="*/ 0 w 72866"/>
                <a:gd name="connsiteY8" fmla="*/ 26479 h 69246"/>
                <a:gd name="connsiteX9" fmla="*/ 25146 w 72866"/>
                <a:gd name="connsiteY9" fmla="*/ 22860 h 69246"/>
                <a:gd name="connsiteX10" fmla="*/ 36386 w 72866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66" h="69246">
                  <a:moveTo>
                    <a:pt x="36386" y="0"/>
                  </a:moveTo>
                  <a:lnTo>
                    <a:pt x="47720" y="22860"/>
                  </a:lnTo>
                  <a:lnTo>
                    <a:pt x="72866" y="26479"/>
                  </a:lnTo>
                  <a:lnTo>
                    <a:pt x="54674" y="44196"/>
                  </a:lnTo>
                  <a:lnTo>
                    <a:pt x="58960" y="69247"/>
                  </a:lnTo>
                  <a:lnTo>
                    <a:pt x="36386" y="57436"/>
                  </a:lnTo>
                  <a:lnTo>
                    <a:pt x="13907" y="69247"/>
                  </a:lnTo>
                  <a:lnTo>
                    <a:pt x="18193" y="44196"/>
                  </a:lnTo>
                  <a:lnTo>
                    <a:pt x="0" y="26479"/>
                  </a:lnTo>
                  <a:lnTo>
                    <a:pt x="25146" y="22860"/>
                  </a:lnTo>
                  <a:lnTo>
                    <a:pt x="36386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39D1A2FE-C1D4-5245-8BC5-31368D7D016B}"/>
                </a:ext>
              </a:extLst>
            </p:cNvPr>
            <p:cNvSpPr/>
            <p:nvPr/>
          </p:nvSpPr>
          <p:spPr>
            <a:xfrm>
              <a:off x="9902720" y="1804224"/>
              <a:ext cx="97151" cy="92325"/>
            </a:xfrm>
            <a:custGeom>
              <a:avLst/>
              <a:gdLst>
                <a:gd name="connsiteX0" fmla="*/ 36386 w 72866"/>
                <a:gd name="connsiteY0" fmla="*/ 0 h 69246"/>
                <a:gd name="connsiteX1" fmla="*/ 47625 w 72866"/>
                <a:gd name="connsiteY1" fmla="*/ 22860 h 69246"/>
                <a:gd name="connsiteX2" fmla="*/ 72866 w 72866"/>
                <a:gd name="connsiteY2" fmla="*/ 26479 h 69246"/>
                <a:gd name="connsiteX3" fmla="*/ 54578 w 72866"/>
                <a:gd name="connsiteY3" fmla="*/ 44196 h 69246"/>
                <a:gd name="connsiteX4" fmla="*/ 58960 w 72866"/>
                <a:gd name="connsiteY4" fmla="*/ 69247 h 69246"/>
                <a:gd name="connsiteX5" fmla="*/ 36386 w 72866"/>
                <a:gd name="connsiteY5" fmla="*/ 57436 h 69246"/>
                <a:gd name="connsiteX6" fmla="*/ 13907 w 72866"/>
                <a:gd name="connsiteY6" fmla="*/ 69247 h 69246"/>
                <a:gd name="connsiteX7" fmla="*/ 18192 w 72866"/>
                <a:gd name="connsiteY7" fmla="*/ 44196 h 69246"/>
                <a:gd name="connsiteX8" fmla="*/ 0 w 72866"/>
                <a:gd name="connsiteY8" fmla="*/ 26479 h 69246"/>
                <a:gd name="connsiteX9" fmla="*/ 25146 w 72866"/>
                <a:gd name="connsiteY9" fmla="*/ 22860 h 69246"/>
                <a:gd name="connsiteX10" fmla="*/ 36386 w 72866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66" h="69246">
                  <a:moveTo>
                    <a:pt x="36386" y="0"/>
                  </a:moveTo>
                  <a:lnTo>
                    <a:pt x="47625" y="22860"/>
                  </a:lnTo>
                  <a:lnTo>
                    <a:pt x="72866" y="26479"/>
                  </a:lnTo>
                  <a:lnTo>
                    <a:pt x="54578" y="44196"/>
                  </a:lnTo>
                  <a:lnTo>
                    <a:pt x="58960" y="69247"/>
                  </a:lnTo>
                  <a:lnTo>
                    <a:pt x="36386" y="57436"/>
                  </a:lnTo>
                  <a:lnTo>
                    <a:pt x="13907" y="69247"/>
                  </a:lnTo>
                  <a:lnTo>
                    <a:pt x="18192" y="44196"/>
                  </a:lnTo>
                  <a:lnTo>
                    <a:pt x="0" y="26479"/>
                  </a:lnTo>
                  <a:lnTo>
                    <a:pt x="25146" y="22860"/>
                  </a:lnTo>
                  <a:lnTo>
                    <a:pt x="36386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7F61D0CA-439E-1E4A-940D-7AAF162C1EAA}"/>
                </a:ext>
              </a:extLst>
            </p:cNvPr>
            <p:cNvSpPr/>
            <p:nvPr/>
          </p:nvSpPr>
          <p:spPr>
            <a:xfrm>
              <a:off x="10189603" y="1804224"/>
              <a:ext cx="97023" cy="92325"/>
            </a:xfrm>
            <a:custGeom>
              <a:avLst/>
              <a:gdLst>
                <a:gd name="connsiteX0" fmla="*/ 36385 w 72770"/>
                <a:gd name="connsiteY0" fmla="*/ 0 h 69246"/>
                <a:gd name="connsiteX1" fmla="*/ 47625 w 72770"/>
                <a:gd name="connsiteY1" fmla="*/ 22860 h 69246"/>
                <a:gd name="connsiteX2" fmla="*/ 72771 w 72770"/>
                <a:gd name="connsiteY2" fmla="*/ 26479 h 69246"/>
                <a:gd name="connsiteX3" fmla="*/ 54578 w 72770"/>
                <a:gd name="connsiteY3" fmla="*/ 44196 h 69246"/>
                <a:gd name="connsiteX4" fmla="*/ 58864 w 72770"/>
                <a:gd name="connsiteY4" fmla="*/ 69247 h 69246"/>
                <a:gd name="connsiteX5" fmla="*/ 36385 w 72770"/>
                <a:gd name="connsiteY5" fmla="*/ 57436 h 69246"/>
                <a:gd name="connsiteX6" fmla="*/ 13906 w 72770"/>
                <a:gd name="connsiteY6" fmla="*/ 69247 h 69246"/>
                <a:gd name="connsiteX7" fmla="*/ 18192 w 72770"/>
                <a:gd name="connsiteY7" fmla="*/ 44196 h 69246"/>
                <a:gd name="connsiteX8" fmla="*/ 0 w 72770"/>
                <a:gd name="connsiteY8" fmla="*/ 26479 h 69246"/>
                <a:gd name="connsiteX9" fmla="*/ 25146 w 72770"/>
                <a:gd name="connsiteY9" fmla="*/ 22860 h 69246"/>
                <a:gd name="connsiteX10" fmla="*/ 36385 w 72770"/>
                <a:gd name="connsiteY10" fmla="*/ 0 h 6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770" h="69246">
                  <a:moveTo>
                    <a:pt x="36385" y="0"/>
                  </a:moveTo>
                  <a:lnTo>
                    <a:pt x="47625" y="22860"/>
                  </a:lnTo>
                  <a:lnTo>
                    <a:pt x="72771" y="26479"/>
                  </a:lnTo>
                  <a:lnTo>
                    <a:pt x="54578" y="44196"/>
                  </a:lnTo>
                  <a:lnTo>
                    <a:pt x="58864" y="69247"/>
                  </a:lnTo>
                  <a:lnTo>
                    <a:pt x="36385" y="57436"/>
                  </a:lnTo>
                  <a:lnTo>
                    <a:pt x="13906" y="69247"/>
                  </a:lnTo>
                  <a:lnTo>
                    <a:pt x="18192" y="44196"/>
                  </a:lnTo>
                  <a:lnTo>
                    <a:pt x="0" y="26479"/>
                  </a:lnTo>
                  <a:lnTo>
                    <a:pt x="25146" y="22860"/>
                  </a:lnTo>
                  <a:lnTo>
                    <a:pt x="3638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BDB2A07-63C2-2846-98C1-F42F86EF7FB2}"/>
                </a:ext>
              </a:extLst>
            </p:cNvPr>
            <p:cNvSpPr/>
            <p:nvPr/>
          </p:nvSpPr>
          <p:spPr>
            <a:xfrm>
              <a:off x="677104" y="332983"/>
              <a:ext cx="14390618" cy="33239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1000" dirty="0">
                  <a:solidFill>
                    <a:schemeClr val="bg1"/>
                  </a:solidFill>
                  <a:latin typeface="Fjalla One" panose="02000506040000020004" pitchFamily="2" charset="0"/>
                </a:rPr>
                <a:t>UNITED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D0956BC-DB39-854E-9B97-608903A945BE}"/>
                </a:ext>
              </a:extLst>
            </p:cNvPr>
            <p:cNvSpPr/>
            <p:nvPr/>
          </p:nvSpPr>
          <p:spPr>
            <a:xfrm>
              <a:off x="677104" y="3036425"/>
              <a:ext cx="14390618" cy="33239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1000" dirty="0">
                  <a:solidFill>
                    <a:schemeClr val="bg1"/>
                  </a:solidFill>
                  <a:latin typeface="Fjalla One" panose="02000506040000020004" pitchFamily="2" charset="0"/>
                </a:rPr>
                <a:t>STATES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9DC8618-6A84-F247-8628-D234A031BA92}"/>
                </a:ext>
              </a:extLst>
            </p:cNvPr>
            <p:cNvSpPr/>
            <p:nvPr/>
          </p:nvSpPr>
          <p:spPr>
            <a:xfrm>
              <a:off x="677104" y="5700110"/>
              <a:ext cx="14390618" cy="33239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1000" dirty="0">
                  <a:solidFill>
                    <a:srgbClr val="29325A"/>
                  </a:solidFill>
                  <a:latin typeface="Fjalla One" panose="02000506040000020004" pitchFamily="2" charset="0"/>
                </a:rPr>
                <a:t>CORONAVIRUS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F6593AE-91D8-394A-A8A5-280A808A0B0F}"/>
                </a:ext>
              </a:extLst>
            </p:cNvPr>
            <p:cNvSpPr/>
            <p:nvPr/>
          </p:nvSpPr>
          <p:spPr>
            <a:xfrm>
              <a:off x="8509000" y="3638007"/>
              <a:ext cx="6320183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Montserrat Light" pitchFamily="2" charset="77"/>
                </a:rPr>
                <a:t>COVID-19 is an infectious disease caused by a new virus that has not been detected in humans to date.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175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3537A6BC-4041-1048-BB42-91D0CE16547A}"/>
              </a:ext>
            </a:extLst>
          </p:cNvPr>
          <p:cNvGrpSpPr/>
          <p:nvPr/>
        </p:nvGrpSpPr>
        <p:grpSpPr>
          <a:xfrm>
            <a:off x="0" y="1198524"/>
            <a:ext cx="11887200" cy="1848913"/>
            <a:chOff x="-513" y="18753927"/>
            <a:chExt cx="11887200" cy="1848913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7DE33D5-A60C-1C43-97E3-DABCB23CD089}"/>
                </a:ext>
              </a:extLst>
            </p:cNvPr>
            <p:cNvSpPr/>
            <p:nvPr/>
          </p:nvSpPr>
          <p:spPr>
            <a:xfrm>
              <a:off x="-513" y="18753927"/>
              <a:ext cx="11887200" cy="1848913"/>
            </a:xfrm>
            <a:custGeom>
              <a:avLst/>
              <a:gdLst>
                <a:gd name="connsiteX0" fmla="*/ 0 w 6465855"/>
                <a:gd name="connsiteY0" fmla="*/ 0 h 2116740"/>
                <a:gd name="connsiteX1" fmla="*/ 6465856 w 6465855"/>
                <a:gd name="connsiteY1" fmla="*/ 0 h 2116740"/>
                <a:gd name="connsiteX2" fmla="*/ 6465856 w 6465855"/>
                <a:gd name="connsiteY2" fmla="*/ 2116741 h 2116740"/>
                <a:gd name="connsiteX3" fmla="*/ 0 w 6465855"/>
                <a:gd name="connsiteY3" fmla="*/ 2116741 h 211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5855" h="2116740">
                  <a:moveTo>
                    <a:pt x="0" y="0"/>
                  </a:moveTo>
                  <a:lnTo>
                    <a:pt x="6465856" y="0"/>
                  </a:lnTo>
                  <a:lnTo>
                    <a:pt x="6465856" y="2116741"/>
                  </a:lnTo>
                  <a:lnTo>
                    <a:pt x="0" y="211674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92038B8-6E5B-9249-9A5F-69FF2ABE4671}"/>
                </a:ext>
              </a:extLst>
            </p:cNvPr>
            <p:cNvSpPr/>
            <p:nvPr/>
          </p:nvSpPr>
          <p:spPr>
            <a:xfrm>
              <a:off x="1352828" y="19163642"/>
              <a:ext cx="10533859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chemeClr val="bg1"/>
                  </a:solidFill>
                  <a:latin typeface="Fjalla One" panose="02000506040000020004" pitchFamily="2" charset="0"/>
                </a:rPr>
                <a:t>Take Steps to Protect Yourself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C0DBAEB-EA0D-DD47-B6DD-39CD41463255}"/>
              </a:ext>
            </a:extLst>
          </p:cNvPr>
          <p:cNvGrpSpPr/>
          <p:nvPr/>
        </p:nvGrpSpPr>
        <p:grpSpPr>
          <a:xfrm>
            <a:off x="921013" y="4451043"/>
            <a:ext cx="22535623" cy="7199518"/>
            <a:chOff x="921013" y="5317958"/>
            <a:chExt cx="22535623" cy="71995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872A46F-A345-D04B-8EC2-816D38B2B891}"/>
                </a:ext>
              </a:extLst>
            </p:cNvPr>
            <p:cNvGrpSpPr/>
            <p:nvPr/>
          </p:nvGrpSpPr>
          <p:grpSpPr>
            <a:xfrm>
              <a:off x="1476672" y="5317958"/>
              <a:ext cx="21424306" cy="3898232"/>
              <a:chOff x="1476672" y="5245768"/>
              <a:chExt cx="21424306" cy="3898232"/>
            </a:xfrm>
          </p:grpSpPr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20E2E15F-BA21-4D4B-8D4C-7C6A278889A6}"/>
                  </a:ext>
                </a:extLst>
              </p:cNvPr>
              <p:cNvSpPr/>
              <p:nvPr/>
            </p:nvSpPr>
            <p:spPr>
              <a:xfrm>
                <a:off x="9483438" y="5245768"/>
                <a:ext cx="5410774" cy="3898232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Isosceles Triangle 10">
                <a:extLst>
                  <a:ext uri="{FF2B5EF4-FFF2-40B4-BE49-F238E27FC236}">
                    <a16:creationId xmlns:a16="http://schemas.microsoft.com/office/drawing/2014/main" id="{14869203-870D-9A45-80E5-74E1527A6D1B}"/>
                  </a:ext>
                </a:extLst>
              </p:cNvPr>
              <p:cNvSpPr/>
              <p:nvPr/>
            </p:nvSpPr>
            <p:spPr>
              <a:xfrm rot="5400000">
                <a:off x="7552215" y="6741153"/>
                <a:ext cx="1259924" cy="90746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Isosceles Triangle 11">
                <a:extLst>
                  <a:ext uri="{FF2B5EF4-FFF2-40B4-BE49-F238E27FC236}">
                    <a16:creationId xmlns:a16="http://schemas.microsoft.com/office/drawing/2014/main" id="{924C67C0-F82E-D44B-BEFE-DA860ACDCFFD}"/>
                  </a:ext>
                </a:extLst>
              </p:cNvPr>
              <p:cNvSpPr/>
              <p:nvPr/>
            </p:nvSpPr>
            <p:spPr>
              <a:xfrm rot="5400000">
                <a:off x="15618740" y="6741152"/>
                <a:ext cx="1259924" cy="90746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091">
                <a:extLst>
                  <a:ext uri="{FF2B5EF4-FFF2-40B4-BE49-F238E27FC236}">
                    <a16:creationId xmlns:a16="http://schemas.microsoft.com/office/drawing/2014/main" id="{B1688FFB-E856-6C49-A0ED-B3B7C62EC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8523" y="6793897"/>
                <a:ext cx="989646" cy="1360760"/>
              </a:xfrm>
              <a:custGeom>
                <a:avLst/>
                <a:gdLst>
                  <a:gd name="T0" fmla="*/ 194 w 386"/>
                  <a:gd name="T1" fmla="*/ 0 h 535"/>
                  <a:gd name="T2" fmla="*/ 194 w 386"/>
                  <a:gd name="T3" fmla="*/ 0 h 535"/>
                  <a:gd name="T4" fmla="*/ 194 w 386"/>
                  <a:gd name="T5" fmla="*/ 0 h 535"/>
                  <a:gd name="T6" fmla="*/ 0 w 386"/>
                  <a:gd name="T7" fmla="*/ 192 h 535"/>
                  <a:gd name="T8" fmla="*/ 0 w 386"/>
                  <a:gd name="T9" fmla="*/ 317 h 535"/>
                  <a:gd name="T10" fmla="*/ 0 w 386"/>
                  <a:gd name="T11" fmla="*/ 468 h 535"/>
                  <a:gd name="T12" fmla="*/ 62 w 386"/>
                  <a:gd name="T13" fmla="*/ 534 h 535"/>
                  <a:gd name="T14" fmla="*/ 323 w 386"/>
                  <a:gd name="T15" fmla="*/ 534 h 535"/>
                  <a:gd name="T16" fmla="*/ 385 w 386"/>
                  <a:gd name="T17" fmla="*/ 468 h 535"/>
                  <a:gd name="T18" fmla="*/ 385 w 386"/>
                  <a:gd name="T19" fmla="*/ 317 h 535"/>
                  <a:gd name="T20" fmla="*/ 385 w 386"/>
                  <a:gd name="T21" fmla="*/ 192 h 535"/>
                  <a:gd name="T22" fmla="*/ 194 w 386"/>
                  <a:gd name="T23" fmla="*/ 0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6" h="535">
                    <a:moveTo>
                      <a:pt x="194" y="0"/>
                    </a:moveTo>
                    <a:lnTo>
                      <a:pt x="194" y="0"/>
                    </a:lnTo>
                    <a:lnTo>
                      <a:pt x="194" y="0"/>
                    </a:lnTo>
                    <a:cubicBezTo>
                      <a:pt x="88" y="0"/>
                      <a:pt x="0" y="85"/>
                      <a:pt x="0" y="192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0" y="468"/>
                      <a:pt x="0" y="468"/>
                      <a:pt x="0" y="468"/>
                    </a:cubicBezTo>
                    <a:cubicBezTo>
                      <a:pt x="0" y="506"/>
                      <a:pt x="28" y="534"/>
                      <a:pt x="62" y="534"/>
                    </a:cubicBezTo>
                    <a:cubicBezTo>
                      <a:pt x="323" y="534"/>
                      <a:pt x="323" y="534"/>
                      <a:pt x="323" y="534"/>
                    </a:cubicBezTo>
                    <a:cubicBezTo>
                      <a:pt x="357" y="534"/>
                      <a:pt x="385" y="506"/>
                      <a:pt x="385" y="468"/>
                    </a:cubicBezTo>
                    <a:cubicBezTo>
                      <a:pt x="385" y="317"/>
                      <a:pt x="385" y="317"/>
                      <a:pt x="385" y="317"/>
                    </a:cubicBezTo>
                    <a:cubicBezTo>
                      <a:pt x="385" y="192"/>
                      <a:pt x="385" y="192"/>
                      <a:pt x="385" y="192"/>
                    </a:cubicBezTo>
                    <a:cubicBezTo>
                      <a:pt x="385" y="85"/>
                      <a:pt x="301" y="0"/>
                      <a:pt x="194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4" name="Freeform 1092">
                <a:extLst>
                  <a:ext uri="{FF2B5EF4-FFF2-40B4-BE49-F238E27FC236}">
                    <a16:creationId xmlns:a16="http://schemas.microsoft.com/office/drawing/2014/main" id="{174EDD80-0453-E649-9D58-D287B08FF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97305" y="6175365"/>
                <a:ext cx="629775" cy="179936"/>
              </a:xfrm>
              <a:custGeom>
                <a:avLst/>
                <a:gdLst>
                  <a:gd name="T0" fmla="*/ 12 w 248"/>
                  <a:gd name="T1" fmla="*/ 70 h 71"/>
                  <a:gd name="T2" fmla="*/ 12 w 248"/>
                  <a:gd name="T3" fmla="*/ 70 h 71"/>
                  <a:gd name="T4" fmla="*/ 3 w 248"/>
                  <a:gd name="T5" fmla="*/ 63 h 71"/>
                  <a:gd name="T6" fmla="*/ 9 w 248"/>
                  <a:gd name="T7" fmla="*/ 45 h 71"/>
                  <a:gd name="T8" fmla="*/ 235 w 248"/>
                  <a:gd name="T9" fmla="*/ 35 h 71"/>
                  <a:gd name="T10" fmla="*/ 244 w 248"/>
                  <a:gd name="T11" fmla="*/ 51 h 71"/>
                  <a:gd name="T12" fmla="*/ 228 w 248"/>
                  <a:gd name="T13" fmla="*/ 60 h 71"/>
                  <a:gd name="T14" fmla="*/ 22 w 248"/>
                  <a:gd name="T15" fmla="*/ 70 h 71"/>
                  <a:gd name="T16" fmla="*/ 12 w 248"/>
                  <a:gd name="T17" fmla="*/ 7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8" h="71">
                    <a:moveTo>
                      <a:pt x="12" y="70"/>
                    </a:moveTo>
                    <a:lnTo>
                      <a:pt x="12" y="70"/>
                    </a:lnTo>
                    <a:cubicBezTo>
                      <a:pt x="9" y="70"/>
                      <a:pt x="6" y="67"/>
                      <a:pt x="3" y="63"/>
                    </a:cubicBezTo>
                    <a:cubicBezTo>
                      <a:pt x="0" y="57"/>
                      <a:pt x="3" y="48"/>
                      <a:pt x="9" y="45"/>
                    </a:cubicBezTo>
                    <a:cubicBezTo>
                      <a:pt x="103" y="0"/>
                      <a:pt x="231" y="32"/>
                      <a:pt x="235" y="35"/>
                    </a:cubicBezTo>
                    <a:cubicBezTo>
                      <a:pt x="244" y="35"/>
                      <a:pt x="247" y="45"/>
                      <a:pt x="244" y="51"/>
                    </a:cubicBezTo>
                    <a:cubicBezTo>
                      <a:pt x="244" y="57"/>
                      <a:pt x="235" y="63"/>
                      <a:pt x="228" y="60"/>
                    </a:cubicBezTo>
                    <a:cubicBezTo>
                      <a:pt x="228" y="60"/>
                      <a:pt x="107" y="29"/>
                      <a:pt x="22" y="70"/>
                    </a:cubicBezTo>
                    <a:cubicBezTo>
                      <a:pt x="18" y="70"/>
                      <a:pt x="15" y="70"/>
                      <a:pt x="12" y="7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" name="Freeform 1093">
                <a:extLst>
                  <a:ext uri="{FF2B5EF4-FFF2-40B4-BE49-F238E27FC236}">
                    <a16:creationId xmlns:a16="http://schemas.microsoft.com/office/drawing/2014/main" id="{0D3D3CA6-AC67-3749-A312-BF8E9DDB7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69636" y="6411534"/>
                <a:ext cx="247411" cy="179936"/>
              </a:xfrm>
              <a:custGeom>
                <a:avLst/>
                <a:gdLst>
                  <a:gd name="T0" fmla="*/ 78 w 98"/>
                  <a:gd name="T1" fmla="*/ 69 h 70"/>
                  <a:gd name="T2" fmla="*/ 78 w 98"/>
                  <a:gd name="T3" fmla="*/ 69 h 70"/>
                  <a:gd name="T4" fmla="*/ 19 w 98"/>
                  <a:gd name="T5" fmla="*/ 69 h 70"/>
                  <a:gd name="T6" fmla="*/ 0 w 98"/>
                  <a:gd name="T7" fmla="*/ 50 h 70"/>
                  <a:gd name="T8" fmla="*/ 0 w 98"/>
                  <a:gd name="T9" fmla="*/ 19 h 70"/>
                  <a:gd name="T10" fmla="*/ 19 w 98"/>
                  <a:gd name="T11" fmla="*/ 0 h 70"/>
                  <a:gd name="T12" fmla="*/ 78 w 98"/>
                  <a:gd name="T13" fmla="*/ 0 h 70"/>
                  <a:gd name="T14" fmla="*/ 97 w 98"/>
                  <a:gd name="T15" fmla="*/ 19 h 70"/>
                  <a:gd name="T16" fmla="*/ 97 w 98"/>
                  <a:gd name="T17" fmla="*/ 50 h 70"/>
                  <a:gd name="T18" fmla="*/ 78 w 98"/>
                  <a:gd name="T19" fmla="*/ 6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" h="70">
                    <a:moveTo>
                      <a:pt x="78" y="69"/>
                    </a:moveTo>
                    <a:lnTo>
                      <a:pt x="78" y="69"/>
                    </a:lnTo>
                    <a:cubicBezTo>
                      <a:pt x="19" y="69"/>
                      <a:pt x="19" y="69"/>
                      <a:pt x="19" y="69"/>
                    </a:cubicBezTo>
                    <a:cubicBezTo>
                      <a:pt x="10" y="69"/>
                      <a:pt x="0" y="59"/>
                      <a:pt x="0" y="5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6"/>
                      <a:pt x="10" y="0"/>
                      <a:pt x="19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7" y="0"/>
                      <a:pt x="97" y="6"/>
                      <a:pt x="97" y="19"/>
                    </a:cubicBezTo>
                    <a:cubicBezTo>
                      <a:pt x="97" y="50"/>
                      <a:pt x="97" y="50"/>
                      <a:pt x="97" y="50"/>
                    </a:cubicBezTo>
                    <a:cubicBezTo>
                      <a:pt x="97" y="59"/>
                      <a:pt x="87" y="69"/>
                      <a:pt x="78" y="69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" name="Freeform 1094">
                <a:extLst>
                  <a:ext uri="{FF2B5EF4-FFF2-40B4-BE49-F238E27FC236}">
                    <a16:creationId xmlns:a16="http://schemas.microsoft.com/office/drawing/2014/main" id="{08A32BB5-A8FA-3D49-B9E6-D62D37ED9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57177" y="6523994"/>
                <a:ext cx="483581" cy="326130"/>
              </a:xfrm>
              <a:custGeom>
                <a:avLst/>
                <a:gdLst>
                  <a:gd name="T0" fmla="*/ 188 w 189"/>
                  <a:gd name="T1" fmla="*/ 126 h 127"/>
                  <a:gd name="T2" fmla="*/ 188 w 189"/>
                  <a:gd name="T3" fmla="*/ 126 h 127"/>
                  <a:gd name="T4" fmla="*/ 0 w 189"/>
                  <a:gd name="T5" fmla="*/ 126 h 127"/>
                  <a:gd name="T6" fmla="*/ 0 w 189"/>
                  <a:gd name="T7" fmla="*/ 22 h 127"/>
                  <a:gd name="T8" fmla="*/ 19 w 189"/>
                  <a:gd name="T9" fmla="*/ 0 h 127"/>
                  <a:gd name="T10" fmla="*/ 169 w 189"/>
                  <a:gd name="T11" fmla="*/ 0 h 127"/>
                  <a:gd name="T12" fmla="*/ 188 w 189"/>
                  <a:gd name="T13" fmla="*/ 22 h 127"/>
                  <a:gd name="T14" fmla="*/ 188 w 189"/>
                  <a:gd name="T15" fmla="*/ 12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9" h="127">
                    <a:moveTo>
                      <a:pt x="188" y="126"/>
                    </a:moveTo>
                    <a:lnTo>
                      <a:pt x="188" y="126"/>
                    </a:lnTo>
                    <a:cubicBezTo>
                      <a:pt x="0" y="126"/>
                      <a:pt x="0" y="126"/>
                      <a:pt x="0" y="126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9"/>
                      <a:pt x="7" y="0"/>
                      <a:pt x="19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78" y="0"/>
                      <a:pt x="188" y="9"/>
                      <a:pt x="188" y="22"/>
                    </a:cubicBezTo>
                    <a:lnTo>
                      <a:pt x="188" y="126"/>
                    </a:ln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" name="Freeform 1095">
                <a:extLst>
                  <a:ext uri="{FF2B5EF4-FFF2-40B4-BE49-F238E27FC236}">
                    <a16:creationId xmlns:a16="http://schemas.microsoft.com/office/drawing/2014/main" id="{CAC900CF-176C-6E41-BB3A-3E097C1ED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13410" y="6186615"/>
                <a:ext cx="359872" cy="269904"/>
              </a:xfrm>
              <a:custGeom>
                <a:avLst/>
                <a:gdLst>
                  <a:gd name="T0" fmla="*/ 122 w 142"/>
                  <a:gd name="T1" fmla="*/ 0 h 108"/>
                  <a:gd name="T2" fmla="*/ 122 w 142"/>
                  <a:gd name="T3" fmla="*/ 0 h 108"/>
                  <a:gd name="T4" fmla="*/ 19 w 142"/>
                  <a:gd name="T5" fmla="*/ 0 h 108"/>
                  <a:gd name="T6" fmla="*/ 0 w 142"/>
                  <a:gd name="T7" fmla="*/ 19 h 108"/>
                  <a:gd name="T8" fmla="*/ 0 w 142"/>
                  <a:gd name="T9" fmla="*/ 85 h 108"/>
                  <a:gd name="T10" fmla="*/ 19 w 142"/>
                  <a:gd name="T11" fmla="*/ 107 h 108"/>
                  <a:gd name="T12" fmla="*/ 122 w 142"/>
                  <a:gd name="T13" fmla="*/ 107 h 108"/>
                  <a:gd name="T14" fmla="*/ 141 w 142"/>
                  <a:gd name="T15" fmla="*/ 85 h 108"/>
                  <a:gd name="T16" fmla="*/ 141 w 142"/>
                  <a:gd name="T17" fmla="*/ 19 h 108"/>
                  <a:gd name="T18" fmla="*/ 122 w 142"/>
                  <a:gd name="T19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" h="108">
                    <a:moveTo>
                      <a:pt x="122" y="0"/>
                    </a:moveTo>
                    <a:lnTo>
                      <a:pt x="122" y="0"/>
                    </a:lnTo>
                    <a:cubicBezTo>
                      <a:pt x="19" y="0"/>
                      <a:pt x="19" y="0"/>
                      <a:pt x="19" y="0"/>
                    </a:cubicBezTo>
                    <a:cubicBezTo>
                      <a:pt x="10" y="0"/>
                      <a:pt x="0" y="9"/>
                      <a:pt x="0" y="19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7"/>
                      <a:pt x="10" y="107"/>
                      <a:pt x="19" y="107"/>
                    </a:cubicBezTo>
                    <a:cubicBezTo>
                      <a:pt x="122" y="107"/>
                      <a:pt x="122" y="107"/>
                      <a:pt x="122" y="107"/>
                    </a:cubicBezTo>
                    <a:cubicBezTo>
                      <a:pt x="135" y="107"/>
                      <a:pt x="141" y="97"/>
                      <a:pt x="141" y="85"/>
                    </a:cubicBezTo>
                    <a:cubicBezTo>
                      <a:pt x="141" y="19"/>
                      <a:pt x="141" y="19"/>
                      <a:pt x="141" y="19"/>
                    </a:cubicBezTo>
                    <a:cubicBezTo>
                      <a:pt x="141" y="9"/>
                      <a:pt x="135" y="0"/>
                      <a:pt x="122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" name="Freeform 1096">
                <a:extLst>
                  <a:ext uri="{FF2B5EF4-FFF2-40B4-BE49-F238E27FC236}">
                    <a16:creationId xmlns:a16="http://schemas.microsoft.com/office/drawing/2014/main" id="{9E09415B-AF47-AF42-95E9-A7E4A39B3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3442" y="7131277"/>
                <a:ext cx="551050" cy="730985"/>
              </a:xfrm>
              <a:custGeom>
                <a:avLst/>
                <a:gdLst>
                  <a:gd name="T0" fmla="*/ 217 w 218"/>
                  <a:gd name="T1" fmla="*/ 144 h 287"/>
                  <a:gd name="T2" fmla="*/ 217 w 218"/>
                  <a:gd name="T3" fmla="*/ 144 h 287"/>
                  <a:gd name="T4" fmla="*/ 110 w 218"/>
                  <a:gd name="T5" fmla="*/ 286 h 287"/>
                  <a:gd name="T6" fmla="*/ 0 w 218"/>
                  <a:gd name="T7" fmla="*/ 144 h 287"/>
                  <a:gd name="T8" fmla="*/ 110 w 218"/>
                  <a:gd name="T9" fmla="*/ 0 h 287"/>
                  <a:gd name="T10" fmla="*/ 217 w 218"/>
                  <a:gd name="T11" fmla="*/ 14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8" h="287">
                    <a:moveTo>
                      <a:pt x="217" y="144"/>
                    </a:moveTo>
                    <a:lnTo>
                      <a:pt x="217" y="144"/>
                    </a:lnTo>
                    <a:cubicBezTo>
                      <a:pt x="217" y="223"/>
                      <a:pt x="169" y="286"/>
                      <a:pt x="110" y="286"/>
                    </a:cubicBezTo>
                    <a:cubicBezTo>
                      <a:pt x="51" y="286"/>
                      <a:pt x="0" y="223"/>
                      <a:pt x="0" y="144"/>
                    </a:cubicBezTo>
                    <a:cubicBezTo>
                      <a:pt x="0" y="63"/>
                      <a:pt x="51" y="0"/>
                      <a:pt x="110" y="0"/>
                    </a:cubicBezTo>
                    <a:cubicBezTo>
                      <a:pt x="169" y="0"/>
                      <a:pt x="217" y="63"/>
                      <a:pt x="217" y="144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3229453E-AC0C-8240-A384-5E639467168E}"/>
                  </a:ext>
                </a:extLst>
              </p:cNvPr>
              <p:cNvSpPr/>
              <p:nvPr/>
            </p:nvSpPr>
            <p:spPr>
              <a:xfrm>
                <a:off x="1476672" y="5245768"/>
                <a:ext cx="5410774" cy="3898232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097">
                <a:extLst>
                  <a:ext uri="{FF2B5EF4-FFF2-40B4-BE49-F238E27FC236}">
                    <a16:creationId xmlns:a16="http://schemas.microsoft.com/office/drawing/2014/main" id="{8201ED93-C5C6-C048-819F-771F5887D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6289" y="6692682"/>
                <a:ext cx="1068370" cy="809709"/>
              </a:xfrm>
              <a:custGeom>
                <a:avLst/>
                <a:gdLst>
                  <a:gd name="T0" fmla="*/ 267 w 419"/>
                  <a:gd name="T1" fmla="*/ 16 h 319"/>
                  <a:gd name="T2" fmla="*/ 267 w 419"/>
                  <a:gd name="T3" fmla="*/ 16 h 319"/>
                  <a:gd name="T4" fmla="*/ 72 w 419"/>
                  <a:gd name="T5" fmla="*/ 85 h 319"/>
                  <a:gd name="T6" fmla="*/ 15 w 419"/>
                  <a:gd name="T7" fmla="*/ 202 h 319"/>
                  <a:gd name="T8" fmla="*/ 31 w 419"/>
                  <a:gd name="T9" fmla="*/ 246 h 319"/>
                  <a:gd name="T10" fmla="*/ 147 w 419"/>
                  <a:gd name="T11" fmla="*/ 299 h 319"/>
                  <a:gd name="T12" fmla="*/ 343 w 419"/>
                  <a:gd name="T13" fmla="*/ 233 h 319"/>
                  <a:gd name="T14" fmla="*/ 399 w 419"/>
                  <a:gd name="T15" fmla="*/ 114 h 319"/>
                  <a:gd name="T16" fmla="*/ 383 w 419"/>
                  <a:gd name="T17" fmla="*/ 73 h 319"/>
                  <a:gd name="T18" fmla="*/ 267 w 419"/>
                  <a:gd name="T19" fmla="*/ 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9" h="319">
                    <a:moveTo>
                      <a:pt x="267" y="16"/>
                    </a:moveTo>
                    <a:lnTo>
                      <a:pt x="267" y="16"/>
                    </a:lnTo>
                    <a:cubicBezTo>
                      <a:pt x="72" y="85"/>
                      <a:pt x="72" y="85"/>
                      <a:pt x="72" y="85"/>
                    </a:cubicBezTo>
                    <a:cubicBezTo>
                      <a:pt x="25" y="101"/>
                      <a:pt x="0" y="154"/>
                      <a:pt x="15" y="202"/>
                    </a:cubicBezTo>
                    <a:cubicBezTo>
                      <a:pt x="31" y="246"/>
                      <a:pt x="31" y="246"/>
                      <a:pt x="31" y="246"/>
                    </a:cubicBezTo>
                    <a:cubicBezTo>
                      <a:pt x="47" y="293"/>
                      <a:pt x="100" y="318"/>
                      <a:pt x="147" y="299"/>
                    </a:cubicBezTo>
                    <a:cubicBezTo>
                      <a:pt x="343" y="233"/>
                      <a:pt x="343" y="233"/>
                      <a:pt x="343" y="233"/>
                    </a:cubicBezTo>
                    <a:cubicBezTo>
                      <a:pt x="393" y="214"/>
                      <a:pt x="418" y="164"/>
                      <a:pt x="399" y="114"/>
                    </a:cubicBezTo>
                    <a:cubicBezTo>
                      <a:pt x="383" y="73"/>
                      <a:pt x="383" y="73"/>
                      <a:pt x="383" y="73"/>
                    </a:cubicBezTo>
                    <a:cubicBezTo>
                      <a:pt x="368" y="25"/>
                      <a:pt x="314" y="0"/>
                      <a:pt x="267" y="16"/>
                    </a:cubicBezTo>
                  </a:path>
                </a:pathLst>
              </a:custGeom>
              <a:solidFill>
                <a:schemeClr val="accent4">
                  <a:lumMod val="9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" name="Freeform 1098">
                <a:extLst>
                  <a:ext uri="{FF2B5EF4-FFF2-40B4-BE49-F238E27FC236}">
                    <a16:creationId xmlns:a16="http://schemas.microsoft.com/office/drawing/2014/main" id="{9BA61A0E-6CF9-5748-BB98-BD7DED387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8749" y="6793899"/>
                <a:ext cx="854693" cy="607282"/>
              </a:xfrm>
              <a:custGeom>
                <a:avLst/>
                <a:gdLst>
                  <a:gd name="T0" fmla="*/ 239 w 337"/>
                  <a:gd name="T1" fmla="*/ 22 h 240"/>
                  <a:gd name="T2" fmla="*/ 239 w 337"/>
                  <a:gd name="T3" fmla="*/ 22 h 240"/>
                  <a:gd name="T4" fmla="*/ 302 w 337"/>
                  <a:gd name="T5" fmla="*/ 53 h 240"/>
                  <a:gd name="T6" fmla="*/ 314 w 337"/>
                  <a:gd name="T7" fmla="*/ 88 h 240"/>
                  <a:gd name="T8" fmla="*/ 283 w 337"/>
                  <a:gd name="T9" fmla="*/ 154 h 240"/>
                  <a:gd name="T10" fmla="*/ 97 w 337"/>
                  <a:gd name="T11" fmla="*/ 217 h 240"/>
                  <a:gd name="T12" fmla="*/ 31 w 337"/>
                  <a:gd name="T13" fmla="*/ 186 h 240"/>
                  <a:gd name="T14" fmla="*/ 18 w 337"/>
                  <a:gd name="T15" fmla="*/ 154 h 240"/>
                  <a:gd name="T16" fmla="*/ 50 w 337"/>
                  <a:gd name="T17" fmla="*/ 88 h 240"/>
                  <a:gd name="T18" fmla="*/ 239 w 337"/>
                  <a:gd name="T19" fmla="*/ 22 h 240"/>
                  <a:gd name="T20" fmla="*/ 235 w 337"/>
                  <a:gd name="T21" fmla="*/ 13 h 240"/>
                  <a:gd name="T22" fmla="*/ 235 w 337"/>
                  <a:gd name="T23" fmla="*/ 13 h 240"/>
                  <a:gd name="T24" fmla="*/ 47 w 337"/>
                  <a:gd name="T25" fmla="*/ 79 h 240"/>
                  <a:gd name="T26" fmla="*/ 9 w 337"/>
                  <a:gd name="T27" fmla="*/ 157 h 240"/>
                  <a:gd name="T28" fmla="*/ 22 w 337"/>
                  <a:gd name="T29" fmla="*/ 189 h 240"/>
                  <a:gd name="T30" fmla="*/ 100 w 337"/>
                  <a:gd name="T31" fmla="*/ 227 h 240"/>
                  <a:gd name="T32" fmla="*/ 286 w 337"/>
                  <a:gd name="T33" fmla="*/ 160 h 240"/>
                  <a:gd name="T34" fmla="*/ 323 w 337"/>
                  <a:gd name="T35" fmla="*/ 85 h 240"/>
                  <a:gd name="T36" fmla="*/ 311 w 337"/>
                  <a:gd name="T37" fmla="*/ 50 h 240"/>
                  <a:gd name="T38" fmla="*/ 235 w 337"/>
                  <a:gd name="T39" fmla="*/ 13 h 240"/>
                  <a:gd name="T40" fmla="*/ 239 w 337"/>
                  <a:gd name="T41" fmla="*/ 22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7" h="240">
                    <a:moveTo>
                      <a:pt x="239" y="22"/>
                    </a:moveTo>
                    <a:lnTo>
                      <a:pt x="239" y="22"/>
                    </a:lnTo>
                    <a:cubicBezTo>
                      <a:pt x="264" y="13"/>
                      <a:pt x="292" y="25"/>
                      <a:pt x="302" y="53"/>
                    </a:cubicBezTo>
                    <a:cubicBezTo>
                      <a:pt x="314" y="88"/>
                      <a:pt x="314" y="88"/>
                      <a:pt x="314" y="88"/>
                    </a:cubicBezTo>
                    <a:cubicBezTo>
                      <a:pt x="323" y="113"/>
                      <a:pt x="311" y="145"/>
                      <a:pt x="283" y="154"/>
                    </a:cubicBezTo>
                    <a:cubicBezTo>
                      <a:pt x="97" y="217"/>
                      <a:pt x="97" y="217"/>
                      <a:pt x="97" y="217"/>
                    </a:cubicBezTo>
                    <a:cubicBezTo>
                      <a:pt x="69" y="227"/>
                      <a:pt x="40" y="214"/>
                      <a:pt x="31" y="186"/>
                    </a:cubicBezTo>
                    <a:cubicBezTo>
                      <a:pt x="18" y="154"/>
                      <a:pt x="18" y="154"/>
                      <a:pt x="18" y="154"/>
                    </a:cubicBezTo>
                    <a:cubicBezTo>
                      <a:pt x="9" y="126"/>
                      <a:pt x="25" y="98"/>
                      <a:pt x="50" y="88"/>
                    </a:cubicBezTo>
                    <a:cubicBezTo>
                      <a:pt x="239" y="22"/>
                      <a:pt x="239" y="22"/>
                      <a:pt x="239" y="22"/>
                    </a:cubicBezTo>
                    <a:lnTo>
                      <a:pt x="235" y="13"/>
                    </a:lnTo>
                    <a:lnTo>
                      <a:pt x="235" y="13"/>
                    </a:lnTo>
                    <a:cubicBezTo>
                      <a:pt x="47" y="79"/>
                      <a:pt x="47" y="79"/>
                      <a:pt x="47" y="79"/>
                    </a:cubicBezTo>
                    <a:cubicBezTo>
                      <a:pt x="15" y="88"/>
                      <a:pt x="0" y="123"/>
                      <a:pt x="9" y="157"/>
                    </a:cubicBezTo>
                    <a:cubicBezTo>
                      <a:pt x="22" y="189"/>
                      <a:pt x="22" y="189"/>
                      <a:pt x="22" y="189"/>
                    </a:cubicBezTo>
                    <a:cubicBezTo>
                      <a:pt x="34" y="223"/>
                      <a:pt x="69" y="239"/>
                      <a:pt x="100" y="227"/>
                    </a:cubicBezTo>
                    <a:cubicBezTo>
                      <a:pt x="286" y="160"/>
                      <a:pt x="286" y="160"/>
                      <a:pt x="286" y="160"/>
                    </a:cubicBezTo>
                    <a:cubicBezTo>
                      <a:pt x="317" y="151"/>
                      <a:pt x="336" y="116"/>
                      <a:pt x="323" y="85"/>
                    </a:cubicBezTo>
                    <a:cubicBezTo>
                      <a:pt x="311" y="50"/>
                      <a:pt x="311" y="50"/>
                      <a:pt x="311" y="50"/>
                    </a:cubicBezTo>
                    <a:cubicBezTo>
                      <a:pt x="302" y="19"/>
                      <a:pt x="267" y="0"/>
                      <a:pt x="235" y="13"/>
                    </a:cubicBezTo>
                    <a:lnTo>
                      <a:pt x="239" y="22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" name="Freeform 1099">
                <a:extLst>
                  <a:ext uri="{FF2B5EF4-FFF2-40B4-BE49-F238E27FC236}">
                    <a16:creationId xmlns:a16="http://schemas.microsoft.com/office/drawing/2014/main" id="{E6242114-3519-3946-B249-93552642D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2426" y="7075045"/>
                <a:ext cx="112459" cy="157443"/>
              </a:xfrm>
              <a:custGeom>
                <a:avLst/>
                <a:gdLst>
                  <a:gd name="T0" fmla="*/ 19 w 46"/>
                  <a:gd name="T1" fmla="*/ 44 h 61"/>
                  <a:gd name="T2" fmla="*/ 19 w 46"/>
                  <a:gd name="T3" fmla="*/ 44 h 61"/>
                  <a:gd name="T4" fmla="*/ 29 w 46"/>
                  <a:gd name="T5" fmla="*/ 50 h 61"/>
                  <a:gd name="T6" fmla="*/ 32 w 46"/>
                  <a:gd name="T7" fmla="*/ 41 h 61"/>
                  <a:gd name="T8" fmla="*/ 19 w 46"/>
                  <a:gd name="T9" fmla="*/ 35 h 61"/>
                  <a:gd name="T10" fmla="*/ 4 w 46"/>
                  <a:gd name="T11" fmla="*/ 25 h 61"/>
                  <a:gd name="T12" fmla="*/ 13 w 46"/>
                  <a:gd name="T13" fmla="*/ 6 h 61"/>
                  <a:gd name="T14" fmla="*/ 35 w 46"/>
                  <a:gd name="T15" fmla="*/ 13 h 61"/>
                  <a:gd name="T16" fmla="*/ 26 w 46"/>
                  <a:gd name="T17" fmla="*/ 19 h 61"/>
                  <a:gd name="T18" fmla="*/ 16 w 46"/>
                  <a:gd name="T19" fmla="*/ 13 h 61"/>
                  <a:gd name="T20" fmla="*/ 13 w 46"/>
                  <a:gd name="T21" fmla="*/ 19 h 61"/>
                  <a:gd name="T22" fmla="*/ 22 w 46"/>
                  <a:gd name="T23" fmla="*/ 25 h 61"/>
                  <a:gd name="T24" fmla="*/ 45 w 46"/>
                  <a:gd name="T25" fmla="*/ 38 h 61"/>
                  <a:gd name="T26" fmla="*/ 32 w 46"/>
                  <a:gd name="T27" fmla="*/ 57 h 61"/>
                  <a:gd name="T28" fmla="*/ 10 w 46"/>
                  <a:gd name="T29" fmla="*/ 47 h 61"/>
                  <a:gd name="T30" fmla="*/ 19 w 46"/>
                  <a:gd name="T31" fmla="*/ 4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6" h="61">
                    <a:moveTo>
                      <a:pt x="19" y="44"/>
                    </a:moveTo>
                    <a:lnTo>
                      <a:pt x="19" y="44"/>
                    </a:lnTo>
                    <a:cubicBezTo>
                      <a:pt x="19" y="47"/>
                      <a:pt x="22" y="50"/>
                      <a:pt x="29" y="50"/>
                    </a:cubicBezTo>
                    <a:cubicBezTo>
                      <a:pt x="35" y="47"/>
                      <a:pt x="35" y="44"/>
                      <a:pt x="32" y="41"/>
                    </a:cubicBezTo>
                    <a:cubicBezTo>
                      <a:pt x="32" y="38"/>
                      <a:pt x="29" y="35"/>
                      <a:pt x="19" y="35"/>
                    </a:cubicBezTo>
                    <a:cubicBezTo>
                      <a:pt x="10" y="35"/>
                      <a:pt x="4" y="32"/>
                      <a:pt x="4" y="25"/>
                    </a:cubicBezTo>
                    <a:cubicBezTo>
                      <a:pt x="0" y="16"/>
                      <a:pt x="4" y="10"/>
                      <a:pt x="13" y="6"/>
                    </a:cubicBezTo>
                    <a:cubicBezTo>
                      <a:pt x="26" y="0"/>
                      <a:pt x="32" y="6"/>
                      <a:pt x="35" y="13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2" y="16"/>
                      <a:pt x="19" y="10"/>
                      <a:pt x="16" y="13"/>
                    </a:cubicBezTo>
                    <a:cubicBezTo>
                      <a:pt x="13" y="13"/>
                      <a:pt x="10" y="16"/>
                      <a:pt x="13" y="19"/>
                    </a:cubicBezTo>
                    <a:cubicBezTo>
                      <a:pt x="13" y="25"/>
                      <a:pt x="16" y="25"/>
                      <a:pt x="22" y="25"/>
                    </a:cubicBezTo>
                    <a:cubicBezTo>
                      <a:pt x="35" y="25"/>
                      <a:pt x="41" y="28"/>
                      <a:pt x="45" y="38"/>
                    </a:cubicBezTo>
                    <a:cubicBezTo>
                      <a:pt x="45" y="44"/>
                      <a:pt x="41" y="54"/>
                      <a:pt x="32" y="57"/>
                    </a:cubicBezTo>
                    <a:cubicBezTo>
                      <a:pt x="19" y="60"/>
                      <a:pt x="13" y="57"/>
                      <a:pt x="10" y="47"/>
                    </a:cubicBezTo>
                    <a:lnTo>
                      <a:pt x="19" y="44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" name="Freeform 1100">
                <a:extLst>
                  <a:ext uri="{FF2B5EF4-FFF2-40B4-BE49-F238E27FC236}">
                    <a16:creationId xmlns:a16="http://schemas.microsoft.com/office/drawing/2014/main" id="{E6EA66C7-3A8D-AC41-A15A-B20D3685B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2393" y="7041310"/>
                <a:ext cx="134952" cy="157443"/>
              </a:xfrm>
              <a:custGeom>
                <a:avLst/>
                <a:gdLst>
                  <a:gd name="T0" fmla="*/ 44 w 52"/>
                  <a:gd name="T1" fmla="*/ 22 h 60"/>
                  <a:gd name="T2" fmla="*/ 44 w 52"/>
                  <a:gd name="T3" fmla="*/ 22 h 60"/>
                  <a:gd name="T4" fmla="*/ 35 w 52"/>
                  <a:gd name="T5" fmla="*/ 53 h 60"/>
                  <a:gd name="T6" fmla="*/ 7 w 52"/>
                  <a:gd name="T7" fmla="*/ 34 h 60"/>
                  <a:gd name="T8" fmla="*/ 16 w 52"/>
                  <a:gd name="T9" fmla="*/ 3 h 60"/>
                  <a:gd name="T10" fmla="*/ 44 w 52"/>
                  <a:gd name="T11" fmla="*/ 22 h 60"/>
                  <a:gd name="T12" fmla="*/ 16 w 52"/>
                  <a:gd name="T13" fmla="*/ 31 h 60"/>
                  <a:gd name="T14" fmla="*/ 16 w 52"/>
                  <a:gd name="T15" fmla="*/ 31 h 60"/>
                  <a:gd name="T16" fmla="*/ 32 w 52"/>
                  <a:gd name="T17" fmla="*/ 47 h 60"/>
                  <a:gd name="T18" fmla="*/ 32 w 52"/>
                  <a:gd name="T19" fmla="*/ 25 h 60"/>
                  <a:gd name="T20" fmla="*/ 19 w 52"/>
                  <a:gd name="T21" fmla="*/ 12 h 60"/>
                  <a:gd name="T22" fmla="*/ 16 w 52"/>
                  <a:gd name="T23" fmla="*/ 3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0">
                    <a:moveTo>
                      <a:pt x="44" y="22"/>
                    </a:moveTo>
                    <a:lnTo>
                      <a:pt x="44" y="22"/>
                    </a:lnTo>
                    <a:cubicBezTo>
                      <a:pt x="51" y="40"/>
                      <a:pt x="47" y="50"/>
                      <a:pt x="35" y="53"/>
                    </a:cubicBezTo>
                    <a:cubicBezTo>
                      <a:pt x="22" y="59"/>
                      <a:pt x="13" y="53"/>
                      <a:pt x="7" y="34"/>
                    </a:cubicBezTo>
                    <a:cubicBezTo>
                      <a:pt x="0" y="18"/>
                      <a:pt x="3" y="9"/>
                      <a:pt x="16" y="3"/>
                    </a:cubicBezTo>
                    <a:cubicBezTo>
                      <a:pt x="29" y="0"/>
                      <a:pt x="38" y="6"/>
                      <a:pt x="44" y="22"/>
                    </a:cubicBezTo>
                    <a:close/>
                    <a:moveTo>
                      <a:pt x="16" y="31"/>
                    </a:moveTo>
                    <a:lnTo>
                      <a:pt x="16" y="31"/>
                    </a:lnTo>
                    <a:cubicBezTo>
                      <a:pt x="22" y="44"/>
                      <a:pt x="25" y="50"/>
                      <a:pt x="32" y="47"/>
                    </a:cubicBezTo>
                    <a:cubicBezTo>
                      <a:pt x="38" y="44"/>
                      <a:pt x="38" y="37"/>
                      <a:pt x="32" y="25"/>
                    </a:cubicBezTo>
                    <a:cubicBezTo>
                      <a:pt x="29" y="15"/>
                      <a:pt x="25" y="9"/>
                      <a:pt x="19" y="12"/>
                    </a:cubicBezTo>
                    <a:cubicBezTo>
                      <a:pt x="13" y="12"/>
                      <a:pt x="13" y="22"/>
                      <a:pt x="16" y="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3" name="Freeform 1101">
                <a:extLst>
                  <a:ext uri="{FF2B5EF4-FFF2-40B4-BE49-F238E27FC236}">
                    <a16:creationId xmlns:a16="http://schemas.microsoft.com/office/drawing/2014/main" id="{95B688F3-FA2E-364C-8417-20BAAB66C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7345" y="7007568"/>
                <a:ext cx="112459" cy="157443"/>
              </a:xfrm>
              <a:custGeom>
                <a:avLst/>
                <a:gdLst>
                  <a:gd name="T0" fmla="*/ 12 w 45"/>
                  <a:gd name="T1" fmla="*/ 41 h 61"/>
                  <a:gd name="T2" fmla="*/ 12 w 45"/>
                  <a:gd name="T3" fmla="*/ 41 h 61"/>
                  <a:gd name="T4" fmla="*/ 12 w 45"/>
                  <a:gd name="T5" fmla="*/ 57 h 61"/>
                  <a:gd name="T6" fmla="*/ 3 w 45"/>
                  <a:gd name="T7" fmla="*/ 60 h 61"/>
                  <a:gd name="T8" fmla="*/ 0 w 45"/>
                  <a:gd name="T9" fmla="*/ 6 h 61"/>
                  <a:gd name="T10" fmla="*/ 12 w 45"/>
                  <a:gd name="T11" fmla="*/ 0 h 61"/>
                  <a:gd name="T12" fmla="*/ 44 w 45"/>
                  <a:gd name="T13" fmla="*/ 44 h 61"/>
                  <a:gd name="T14" fmla="*/ 31 w 45"/>
                  <a:gd name="T15" fmla="*/ 50 h 61"/>
                  <a:gd name="T16" fmla="*/ 25 w 45"/>
                  <a:gd name="T17" fmla="*/ 38 h 61"/>
                  <a:gd name="T18" fmla="*/ 12 w 45"/>
                  <a:gd name="T19" fmla="*/ 41 h 61"/>
                  <a:gd name="T20" fmla="*/ 22 w 45"/>
                  <a:gd name="T21" fmla="*/ 31 h 61"/>
                  <a:gd name="T22" fmla="*/ 22 w 45"/>
                  <a:gd name="T23" fmla="*/ 31 h 61"/>
                  <a:gd name="T24" fmla="*/ 9 w 45"/>
                  <a:gd name="T25" fmla="*/ 13 h 61"/>
                  <a:gd name="T26" fmla="*/ 9 w 45"/>
                  <a:gd name="T27" fmla="*/ 13 h 61"/>
                  <a:gd name="T28" fmla="*/ 12 w 45"/>
                  <a:gd name="T29" fmla="*/ 35 h 61"/>
                  <a:gd name="T30" fmla="*/ 22 w 45"/>
                  <a:gd name="T31" fmla="*/ 3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" h="61">
                    <a:moveTo>
                      <a:pt x="12" y="41"/>
                    </a:moveTo>
                    <a:lnTo>
                      <a:pt x="12" y="41"/>
                    </a:lnTo>
                    <a:cubicBezTo>
                      <a:pt x="12" y="57"/>
                      <a:pt x="12" y="57"/>
                      <a:pt x="12" y="57"/>
                    </a:cubicBezTo>
                    <a:cubicBezTo>
                      <a:pt x="3" y="60"/>
                      <a:pt x="3" y="60"/>
                      <a:pt x="3" y="6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31" y="50"/>
                      <a:pt x="31" y="50"/>
                      <a:pt x="31" y="50"/>
                    </a:cubicBezTo>
                    <a:cubicBezTo>
                      <a:pt x="25" y="38"/>
                      <a:pt x="25" y="38"/>
                      <a:pt x="25" y="38"/>
                    </a:cubicBezTo>
                    <a:lnTo>
                      <a:pt x="12" y="41"/>
                    </a:lnTo>
                    <a:close/>
                    <a:moveTo>
                      <a:pt x="22" y="31"/>
                    </a:moveTo>
                    <a:lnTo>
                      <a:pt x="22" y="31"/>
                    </a:lnTo>
                    <a:cubicBezTo>
                      <a:pt x="15" y="22"/>
                      <a:pt x="12" y="16"/>
                      <a:pt x="9" y="13"/>
                    </a:cubicBezTo>
                    <a:lnTo>
                      <a:pt x="9" y="13"/>
                    </a:lnTo>
                    <a:cubicBezTo>
                      <a:pt x="9" y="16"/>
                      <a:pt x="9" y="25"/>
                      <a:pt x="12" y="35"/>
                    </a:cubicBezTo>
                    <a:lnTo>
                      <a:pt x="22" y="3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4" name="Freeform 1102">
                <a:extLst>
                  <a:ext uri="{FF2B5EF4-FFF2-40B4-BE49-F238E27FC236}">
                    <a16:creationId xmlns:a16="http://schemas.microsoft.com/office/drawing/2014/main" id="{FF604B60-181C-9D47-AAAE-86B5D7DD9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6063" y="6973834"/>
                <a:ext cx="112459" cy="157443"/>
              </a:xfrm>
              <a:custGeom>
                <a:avLst/>
                <a:gdLst>
                  <a:gd name="T0" fmla="*/ 0 w 42"/>
                  <a:gd name="T1" fmla="*/ 10 h 61"/>
                  <a:gd name="T2" fmla="*/ 0 w 42"/>
                  <a:gd name="T3" fmla="*/ 10 h 61"/>
                  <a:gd name="T4" fmla="*/ 16 w 42"/>
                  <a:gd name="T5" fmla="*/ 3 h 61"/>
                  <a:gd name="T6" fmla="*/ 38 w 42"/>
                  <a:gd name="T7" fmla="*/ 13 h 61"/>
                  <a:gd name="T8" fmla="*/ 25 w 42"/>
                  <a:gd name="T9" fmla="*/ 35 h 61"/>
                  <a:gd name="T10" fmla="*/ 19 w 42"/>
                  <a:gd name="T11" fmla="*/ 35 h 61"/>
                  <a:gd name="T12" fmla="*/ 25 w 42"/>
                  <a:gd name="T13" fmla="*/ 57 h 61"/>
                  <a:gd name="T14" fmla="*/ 16 w 42"/>
                  <a:gd name="T15" fmla="*/ 60 h 61"/>
                  <a:gd name="T16" fmla="*/ 0 w 42"/>
                  <a:gd name="T17" fmla="*/ 10 h 61"/>
                  <a:gd name="T18" fmla="*/ 16 w 42"/>
                  <a:gd name="T19" fmla="*/ 29 h 61"/>
                  <a:gd name="T20" fmla="*/ 16 w 42"/>
                  <a:gd name="T21" fmla="*/ 29 h 61"/>
                  <a:gd name="T22" fmla="*/ 22 w 42"/>
                  <a:gd name="T23" fmla="*/ 29 h 61"/>
                  <a:gd name="T24" fmla="*/ 28 w 42"/>
                  <a:gd name="T25" fmla="*/ 16 h 61"/>
                  <a:gd name="T26" fmla="*/ 19 w 42"/>
                  <a:gd name="T27" fmla="*/ 13 h 61"/>
                  <a:gd name="T28" fmla="*/ 13 w 42"/>
                  <a:gd name="T29" fmla="*/ 13 h 61"/>
                  <a:gd name="T30" fmla="*/ 16 w 42"/>
                  <a:gd name="T31" fmla="*/ 2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61">
                    <a:moveTo>
                      <a:pt x="0" y="10"/>
                    </a:moveTo>
                    <a:lnTo>
                      <a:pt x="0" y="10"/>
                    </a:lnTo>
                    <a:cubicBezTo>
                      <a:pt x="16" y="3"/>
                      <a:pt x="16" y="3"/>
                      <a:pt x="16" y="3"/>
                    </a:cubicBezTo>
                    <a:cubicBezTo>
                      <a:pt x="25" y="0"/>
                      <a:pt x="35" y="3"/>
                      <a:pt x="38" y="13"/>
                    </a:cubicBezTo>
                    <a:cubicBezTo>
                      <a:pt x="41" y="22"/>
                      <a:pt x="38" y="32"/>
                      <a:pt x="25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16" y="60"/>
                      <a:pt x="16" y="60"/>
                      <a:pt x="16" y="60"/>
                    </a:cubicBezTo>
                    <a:lnTo>
                      <a:pt x="0" y="10"/>
                    </a:lnTo>
                    <a:close/>
                    <a:moveTo>
                      <a:pt x="16" y="29"/>
                    </a:moveTo>
                    <a:lnTo>
                      <a:pt x="16" y="29"/>
                    </a:lnTo>
                    <a:cubicBezTo>
                      <a:pt x="22" y="29"/>
                      <a:pt x="22" y="29"/>
                      <a:pt x="22" y="29"/>
                    </a:cubicBezTo>
                    <a:cubicBezTo>
                      <a:pt x="28" y="25"/>
                      <a:pt x="28" y="22"/>
                      <a:pt x="28" y="16"/>
                    </a:cubicBezTo>
                    <a:cubicBezTo>
                      <a:pt x="25" y="13"/>
                      <a:pt x="22" y="10"/>
                      <a:pt x="19" y="13"/>
                    </a:cubicBezTo>
                    <a:cubicBezTo>
                      <a:pt x="13" y="13"/>
                      <a:pt x="13" y="13"/>
                      <a:pt x="13" y="13"/>
                    </a:cubicBezTo>
                    <a:lnTo>
                      <a:pt x="16" y="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5" name="Freeform 1103">
                <a:extLst>
                  <a:ext uri="{FF2B5EF4-FFF2-40B4-BE49-F238E27FC236}">
                    <a16:creationId xmlns:a16="http://schemas.microsoft.com/office/drawing/2014/main" id="{74B630F3-825F-EB45-AB6F-1011FA1E0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6095" y="6580222"/>
                <a:ext cx="112459" cy="112459"/>
              </a:xfrm>
              <a:custGeom>
                <a:avLst/>
                <a:gdLst>
                  <a:gd name="T0" fmla="*/ 44 w 45"/>
                  <a:gd name="T1" fmla="*/ 19 h 45"/>
                  <a:gd name="T2" fmla="*/ 44 w 45"/>
                  <a:gd name="T3" fmla="*/ 19 h 45"/>
                  <a:gd name="T4" fmla="*/ 26 w 45"/>
                  <a:gd name="T5" fmla="*/ 41 h 45"/>
                  <a:gd name="T6" fmla="*/ 4 w 45"/>
                  <a:gd name="T7" fmla="*/ 25 h 45"/>
                  <a:gd name="T8" fmla="*/ 19 w 45"/>
                  <a:gd name="T9" fmla="*/ 0 h 45"/>
                  <a:gd name="T10" fmla="*/ 44 w 45"/>
                  <a:gd name="T11" fmla="*/ 1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45">
                    <a:moveTo>
                      <a:pt x="44" y="19"/>
                    </a:moveTo>
                    <a:lnTo>
                      <a:pt x="44" y="19"/>
                    </a:lnTo>
                    <a:cubicBezTo>
                      <a:pt x="44" y="29"/>
                      <a:pt x="38" y="41"/>
                      <a:pt x="26" y="41"/>
                    </a:cubicBezTo>
                    <a:cubicBezTo>
                      <a:pt x="16" y="44"/>
                      <a:pt x="4" y="35"/>
                      <a:pt x="4" y="25"/>
                    </a:cubicBezTo>
                    <a:cubicBezTo>
                      <a:pt x="0" y="13"/>
                      <a:pt x="10" y="3"/>
                      <a:pt x="19" y="0"/>
                    </a:cubicBezTo>
                    <a:cubicBezTo>
                      <a:pt x="32" y="0"/>
                      <a:pt x="41" y="7"/>
                      <a:pt x="44" y="1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6" name="Freeform 1104">
                <a:extLst>
                  <a:ext uri="{FF2B5EF4-FFF2-40B4-BE49-F238E27FC236}">
                    <a16:creationId xmlns:a16="http://schemas.microsoft.com/office/drawing/2014/main" id="{F8509C85-49D2-2543-8621-FE10BCEF4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3668" y="6523996"/>
                <a:ext cx="89968" cy="89968"/>
              </a:xfrm>
              <a:custGeom>
                <a:avLst/>
                <a:gdLst>
                  <a:gd name="T0" fmla="*/ 31 w 35"/>
                  <a:gd name="T1" fmla="*/ 16 h 36"/>
                  <a:gd name="T2" fmla="*/ 31 w 35"/>
                  <a:gd name="T3" fmla="*/ 16 h 36"/>
                  <a:gd name="T4" fmla="*/ 19 w 35"/>
                  <a:gd name="T5" fmla="*/ 35 h 36"/>
                  <a:gd name="T6" fmla="*/ 0 w 35"/>
                  <a:gd name="T7" fmla="*/ 19 h 36"/>
                  <a:gd name="T8" fmla="*/ 12 w 35"/>
                  <a:gd name="T9" fmla="*/ 0 h 36"/>
                  <a:gd name="T10" fmla="*/ 31 w 35"/>
                  <a:gd name="T11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36">
                    <a:moveTo>
                      <a:pt x="31" y="16"/>
                    </a:moveTo>
                    <a:lnTo>
                      <a:pt x="31" y="16"/>
                    </a:lnTo>
                    <a:cubicBezTo>
                      <a:pt x="34" y="25"/>
                      <a:pt x="28" y="32"/>
                      <a:pt x="19" y="35"/>
                    </a:cubicBezTo>
                    <a:cubicBezTo>
                      <a:pt x="9" y="35"/>
                      <a:pt x="0" y="28"/>
                      <a:pt x="0" y="19"/>
                    </a:cubicBezTo>
                    <a:cubicBezTo>
                      <a:pt x="0" y="9"/>
                      <a:pt x="6" y="3"/>
                      <a:pt x="12" y="0"/>
                    </a:cubicBezTo>
                    <a:cubicBezTo>
                      <a:pt x="22" y="0"/>
                      <a:pt x="31" y="6"/>
                      <a:pt x="31" y="1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7" name="Freeform 1105">
                <a:extLst>
                  <a:ext uri="{FF2B5EF4-FFF2-40B4-BE49-F238E27FC236}">
                    <a16:creationId xmlns:a16="http://schemas.microsoft.com/office/drawing/2014/main" id="{D00B6AD8-2DF2-AA43-B08C-A036EFEBE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3732" y="6681439"/>
                <a:ext cx="146201" cy="157443"/>
              </a:xfrm>
              <a:custGeom>
                <a:avLst/>
                <a:gdLst>
                  <a:gd name="T0" fmla="*/ 54 w 58"/>
                  <a:gd name="T1" fmla="*/ 25 h 61"/>
                  <a:gd name="T2" fmla="*/ 54 w 58"/>
                  <a:gd name="T3" fmla="*/ 25 h 61"/>
                  <a:gd name="T4" fmla="*/ 32 w 58"/>
                  <a:gd name="T5" fmla="*/ 57 h 61"/>
                  <a:gd name="T6" fmla="*/ 0 w 58"/>
                  <a:gd name="T7" fmla="*/ 35 h 61"/>
                  <a:gd name="T8" fmla="*/ 26 w 58"/>
                  <a:gd name="T9" fmla="*/ 3 h 61"/>
                  <a:gd name="T10" fmla="*/ 54 w 58"/>
                  <a:gd name="T11" fmla="*/ 2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61">
                    <a:moveTo>
                      <a:pt x="54" y="25"/>
                    </a:moveTo>
                    <a:lnTo>
                      <a:pt x="54" y="25"/>
                    </a:lnTo>
                    <a:cubicBezTo>
                      <a:pt x="57" y="41"/>
                      <a:pt x="48" y="53"/>
                      <a:pt x="32" y="57"/>
                    </a:cubicBezTo>
                    <a:cubicBezTo>
                      <a:pt x="16" y="60"/>
                      <a:pt x="4" y="47"/>
                      <a:pt x="0" y="35"/>
                    </a:cubicBezTo>
                    <a:cubicBezTo>
                      <a:pt x="0" y="19"/>
                      <a:pt x="10" y="6"/>
                      <a:pt x="26" y="3"/>
                    </a:cubicBezTo>
                    <a:cubicBezTo>
                      <a:pt x="38" y="0"/>
                      <a:pt x="54" y="13"/>
                      <a:pt x="54" y="2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8" name="Freeform 1106">
                <a:extLst>
                  <a:ext uri="{FF2B5EF4-FFF2-40B4-BE49-F238E27FC236}">
                    <a16:creationId xmlns:a16="http://schemas.microsoft.com/office/drawing/2014/main" id="{E0980F26-B5F7-BB4C-B485-A23007232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716" y="6715173"/>
                <a:ext cx="67475" cy="67475"/>
              </a:xfrm>
              <a:custGeom>
                <a:avLst/>
                <a:gdLst>
                  <a:gd name="T0" fmla="*/ 25 w 26"/>
                  <a:gd name="T1" fmla="*/ 12 h 26"/>
                  <a:gd name="T2" fmla="*/ 25 w 26"/>
                  <a:gd name="T3" fmla="*/ 12 h 26"/>
                  <a:gd name="T4" fmla="*/ 13 w 26"/>
                  <a:gd name="T5" fmla="*/ 25 h 26"/>
                  <a:gd name="T6" fmla="*/ 0 w 26"/>
                  <a:gd name="T7" fmla="*/ 12 h 26"/>
                  <a:gd name="T8" fmla="*/ 13 w 26"/>
                  <a:gd name="T9" fmla="*/ 0 h 26"/>
                  <a:gd name="T10" fmla="*/ 25 w 26"/>
                  <a:gd name="T11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26">
                    <a:moveTo>
                      <a:pt x="25" y="12"/>
                    </a:moveTo>
                    <a:lnTo>
                      <a:pt x="25" y="12"/>
                    </a:lnTo>
                    <a:cubicBezTo>
                      <a:pt x="25" y="18"/>
                      <a:pt x="19" y="25"/>
                      <a:pt x="13" y="25"/>
                    </a:cubicBezTo>
                    <a:cubicBezTo>
                      <a:pt x="7" y="25"/>
                      <a:pt x="0" y="18"/>
                      <a:pt x="0" y="12"/>
                    </a:cubicBezTo>
                    <a:cubicBezTo>
                      <a:pt x="0" y="6"/>
                      <a:pt x="7" y="0"/>
                      <a:pt x="13" y="0"/>
                    </a:cubicBezTo>
                    <a:cubicBezTo>
                      <a:pt x="19" y="0"/>
                      <a:pt x="25" y="6"/>
                      <a:pt x="25" y="1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9" name="Freeform 1107">
                <a:extLst>
                  <a:ext uri="{FF2B5EF4-FFF2-40B4-BE49-F238E27FC236}">
                    <a16:creationId xmlns:a16="http://schemas.microsoft.com/office/drawing/2014/main" id="{E0A95C86-6605-854C-8A74-FDEB35FB2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1079" y="6602714"/>
                <a:ext cx="44984" cy="44984"/>
              </a:xfrm>
              <a:custGeom>
                <a:avLst/>
                <a:gdLst>
                  <a:gd name="T0" fmla="*/ 16 w 17"/>
                  <a:gd name="T1" fmla="*/ 9 h 19"/>
                  <a:gd name="T2" fmla="*/ 16 w 17"/>
                  <a:gd name="T3" fmla="*/ 9 h 19"/>
                  <a:gd name="T4" fmla="*/ 7 w 17"/>
                  <a:gd name="T5" fmla="*/ 18 h 19"/>
                  <a:gd name="T6" fmla="*/ 0 w 17"/>
                  <a:gd name="T7" fmla="*/ 9 h 19"/>
                  <a:gd name="T8" fmla="*/ 7 w 17"/>
                  <a:gd name="T9" fmla="*/ 0 h 19"/>
                  <a:gd name="T10" fmla="*/ 16 w 17"/>
                  <a:gd name="T11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9">
                    <a:moveTo>
                      <a:pt x="16" y="9"/>
                    </a:moveTo>
                    <a:lnTo>
                      <a:pt x="16" y="9"/>
                    </a:lnTo>
                    <a:cubicBezTo>
                      <a:pt x="16" y="15"/>
                      <a:pt x="13" y="18"/>
                      <a:pt x="7" y="18"/>
                    </a:cubicBezTo>
                    <a:cubicBezTo>
                      <a:pt x="3" y="18"/>
                      <a:pt x="0" y="15"/>
                      <a:pt x="0" y="9"/>
                    </a:cubicBezTo>
                    <a:cubicBezTo>
                      <a:pt x="0" y="6"/>
                      <a:pt x="3" y="0"/>
                      <a:pt x="7" y="0"/>
                    </a:cubicBezTo>
                    <a:cubicBezTo>
                      <a:pt x="13" y="0"/>
                      <a:pt x="16" y="6"/>
                      <a:pt x="16" y="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" name="Freeform 1108">
                <a:extLst>
                  <a:ext uri="{FF2B5EF4-FFF2-40B4-BE49-F238E27FC236}">
                    <a16:creationId xmlns:a16="http://schemas.microsoft.com/office/drawing/2014/main" id="{87E4E0ED-F4A6-4542-9607-A6C4DEC1B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7410" y="6535238"/>
                <a:ext cx="33734" cy="33741"/>
              </a:xfrm>
              <a:custGeom>
                <a:avLst/>
                <a:gdLst>
                  <a:gd name="T0" fmla="*/ 13 w 14"/>
                  <a:gd name="T1" fmla="*/ 7 h 14"/>
                  <a:gd name="T2" fmla="*/ 13 w 14"/>
                  <a:gd name="T3" fmla="*/ 7 h 14"/>
                  <a:gd name="T4" fmla="*/ 7 w 14"/>
                  <a:gd name="T5" fmla="*/ 13 h 14"/>
                  <a:gd name="T6" fmla="*/ 0 w 14"/>
                  <a:gd name="T7" fmla="*/ 7 h 14"/>
                  <a:gd name="T8" fmla="*/ 7 w 14"/>
                  <a:gd name="T9" fmla="*/ 0 h 14"/>
                  <a:gd name="T10" fmla="*/ 13 w 14"/>
                  <a:gd name="T11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4">
                    <a:moveTo>
                      <a:pt x="13" y="7"/>
                    </a:moveTo>
                    <a:lnTo>
                      <a:pt x="13" y="7"/>
                    </a:lnTo>
                    <a:cubicBezTo>
                      <a:pt x="13" y="10"/>
                      <a:pt x="10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0" y="0"/>
                      <a:pt x="13" y="3"/>
                      <a:pt x="13" y="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1" name="Freeform 1109">
                <a:extLst>
                  <a:ext uri="{FF2B5EF4-FFF2-40B4-BE49-F238E27FC236}">
                    <a16:creationId xmlns:a16="http://schemas.microsoft.com/office/drawing/2014/main" id="{793476A3-1817-694C-A756-F1D8D4060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418" y="6872617"/>
                <a:ext cx="1923056" cy="1225814"/>
              </a:xfrm>
              <a:custGeom>
                <a:avLst/>
                <a:gdLst>
                  <a:gd name="T0" fmla="*/ 745 w 756"/>
                  <a:gd name="T1" fmla="*/ 226 h 482"/>
                  <a:gd name="T2" fmla="*/ 745 w 756"/>
                  <a:gd name="T3" fmla="*/ 226 h 482"/>
                  <a:gd name="T4" fmla="*/ 695 w 756"/>
                  <a:gd name="T5" fmla="*/ 226 h 482"/>
                  <a:gd name="T6" fmla="*/ 619 w 756"/>
                  <a:gd name="T7" fmla="*/ 201 h 482"/>
                  <a:gd name="T8" fmla="*/ 358 w 756"/>
                  <a:gd name="T9" fmla="*/ 15 h 482"/>
                  <a:gd name="T10" fmla="*/ 308 w 756"/>
                  <a:gd name="T11" fmla="*/ 15 h 482"/>
                  <a:gd name="T12" fmla="*/ 327 w 756"/>
                  <a:gd name="T13" fmla="*/ 72 h 482"/>
                  <a:gd name="T14" fmla="*/ 390 w 756"/>
                  <a:gd name="T15" fmla="*/ 135 h 482"/>
                  <a:gd name="T16" fmla="*/ 374 w 756"/>
                  <a:gd name="T17" fmla="*/ 172 h 482"/>
                  <a:gd name="T18" fmla="*/ 94 w 756"/>
                  <a:gd name="T19" fmla="*/ 172 h 482"/>
                  <a:gd name="T20" fmla="*/ 62 w 756"/>
                  <a:gd name="T21" fmla="*/ 195 h 482"/>
                  <a:gd name="T22" fmla="*/ 94 w 756"/>
                  <a:gd name="T23" fmla="*/ 232 h 482"/>
                  <a:gd name="T24" fmla="*/ 320 w 756"/>
                  <a:gd name="T25" fmla="*/ 232 h 482"/>
                  <a:gd name="T26" fmla="*/ 336 w 756"/>
                  <a:gd name="T27" fmla="*/ 245 h 482"/>
                  <a:gd name="T28" fmla="*/ 336 w 756"/>
                  <a:gd name="T29" fmla="*/ 245 h 482"/>
                  <a:gd name="T30" fmla="*/ 320 w 756"/>
                  <a:gd name="T31" fmla="*/ 261 h 482"/>
                  <a:gd name="T32" fmla="*/ 34 w 756"/>
                  <a:gd name="T33" fmla="*/ 261 h 482"/>
                  <a:gd name="T34" fmla="*/ 3 w 756"/>
                  <a:gd name="T35" fmla="*/ 286 h 482"/>
                  <a:gd name="T36" fmla="*/ 31 w 756"/>
                  <a:gd name="T37" fmla="*/ 320 h 482"/>
                  <a:gd name="T38" fmla="*/ 324 w 756"/>
                  <a:gd name="T39" fmla="*/ 320 h 482"/>
                  <a:gd name="T40" fmla="*/ 336 w 756"/>
                  <a:gd name="T41" fmla="*/ 330 h 482"/>
                  <a:gd name="T42" fmla="*/ 336 w 756"/>
                  <a:gd name="T43" fmla="*/ 333 h 482"/>
                  <a:gd name="T44" fmla="*/ 324 w 756"/>
                  <a:gd name="T45" fmla="*/ 342 h 482"/>
                  <a:gd name="T46" fmla="*/ 94 w 756"/>
                  <a:gd name="T47" fmla="*/ 342 h 482"/>
                  <a:gd name="T48" fmla="*/ 62 w 756"/>
                  <a:gd name="T49" fmla="*/ 368 h 482"/>
                  <a:gd name="T50" fmla="*/ 94 w 756"/>
                  <a:gd name="T51" fmla="*/ 402 h 482"/>
                  <a:gd name="T52" fmla="*/ 324 w 756"/>
                  <a:gd name="T53" fmla="*/ 402 h 482"/>
                  <a:gd name="T54" fmla="*/ 336 w 756"/>
                  <a:gd name="T55" fmla="*/ 415 h 482"/>
                  <a:gd name="T56" fmla="*/ 336 w 756"/>
                  <a:gd name="T57" fmla="*/ 415 h 482"/>
                  <a:gd name="T58" fmla="*/ 324 w 756"/>
                  <a:gd name="T59" fmla="*/ 424 h 482"/>
                  <a:gd name="T60" fmla="*/ 213 w 756"/>
                  <a:gd name="T61" fmla="*/ 427 h 482"/>
                  <a:gd name="T62" fmla="*/ 185 w 756"/>
                  <a:gd name="T63" fmla="*/ 449 h 482"/>
                  <a:gd name="T64" fmla="*/ 213 w 756"/>
                  <a:gd name="T65" fmla="*/ 478 h 482"/>
                  <a:gd name="T66" fmla="*/ 399 w 756"/>
                  <a:gd name="T67" fmla="*/ 481 h 482"/>
                  <a:gd name="T68" fmla="*/ 437 w 756"/>
                  <a:gd name="T69" fmla="*/ 481 h 482"/>
                  <a:gd name="T70" fmla="*/ 512 w 756"/>
                  <a:gd name="T71" fmla="*/ 481 h 482"/>
                  <a:gd name="T72" fmla="*/ 632 w 756"/>
                  <a:gd name="T73" fmla="*/ 462 h 482"/>
                  <a:gd name="T74" fmla="*/ 666 w 756"/>
                  <a:gd name="T75" fmla="*/ 459 h 482"/>
                  <a:gd name="T76" fmla="*/ 745 w 756"/>
                  <a:gd name="T77" fmla="*/ 459 h 482"/>
                  <a:gd name="T78" fmla="*/ 755 w 756"/>
                  <a:gd name="T79" fmla="*/ 446 h 482"/>
                  <a:gd name="T80" fmla="*/ 755 w 756"/>
                  <a:gd name="T81" fmla="*/ 239 h 482"/>
                  <a:gd name="T82" fmla="*/ 745 w 756"/>
                  <a:gd name="T83" fmla="*/ 22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56" h="482">
                    <a:moveTo>
                      <a:pt x="745" y="226"/>
                    </a:moveTo>
                    <a:lnTo>
                      <a:pt x="745" y="226"/>
                    </a:lnTo>
                    <a:cubicBezTo>
                      <a:pt x="695" y="226"/>
                      <a:pt x="695" y="226"/>
                      <a:pt x="695" y="226"/>
                    </a:cubicBezTo>
                    <a:cubicBezTo>
                      <a:pt x="666" y="226"/>
                      <a:pt x="641" y="217"/>
                      <a:pt x="619" y="201"/>
                    </a:cubicBezTo>
                    <a:cubicBezTo>
                      <a:pt x="528" y="128"/>
                      <a:pt x="358" y="15"/>
                      <a:pt x="358" y="15"/>
                    </a:cubicBezTo>
                    <a:cubicBezTo>
                      <a:pt x="346" y="3"/>
                      <a:pt x="320" y="0"/>
                      <a:pt x="308" y="15"/>
                    </a:cubicBezTo>
                    <a:cubicBezTo>
                      <a:pt x="295" y="34"/>
                      <a:pt x="308" y="56"/>
                      <a:pt x="327" y="72"/>
                    </a:cubicBezTo>
                    <a:cubicBezTo>
                      <a:pt x="327" y="72"/>
                      <a:pt x="371" y="113"/>
                      <a:pt x="390" y="135"/>
                    </a:cubicBezTo>
                    <a:cubicBezTo>
                      <a:pt x="402" y="147"/>
                      <a:pt x="393" y="172"/>
                      <a:pt x="374" y="172"/>
                    </a:cubicBezTo>
                    <a:cubicBezTo>
                      <a:pt x="94" y="172"/>
                      <a:pt x="94" y="172"/>
                      <a:pt x="94" y="172"/>
                    </a:cubicBezTo>
                    <a:cubicBezTo>
                      <a:pt x="81" y="172"/>
                      <a:pt x="66" y="182"/>
                      <a:pt x="62" y="195"/>
                    </a:cubicBezTo>
                    <a:cubicBezTo>
                      <a:pt x="59" y="213"/>
                      <a:pt x="75" y="232"/>
                      <a:pt x="94" y="232"/>
                    </a:cubicBezTo>
                    <a:cubicBezTo>
                      <a:pt x="320" y="232"/>
                      <a:pt x="320" y="232"/>
                      <a:pt x="320" y="232"/>
                    </a:cubicBezTo>
                    <a:cubicBezTo>
                      <a:pt x="327" y="232"/>
                      <a:pt x="333" y="239"/>
                      <a:pt x="336" y="245"/>
                    </a:cubicBezTo>
                    <a:lnTo>
                      <a:pt x="336" y="245"/>
                    </a:lnTo>
                    <a:cubicBezTo>
                      <a:pt x="336" y="254"/>
                      <a:pt x="327" y="261"/>
                      <a:pt x="320" y="261"/>
                    </a:cubicBezTo>
                    <a:cubicBezTo>
                      <a:pt x="34" y="261"/>
                      <a:pt x="34" y="261"/>
                      <a:pt x="34" y="261"/>
                    </a:cubicBezTo>
                    <a:cubicBezTo>
                      <a:pt x="18" y="261"/>
                      <a:pt x="6" y="270"/>
                      <a:pt x="3" y="286"/>
                    </a:cubicBezTo>
                    <a:cubicBezTo>
                      <a:pt x="0" y="305"/>
                      <a:pt x="12" y="320"/>
                      <a:pt x="31" y="320"/>
                    </a:cubicBezTo>
                    <a:cubicBezTo>
                      <a:pt x="324" y="320"/>
                      <a:pt x="324" y="320"/>
                      <a:pt x="324" y="320"/>
                    </a:cubicBezTo>
                    <a:cubicBezTo>
                      <a:pt x="330" y="320"/>
                      <a:pt x="336" y="327"/>
                      <a:pt x="336" y="330"/>
                    </a:cubicBezTo>
                    <a:cubicBezTo>
                      <a:pt x="336" y="333"/>
                      <a:pt x="336" y="333"/>
                      <a:pt x="336" y="333"/>
                    </a:cubicBezTo>
                    <a:cubicBezTo>
                      <a:pt x="336" y="339"/>
                      <a:pt x="330" y="342"/>
                      <a:pt x="324" y="342"/>
                    </a:cubicBezTo>
                    <a:cubicBezTo>
                      <a:pt x="94" y="342"/>
                      <a:pt x="94" y="342"/>
                      <a:pt x="94" y="342"/>
                    </a:cubicBezTo>
                    <a:cubicBezTo>
                      <a:pt x="81" y="342"/>
                      <a:pt x="66" y="352"/>
                      <a:pt x="62" y="368"/>
                    </a:cubicBezTo>
                    <a:cubicBezTo>
                      <a:pt x="59" y="386"/>
                      <a:pt x="75" y="402"/>
                      <a:pt x="94" y="402"/>
                    </a:cubicBezTo>
                    <a:cubicBezTo>
                      <a:pt x="324" y="402"/>
                      <a:pt x="324" y="402"/>
                      <a:pt x="324" y="402"/>
                    </a:cubicBezTo>
                    <a:cubicBezTo>
                      <a:pt x="330" y="402"/>
                      <a:pt x="336" y="408"/>
                      <a:pt x="336" y="415"/>
                    </a:cubicBezTo>
                    <a:lnTo>
                      <a:pt x="336" y="415"/>
                    </a:lnTo>
                    <a:cubicBezTo>
                      <a:pt x="336" y="421"/>
                      <a:pt x="330" y="424"/>
                      <a:pt x="324" y="424"/>
                    </a:cubicBezTo>
                    <a:cubicBezTo>
                      <a:pt x="213" y="427"/>
                      <a:pt x="213" y="427"/>
                      <a:pt x="213" y="427"/>
                    </a:cubicBezTo>
                    <a:cubicBezTo>
                      <a:pt x="198" y="427"/>
                      <a:pt x="185" y="434"/>
                      <a:pt x="185" y="449"/>
                    </a:cubicBezTo>
                    <a:cubicBezTo>
                      <a:pt x="182" y="468"/>
                      <a:pt x="195" y="478"/>
                      <a:pt x="213" y="478"/>
                    </a:cubicBezTo>
                    <a:cubicBezTo>
                      <a:pt x="399" y="481"/>
                      <a:pt x="399" y="481"/>
                      <a:pt x="399" y="481"/>
                    </a:cubicBezTo>
                    <a:cubicBezTo>
                      <a:pt x="437" y="481"/>
                      <a:pt x="437" y="481"/>
                      <a:pt x="437" y="481"/>
                    </a:cubicBezTo>
                    <a:cubicBezTo>
                      <a:pt x="512" y="481"/>
                      <a:pt x="512" y="481"/>
                      <a:pt x="512" y="481"/>
                    </a:cubicBezTo>
                    <a:cubicBezTo>
                      <a:pt x="528" y="481"/>
                      <a:pt x="588" y="474"/>
                      <a:pt x="632" y="462"/>
                    </a:cubicBezTo>
                    <a:cubicBezTo>
                      <a:pt x="641" y="459"/>
                      <a:pt x="654" y="459"/>
                      <a:pt x="666" y="459"/>
                    </a:cubicBezTo>
                    <a:cubicBezTo>
                      <a:pt x="745" y="459"/>
                      <a:pt x="745" y="459"/>
                      <a:pt x="745" y="459"/>
                    </a:cubicBezTo>
                    <a:cubicBezTo>
                      <a:pt x="751" y="459"/>
                      <a:pt x="755" y="453"/>
                      <a:pt x="755" y="446"/>
                    </a:cubicBezTo>
                    <a:cubicBezTo>
                      <a:pt x="755" y="239"/>
                      <a:pt x="755" y="239"/>
                      <a:pt x="755" y="239"/>
                    </a:cubicBezTo>
                    <a:cubicBezTo>
                      <a:pt x="755" y="232"/>
                      <a:pt x="751" y="226"/>
                      <a:pt x="745" y="226"/>
                    </a:cubicBezTo>
                  </a:path>
                </a:pathLst>
              </a:custGeom>
              <a:solidFill>
                <a:srgbClr val="FFD6A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2" name="Freeform 1110">
                <a:extLst>
                  <a:ext uri="{FF2B5EF4-FFF2-40B4-BE49-F238E27FC236}">
                    <a16:creationId xmlns:a16="http://schemas.microsoft.com/office/drawing/2014/main" id="{C30C4F44-4A6D-AB4B-B291-AE61CAA86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6548" y="6703931"/>
                <a:ext cx="146201" cy="202427"/>
              </a:xfrm>
              <a:custGeom>
                <a:avLst/>
                <a:gdLst>
                  <a:gd name="T0" fmla="*/ 56 w 57"/>
                  <a:gd name="T1" fmla="*/ 48 h 80"/>
                  <a:gd name="T2" fmla="*/ 56 w 57"/>
                  <a:gd name="T3" fmla="*/ 48 h 80"/>
                  <a:gd name="T4" fmla="*/ 28 w 57"/>
                  <a:gd name="T5" fmla="*/ 79 h 80"/>
                  <a:gd name="T6" fmla="*/ 0 w 57"/>
                  <a:gd name="T7" fmla="*/ 48 h 80"/>
                  <a:gd name="T8" fmla="*/ 28 w 57"/>
                  <a:gd name="T9" fmla="*/ 0 h 80"/>
                  <a:gd name="T10" fmla="*/ 56 w 57"/>
                  <a:gd name="T11" fmla="*/ 4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" h="80">
                    <a:moveTo>
                      <a:pt x="56" y="48"/>
                    </a:moveTo>
                    <a:lnTo>
                      <a:pt x="56" y="48"/>
                    </a:lnTo>
                    <a:cubicBezTo>
                      <a:pt x="56" y="63"/>
                      <a:pt x="44" y="79"/>
                      <a:pt x="28" y="79"/>
                    </a:cubicBezTo>
                    <a:cubicBezTo>
                      <a:pt x="12" y="79"/>
                      <a:pt x="0" y="63"/>
                      <a:pt x="0" y="48"/>
                    </a:cubicBezTo>
                    <a:cubicBezTo>
                      <a:pt x="0" y="29"/>
                      <a:pt x="28" y="0"/>
                      <a:pt x="28" y="0"/>
                    </a:cubicBezTo>
                    <a:cubicBezTo>
                      <a:pt x="28" y="0"/>
                      <a:pt x="56" y="29"/>
                      <a:pt x="56" y="48"/>
                    </a:cubicBezTo>
                  </a:path>
                </a:pathLst>
              </a:custGeom>
              <a:solidFill>
                <a:srgbClr val="8FD7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3" name="Freeform 1111">
                <a:extLst>
                  <a:ext uri="{FF2B5EF4-FFF2-40B4-BE49-F238E27FC236}">
                    <a16:creationId xmlns:a16="http://schemas.microsoft.com/office/drawing/2014/main" id="{52BA0326-5B26-AD46-B1A2-6077EBA15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6548" y="7007568"/>
                <a:ext cx="146201" cy="191185"/>
              </a:xfrm>
              <a:custGeom>
                <a:avLst/>
                <a:gdLst>
                  <a:gd name="T0" fmla="*/ 56 w 57"/>
                  <a:gd name="T1" fmla="*/ 44 h 76"/>
                  <a:gd name="T2" fmla="*/ 56 w 57"/>
                  <a:gd name="T3" fmla="*/ 44 h 76"/>
                  <a:gd name="T4" fmla="*/ 28 w 57"/>
                  <a:gd name="T5" fmla="*/ 75 h 76"/>
                  <a:gd name="T6" fmla="*/ 0 w 57"/>
                  <a:gd name="T7" fmla="*/ 44 h 76"/>
                  <a:gd name="T8" fmla="*/ 28 w 57"/>
                  <a:gd name="T9" fmla="*/ 0 h 76"/>
                  <a:gd name="T10" fmla="*/ 56 w 57"/>
                  <a:gd name="T11" fmla="*/ 4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" h="76">
                    <a:moveTo>
                      <a:pt x="56" y="44"/>
                    </a:moveTo>
                    <a:lnTo>
                      <a:pt x="56" y="44"/>
                    </a:lnTo>
                    <a:cubicBezTo>
                      <a:pt x="56" y="63"/>
                      <a:pt x="44" y="75"/>
                      <a:pt x="28" y="75"/>
                    </a:cubicBezTo>
                    <a:cubicBezTo>
                      <a:pt x="12" y="75"/>
                      <a:pt x="0" y="63"/>
                      <a:pt x="0" y="44"/>
                    </a:cubicBezTo>
                    <a:cubicBezTo>
                      <a:pt x="0" y="25"/>
                      <a:pt x="28" y="0"/>
                      <a:pt x="28" y="0"/>
                    </a:cubicBezTo>
                    <a:cubicBezTo>
                      <a:pt x="28" y="0"/>
                      <a:pt x="56" y="25"/>
                      <a:pt x="56" y="44"/>
                    </a:cubicBezTo>
                  </a:path>
                </a:pathLst>
              </a:custGeom>
              <a:solidFill>
                <a:srgbClr val="8FD7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4" name="Freeform 1112">
                <a:extLst>
                  <a:ext uri="{FF2B5EF4-FFF2-40B4-BE49-F238E27FC236}">
                    <a16:creationId xmlns:a16="http://schemas.microsoft.com/office/drawing/2014/main" id="{911230A2-B7A2-304C-B1C2-5DC11DB89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0224" y="6703931"/>
                <a:ext cx="146194" cy="202427"/>
              </a:xfrm>
              <a:custGeom>
                <a:avLst/>
                <a:gdLst>
                  <a:gd name="T0" fmla="*/ 57 w 58"/>
                  <a:gd name="T1" fmla="*/ 48 h 80"/>
                  <a:gd name="T2" fmla="*/ 57 w 58"/>
                  <a:gd name="T3" fmla="*/ 48 h 80"/>
                  <a:gd name="T4" fmla="*/ 29 w 58"/>
                  <a:gd name="T5" fmla="*/ 79 h 80"/>
                  <a:gd name="T6" fmla="*/ 0 w 58"/>
                  <a:gd name="T7" fmla="*/ 48 h 80"/>
                  <a:gd name="T8" fmla="*/ 29 w 58"/>
                  <a:gd name="T9" fmla="*/ 0 h 80"/>
                  <a:gd name="T10" fmla="*/ 57 w 58"/>
                  <a:gd name="T11" fmla="*/ 4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80">
                    <a:moveTo>
                      <a:pt x="57" y="48"/>
                    </a:moveTo>
                    <a:lnTo>
                      <a:pt x="57" y="48"/>
                    </a:lnTo>
                    <a:cubicBezTo>
                      <a:pt x="57" y="63"/>
                      <a:pt x="44" y="79"/>
                      <a:pt x="29" y="79"/>
                    </a:cubicBezTo>
                    <a:cubicBezTo>
                      <a:pt x="13" y="79"/>
                      <a:pt x="0" y="63"/>
                      <a:pt x="0" y="48"/>
                    </a:cubicBezTo>
                    <a:cubicBezTo>
                      <a:pt x="0" y="29"/>
                      <a:pt x="29" y="0"/>
                      <a:pt x="29" y="0"/>
                    </a:cubicBezTo>
                    <a:cubicBezTo>
                      <a:pt x="29" y="0"/>
                      <a:pt x="57" y="29"/>
                      <a:pt x="57" y="48"/>
                    </a:cubicBezTo>
                  </a:path>
                </a:pathLst>
              </a:custGeom>
              <a:solidFill>
                <a:srgbClr val="8FD7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5" name="Freeform 1113">
                <a:extLst>
                  <a:ext uri="{FF2B5EF4-FFF2-40B4-BE49-F238E27FC236}">
                    <a16:creationId xmlns:a16="http://schemas.microsoft.com/office/drawing/2014/main" id="{3085E967-549A-5E46-B474-72E244F33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0224" y="7007568"/>
                <a:ext cx="146194" cy="191185"/>
              </a:xfrm>
              <a:custGeom>
                <a:avLst/>
                <a:gdLst>
                  <a:gd name="T0" fmla="*/ 57 w 58"/>
                  <a:gd name="T1" fmla="*/ 44 h 76"/>
                  <a:gd name="T2" fmla="*/ 57 w 58"/>
                  <a:gd name="T3" fmla="*/ 44 h 76"/>
                  <a:gd name="T4" fmla="*/ 29 w 58"/>
                  <a:gd name="T5" fmla="*/ 75 h 76"/>
                  <a:gd name="T6" fmla="*/ 0 w 58"/>
                  <a:gd name="T7" fmla="*/ 44 h 76"/>
                  <a:gd name="T8" fmla="*/ 29 w 58"/>
                  <a:gd name="T9" fmla="*/ 0 h 76"/>
                  <a:gd name="T10" fmla="*/ 57 w 58"/>
                  <a:gd name="T11" fmla="*/ 4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76">
                    <a:moveTo>
                      <a:pt x="57" y="44"/>
                    </a:moveTo>
                    <a:lnTo>
                      <a:pt x="57" y="44"/>
                    </a:lnTo>
                    <a:cubicBezTo>
                      <a:pt x="57" y="63"/>
                      <a:pt x="44" y="75"/>
                      <a:pt x="29" y="75"/>
                    </a:cubicBezTo>
                    <a:cubicBezTo>
                      <a:pt x="13" y="75"/>
                      <a:pt x="0" y="63"/>
                      <a:pt x="0" y="44"/>
                    </a:cubicBezTo>
                    <a:cubicBezTo>
                      <a:pt x="0" y="25"/>
                      <a:pt x="29" y="0"/>
                      <a:pt x="29" y="0"/>
                    </a:cubicBezTo>
                    <a:cubicBezTo>
                      <a:pt x="29" y="0"/>
                      <a:pt x="57" y="25"/>
                      <a:pt x="57" y="44"/>
                    </a:cubicBezTo>
                  </a:path>
                </a:pathLst>
              </a:custGeom>
              <a:solidFill>
                <a:srgbClr val="8FD7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6" name="Freeform 1114">
                <a:extLst>
                  <a:ext uri="{FF2B5EF4-FFF2-40B4-BE49-F238E27FC236}">
                    <a16:creationId xmlns:a16="http://schemas.microsoft.com/office/drawing/2014/main" id="{AC183A95-19E9-E543-921C-506973F8D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7797" y="6389044"/>
                <a:ext cx="326129" cy="258654"/>
              </a:xfrm>
              <a:custGeom>
                <a:avLst/>
                <a:gdLst>
                  <a:gd name="T0" fmla="*/ 97 w 127"/>
                  <a:gd name="T1" fmla="*/ 100 h 101"/>
                  <a:gd name="T2" fmla="*/ 97 w 127"/>
                  <a:gd name="T3" fmla="*/ 100 h 101"/>
                  <a:gd name="T4" fmla="*/ 28 w 127"/>
                  <a:gd name="T5" fmla="*/ 100 h 101"/>
                  <a:gd name="T6" fmla="*/ 0 w 127"/>
                  <a:gd name="T7" fmla="*/ 72 h 101"/>
                  <a:gd name="T8" fmla="*/ 0 w 127"/>
                  <a:gd name="T9" fmla="*/ 28 h 101"/>
                  <a:gd name="T10" fmla="*/ 28 w 127"/>
                  <a:gd name="T11" fmla="*/ 0 h 101"/>
                  <a:gd name="T12" fmla="*/ 97 w 127"/>
                  <a:gd name="T13" fmla="*/ 0 h 101"/>
                  <a:gd name="T14" fmla="*/ 126 w 127"/>
                  <a:gd name="T15" fmla="*/ 28 h 101"/>
                  <a:gd name="T16" fmla="*/ 126 w 127"/>
                  <a:gd name="T17" fmla="*/ 72 h 101"/>
                  <a:gd name="T18" fmla="*/ 97 w 127"/>
                  <a:gd name="T19" fmla="*/ 10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101">
                    <a:moveTo>
                      <a:pt x="97" y="100"/>
                    </a:moveTo>
                    <a:lnTo>
                      <a:pt x="97" y="100"/>
                    </a:lnTo>
                    <a:cubicBezTo>
                      <a:pt x="28" y="100"/>
                      <a:pt x="28" y="100"/>
                      <a:pt x="28" y="100"/>
                    </a:cubicBezTo>
                    <a:cubicBezTo>
                      <a:pt x="12" y="100"/>
                      <a:pt x="0" y="88"/>
                      <a:pt x="0" y="72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2"/>
                      <a:pt x="12" y="0"/>
                      <a:pt x="28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113" y="0"/>
                      <a:pt x="126" y="12"/>
                      <a:pt x="126" y="28"/>
                    </a:cubicBezTo>
                    <a:cubicBezTo>
                      <a:pt x="126" y="72"/>
                      <a:pt x="126" y="72"/>
                      <a:pt x="126" y="72"/>
                    </a:cubicBezTo>
                    <a:cubicBezTo>
                      <a:pt x="126" y="88"/>
                      <a:pt x="113" y="100"/>
                      <a:pt x="97" y="100"/>
                    </a:cubicBezTo>
                  </a:path>
                </a:pathLst>
              </a:custGeom>
              <a:solidFill>
                <a:srgbClr val="ECECE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" name="Freeform 1115">
                <a:extLst>
                  <a:ext uri="{FF2B5EF4-FFF2-40B4-BE49-F238E27FC236}">
                    <a16:creationId xmlns:a16="http://schemas.microsoft.com/office/drawing/2014/main" id="{C9857473-4081-F74A-AFF9-E012A598D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919" y="6276585"/>
                <a:ext cx="1506959" cy="573541"/>
              </a:xfrm>
              <a:custGeom>
                <a:avLst/>
                <a:gdLst>
                  <a:gd name="T0" fmla="*/ 59 w 589"/>
                  <a:gd name="T1" fmla="*/ 226 h 227"/>
                  <a:gd name="T2" fmla="*/ 59 w 589"/>
                  <a:gd name="T3" fmla="*/ 226 h 227"/>
                  <a:gd name="T4" fmla="*/ 12 w 589"/>
                  <a:gd name="T5" fmla="*/ 198 h 227"/>
                  <a:gd name="T6" fmla="*/ 37 w 589"/>
                  <a:gd name="T7" fmla="*/ 132 h 227"/>
                  <a:gd name="T8" fmla="*/ 305 w 589"/>
                  <a:gd name="T9" fmla="*/ 3 h 227"/>
                  <a:gd name="T10" fmla="*/ 327 w 589"/>
                  <a:gd name="T11" fmla="*/ 0 h 227"/>
                  <a:gd name="T12" fmla="*/ 538 w 589"/>
                  <a:gd name="T13" fmla="*/ 0 h 227"/>
                  <a:gd name="T14" fmla="*/ 588 w 589"/>
                  <a:gd name="T15" fmla="*/ 50 h 227"/>
                  <a:gd name="T16" fmla="*/ 538 w 589"/>
                  <a:gd name="T17" fmla="*/ 97 h 227"/>
                  <a:gd name="T18" fmla="*/ 339 w 589"/>
                  <a:gd name="T19" fmla="*/ 97 h 227"/>
                  <a:gd name="T20" fmla="*/ 78 w 589"/>
                  <a:gd name="T21" fmla="*/ 223 h 227"/>
                  <a:gd name="T22" fmla="*/ 59 w 589"/>
                  <a:gd name="T23" fmla="*/ 226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9" h="227">
                    <a:moveTo>
                      <a:pt x="59" y="226"/>
                    </a:moveTo>
                    <a:lnTo>
                      <a:pt x="59" y="226"/>
                    </a:lnTo>
                    <a:cubicBezTo>
                      <a:pt x="41" y="226"/>
                      <a:pt x="22" y="217"/>
                      <a:pt x="12" y="198"/>
                    </a:cubicBezTo>
                    <a:cubicBezTo>
                      <a:pt x="0" y="173"/>
                      <a:pt x="12" y="144"/>
                      <a:pt x="37" y="132"/>
                    </a:cubicBezTo>
                    <a:cubicBezTo>
                      <a:pt x="305" y="3"/>
                      <a:pt x="305" y="3"/>
                      <a:pt x="305" y="3"/>
                    </a:cubicBezTo>
                    <a:cubicBezTo>
                      <a:pt x="311" y="0"/>
                      <a:pt x="321" y="0"/>
                      <a:pt x="327" y="0"/>
                    </a:cubicBezTo>
                    <a:cubicBezTo>
                      <a:pt x="538" y="0"/>
                      <a:pt x="538" y="0"/>
                      <a:pt x="538" y="0"/>
                    </a:cubicBezTo>
                    <a:cubicBezTo>
                      <a:pt x="566" y="0"/>
                      <a:pt x="588" y="22"/>
                      <a:pt x="588" y="50"/>
                    </a:cubicBezTo>
                    <a:cubicBezTo>
                      <a:pt x="588" y="75"/>
                      <a:pt x="566" y="97"/>
                      <a:pt x="538" y="97"/>
                    </a:cubicBezTo>
                    <a:cubicBezTo>
                      <a:pt x="339" y="97"/>
                      <a:pt x="339" y="97"/>
                      <a:pt x="339" y="97"/>
                    </a:cubicBezTo>
                    <a:cubicBezTo>
                      <a:pt x="78" y="223"/>
                      <a:pt x="78" y="223"/>
                      <a:pt x="78" y="223"/>
                    </a:cubicBezTo>
                    <a:cubicBezTo>
                      <a:pt x="72" y="226"/>
                      <a:pt x="66" y="226"/>
                      <a:pt x="59" y="226"/>
                    </a:cubicBezTo>
                  </a:path>
                </a:pathLst>
              </a:custGeom>
              <a:solidFill>
                <a:srgbClr val="ECECE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BEA8C911-86CF-0141-BC94-D9E50C66F801}"/>
                  </a:ext>
                </a:extLst>
              </p:cNvPr>
              <p:cNvSpPr/>
              <p:nvPr/>
            </p:nvSpPr>
            <p:spPr>
              <a:xfrm>
                <a:off x="17490204" y="5245768"/>
                <a:ext cx="5410774" cy="3898232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5436C52-1806-8747-969C-B60E79CCEE65}"/>
                  </a:ext>
                </a:extLst>
              </p:cNvPr>
              <p:cNvGrpSpPr/>
              <p:nvPr/>
            </p:nvGrpSpPr>
            <p:grpSpPr>
              <a:xfrm>
                <a:off x="19301539" y="5935132"/>
                <a:ext cx="1788104" cy="2654046"/>
                <a:chOff x="14173857" y="15989609"/>
                <a:chExt cx="2123558" cy="3151954"/>
              </a:xfrm>
            </p:grpSpPr>
            <p:sp>
              <p:nvSpPr>
                <p:cNvPr id="39" name="Freeform 1116">
                  <a:extLst>
                    <a:ext uri="{FF2B5EF4-FFF2-40B4-BE49-F238E27FC236}">
                      <a16:creationId xmlns:a16="http://schemas.microsoft.com/office/drawing/2014/main" id="{DA6687DF-C578-714D-BEC8-8FCBBAE6A8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81375" y="17645721"/>
                  <a:ext cx="1108522" cy="988325"/>
                </a:xfrm>
                <a:custGeom>
                  <a:avLst/>
                  <a:gdLst>
                    <a:gd name="T0" fmla="*/ 352 w 365"/>
                    <a:gd name="T1" fmla="*/ 214 h 325"/>
                    <a:gd name="T2" fmla="*/ 352 w 365"/>
                    <a:gd name="T3" fmla="*/ 214 h 325"/>
                    <a:gd name="T4" fmla="*/ 327 w 365"/>
                    <a:gd name="T5" fmla="*/ 0 h 325"/>
                    <a:gd name="T6" fmla="*/ 47 w 365"/>
                    <a:gd name="T7" fmla="*/ 0 h 325"/>
                    <a:gd name="T8" fmla="*/ 15 w 365"/>
                    <a:gd name="T9" fmla="*/ 220 h 325"/>
                    <a:gd name="T10" fmla="*/ 34 w 365"/>
                    <a:gd name="T11" fmla="*/ 292 h 325"/>
                    <a:gd name="T12" fmla="*/ 182 w 365"/>
                    <a:gd name="T13" fmla="*/ 324 h 325"/>
                    <a:gd name="T14" fmla="*/ 336 w 365"/>
                    <a:gd name="T15" fmla="*/ 283 h 325"/>
                    <a:gd name="T16" fmla="*/ 352 w 365"/>
                    <a:gd name="T17" fmla="*/ 214 h 3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5" h="325">
                      <a:moveTo>
                        <a:pt x="352" y="214"/>
                      </a:moveTo>
                      <a:lnTo>
                        <a:pt x="352" y="214"/>
                      </a:lnTo>
                      <a:cubicBezTo>
                        <a:pt x="311" y="151"/>
                        <a:pt x="327" y="0"/>
                        <a:pt x="327" y="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47" y="0"/>
                        <a:pt x="59" y="154"/>
                        <a:pt x="15" y="220"/>
                      </a:cubicBezTo>
                      <a:cubicBezTo>
                        <a:pt x="0" y="242"/>
                        <a:pt x="9" y="277"/>
                        <a:pt x="34" y="292"/>
                      </a:cubicBezTo>
                      <a:cubicBezTo>
                        <a:pt x="69" y="311"/>
                        <a:pt x="119" y="324"/>
                        <a:pt x="182" y="324"/>
                      </a:cubicBezTo>
                      <a:cubicBezTo>
                        <a:pt x="258" y="321"/>
                        <a:pt x="305" y="305"/>
                        <a:pt x="336" y="283"/>
                      </a:cubicBezTo>
                      <a:cubicBezTo>
                        <a:pt x="358" y="267"/>
                        <a:pt x="364" y="236"/>
                        <a:pt x="352" y="214"/>
                      </a:cubicBezTo>
                    </a:path>
                  </a:pathLst>
                </a:custGeom>
                <a:solidFill>
                  <a:srgbClr val="E5C3A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0" name="Freeform 1117">
                  <a:extLst>
                    <a:ext uri="{FF2B5EF4-FFF2-40B4-BE49-F238E27FC236}">
                      <a16:creationId xmlns:a16="http://schemas.microsoft.com/office/drawing/2014/main" id="{397BB197-0F75-BB45-85BC-E3EBDDDB6C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07414" y="15989609"/>
                  <a:ext cx="1789669" cy="1883155"/>
                </a:xfrm>
                <a:custGeom>
                  <a:avLst/>
                  <a:gdLst>
                    <a:gd name="T0" fmla="*/ 340 w 592"/>
                    <a:gd name="T1" fmla="*/ 619 h 620"/>
                    <a:gd name="T2" fmla="*/ 340 w 592"/>
                    <a:gd name="T3" fmla="*/ 619 h 620"/>
                    <a:gd name="T4" fmla="*/ 277 w 592"/>
                    <a:gd name="T5" fmla="*/ 619 h 620"/>
                    <a:gd name="T6" fmla="*/ 41 w 592"/>
                    <a:gd name="T7" fmla="*/ 217 h 620"/>
                    <a:gd name="T8" fmla="*/ 236 w 592"/>
                    <a:gd name="T9" fmla="*/ 72 h 620"/>
                    <a:gd name="T10" fmla="*/ 481 w 592"/>
                    <a:gd name="T11" fmla="*/ 47 h 620"/>
                    <a:gd name="T12" fmla="*/ 569 w 592"/>
                    <a:gd name="T13" fmla="*/ 365 h 620"/>
                    <a:gd name="T14" fmla="*/ 340 w 592"/>
                    <a:gd name="T15" fmla="*/ 619 h 6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2" h="620">
                      <a:moveTo>
                        <a:pt x="340" y="619"/>
                      </a:moveTo>
                      <a:lnTo>
                        <a:pt x="340" y="619"/>
                      </a:lnTo>
                      <a:cubicBezTo>
                        <a:pt x="277" y="619"/>
                        <a:pt x="277" y="619"/>
                        <a:pt x="277" y="619"/>
                      </a:cubicBezTo>
                      <a:cubicBezTo>
                        <a:pt x="138" y="619"/>
                        <a:pt x="0" y="424"/>
                        <a:pt x="41" y="217"/>
                      </a:cubicBezTo>
                      <a:cubicBezTo>
                        <a:pt x="69" y="81"/>
                        <a:pt x="160" y="44"/>
                        <a:pt x="236" y="72"/>
                      </a:cubicBezTo>
                      <a:cubicBezTo>
                        <a:pt x="252" y="25"/>
                        <a:pt x="409" y="0"/>
                        <a:pt x="481" y="47"/>
                      </a:cubicBezTo>
                      <a:cubicBezTo>
                        <a:pt x="576" y="110"/>
                        <a:pt x="591" y="229"/>
                        <a:pt x="569" y="365"/>
                      </a:cubicBezTo>
                      <a:cubicBezTo>
                        <a:pt x="554" y="462"/>
                        <a:pt x="478" y="619"/>
                        <a:pt x="340" y="619"/>
                      </a:cubicBezTo>
                    </a:path>
                  </a:pathLst>
                </a:custGeom>
                <a:solidFill>
                  <a:srgbClr val="89695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" name="Freeform 1118">
                  <a:extLst>
                    <a:ext uri="{FF2B5EF4-FFF2-40B4-BE49-F238E27FC236}">
                      <a16:creationId xmlns:a16="http://schemas.microsoft.com/office/drawing/2014/main" id="{6374988D-4EB0-CA49-BEB9-14F05B649D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74529" y="16497127"/>
                  <a:ext cx="1348926" cy="1535906"/>
                </a:xfrm>
                <a:custGeom>
                  <a:avLst/>
                  <a:gdLst>
                    <a:gd name="T0" fmla="*/ 299 w 445"/>
                    <a:gd name="T1" fmla="*/ 0 h 505"/>
                    <a:gd name="T2" fmla="*/ 299 w 445"/>
                    <a:gd name="T3" fmla="*/ 0 h 505"/>
                    <a:gd name="T4" fmla="*/ 145 w 445"/>
                    <a:gd name="T5" fmla="*/ 0 h 505"/>
                    <a:gd name="T6" fmla="*/ 0 w 445"/>
                    <a:gd name="T7" fmla="*/ 145 h 505"/>
                    <a:gd name="T8" fmla="*/ 0 w 445"/>
                    <a:gd name="T9" fmla="*/ 280 h 505"/>
                    <a:gd name="T10" fmla="*/ 220 w 445"/>
                    <a:gd name="T11" fmla="*/ 504 h 505"/>
                    <a:gd name="T12" fmla="*/ 444 w 445"/>
                    <a:gd name="T13" fmla="*/ 280 h 505"/>
                    <a:gd name="T14" fmla="*/ 444 w 445"/>
                    <a:gd name="T15" fmla="*/ 145 h 505"/>
                    <a:gd name="T16" fmla="*/ 299 w 445"/>
                    <a:gd name="T17" fmla="*/ 0 h 5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5" h="505">
                      <a:moveTo>
                        <a:pt x="299" y="0"/>
                      </a:moveTo>
                      <a:lnTo>
                        <a:pt x="299" y="0"/>
                      </a:ln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63" y="0"/>
                        <a:pt x="0" y="66"/>
                        <a:pt x="0" y="145"/>
                      </a:cubicBezTo>
                      <a:cubicBezTo>
                        <a:pt x="0" y="280"/>
                        <a:pt x="0" y="280"/>
                        <a:pt x="0" y="280"/>
                      </a:cubicBezTo>
                      <a:cubicBezTo>
                        <a:pt x="0" y="403"/>
                        <a:pt x="97" y="504"/>
                        <a:pt x="220" y="504"/>
                      </a:cubicBezTo>
                      <a:cubicBezTo>
                        <a:pt x="343" y="504"/>
                        <a:pt x="444" y="403"/>
                        <a:pt x="444" y="280"/>
                      </a:cubicBezTo>
                      <a:cubicBezTo>
                        <a:pt x="444" y="145"/>
                        <a:pt x="444" y="145"/>
                        <a:pt x="444" y="145"/>
                      </a:cubicBezTo>
                      <a:cubicBezTo>
                        <a:pt x="444" y="66"/>
                        <a:pt x="377" y="0"/>
                        <a:pt x="299" y="0"/>
                      </a:cubicBezTo>
                    </a:path>
                  </a:pathLst>
                </a:custGeom>
                <a:solidFill>
                  <a:srgbClr val="FFD6A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2" name="Freeform 1119">
                  <a:extLst>
                    <a:ext uri="{FF2B5EF4-FFF2-40B4-BE49-F238E27FC236}">
                      <a16:creationId xmlns:a16="http://schemas.microsoft.com/office/drawing/2014/main" id="{E855DDB4-1B4A-1F44-9DF4-F373137E9C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94726" y="16964574"/>
                  <a:ext cx="400672" cy="173629"/>
                </a:xfrm>
                <a:custGeom>
                  <a:avLst/>
                  <a:gdLst>
                    <a:gd name="T0" fmla="*/ 9 w 133"/>
                    <a:gd name="T1" fmla="*/ 56 h 57"/>
                    <a:gd name="T2" fmla="*/ 9 w 133"/>
                    <a:gd name="T3" fmla="*/ 56 h 57"/>
                    <a:gd name="T4" fmla="*/ 3 w 133"/>
                    <a:gd name="T5" fmla="*/ 53 h 57"/>
                    <a:gd name="T6" fmla="*/ 6 w 133"/>
                    <a:gd name="T7" fmla="*/ 44 h 57"/>
                    <a:gd name="T8" fmla="*/ 129 w 133"/>
                    <a:gd name="T9" fmla="*/ 44 h 57"/>
                    <a:gd name="T10" fmla="*/ 129 w 133"/>
                    <a:gd name="T11" fmla="*/ 53 h 57"/>
                    <a:gd name="T12" fmla="*/ 119 w 133"/>
                    <a:gd name="T13" fmla="*/ 56 h 57"/>
                    <a:gd name="T14" fmla="*/ 12 w 133"/>
                    <a:gd name="T15" fmla="*/ 56 h 57"/>
                    <a:gd name="T16" fmla="*/ 9 w 133"/>
                    <a:gd name="T17" fmla="*/ 56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3" h="57">
                      <a:moveTo>
                        <a:pt x="9" y="56"/>
                      </a:moveTo>
                      <a:lnTo>
                        <a:pt x="9" y="56"/>
                      </a:lnTo>
                      <a:cubicBezTo>
                        <a:pt x="6" y="56"/>
                        <a:pt x="3" y="56"/>
                        <a:pt x="3" y="53"/>
                      </a:cubicBezTo>
                      <a:cubicBezTo>
                        <a:pt x="0" y="50"/>
                        <a:pt x="3" y="47"/>
                        <a:pt x="6" y="44"/>
                      </a:cubicBezTo>
                      <a:cubicBezTo>
                        <a:pt x="6" y="44"/>
                        <a:pt x="66" y="0"/>
                        <a:pt x="129" y="44"/>
                      </a:cubicBezTo>
                      <a:cubicBezTo>
                        <a:pt x="132" y="47"/>
                        <a:pt x="132" y="50"/>
                        <a:pt x="129" y="53"/>
                      </a:cubicBezTo>
                      <a:cubicBezTo>
                        <a:pt x="126" y="56"/>
                        <a:pt x="123" y="56"/>
                        <a:pt x="119" y="56"/>
                      </a:cubicBezTo>
                      <a:cubicBezTo>
                        <a:pt x="66" y="15"/>
                        <a:pt x="12" y="53"/>
                        <a:pt x="12" y="56"/>
                      </a:cubicBezTo>
                      <a:lnTo>
                        <a:pt x="9" y="56"/>
                      </a:lnTo>
                    </a:path>
                  </a:pathLst>
                </a:custGeom>
                <a:solidFill>
                  <a:srgbClr val="89695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3" name="Freeform 1120">
                  <a:extLst>
                    <a:ext uri="{FF2B5EF4-FFF2-40B4-BE49-F238E27FC236}">
                      <a16:creationId xmlns:a16="http://schemas.microsoft.com/office/drawing/2014/main" id="{734BF719-D753-F644-A210-378FDFADE2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14932" y="17058068"/>
                  <a:ext cx="160269" cy="146909"/>
                </a:xfrm>
                <a:custGeom>
                  <a:avLst/>
                  <a:gdLst>
                    <a:gd name="T0" fmla="*/ 50 w 51"/>
                    <a:gd name="T1" fmla="*/ 25 h 48"/>
                    <a:gd name="T2" fmla="*/ 50 w 51"/>
                    <a:gd name="T3" fmla="*/ 25 h 48"/>
                    <a:gd name="T4" fmla="*/ 25 w 51"/>
                    <a:gd name="T5" fmla="*/ 47 h 48"/>
                    <a:gd name="T6" fmla="*/ 0 w 51"/>
                    <a:gd name="T7" fmla="*/ 25 h 48"/>
                    <a:gd name="T8" fmla="*/ 25 w 51"/>
                    <a:gd name="T9" fmla="*/ 0 h 48"/>
                    <a:gd name="T10" fmla="*/ 50 w 51"/>
                    <a:gd name="T11" fmla="*/ 25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48">
                      <a:moveTo>
                        <a:pt x="50" y="25"/>
                      </a:moveTo>
                      <a:lnTo>
                        <a:pt x="50" y="25"/>
                      </a:lnTo>
                      <a:cubicBezTo>
                        <a:pt x="50" y="38"/>
                        <a:pt x="37" y="47"/>
                        <a:pt x="25" y="47"/>
                      </a:cubicBezTo>
                      <a:cubicBezTo>
                        <a:pt x="12" y="47"/>
                        <a:pt x="0" y="38"/>
                        <a:pt x="0" y="25"/>
                      </a:cubicBezTo>
                      <a:cubicBezTo>
                        <a:pt x="0" y="9"/>
                        <a:pt x="12" y="0"/>
                        <a:pt x="25" y="0"/>
                      </a:cubicBezTo>
                      <a:cubicBezTo>
                        <a:pt x="37" y="0"/>
                        <a:pt x="50" y="9"/>
                        <a:pt x="50" y="25"/>
                      </a:cubicBezTo>
                    </a:path>
                  </a:pathLst>
                </a:custGeom>
                <a:solidFill>
                  <a:srgbClr val="89695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4" name="Freeform 1121">
                  <a:extLst>
                    <a:ext uri="{FF2B5EF4-FFF2-40B4-BE49-F238E27FC236}">
                      <a16:creationId xmlns:a16="http://schemas.microsoft.com/office/drawing/2014/main" id="{B32F5F23-6472-3E4C-80DA-C08B53666C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02585" y="16964574"/>
                  <a:ext cx="387312" cy="173629"/>
                </a:xfrm>
                <a:custGeom>
                  <a:avLst/>
                  <a:gdLst>
                    <a:gd name="T0" fmla="*/ 6 w 130"/>
                    <a:gd name="T1" fmla="*/ 56 h 57"/>
                    <a:gd name="T2" fmla="*/ 6 w 130"/>
                    <a:gd name="T3" fmla="*/ 56 h 57"/>
                    <a:gd name="T4" fmla="*/ 3 w 130"/>
                    <a:gd name="T5" fmla="*/ 53 h 57"/>
                    <a:gd name="T6" fmla="*/ 3 w 130"/>
                    <a:gd name="T7" fmla="*/ 44 h 57"/>
                    <a:gd name="T8" fmla="*/ 125 w 130"/>
                    <a:gd name="T9" fmla="*/ 44 h 57"/>
                    <a:gd name="T10" fmla="*/ 129 w 130"/>
                    <a:gd name="T11" fmla="*/ 53 h 57"/>
                    <a:gd name="T12" fmla="*/ 119 w 130"/>
                    <a:gd name="T13" fmla="*/ 56 h 57"/>
                    <a:gd name="T14" fmla="*/ 9 w 130"/>
                    <a:gd name="T15" fmla="*/ 56 h 57"/>
                    <a:gd name="T16" fmla="*/ 6 w 130"/>
                    <a:gd name="T17" fmla="*/ 56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0" h="57">
                      <a:moveTo>
                        <a:pt x="6" y="56"/>
                      </a:moveTo>
                      <a:lnTo>
                        <a:pt x="6" y="56"/>
                      </a:lnTo>
                      <a:cubicBezTo>
                        <a:pt x="6" y="56"/>
                        <a:pt x="3" y="56"/>
                        <a:pt x="3" y="53"/>
                      </a:cubicBezTo>
                      <a:cubicBezTo>
                        <a:pt x="0" y="50"/>
                        <a:pt x="0" y="47"/>
                        <a:pt x="3" y="44"/>
                      </a:cubicBezTo>
                      <a:cubicBezTo>
                        <a:pt x="3" y="44"/>
                        <a:pt x="66" y="0"/>
                        <a:pt x="125" y="44"/>
                      </a:cubicBezTo>
                      <a:cubicBezTo>
                        <a:pt x="129" y="47"/>
                        <a:pt x="129" y="50"/>
                        <a:pt x="129" y="53"/>
                      </a:cubicBezTo>
                      <a:cubicBezTo>
                        <a:pt x="125" y="56"/>
                        <a:pt x="122" y="56"/>
                        <a:pt x="119" y="56"/>
                      </a:cubicBezTo>
                      <a:cubicBezTo>
                        <a:pt x="66" y="15"/>
                        <a:pt x="12" y="53"/>
                        <a:pt x="9" y="56"/>
                      </a:cubicBezTo>
                      <a:cubicBezTo>
                        <a:pt x="9" y="56"/>
                        <a:pt x="9" y="56"/>
                        <a:pt x="6" y="56"/>
                      </a:cubicBezTo>
                    </a:path>
                  </a:pathLst>
                </a:custGeom>
                <a:solidFill>
                  <a:srgbClr val="89695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5" name="Freeform 1122">
                  <a:extLst>
                    <a:ext uri="{FF2B5EF4-FFF2-40B4-BE49-F238E27FC236}">
                      <a16:creationId xmlns:a16="http://schemas.microsoft.com/office/drawing/2014/main" id="{9C684C0E-7A85-3045-9598-8B9FC3202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22782" y="17058068"/>
                  <a:ext cx="146917" cy="146909"/>
                </a:xfrm>
                <a:custGeom>
                  <a:avLst/>
                  <a:gdLst>
                    <a:gd name="T0" fmla="*/ 47 w 48"/>
                    <a:gd name="T1" fmla="*/ 25 h 48"/>
                    <a:gd name="T2" fmla="*/ 47 w 48"/>
                    <a:gd name="T3" fmla="*/ 25 h 48"/>
                    <a:gd name="T4" fmla="*/ 25 w 48"/>
                    <a:gd name="T5" fmla="*/ 47 h 48"/>
                    <a:gd name="T6" fmla="*/ 0 w 48"/>
                    <a:gd name="T7" fmla="*/ 25 h 48"/>
                    <a:gd name="T8" fmla="*/ 25 w 48"/>
                    <a:gd name="T9" fmla="*/ 0 h 48"/>
                    <a:gd name="T10" fmla="*/ 47 w 48"/>
                    <a:gd name="T11" fmla="*/ 25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" h="48">
                      <a:moveTo>
                        <a:pt x="47" y="25"/>
                      </a:moveTo>
                      <a:lnTo>
                        <a:pt x="47" y="25"/>
                      </a:lnTo>
                      <a:cubicBezTo>
                        <a:pt x="47" y="38"/>
                        <a:pt x="37" y="47"/>
                        <a:pt x="25" y="47"/>
                      </a:cubicBezTo>
                      <a:cubicBezTo>
                        <a:pt x="9" y="47"/>
                        <a:pt x="0" y="38"/>
                        <a:pt x="0" y="25"/>
                      </a:cubicBezTo>
                      <a:cubicBezTo>
                        <a:pt x="0" y="9"/>
                        <a:pt x="9" y="0"/>
                        <a:pt x="25" y="0"/>
                      </a:cubicBezTo>
                      <a:cubicBezTo>
                        <a:pt x="37" y="0"/>
                        <a:pt x="47" y="9"/>
                        <a:pt x="47" y="25"/>
                      </a:cubicBezTo>
                    </a:path>
                  </a:pathLst>
                </a:custGeom>
                <a:solidFill>
                  <a:srgbClr val="89695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6" name="Freeform 1123">
                  <a:extLst>
                    <a:ext uri="{FF2B5EF4-FFF2-40B4-BE49-F238E27FC236}">
                      <a16:creationId xmlns:a16="http://schemas.microsoft.com/office/drawing/2014/main" id="{B99CE205-DA0B-6748-891A-6E299A3259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27280" y="18019681"/>
                  <a:ext cx="1015036" cy="1121882"/>
                </a:xfrm>
                <a:custGeom>
                  <a:avLst/>
                  <a:gdLst>
                    <a:gd name="T0" fmla="*/ 0 w 337"/>
                    <a:gd name="T1" fmla="*/ 248 h 372"/>
                    <a:gd name="T2" fmla="*/ 0 w 337"/>
                    <a:gd name="T3" fmla="*/ 248 h 372"/>
                    <a:gd name="T4" fmla="*/ 107 w 337"/>
                    <a:gd name="T5" fmla="*/ 0 h 372"/>
                    <a:gd name="T6" fmla="*/ 336 w 337"/>
                    <a:gd name="T7" fmla="*/ 88 h 372"/>
                    <a:gd name="T8" fmla="*/ 255 w 337"/>
                    <a:gd name="T9" fmla="*/ 355 h 372"/>
                    <a:gd name="T10" fmla="*/ 232 w 337"/>
                    <a:gd name="T11" fmla="*/ 368 h 372"/>
                    <a:gd name="T12" fmla="*/ 223 w 337"/>
                    <a:gd name="T13" fmla="*/ 361 h 372"/>
                    <a:gd name="T14" fmla="*/ 204 w 337"/>
                    <a:gd name="T15" fmla="*/ 355 h 372"/>
                    <a:gd name="T16" fmla="*/ 179 w 337"/>
                    <a:gd name="T17" fmla="*/ 342 h 372"/>
                    <a:gd name="T18" fmla="*/ 160 w 337"/>
                    <a:gd name="T19" fmla="*/ 333 h 372"/>
                    <a:gd name="T20" fmla="*/ 132 w 337"/>
                    <a:gd name="T21" fmla="*/ 324 h 372"/>
                    <a:gd name="T22" fmla="*/ 116 w 337"/>
                    <a:gd name="T23" fmla="*/ 314 h 372"/>
                    <a:gd name="T24" fmla="*/ 88 w 337"/>
                    <a:gd name="T25" fmla="*/ 301 h 372"/>
                    <a:gd name="T26" fmla="*/ 69 w 337"/>
                    <a:gd name="T27" fmla="*/ 295 h 372"/>
                    <a:gd name="T28" fmla="*/ 44 w 337"/>
                    <a:gd name="T29" fmla="*/ 283 h 372"/>
                    <a:gd name="T30" fmla="*/ 25 w 337"/>
                    <a:gd name="T31" fmla="*/ 273 h 372"/>
                    <a:gd name="T32" fmla="*/ 12 w 337"/>
                    <a:gd name="T33" fmla="*/ 267 h 372"/>
                    <a:gd name="T34" fmla="*/ 0 w 337"/>
                    <a:gd name="T35" fmla="*/ 248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37" h="372">
                      <a:moveTo>
                        <a:pt x="0" y="248"/>
                      </a:moveTo>
                      <a:lnTo>
                        <a:pt x="0" y="248"/>
                      </a:lnTo>
                      <a:cubicBezTo>
                        <a:pt x="12" y="188"/>
                        <a:pt x="56" y="59"/>
                        <a:pt x="107" y="0"/>
                      </a:cubicBezTo>
                      <a:cubicBezTo>
                        <a:pt x="336" y="88"/>
                        <a:pt x="336" y="88"/>
                        <a:pt x="336" y="88"/>
                      </a:cubicBezTo>
                      <a:cubicBezTo>
                        <a:pt x="336" y="88"/>
                        <a:pt x="299" y="157"/>
                        <a:pt x="255" y="355"/>
                      </a:cubicBezTo>
                      <a:cubicBezTo>
                        <a:pt x="255" y="368"/>
                        <a:pt x="242" y="371"/>
                        <a:pt x="232" y="368"/>
                      </a:cubicBezTo>
                      <a:cubicBezTo>
                        <a:pt x="223" y="361"/>
                        <a:pt x="223" y="361"/>
                        <a:pt x="223" y="361"/>
                      </a:cubicBezTo>
                      <a:cubicBezTo>
                        <a:pt x="204" y="355"/>
                        <a:pt x="204" y="355"/>
                        <a:pt x="204" y="355"/>
                      </a:cubicBezTo>
                      <a:cubicBezTo>
                        <a:pt x="179" y="342"/>
                        <a:pt x="179" y="342"/>
                        <a:pt x="179" y="342"/>
                      </a:cubicBezTo>
                      <a:cubicBezTo>
                        <a:pt x="160" y="333"/>
                        <a:pt x="160" y="333"/>
                        <a:pt x="160" y="333"/>
                      </a:cubicBezTo>
                      <a:cubicBezTo>
                        <a:pt x="132" y="324"/>
                        <a:pt x="132" y="324"/>
                        <a:pt x="132" y="324"/>
                      </a:cubicBezTo>
                      <a:cubicBezTo>
                        <a:pt x="116" y="314"/>
                        <a:pt x="116" y="314"/>
                        <a:pt x="116" y="314"/>
                      </a:cubicBezTo>
                      <a:cubicBezTo>
                        <a:pt x="88" y="301"/>
                        <a:pt x="88" y="301"/>
                        <a:pt x="88" y="301"/>
                      </a:cubicBezTo>
                      <a:cubicBezTo>
                        <a:pt x="69" y="295"/>
                        <a:pt x="69" y="295"/>
                        <a:pt x="69" y="295"/>
                      </a:cubicBezTo>
                      <a:cubicBezTo>
                        <a:pt x="44" y="283"/>
                        <a:pt x="44" y="283"/>
                        <a:pt x="44" y="283"/>
                      </a:cubicBezTo>
                      <a:cubicBezTo>
                        <a:pt x="25" y="273"/>
                        <a:pt x="25" y="273"/>
                        <a:pt x="25" y="273"/>
                      </a:cubicBezTo>
                      <a:cubicBezTo>
                        <a:pt x="12" y="267"/>
                        <a:pt x="12" y="267"/>
                        <a:pt x="12" y="267"/>
                      </a:cubicBezTo>
                      <a:cubicBezTo>
                        <a:pt x="3" y="264"/>
                        <a:pt x="0" y="254"/>
                        <a:pt x="0" y="248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7" name="Freeform 1124">
                  <a:extLst>
                    <a:ext uri="{FF2B5EF4-FFF2-40B4-BE49-F238E27FC236}">
                      <a16:creationId xmlns:a16="http://schemas.microsoft.com/office/drawing/2014/main" id="{9380DB9F-10BE-4844-B092-499B14003C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73857" y="17712495"/>
                  <a:ext cx="2123558" cy="1041748"/>
                </a:xfrm>
                <a:custGeom>
                  <a:avLst/>
                  <a:gdLst>
                    <a:gd name="T0" fmla="*/ 157 w 699"/>
                    <a:gd name="T1" fmla="*/ 22 h 344"/>
                    <a:gd name="T2" fmla="*/ 157 w 699"/>
                    <a:gd name="T3" fmla="*/ 22 h 344"/>
                    <a:gd name="T4" fmla="*/ 75 w 699"/>
                    <a:gd name="T5" fmla="*/ 101 h 344"/>
                    <a:gd name="T6" fmla="*/ 28 w 699"/>
                    <a:gd name="T7" fmla="*/ 220 h 344"/>
                    <a:gd name="T8" fmla="*/ 403 w 699"/>
                    <a:gd name="T9" fmla="*/ 327 h 344"/>
                    <a:gd name="T10" fmla="*/ 692 w 699"/>
                    <a:gd name="T11" fmla="*/ 208 h 344"/>
                    <a:gd name="T12" fmla="*/ 629 w 699"/>
                    <a:gd name="T13" fmla="*/ 104 h 344"/>
                    <a:gd name="T14" fmla="*/ 550 w 699"/>
                    <a:gd name="T15" fmla="*/ 12 h 344"/>
                    <a:gd name="T16" fmla="*/ 349 w 699"/>
                    <a:gd name="T17" fmla="*/ 72 h 344"/>
                    <a:gd name="T18" fmla="*/ 157 w 699"/>
                    <a:gd name="T19" fmla="*/ 2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99" h="344">
                      <a:moveTo>
                        <a:pt x="157" y="22"/>
                      </a:moveTo>
                      <a:lnTo>
                        <a:pt x="157" y="22"/>
                      </a:lnTo>
                      <a:cubicBezTo>
                        <a:pt x="129" y="22"/>
                        <a:pt x="104" y="34"/>
                        <a:pt x="75" y="101"/>
                      </a:cubicBezTo>
                      <a:cubicBezTo>
                        <a:pt x="50" y="154"/>
                        <a:pt x="0" y="167"/>
                        <a:pt x="28" y="220"/>
                      </a:cubicBezTo>
                      <a:cubicBezTo>
                        <a:pt x="57" y="270"/>
                        <a:pt x="271" y="343"/>
                        <a:pt x="403" y="327"/>
                      </a:cubicBezTo>
                      <a:cubicBezTo>
                        <a:pt x="538" y="311"/>
                        <a:pt x="686" y="264"/>
                        <a:pt x="692" y="208"/>
                      </a:cubicBezTo>
                      <a:cubicBezTo>
                        <a:pt x="698" y="157"/>
                        <a:pt x="642" y="129"/>
                        <a:pt x="629" y="104"/>
                      </a:cubicBezTo>
                      <a:cubicBezTo>
                        <a:pt x="610" y="66"/>
                        <a:pt x="604" y="0"/>
                        <a:pt x="550" y="12"/>
                      </a:cubicBezTo>
                      <a:cubicBezTo>
                        <a:pt x="494" y="25"/>
                        <a:pt x="491" y="75"/>
                        <a:pt x="349" y="72"/>
                      </a:cubicBezTo>
                      <a:cubicBezTo>
                        <a:pt x="214" y="69"/>
                        <a:pt x="192" y="19"/>
                        <a:pt x="157" y="22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8" name="Freeform 1125">
                  <a:extLst>
                    <a:ext uri="{FF2B5EF4-FFF2-40B4-BE49-F238E27FC236}">
                      <a16:creationId xmlns:a16="http://schemas.microsoft.com/office/drawing/2014/main" id="{7484E004-4E64-0146-A160-11FDE97C35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09090" y="17578938"/>
                  <a:ext cx="213692" cy="133557"/>
                </a:xfrm>
                <a:custGeom>
                  <a:avLst/>
                  <a:gdLst>
                    <a:gd name="T0" fmla="*/ 47 w 70"/>
                    <a:gd name="T1" fmla="*/ 41 h 45"/>
                    <a:gd name="T2" fmla="*/ 47 w 70"/>
                    <a:gd name="T3" fmla="*/ 41 h 45"/>
                    <a:gd name="T4" fmla="*/ 66 w 70"/>
                    <a:gd name="T5" fmla="*/ 34 h 45"/>
                    <a:gd name="T6" fmla="*/ 60 w 70"/>
                    <a:gd name="T7" fmla="*/ 16 h 45"/>
                    <a:gd name="T8" fmla="*/ 0 w 70"/>
                    <a:gd name="T9" fmla="*/ 0 h 45"/>
                    <a:gd name="T10" fmla="*/ 16 w 70"/>
                    <a:gd name="T11" fmla="*/ 28 h 45"/>
                    <a:gd name="T12" fmla="*/ 47 w 70"/>
                    <a:gd name="T13" fmla="*/ 41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0" h="45">
                      <a:moveTo>
                        <a:pt x="47" y="41"/>
                      </a:moveTo>
                      <a:lnTo>
                        <a:pt x="47" y="41"/>
                      </a:lnTo>
                      <a:cubicBezTo>
                        <a:pt x="57" y="44"/>
                        <a:pt x="63" y="41"/>
                        <a:pt x="66" y="34"/>
                      </a:cubicBezTo>
                      <a:cubicBezTo>
                        <a:pt x="69" y="28"/>
                        <a:pt x="69" y="19"/>
                        <a:pt x="60" y="16"/>
                      </a:cubicBezTo>
                      <a:cubicBezTo>
                        <a:pt x="41" y="6"/>
                        <a:pt x="19" y="0"/>
                        <a:pt x="0" y="0"/>
                      </a:cubicBezTo>
                      <a:cubicBezTo>
                        <a:pt x="6" y="9"/>
                        <a:pt x="10" y="19"/>
                        <a:pt x="16" y="28"/>
                      </a:cubicBezTo>
                      <a:cubicBezTo>
                        <a:pt x="25" y="31"/>
                        <a:pt x="38" y="34"/>
                        <a:pt x="47" y="41"/>
                      </a:cubicBezTo>
                    </a:path>
                  </a:pathLst>
                </a:custGeom>
                <a:solidFill>
                  <a:srgbClr val="D8AD8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52" name="Freeform 1126">
                  <a:extLst>
                    <a:ext uri="{FF2B5EF4-FFF2-40B4-BE49-F238E27FC236}">
                      <a16:creationId xmlns:a16="http://schemas.microsoft.com/office/drawing/2014/main" id="{2B9BFCB1-85A9-9B42-BBB5-47A23CD68B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88553" y="17578938"/>
                  <a:ext cx="293826" cy="133557"/>
                </a:xfrm>
                <a:custGeom>
                  <a:avLst/>
                  <a:gdLst>
                    <a:gd name="T0" fmla="*/ 10 w 99"/>
                    <a:gd name="T1" fmla="*/ 16 h 45"/>
                    <a:gd name="T2" fmla="*/ 10 w 99"/>
                    <a:gd name="T3" fmla="*/ 16 h 45"/>
                    <a:gd name="T4" fmla="*/ 4 w 99"/>
                    <a:gd name="T5" fmla="*/ 34 h 45"/>
                    <a:gd name="T6" fmla="*/ 16 w 99"/>
                    <a:gd name="T7" fmla="*/ 44 h 45"/>
                    <a:gd name="T8" fmla="*/ 22 w 99"/>
                    <a:gd name="T9" fmla="*/ 41 h 45"/>
                    <a:gd name="T10" fmla="*/ 98 w 99"/>
                    <a:gd name="T11" fmla="*/ 28 h 45"/>
                    <a:gd name="T12" fmla="*/ 85 w 99"/>
                    <a:gd name="T13" fmla="*/ 0 h 45"/>
                    <a:gd name="T14" fmla="*/ 10 w 99"/>
                    <a:gd name="T15" fmla="*/ 1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9" h="45">
                      <a:moveTo>
                        <a:pt x="10" y="16"/>
                      </a:moveTo>
                      <a:lnTo>
                        <a:pt x="10" y="16"/>
                      </a:lnTo>
                      <a:cubicBezTo>
                        <a:pt x="4" y="19"/>
                        <a:pt x="0" y="28"/>
                        <a:pt x="4" y="34"/>
                      </a:cubicBezTo>
                      <a:cubicBezTo>
                        <a:pt x="7" y="41"/>
                        <a:pt x="10" y="44"/>
                        <a:pt x="16" y="44"/>
                      </a:cubicBezTo>
                      <a:cubicBezTo>
                        <a:pt x="19" y="44"/>
                        <a:pt x="19" y="41"/>
                        <a:pt x="22" y="41"/>
                      </a:cubicBezTo>
                      <a:cubicBezTo>
                        <a:pt x="22" y="41"/>
                        <a:pt x="57" y="25"/>
                        <a:pt x="98" y="28"/>
                      </a:cubicBezTo>
                      <a:cubicBezTo>
                        <a:pt x="92" y="19"/>
                        <a:pt x="88" y="9"/>
                        <a:pt x="85" y="0"/>
                      </a:cubicBezTo>
                      <a:cubicBezTo>
                        <a:pt x="44" y="0"/>
                        <a:pt x="13" y="16"/>
                        <a:pt x="10" y="16"/>
                      </a:cubicBezTo>
                    </a:path>
                  </a:pathLst>
                </a:custGeom>
                <a:solidFill>
                  <a:srgbClr val="D8AD8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53" name="Freeform 1127">
                  <a:extLst>
                    <a:ext uri="{FF2B5EF4-FFF2-40B4-BE49-F238E27FC236}">
                      <a16:creationId xmlns:a16="http://schemas.microsoft.com/office/drawing/2014/main" id="{107B7292-739A-4041-87A9-A2BAD4EC36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09762" y="18393642"/>
                  <a:ext cx="13360" cy="13352"/>
                </a:xfrm>
                <a:custGeom>
                  <a:avLst/>
                  <a:gdLst>
                    <a:gd name="T0" fmla="*/ 0 w 1"/>
                    <a:gd name="T1" fmla="*/ 3 h 4"/>
                    <a:gd name="T2" fmla="*/ 0 w 1"/>
                    <a:gd name="T3" fmla="*/ 3 h 4"/>
                    <a:gd name="T4" fmla="*/ 0 w 1"/>
                    <a:gd name="T5" fmla="*/ 0 h 4"/>
                    <a:gd name="T6" fmla="*/ 0 w 1"/>
                    <a:gd name="T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4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3"/>
                      </a:cubicBezTo>
                    </a:path>
                  </a:pathLst>
                </a:custGeom>
                <a:solidFill>
                  <a:srgbClr val="69B8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54" name="Freeform 1128">
                  <a:extLst>
                    <a:ext uri="{FF2B5EF4-FFF2-40B4-BE49-F238E27FC236}">
                      <a16:creationId xmlns:a16="http://schemas.microsoft.com/office/drawing/2014/main" id="{13E9D4E1-5D9F-EA44-BF82-DA6884BE6E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242316" y="17578938"/>
                  <a:ext cx="106846" cy="93494"/>
                </a:xfrm>
                <a:custGeom>
                  <a:avLst/>
                  <a:gdLst>
                    <a:gd name="T0" fmla="*/ 19 w 36"/>
                    <a:gd name="T1" fmla="*/ 0 h 29"/>
                    <a:gd name="T2" fmla="*/ 19 w 36"/>
                    <a:gd name="T3" fmla="*/ 0 h 29"/>
                    <a:gd name="T4" fmla="*/ 0 w 36"/>
                    <a:gd name="T5" fmla="*/ 0 h 29"/>
                    <a:gd name="T6" fmla="*/ 13 w 36"/>
                    <a:gd name="T7" fmla="*/ 28 h 29"/>
                    <a:gd name="T8" fmla="*/ 35 w 36"/>
                    <a:gd name="T9" fmla="*/ 28 h 29"/>
                    <a:gd name="T10" fmla="*/ 19 w 36"/>
                    <a:gd name="T11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" h="29">
                      <a:moveTo>
                        <a:pt x="19" y="0"/>
                      </a:moveTo>
                      <a:lnTo>
                        <a:pt x="19" y="0"/>
                      </a:lnTo>
                      <a:cubicBezTo>
                        <a:pt x="13" y="0"/>
                        <a:pt x="7" y="0"/>
                        <a:pt x="0" y="0"/>
                      </a:cubicBezTo>
                      <a:cubicBezTo>
                        <a:pt x="3" y="9"/>
                        <a:pt x="7" y="19"/>
                        <a:pt x="13" y="28"/>
                      </a:cubicBezTo>
                      <a:cubicBezTo>
                        <a:pt x="19" y="28"/>
                        <a:pt x="25" y="28"/>
                        <a:pt x="35" y="28"/>
                      </a:cubicBezTo>
                      <a:cubicBezTo>
                        <a:pt x="29" y="19"/>
                        <a:pt x="25" y="9"/>
                        <a:pt x="19" y="0"/>
                      </a:cubicBezTo>
                    </a:path>
                  </a:pathLst>
                </a:custGeom>
                <a:solidFill>
                  <a:srgbClr val="D8AD8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55" name="Freeform 1129">
                  <a:extLst>
                    <a:ext uri="{FF2B5EF4-FFF2-40B4-BE49-F238E27FC236}">
                      <a16:creationId xmlns:a16="http://schemas.microsoft.com/office/drawing/2014/main" id="{80FBC8B0-62DB-3447-98A4-968EBE1DB3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09762" y="18393642"/>
                  <a:ext cx="13360" cy="13352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9E0E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56" name="Freeform 1130">
                  <a:extLst>
                    <a:ext uri="{FF2B5EF4-FFF2-40B4-BE49-F238E27FC236}">
                      <a16:creationId xmlns:a16="http://schemas.microsoft.com/office/drawing/2014/main" id="{DA1A2427-5FDA-664A-AC7D-DD071A34D1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68687" y="17245048"/>
                  <a:ext cx="360609" cy="240403"/>
                </a:xfrm>
                <a:custGeom>
                  <a:avLst/>
                  <a:gdLst>
                    <a:gd name="T0" fmla="*/ 94 w 117"/>
                    <a:gd name="T1" fmla="*/ 28 h 79"/>
                    <a:gd name="T2" fmla="*/ 94 w 117"/>
                    <a:gd name="T3" fmla="*/ 28 h 79"/>
                    <a:gd name="T4" fmla="*/ 56 w 117"/>
                    <a:gd name="T5" fmla="*/ 0 h 79"/>
                    <a:gd name="T6" fmla="*/ 18 w 117"/>
                    <a:gd name="T7" fmla="*/ 28 h 79"/>
                    <a:gd name="T8" fmla="*/ 0 w 117"/>
                    <a:gd name="T9" fmla="*/ 47 h 79"/>
                    <a:gd name="T10" fmla="*/ 18 w 117"/>
                    <a:gd name="T11" fmla="*/ 63 h 79"/>
                    <a:gd name="T12" fmla="*/ 22 w 117"/>
                    <a:gd name="T13" fmla="*/ 63 h 79"/>
                    <a:gd name="T14" fmla="*/ 34 w 117"/>
                    <a:gd name="T15" fmla="*/ 69 h 79"/>
                    <a:gd name="T16" fmla="*/ 56 w 117"/>
                    <a:gd name="T17" fmla="*/ 78 h 79"/>
                    <a:gd name="T18" fmla="*/ 81 w 117"/>
                    <a:gd name="T19" fmla="*/ 66 h 79"/>
                    <a:gd name="T20" fmla="*/ 94 w 117"/>
                    <a:gd name="T21" fmla="*/ 63 h 79"/>
                    <a:gd name="T22" fmla="*/ 116 w 117"/>
                    <a:gd name="T23" fmla="*/ 50 h 79"/>
                    <a:gd name="T24" fmla="*/ 94 w 117"/>
                    <a:gd name="T25" fmla="*/ 2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7" h="79">
                      <a:moveTo>
                        <a:pt x="94" y="28"/>
                      </a:moveTo>
                      <a:lnTo>
                        <a:pt x="94" y="28"/>
                      </a:lnTo>
                      <a:cubicBezTo>
                        <a:pt x="84" y="22"/>
                        <a:pt x="69" y="0"/>
                        <a:pt x="56" y="0"/>
                      </a:cubicBezTo>
                      <a:cubicBezTo>
                        <a:pt x="44" y="0"/>
                        <a:pt x="28" y="25"/>
                        <a:pt x="18" y="28"/>
                      </a:cubicBezTo>
                      <a:cubicBezTo>
                        <a:pt x="9" y="31"/>
                        <a:pt x="0" y="37"/>
                        <a:pt x="0" y="47"/>
                      </a:cubicBezTo>
                      <a:cubicBezTo>
                        <a:pt x="0" y="56"/>
                        <a:pt x="6" y="63"/>
                        <a:pt x="18" y="63"/>
                      </a:cubicBezTo>
                      <a:lnTo>
                        <a:pt x="22" y="63"/>
                      </a:lnTo>
                      <a:cubicBezTo>
                        <a:pt x="25" y="63"/>
                        <a:pt x="31" y="66"/>
                        <a:pt x="34" y="69"/>
                      </a:cubicBezTo>
                      <a:cubicBezTo>
                        <a:pt x="37" y="75"/>
                        <a:pt x="47" y="78"/>
                        <a:pt x="56" y="78"/>
                      </a:cubicBezTo>
                      <a:cubicBezTo>
                        <a:pt x="72" y="78"/>
                        <a:pt x="75" y="69"/>
                        <a:pt x="81" y="66"/>
                      </a:cubicBezTo>
                      <a:cubicBezTo>
                        <a:pt x="88" y="63"/>
                        <a:pt x="91" y="63"/>
                        <a:pt x="94" y="63"/>
                      </a:cubicBezTo>
                      <a:cubicBezTo>
                        <a:pt x="106" y="63"/>
                        <a:pt x="116" y="56"/>
                        <a:pt x="116" y="50"/>
                      </a:cubicBezTo>
                      <a:cubicBezTo>
                        <a:pt x="116" y="41"/>
                        <a:pt x="103" y="34"/>
                        <a:pt x="94" y="28"/>
                      </a:cubicBezTo>
                    </a:path>
                  </a:pathLst>
                </a:custGeom>
                <a:solidFill>
                  <a:srgbClr val="F4A69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34D7EBD-224C-8644-A0CA-676747FBAFD8}"/>
                </a:ext>
              </a:extLst>
            </p:cNvPr>
            <p:cNvGrpSpPr/>
            <p:nvPr/>
          </p:nvGrpSpPr>
          <p:grpSpPr>
            <a:xfrm>
              <a:off x="921013" y="9808522"/>
              <a:ext cx="6522092" cy="2708954"/>
              <a:chOff x="1660867" y="8442871"/>
              <a:chExt cx="6522092" cy="2708954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72D0DAC-34CD-AE4C-B458-99E7699F1304}"/>
                  </a:ext>
                </a:extLst>
              </p:cNvPr>
              <p:cNvSpPr txBox="1"/>
              <p:nvPr/>
            </p:nvSpPr>
            <p:spPr>
              <a:xfrm>
                <a:off x="2226813" y="9335943"/>
                <a:ext cx="53902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social media platforms play an important role in online marketing. 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7EDA200-CB85-044C-BB03-D8C3A18CE329}"/>
                  </a:ext>
                </a:extLst>
              </p:cNvPr>
              <p:cNvSpPr txBox="1"/>
              <p:nvPr/>
            </p:nvSpPr>
            <p:spPr>
              <a:xfrm>
                <a:off x="1660867" y="8442871"/>
                <a:ext cx="652209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accent2"/>
                    </a:solidFill>
                    <a:latin typeface="Fjalla One" panose="02000506040000020004" pitchFamily="2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Your Title</a:t>
                </a:r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0F9C2B2-85A0-F041-82A9-170775F5AEE4}"/>
                </a:ext>
              </a:extLst>
            </p:cNvPr>
            <p:cNvSpPr/>
            <p:nvPr/>
          </p:nvSpPr>
          <p:spPr>
            <a:xfrm>
              <a:off x="5222233" y="5531998"/>
              <a:ext cx="1560982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bg1">
                      <a:alpha val="30000"/>
                    </a:schemeClr>
                  </a:solidFill>
                  <a:latin typeface="Fjalla One" panose="02000506040000020004" pitchFamily="2" charset="0"/>
                </a:rPr>
                <a:t>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8B01F6F-C1F3-C44A-B009-C492F920E186}"/>
                </a:ext>
              </a:extLst>
            </p:cNvPr>
            <p:cNvSpPr/>
            <p:nvPr/>
          </p:nvSpPr>
          <p:spPr>
            <a:xfrm>
              <a:off x="13227836" y="5531998"/>
              <a:ext cx="1560982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bg1">
                      <a:alpha val="30000"/>
                    </a:schemeClr>
                  </a:solidFill>
                  <a:latin typeface="Fjalla One" panose="02000506040000020004" pitchFamily="2" charset="0"/>
                </a:rPr>
                <a:t>2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7A694CF-518C-5C45-A031-B76313D1C9CC}"/>
                </a:ext>
              </a:extLst>
            </p:cNvPr>
            <p:cNvSpPr/>
            <p:nvPr/>
          </p:nvSpPr>
          <p:spPr>
            <a:xfrm>
              <a:off x="21285265" y="5531998"/>
              <a:ext cx="1560982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bg1">
                      <a:alpha val="30000"/>
                    </a:schemeClr>
                  </a:solidFill>
                  <a:latin typeface="Fjalla One" panose="02000506040000020004" pitchFamily="2" charset="0"/>
                </a:rPr>
                <a:t>3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ECD9B4F-DB83-294A-BD48-7899DA09DD38}"/>
                </a:ext>
              </a:extLst>
            </p:cNvPr>
            <p:cNvGrpSpPr/>
            <p:nvPr/>
          </p:nvGrpSpPr>
          <p:grpSpPr>
            <a:xfrm>
              <a:off x="8927779" y="9808522"/>
              <a:ext cx="6522092" cy="2708954"/>
              <a:chOff x="1660867" y="8442871"/>
              <a:chExt cx="6522092" cy="2708954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FDDD267-888C-0F4B-BCD6-67613107B31D}"/>
                  </a:ext>
                </a:extLst>
              </p:cNvPr>
              <p:cNvSpPr txBox="1"/>
              <p:nvPr/>
            </p:nvSpPr>
            <p:spPr>
              <a:xfrm>
                <a:off x="2226813" y="9335943"/>
                <a:ext cx="53902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social media platforms play an important role in online marketing. 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D357507-47CC-BC4B-AB69-2209677355B3}"/>
                  </a:ext>
                </a:extLst>
              </p:cNvPr>
              <p:cNvSpPr txBox="1"/>
              <p:nvPr/>
            </p:nvSpPr>
            <p:spPr>
              <a:xfrm>
                <a:off x="1660867" y="8442871"/>
                <a:ext cx="652209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accent2"/>
                    </a:solidFill>
                    <a:latin typeface="Fjalla One" panose="02000506040000020004" pitchFamily="2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Your Title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2E64F86-3654-B94F-BE62-7C4F8B478F64}"/>
                </a:ext>
              </a:extLst>
            </p:cNvPr>
            <p:cNvGrpSpPr/>
            <p:nvPr/>
          </p:nvGrpSpPr>
          <p:grpSpPr>
            <a:xfrm>
              <a:off x="16934544" y="9808522"/>
              <a:ext cx="6522092" cy="2708954"/>
              <a:chOff x="1660867" y="8442871"/>
              <a:chExt cx="6522092" cy="2708954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5E01B4F-B4E2-F84D-9EA9-0614CD8D3B9E}"/>
                  </a:ext>
                </a:extLst>
              </p:cNvPr>
              <p:cNvSpPr txBox="1"/>
              <p:nvPr/>
            </p:nvSpPr>
            <p:spPr>
              <a:xfrm>
                <a:off x="2226813" y="9335943"/>
                <a:ext cx="53902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social media platforms play an important role in online marketing. 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B450319-F5C3-2E4F-B7DF-D3B522ECAEAC}"/>
                  </a:ext>
                </a:extLst>
              </p:cNvPr>
              <p:cNvSpPr txBox="1"/>
              <p:nvPr/>
            </p:nvSpPr>
            <p:spPr>
              <a:xfrm>
                <a:off x="1660867" y="8442871"/>
                <a:ext cx="652209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accent2"/>
                    </a:solidFill>
                    <a:latin typeface="Fjalla One" panose="02000506040000020004" pitchFamily="2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Your Title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4067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1F5F5F0-9BC0-3D4D-BE2A-6AD1BD064D07}"/>
              </a:ext>
            </a:extLst>
          </p:cNvPr>
          <p:cNvGrpSpPr/>
          <p:nvPr/>
        </p:nvGrpSpPr>
        <p:grpSpPr>
          <a:xfrm>
            <a:off x="0" y="1198524"/>
            <a:ext cx="7382108" cy="1848913"/>
            <a:chOff x="-513" y="18753927"/>
            <a:chExt cx="7382108" cy="1848913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092E0551-93FB-8642-8016-EBDC4508C45B}"/>
                </a:ext>
              </a:extLst>
            </p:cNvPr>
            <p:cNvSpPr/>
            <p:nvPr/>
          </p:nvSpPr>
          <p:spPr>
            <a:xfrm>
              <a:off x="-513" y="18753927"/>
              <a:ext cx="7382108" cy="1848913"/>
            </a:xfrm>
            <a:custGeom>
              <a:avLst/>
              <a:gdLst>
                <a:gd name="connsiteX0" fmla="*/ 0 w 6465855"/>
                <a:gd name="connsiteY0" fmla="*/ 0 h 2116740"/>
                <a:gd name="connsiteX1" fmla="*/ 6465856 w 6465855"/>
                <a:gd name="connsiteY1" fmla="*/ 0 h 2116740"/>
                <a:gd name="connsiteX2" fmla="*/ 6465856 w 6465855"/>
                <a:gd name="connsiteY2" fmla="*/ 2116741 h 2116740"/>
                <a:gd name="connsiteX3" fmla="*/ 0 w 6465855"/>
                <a:gd name="connsiteY3" fmla="*/ 2116741 h 211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5855" h="2116740">
                  <a:moveTo>
                    <a:pt x="0" y="0"/>
                  </a:moveTo>
                  <a:lnTo>
                    <a:pt x="6465856" y="0"/>
                  </a:lnTo>
                  <a:lnTo>
                    <a:pt x="6465856" y="2116741"/>
                  </a:lnTo>
                  <a:lnTo>
                    <a:pt x="0" y="211674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533A635-14EA-4F46-97D2-9003BE664E1D}"/>
                </a:ext>
              </a:extLst>
            </p:cNvPr>
            <p:cNvSpPr/>
            <p:nvPr/>
          </p:nvSpPr>
          <p:spPr>
            <a:xfrm>
              <a:off x="1352828" y="19163642"/>
              <a:ext cx="5649625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chemeClr val="bg1"/>
                  </a:solidFill>
                  <a:latin typeface="Fjalla One" panose="02000506040000020004" pitchFamily="2" charset="0"/>
                </a:rPr>
                <a:t>Worldwide Map</a:t>
              </a: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E760F481-EE7A-EF42-974E-E062EB80E8BF}"/>
              </a:ext>
            </a:extLst>
          </p:cNvPr>
          <p:cNvGrpSpPr/>
          <p:nvPr/>
        </p:nvGrpSpPr>
        <p:grpSpPr>
          <a:xfrm>
            <a:off x="7382108" y="3457152"/>
            <a:ext cx="15609906" cy="8169380"/>
            <a:chOff x="8603258" y="4903795"/>
            <a:chExt cx="14270789" cy="7468559"/>
          </a:xfrm>
        </p:grpSpPr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6C1409FA-4F41-BE43-8ECA-4FBB13C26599}"/>
                </a:ext>
              </a:extLst>
            </p:cNvPr>
            <p:cNvGrpSpPr/>
            <p:nvPr/>
          </p:nvGrpSpPr>
          <p:grpSpPr>
            <a:xfrm>
              <a:off x="8603258" y="4903795"/>
              <a:ext cx="14270789" cy="7468559"/>
              <a:chOff x="3843478" y="3719600"/>
              <a:chExt cx="16665538" cy="8244221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502" name="Freeform 781">
                <a:extLst>
                  <a:ext uri="{FF2B5EF4-FFF2-40B4-BE49-F238E27FC236}">
                    <a16:creationId xmlns:a16="http://schemas.microsoft.com/office/drawing/2014/main" id="{133D9061-EA1E-664D-98C0-45C9C8E8E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7977" y="3757825"/>
                <a:ext cx="85988" cy="38228"/>
              </a:xfrm>
              <a:custGeom>
                <a:avLst/>
                <a:gdLst>
                  <a:gd name="T0" fmla="*/ 4 w 9"/>
                  <a:gd name="T1" fmla="*/ 3 h 4"/>
                  <a:gd name="T2" fmla="*/ 1 w 9"/>
                  <a:gd name="T3" fmla="*/ 2 h 4"/>
                  <a:gd name="T4" fmla="*/ 5 w 9"/>
                  <a:gd name="T5" fmla="*/ 2 h 4"/>
                  <a:gd name="T6" fmla="*/ 0 w 9"/>
                  <a:gd name="T7" fmla="*/ 0 h 4"/>
                  <a:gd name="T8" fmla="*/ 9 w 9"/>
                  <a:gd name="T9" fmla="*/ 2 h 4"/>
                  <a:gd name="T10" fmla="*/ 5 w 9"/>
                  <a:gd name="T11" fmla="*/ 2 h 4"/>
                  <a:gd name="T12" fmla="*/ 4 w 9"/>
                  <a:gd name="T13" fmla="*/ 3 h 4"/>
                  <a:gd name="T14" fmla="*/ 4 w 9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4" y="3"/>
                    </a:moveTo>
                    <a:cubicBezTo>
                      <a:pt x="4" y="3"/>
                      <a:pt x="1" y="2"/>
                      <a:pt x="1" y="2"/>
                    </a:cubicBezTo>
                    <a:cubicBezTo>
                      <a:pt x="1" y="2"/>
                      <a:pt x="4" y="2"/>
                      <a:pt x="5" y="2"/>
                    </a:cubicBezTo>
                    <a:cubicBezTo>
                      <a:pt x="3" y="1"/>
                      <a:pt x="1" y="2"/>
                      <a:pt x="0" y="0"/>
                    </a:cubicBezTo>
                    <a:cubicBezTo>
                      <a:pt x="1" y="1"/>
                      <a:pt x="8" y="0"/>
                      <a:pt x="9" y="2"/>
                    </a:cubicBezTo>
                    <a:cubicBezTo>
                      <a:pt x="9" y="2"/>
                      <a:pt x="6" y="2"/>
                      <a:pt x="5" y="2"/>
                    </a:cubicBezTo>
                    <a:cubicBezTo>
                      <a:pt x="5" y="2"/>
                      <a:pt x="7" y="4"/>
                      <a:pt x="4" y="3"/>
                    </a:cubicBezTo>
                    <a:cubicBezTo>
                      <a:pt x="3" y="3"/>
                      <a:pt x="6" y="4"/>
                      <a:pt x="4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3" name="Freeform 403">
                <a:extLst>
                  <a:ext uri="{FF2B5EF4-FFF2-40B4-BE49-F238E27FC236}">
                    <a16:creationId xmlns:a16="http://schemas.microsoft.com/office/drawing/2014/main" id="{DB72C144-531A-CF4F-A350-C7070D9BAA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9351" y="9558725"/>
                <a:ext cx="1904450" cy="1423942"/>
              </a:xfrm>
              <a:custGeom>
                <a:avLst/>
                <a:gdLst>
                  <a:gd name="T0" fmla="*/ 96 w 204"/>
                  <a:gd name="T1" fmla="*/ 3 h 152"/>
                  <a:gd name="T2" fmla="*/ 97 w 204"/>
                  <a:gd name="T3" fmla="*/ 7 h 152"/>
                  <a:gd name="T4" fmla="*/ 86 w 204"/>
                  <a:gd name="T5" fmla="*/ 13 h 152"/>
                  <a:gd name="T6" fmla="*/ 76 w 204"/>
                  <a:gd name="T7" fmla="*/ 24 h 152"/>
                  <a:gd name="T8" fmla="*/ 71 w 204"/>
                  <a:gd name="T9" fmla="*/ 15 h 152"/>
                  <a:gd name="T10" fmla="*/ 65 w 204"/>
                  <a:gd name="T11" fmla="*/ 19 h 152"/>
                  <a:gd name="T12" fmla="*/ 62 w 204"/>
                  <a:gd name="T13" fmla="*/ 22 h 152"/>
                  <a:gd name="T14" fmla="*/ 59 w 204"/>
                  <a:gd name="T15" fmla="*/ 26 h 152"/>
                  <a:gd name="T16" fmla="*/ 55 w 204"/>
                  <a:gd name="T17" fmla="*/ 33 h 152"/>
                  <a:gd name="T18" fmla="*/ 51 w 204"/>
                  <a:gd name="T19" fmla="*/ 30 h 152"/>
                  <a:gd name="T20" fmla="*/ 47 w 204"/>
                  <a:gd name="T21" fmla="*/ 38 h 152"/>
                  <a:gd name="T22" fmla="*/ 24 w 204"/>
                  <a:gd name="T23" fmla="*/ 50 h 152"/>
                  <a:gd name="T24" fmla="*/ 7 w 204"/>
                  <a:gd name="T25" fmla="*/ 60 h 152"/>
                  <a:gd name="T26" fmla="*/ 3 w 204"/>
                  <a:gd name="T27" fmla="*/ 68 h 152"/>
                  <a:gd name="T28" fmla="*/ 4 w 204"/>
                  <a:gd name="T29" fmla="*/ 82 h 152"/>
                  <a:gd name="T30" fmla="*/ 7 w 204"/>
                  <a:gd name="T31" fmla="*/ 91 h 152"/>
                  <a:gd name="T32" fmla="*/ 13 w 204"/>
                  <a:gd name="T33" fmla="*/ 106 h 152"/>
                  <a:gd name="T34" fmla="*/ 11 w 204"/>
                  <a:gd name="T35" fmla="*/ 121 h 152"/>
                  <a:gd name="T36" fmla="*/ 30 w 204"/>
                  <a:gd name="T37" fmla="*/ 125 h 152"/>
                  <a:gd name="T38" fmla="*/ 54 w 204"/>
                  <a:gd name="T39" fmla="*/ 121 h 152"/>
                  <a:gd name="T40" fmla="*/ 73 w 204"/>
                  <a:gd name="T41" fmla="*/ 112 h 152"/>
                  <a:gd name="T42" fmla="*/ 96 w 204"/>
                  <a:gd name="T43" fmla="*/ 111 h 152"/>
                  <a:gd name="T44" fmla="*/ 111 w 204"/>
                  <a:gd name="T45" fmla="*/ 121 h 152"/>
                  <a:gd name="T46" fmla="*/ 116 w 204"/>
                  <a:gd name="T47" fmla="*/ 125 h 152"/>
                  <a:gd name="T48" fmla="*/ 125 w 204"/>
                  <a:gd name="T49" fmla="*/ 120 h 152"/>
                  <a:gd name="T50" fmla="*/ 122 w 204"/>
                  <a:gd name="T51" fmla="*/ 129 h 152"/>
                  <a:gd name="T52" fmla="*/ 131 w 204"/>
                  <a:gd name="T53" fmla="*/ 132 h 152"/>
                  <a:gd name="T54" fmla="*/ 145 w 204"/>
                  <a:gd name="T55" fmla="*/ 147 h 152"/>
                  <a:gd name="T56" fmla="*/ 161 w 204"/>
                  <a:gd name="T57" fmla="*/ 145 h 152"/>
                  <a:gd name="T58" fmla="*/ 165 w 204"/>
                  <a:gd name="T59" fmla="*/ 149 h 152"/>
                  <a:gd name="T60" fmla="*/ 174 w 204"/>
                  <a:gd name="T61" fmla="*/ 145 h 152"/>
                  <a:gd name="T62" fmla="*/ 194 w 204"/>
                  <a:gd name="T63" fmla="*/ 118 h 152"/>
                  <a:gd name="T64" fmla="*/ 200 w 204"/>
                  <a:gd name="T65" fmla="*/ 108 h 152"/>
                  <a:gd name="T66" fmla="*/ 202 w 204"/>
                  <a:gd name="T67" fmla="*/ 96 h 152"/>
                  <a:gd name="T68" fmla="*/ 201 w 204"/>
                  <a:gd name="T69" fmla="*/ 83 h 152"/>
                  <a:gd name="T70" fmla="*/ 196 w 204"/>
                  <a:gd name="T71" fmla="*/ 70 h 152"/>
                  <a:gd name="T72" fmla="*/ 184 w 204"/>
                  <a:gd name="T73" fmla="*/ 59 h 152"/>
                  <a:gd name="T74" fmla="*/ 180 w 204"/>
                  <a:gd name="T75" fmla="*/ 50 h 152"/>
                  <a:gd name="T76" fmla="*/ 166 w 204"/>
                  <a:gd name="T77" fmla="*/ 36 h 152"/>
                  <a:gd name="T78" fmla="*/ 161 w 204"/>
                  <a:gd name="T79" fmla="*/ 20 h 152"/>
                  <a:gd name="T80" fmla="*/ 152 w 204"/>
                  <a:gd name="T81" fmla="*/ 8 h 152"/>
                  <a:gd name="T82" fmla="*/ 145 w 204"/>
                  <a:gd name="T83" fmla="*/ 6 h 152"/>
                  <a:gd name="T84" fmla="*/ 143 w 204"/>
                  <a:gd name="T85" fmla="*/ 16 h 152"/>
                  <a:gd name="T86" fmla="*/ 130 w 204"/>
                  <a:gd name="T87" fmla="*/ 31 h 152"/>
                  <a:gd name="T88" fmla="*/ 115 w 204"/>
                  <a:gd name="T89" fmla="*/ 17 h 152"/>
                  <a:gd name="T90" fmla="*/ 118 w 204"/>
                  <a:gd name="T91" fmla="*/ 11 h 152"/>
                  <a:gd name="T92" fmla="*/ 117 w 204"/>
                  <a:gd name="T93" fmla="*/ 8 h 152"/>
                  <a:gd name="T94" fmla="*/ 109 w 204"/>
                  <a:gd name="T95" fmla="*/ 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4" h="152">
                    <a:moveTo>
                      <a:pt x="101" y="4"/>
                    </a:moveTo>
                    <a:cubicBezTo>
                      <a:pt x="99" y="4"/>
                      <a:pt x="98" y="2"/>
                      <a:pt x="96" y="2"/>
                    </a:cubicBezTo>
                    <a:cubicBezTo>
                      <a:pt x="95" y="1"/>
                      <a:pt x="95" y="2"/>
                      <a:pt x="96" y="3"/>
                    </a:cubicBezTo>
                    <a:cubicBezTo>
                      <a:pt x="96" y="4"/>
                      <a:pt x="98" y="3"/>
                      <a:pt x="98" y="3"/>
                    </a:cubicBezTo>
                    <a:cubicBezTo>
                      <a:pt x="99" y="4"/>
                      <a:pt x="98" y="6"/>
                      <a:pt x="99" y="6"/>
                    </a:cubicBezTo>
                    <a:cubicBezTo>
                      <a:pt x="99" y="7"/>
                      <a:pt x="98" y="7"/>
                      <a:pt x="97" y="7"/>
                    </a:cubicBezTo>
                    <a:cubicBezTo>
                      <a:pt x="96" y="8"/>
                      <a:pt x="95" y="8"/>
                      <a:pt x="94" y="8"/>
                    </a:cubicBezTo>
                    <a:cubicBezTo>
                      <a:pt x="92" y="7"/>
                      <a:pt x="92" y="8"/>
                      <a:pt x="90" y="8"/>
                    </a:cubicBezTo>
                    <a:cubicBezTo>
                      <a:pt x="87" y="9"/>
                      <a:pt x="88" y="12"/>
                      <a:pt x="86" y="13"/>
                    </a:cubicBezTo>
                    <a:cubicBezTo>
                      <a:pt x="84" y="15"/>
                      <a:pt x="83" y="18"/>
                      <a:pt x="84" y="20"/>
                    </a:cubicBezTo>
                    <a:cubicBezTo>
                      <a:pt x="86" y="23"/>
                      <a:pt x="81" y="21"/>
                      <a:pt x="80" y="21"/>
                    </a:cubicBezTo>
                    <a:cubicBezTo>
                      <a:pt x="79" y="21"/>
                      <a:pt x="76" y="24"/>
                      <a:pt x="76" y="24"/>
                    </a:cubicBezTo>
                    <a:cubicBezTo>
                      <a:pt x="76" y="24"/>
                      <a:pt x="75" y="19"/>
                      <a:pt x="74" y="18"/>
                    </a:cubicBezTo>
                    <a:cubicBezTo>
                      <a:pt x="74" y="17"/>
                      <a:pt x="73" y="17"/>
                      <a:pt x="72" y="17"/>
                    </a:cubicBezTo>
                    <a:cubicBezTo>
                      <a:pt x="71" y="16"/>
                      <a:pt x="71" y="16"/>
                      <a:pt x="71" y="15"/>
                    </a:cubicBezTo>
                    <a:cubicBezTo>
                      <a:pt x="70" y="14"/>
                      <a:pt x="70" y="16"/>
                      <a:pt x="70" y="17"/>
                    </a:cubicBezTo>
                    <a:cubicBezTo>
                      <a:pt x="69" y="17"/>
                      <a:pt x="68" y="17"/>
                      <a:pt x="68" y="16"/>
                    </a:cubicBezTo>
                    <a:cubicBezTo>
                      <a:pt x="66" y="16"/>
                      <a:pt x="67" y="20"/>
                      <a:pt x="65" y="19"/>
                    </a:cubicBezTo>
                    <a:cubicBezTo>
                      <a:pt x="65" y="19"/>
                      <a:pt x="64" y="18"/>
                      <a:pt x="64" y="18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0" y="18"/>
                      <a:pt x="62" y="22"/>
                      <a:pt x="62" y="22"/>
                    </a:cubicBezTo>
                    <a:cubicBezTo>
                      <a:pt x="62" y="22"/>
                      <a:pt x="60" y="22"/>
                      <a:pt x="60" y="22"/>
                    </a:cubicBezTo>
                    <a:cubicBezTo>
                      <a:pt x="60" y="23"/>
                      <a:pt x="61" y="23"/>
                      <a:pt x="61" y="23"/>
                    </a:cubicBezTo>
                    <a:cubicBezTo>
                      <a:pt x="60" y="25"/>
                      <a:pt x="59" y="23"/>
                      <a:pt x="59" y="26"/>
                    </a:cubicBezTo>
                    <a:cubicBezTo>
                      <a:pt x="59" y="27"/>
                      <a:pt x="60" y="27"/>
                      <a:pt x="60" y="28"/>
                    </a:cubicBezTo>
                    <a:cubicBezTo>
                      <a:pt x="60" y="30"/>
                      <a:pt x="53" y="26"/>
                      <a:pt x="53" y="29"/>
                    </a:cubicBezTo>
                    <a:cubicBezTo>
                      <a:pt x="53" y="30"/>
                      <a:pt x="57" y="32"/>
                      <a:pt x="55" y="33"/>
                    </a:cubicBezTo>
                    <a:cubicBezTo>
                      <a:pt x="54" y="33"/>
                      <a:pt x="54" y="32"/>
                      <a:pt x="54" y="33"/>
                    </a:cubicBezTo>
                    <a:cubicBezTo>
                      <a:pt x="53" y="34"/>
                      <a:pt x="53" y="34"/>
                      <a:pt x="52" y="33"/>
                    </a:cubicBezTo>
                    <a:cubicBezTo>
                      <a:pt x="51" y="33"/>
                      <a:pt x="52" y="31"/>
                      <a:pt x="51" y="30"/>
                    </a:cubicBezTo>
                    <a:cubicBezTo>
                      <a:pt x="50" y="28"/>
                      <a:pt x="48" y="32"/>
                      <a:pt x="47" y="33"/>
                    </a:cubicBezTo>
                    <a:cubicBezTo>
                      <a:pt x="47" y="34"/>
                      <a:pt x="46" y="35"/>
                      <a:pt x="46" y="36"/>
                    </a:cubicBezTo>
                    <a:cubicBezTo>
                      <a:pt x="46" y="36"/>
                      <a:pt x="47" y="37"/>
                      <a:pt x="47" y="38"/>
                    </a:cubicBezTo>
                    <a:cubicBezTo>
                      <a:pt x="47" y="38"/>
                      <a:pt x="45" y="40"/>
                      <a:pt x="44" y="41"/>
                    </a:cubicBezTo>
                    <a:cubicBezTo>
                      <a:pt x="41" y="44"/>
                      <a:pt x="38" y="46"/>
                      <a:pt x="34" y="47"/>
                    </a:cubicBezTo>
                    <a:cubicBezTo>
                      <a:pt x="31" y="47"/>
                      <a:pt x="28" y="49"/>
                      <a:pt x="24" y="50"/>
                    </a:cubicBezTo>
                    <a:cubicBezTo>
                      <a:pt x="21" y="51"/>
                      <a:pt x="18" y="51"/>
                      <a:pt x="15" y="53"/>
                    </a:cubicBezTo>
                    <a:cubicBezTo>
                      <a:pt x="13" y="55"/>
                      <a:pt x="12" y="55"/>
                      <a:pt x="10" y="56"/>
                    </a:cubicBezTo>
                    <a:cubicBezTo>
                      <a:pt x="9" y="57"/>
                      <a:pt x="7" y="60"/>
                      <a:pt x="7" y="60"/>
                    </a:cubicBezTo>
                    <a:cubicBezTo>
                      <a:pt x="6" y="60"/>
                      <a:pt x="7" y="57"/>
                      <a:pt x="7" y="56"/>
                    </a:cubicBezTo>
                    <a:cubicBezTo>
                      <a:pt x="5" y="56"/>
                      <a:pt x="4" y="61"/>
                      <a:pt x="4" y="61"/>
                    </a:cubicBezTo>
                    <a:cubicBezTo>
                      <a:pt x="5" y="64"/>
                      <a:pt x="3" y="65"/>
                      <a:pt x="3" y="68"/>
                    </a:cubicBezTo>
                    <a:cubicBezTo>
                      <a:pt x="3" y="69"/>
                      <a:pt x="8" y="80"/>
                      <a:pt x="6" y="81"/>
                    </a:cubicBezTo>
                    <a:cubicBezTo>
                      <a:pt x="6" y="81"/>
                      <a:pt x="3" y="77"/>
                      <a:pt x="3" y="77"/>
                    </a:cubicBezTo>
                    <a:cubicBezTo>
                      <a:pt x="3" y="78"/>
                      <a:pt x="6" y="81"/>
                      <a:pt x="4" y="82"/>
                    </a:cubicBezTo>
                    <a:cubicBezTo>
                      <a:pt x="2" y="82"/>
                      <a:pt x="2" y="77"/>
                      <a:pt x="0" y="77"/>
                    </a:cubicBezTo>
                    <a:cubicBezTo>
                      <a:pt x="0" y="77"/>
                      <a:pt x="6" y="85"/>
                      <a:pt x="6" y="86"/>
                    </a:cubicBezTo>
                    <a:cubicBezTo>
                      <a:pt x="7" y="87"/>
                      <a:pt x="6" y="89"/>
                      <a:pt x="7" y="91"/>
                    </a:cubicBezTo>
                    <a:cubicBezTo>
                      <a:pt x="8" y="93"/>
                      <a:pt x="9" y="94"/>
                      <a:pt x="10" y="96"/>
                    </a:cubicBezTo>
                    <a:cubicBezTo>
                      <a:pt x="11" y="97"/>
                      <a:pt x="11" y="100"/>
                      <a:pt x="11" y="101"/>
                    </a:cubicBezTo>
                    <a:cubicBezTo>
                      <a:pt x="11" y="103"/>
                      <a:pt x="12" y="105"/>
                      <a:pt x="13" y="106"/>
                    </a:cubicBezTo>
                    <a:cubicBezTo>
                      <a:pt x="14" y="109"/>
                      <a:pt x="14" y="110"/>
                      <a:pt x="14" y="113"/>
                    </a:cubicBezTo>
                    <a:cubicBezTo>
                      <a:pt x="14" y="114"/>
                      <a:pt x="14" y="119"/>
                      <a:pt x="14" y="119"/>
                    </a:cubicBezTo>
                    <a:cubicBezTo>
                      <a:pt x="13" y="120"/>
                      <a:pt x="12" y="120"/>
                      <a:pt x="11" y="121"/>
                    </a:cubicBezTo>
                    <a:cubicBezTo>
                      <a:pt x="10" y="124"/>
                      <a:pt x="12" y="124"/>
                      <a:pt x="13" y="125"/>
                    </a:cubicBezTo>
                    <a:cubicBezTo>
                      <a:pt x="17" y="127"/>
                      <a:pt x="20" y="129"/>
                      <a:pt x="25" y="128"/>
                    </a:cubicBezTo>
                    <a:cubicBezTo>
                      <a:pt x="27" y="127"/>
                      <a:pt x="29" y="126"/>
                      <a:pt x="30" y="125"/>
                    </a:cubicBezTo>
                    <a:cubicBezTo>
                      <a:pt x="33" y="124"/>
                      <a:pt x="32" y="125"/>
                      <a:pt x="33" y="123"/>
                    </a:cubicBezTo>
                    <a:cubicBezTo>
                      <a:pt x="35" y="121"/>
                      <a:pt x="42" y="121"/>
                      <a:pt x="44" y="122"/>
                    </a:cubicBezTo>
                    <a:cubicBezTo>
                      <a:pt x="47" y="122"/>
                      <a:pt x="52" y="124"/>
                      <a:pt x="54" y="121"/>
                    </a:cubicBezTo>
                    <a:cubicBezTo>
                      <a:pt x="55" y="120"/>
                      <a:pt x="55" y="118"/>
                      <a:pt x="57" y="117"/>
                    </a:cubicBezTo>
                    <a:cubicBezTo>
                      <a:pt x="59" y="116"/>
                      <a:pt x="61" y="115"/>
                      <a:pt x="63" y="114"/>
                    </a:cubicBezTo>
                    <a:cubicBezTo>
                      <a:pt x="66" y="112"/>
                      <a:pt x="70" y="114"/>
                      <a:pt x="73" y="112"/>
                    </a:cubicBezTo>
                    <a:cubicBezTo>
                      <a:pt x="78" y="110"/>
                      <a:pt x="82" y="110"/>
                      <a:pt x="88" y="109"/>
                    </a:cubicBezTo>
                    <a:cubicBezTo>
                      <a:pt x="89" y="109"/>
                      <a:pt x="90" y="108"/>
                      <a:pt x="92" y="108"/>
                    </a:cubicBezTo>
                    <a:cubicBezTo>
                      <a:pt x="93" y="109"/>
                      <a:pt x="95" y="110"/>
                      <a:pt x="96" y="111"/>
                    </a:cubicBezTo>
                    <a:cubicBezTo>
                      <a:pt x="97" y="111"/>
                      <a:pt x="107" y="113"/>
                      <a:pt x="107" y="114"/>
                    </a:cubicBezTo>
                    <a:cubicBezTo>
                      <a:pt x="106" y="115"/>
                      <a:pt x="105" y="118"/>
                      <a:pt x="107" y="117"/>
                    </a:cubicBezTo>
                    <a:cubicBezTo>
                      <a:pt x="108" y="117"/>
                      <a:pt x="110" y="120"/>
                      <a:pt x="111" y="121"/>
                    </a:cubicBezTo>
                    <a:cubicBezTo>
                      <a:pt x="112" y="122"/>
                      <a:pt x="112" y="123"/>
                      <a:pt x="112" y="125"/>
                    </a:cubicBezTo>
                    <a:cubicBezTo>
                      <a:pt x="113" y="126"/>
                      <a:pt x="115" y="128"/>
                      <a:pt x="115" y="128"/>
                    </a:cubicBezTo>
                    <a:cubicBezTo>
                      <a:pt x="115" y="127"/>
                      <a:pt x="114" y="126"/>
                      <a:pt x="116" y="125"/>
                    </a:cubicBezTo>
                    <a:cubicBezTo>
                      <a:pt x="117" y="124"/>
                      <a:pt x="118" y="123"/>
                      <a:pt x="120" y="122"/>
                    </a:cubicBezTo>
                    <a:cubicBezTo>
                      <a:pt x="121" y="121"/>
                      <a:pt x="126" y="116"/>
                      <a:pt x="125" y="115"/>
                    </a:cubicBezTo>
                    <a:cubicBezTo>
                      <a:pt x="126" y="117"/>
                      <a:pt x="125" y="118"/>
                      <a:pt x="125" y="120"/>
                    </a:cubicBezTo>
                    <a:cubicBezTo>
                      <a:pt x="126" y="121"/>
                      <a:pt x="124" y="122"/>
                      <a:pt x="124" y="122"/>
                    </a:cubicBezTo>
                    <a:cubicBezTo>
                      <a:pt x="123" y="124"/>
                      <a:pt x="123" y="125"/>
                      <a:pt x="123" y="126"/>
                    </a:cubicBezTo>
                    <a:cubicBezTo>
                      <a:pt x="123" y="128"/>
                      <a:pt x="119" y="129"/>
                      <a:pt x="122" y="129"/>
                    </a:cubicBezTo>
                    <a:cubicBezTo>
                      <a:pt x="126" y="129"/>
                      <a:pt x="124" y="125"/>
                      <a:pt x="125" y="123"/>
                    </a:cubicBezTo>
                    <a:cubicBezTo>
                      <a:pt x="125" y="123"/>
                      <a:pt x="129" y="127"/>
                      <a:pt x="128" y="129"/>
                    </a:cubicBezTo>
                    <a:cubicBezTo>
                      <a:pt x="125" y="133"/>
                      <a:pt x="129" y="130"/>
                      <a:pt x="131" y="132"/>
                    </a:cubicBezTo>
                    <a:cubicBezTo>
                      <a:pt x="134" y="135"/>
                      <a:pt x="134" y="136"/>
                      <a:pt x="134" y="139"/>
                    </a:cubicBezTo>
                    <a:cubicBezTo>
                      <a:pt x="133" y="142"/>
                      <a:pt x="137" y="145"/>
                      <a:pt x="139" y="145"/>
                    </a:cubicBezTo>
                    <a:cubicBezTo>
                      <a:pt x="141" y="146"/>
                      <a:pt x="143" y="147"/>
                      <a:pt x="145" y="147"/>
                    </a:cubicBezTo>
                    <a:cubicBezTo>
                      <a:pt x="147" y="147"/>
                      <a:pt x="151" y="152"/>
                      <a:pt x="153" y="151"/>
                    </a:cubicBezTo>
                    <a:cubicBezTo>
                      <a:pt x="155" y="150"/>
                      <a:pt x="157" y="149"/>
                      <a:pt x="158" y="147"/>
                    </a:cubicBezTo>
                    <a:cubicBezTo>
                      <a:pt x="158" y="147"/>
                      <a:pt x="160" y="144"/>
                      <a:pt x="161" y="145"/>
                    </a:cubicBezTo>
                    <a:cubicBezTo>
                      <a:pt x="161" y="146"/>
                      <a:pt x="159" y="147"/>
                      <a:pt x="160" y="148"/>
                    </a:cubicBezTo>
                    <a:cubicBezTo>
                      <a:pt x="161" y="149"/>
                      <a:pt x="161" y="146"/>
                      <a:pt x="162" y="146"/>
                    </a:cubicBezTo>
                    <a:cubicBezTo>
                      <a:pt x="162" y="146"/>
                      <a:pt x="164" y="149"/>
                      <a:pt x="165" y="149"/>
                    </a:cubicBezTo>
                    <a:cubicBezTo>
                      <a:pt x="165" y="150"/>
                      <a:pt x="167" y="152"/>
                      <a:pt x="168" y="152"/>
                    </a:cubicBezTo>
                    <a:cubicBezTo>
                      <a:pt x="167" y="152"/>
                      <a:pt x="170" y="149"/>
                      <a:pt x="170" y="149"/>
                    </a:cubicBezTo>
                    <a:cubicBezTo>
                      <a:pt x="172" y="148"/>
                      <a:pt x="173" y="146"/>
                      <a:pt x="174" y="145"/>
                    </a:cubicBezTo>
                    <a:cubicBezTo>
                      <a:pt x="177" y="144"/>
                      <a:pt x="185" y="146"/>
                      <a:pt x="185" y="142"/>
                    </a:cubicBezTo>
                    <a:cubicBezTo>
                      <a:pt x="186" y="137"/>
                      <a:pt x="187" y="134"/>
                      <a:pt x="188" y="130"/>
                    </a:cubicBezTo>
                    <a:cubicBezTo>
                      <a:pt x="190" y="126"/>
                      <a:pt x="191" y="122"/>
                      <a:pt x="194" y="118"/>
                    </a:cubicBezTo>
                    <a:cubicBezTo>
                      <a:pt x="195" y="117"/>
                      <a:pt x="197" y="116"/>
                      <a:pt x="198" y="114"/>
                    </a:cubicBezTo>
                    <a:cubicBezTo>
                      <a:pt x="198" y="113"/>
                      <a:pt x="198" y="113"/>
                      <a:pt x="198" y="112"/>
                    </a:cubicBezTo>
                    <a:cubicBezTo>
                      <a:pt x="199" y="111"/>
                      <a:pt x="200" y="110"/>
                      <a:pt x="200" y="108"/>
                    </a:cubicBezTo>
                    <a:cubicBezTo>
                      <a:pt x="201" y="106"/>
                      <a:pt x="200" y="104"/>
                      <a:pt x="201" y="102"/>
                    </a:cubicBezTo>
                    <a:cubicBezTo>
                      <a:pt x="201" y="101"/>
                      <a:pt x="202" y="100"/>
                      <a:pt x="202" y="99"/>
                    </a:cubicBezTo>
                    <a:cubicBezTo>
                      <a:pt x="203" y="98"/>
                      <a:pt x="201" y="97"/>
                      <a:pt x="202" y="96"/>
                    </a:cubicBezTo>
                    <a:cubicBezTo>
                      <a:pt x="203" y="95"/>
                      <a:pt x="204" y="92"/>
                      <a:pt x="203" y="91"/>
                    </a:cubicBezTo>
                    <a:cubicBezTo>
                      <a:pt x="203" y="89"/>
                      <a:pt x="202" y="88"/>
                      <a:pt x="202" y="87"/>
                    </a:cubicBezTo>
                    <a:cubicBezTo>
                      <a:pt x="201" y="86"/>
                      <a:pt x="201" y="84"/>
                      <a:pt x="201" y="83"/>
                    </a:cubicBezTo>
                    <a:cubicBezTo>
                      <a:pt x="200" y="79"/>
                      <a:pt x="203" y="77"/>
                      <a:pt x="202" y="73"/>
                    </a:cubicBezTo>
                    <a:cubicBezTo>
                      <a:pt x="202" y="74"/>
                      <a:pt x="201" y="76"/>
                      <a:pt x="200" y="76"/>
                    </a:cubicBezTo>
                    <a:cubicBezTo>
                      <a:pt x="198" y="76"/>
                      <a:pt x="197" y="72"/>
                      <a:pt x="196" y="70"/>
                    </a:cubicBezTo>
                    <a:cubicBezTo>
                      <a:pt x="194" y="67"/>
                      <a:pt x="190" y="67"/>
                      <a:pt x="190" y="62"/>
                    </a:cubicBezTo>
                    <a:cubicBezTo>
                      <a:pt x="189" y="60"/>
                      <a:pt x="188" y="60"/>
                      <a:pt x="187" y="59"/>
                    </a:cubicBezTo>
                    <a:cubicBezTo>
                      <a:pt x="185" y="58"/>
                      <a:pt x="185" y="61"/>
                      <a:pt x="184" y="59"/>
                    </a:cubicBezTo>
                    <a:cubicBezTo>
                      <a:pt x="184" y="56"/>
                      <a:pt x="183" y="55"/>
                      <a:pt x="181" y="53"/>
                    </a:cubicBezTo>
                    <a:cubicBezTo>
                      <a:pt x="181" y="53"/>
                      <a:pt x="180" y="52"/>
                      <a:pt x="180" y="51"/>
                    </a:cubicBezTo>
                    <a:cubicBezTo>
                      <a:pt x="179" y="51"/>
                      <a:pt x="180" y="49"/>
                      <a:pt x="180" y="50"/>
                    </a:cubicBezTo>
                    <a:cubicBezTo>
                      <a:pt x="178" y="48"/>
                      <a:pt x="176" y="47"/>
                      <a:pt x="174" y="46"/>
                    </a:cubicBezTo>
                    <a:cubicBezTo>
                      <a:pt x="172" y="44"/>
                      <a:pt x="169" y="45"/>
                      <a:pt x="168" y="43"/>
                    </a:cubicBezTo>
                    <a:cubicBezTo>
                      <a:pt x="166" y="41"/>
                      <a:pt x="167" y="37"/>
                      <a:pt x="166" y="36"/>
                    </a:cubicBezTo>
                    <a:cubicBezTo>
                      <a:pt x="166" y="34"/>
                      <a:pt x="166" y="32"/>
                      <a:pt x="165" y="31"/>
                    </a:cubicBezTo>
                    <a:cubicBezTo>
                      <a:pt x="164" y="30"/>
                      <a:pt x="163" y="30"/>
                      <a:pt x="163" y="28"/>
                    </a:cubicBezTo>
                    <a:cubicBezTo>
                      <a:pt x="163" y="26"/>
                      <a:pt x="163" y="23"/>
                      <a:pt x="161" y="20"/>
                    </a:cubicBezTo>
                    <a:cubicBezTo>
                      <a:pt x="160" y="20"/>
                      <a:pt x="158" y="17"/>
                      <a:pt x="158" y="18"/>
                    </a:cubicBezTo>
                    <a:cubicBezTo>
                      <a:pt x="156" y="18"/>
                      <a:pt x="156" y="19"/>
                      <a:pt x="155" y="17"/>
                    </a:cubicBezTo>
                    <a:cubicBezTo>
                      <a:pt x="153" y="15"/>
                      <a:pt x="154" y="11"/>
                      <a:pt x="152" y="8"/>
                    </a:cubicBezTo>
                    <a:cubicBezTo>
                      <a:pt x="152" y="7"/>
                      <a:pt x="148" y="0"/>
                      <a:pt x="148" y="0"/>
                    </a:cubicBezTo>
                    <a:cubicBezTo>
                      <a:pt x="147" y="0"/>
                      <a:pt x="147" y="2"/>
                      <a:pt x="147" y="3"/>
                    </a:cubicBezTo>
                    <a:cubicBezTo>
                      <a:pt x="147" y="4"/>
                      <a:pt x="146" y="5"/>
                      <a:pt x="145" y="6"/>
                    </a:cubicBezTo>
                    <a:cubicBezTo>
                      <a:pt x="145" y="6"/>
                      <a:pt x="143" y="8"/>
                      <a:pt x="144" y="9"/>
                    </a:cubicBezTo>
                    <a:cubicBezTo>
                      <a:pt x="144" y="9"/>
                      <a:pt x="146" y="9"/>
                      <a:pt x="145" y="10"/>
                    </a:cubicBezTo>
                    <a:cubicBezTo>
                      <a:pt x="144" y="10"/>
                      <a:pt x="143" y="15"/>
                      <a:pt x="143" y="16"/>
                    </a:cubicBezTo>
                    <a:cubicBezTo>
                      <a:pt x="144" y="18"/>
                      <a:pt x="144" y="20"/>
                      <a:pt x="144" y="22"/>
                    </a:cubicBezTo>
                    <a:cubicBezTo>
                      <a:pt x="143" y="26"/>
                      <a:pt x="143" y="36"/>
                      <a:pt x="137" y="36"/>
                    </a:cubicBezTo>
                    <a:cubicBezTo>
                      <a:pt x="133" y="36"/>
                      <a:pt x="133" y="32"/>
                      <a:pt x="130" y="31"/>
                    </a:cubicBezTo>
                    <a:cubicBezTo>
                      <a:pt x="128" y="30"/>
                      <a:pt x="126" y="30"/>
                      <a:pt x="124" y="28"/>
                    </a:cubicBezTo>
                    <a:cubicBezTo>
                      <a:pt x="123" y="27"/>
                      <a:pt x="112" y="21"/>
                      <a:pt x="113" y="20"/>
                    </a:cubicBezTo>
                    <a:cubicBezTo>
                      <a:pt x="113" y="19"/>
                      <a:pt x="114" y="18"/>
                      <a:pt x="115" y="17"/>
                    </a:cubicBezTo>
                    <a:cubicBezTo>
                      <a:pt x="115" y="16"/>
                      <a:pt x="117" y="16"/>
                      <a:pt x="117" y="15"/>
                    </a:cubicBezTo>
                    <a:cubicBezTo>
                      <a:pt x="117" y="15"/>
                      <a:pt x="116" y="14"/>
                      <a:pt x="116" y="13"/>
                    </a:cubicBezTo>
                    <a:cubicBezTo>
                      <a:pt x="117" y="12"/>
                      <a:pt x="117" y="12"/>
                      <a:pt x="118" y="11"/>
                    </a:cubicBezTo>
                    <a:cubicBezTo>
                      <a:pt x="118" y="10"/>
                      <a:pt x="120" y="9"/>
                      <a:pt x="121" y="8"/>
                    </a:cubicBezTo>
                    <a:cubicBezTo>
                      <a:pt x="121" y="7"/>
                      <a:pt x="119" y="5"/>
                      <a:pt x="118" y="6"/>
                    </a:cubicBezTo>
                    <a:cubicBezTo>
                      <a:pt x="118" y="6"/>
                      <a:pt x="117" y="8"/>
                      <a:pt x="117" y="8"/>
                    </a:cubicBezTo>
                    <a:cubicBezTo>
                      <a:pt x="116" y="7"/>
                      <a:pt x="116" y="7"/>
                      <a:pt x="115" y="6"/>
                    </a:cubicBezTo>
                    <a:cubicBezTo>
                      <a:pt x="115" y="5"/>
                      <a:pt x="113" y="7"/>
                      <a:pt x="112" y="7"/>
                    </a:cubicBezTo>
                    <a:cubicBezTo>
                      <a:pt x="111" y="8"/>
                      <a:pt x="110" y="7"/>
                      <a:pt x="109" y="7"/>
                    </a:cubicBezTo>
                    <a:cubicBezTo>
                      <a:pt x="107" y="6"/>
                      <a:pt x="104" y="5"/>
                      <a:pt x="101" y="4"/>
                    </a:cubicBezTo>
                    <a:cubicBezTo>
                      <a:pt x="99" y="4"/>
                      <a:pt x="103" y="5"/>
                      <a:pt x="10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4" name="Freeform 404">
                <a:extLst>
                  <a:ext uri="{FF2B5EF4-FFF2-40B4-BE49-F238E27FC236}">
                    <a16:creationId xmlns:a16="http://schemas.microsoft.com/office/drawing/2014/main" id="{1E1F7941-6DEE-9844-AEEC-A691D2490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696" y="5927189"/>
                <a:ext cx="372608" cy="563842"/>
              </a:xfrm>
              <a:custGeom>
                <a:avLst/>
                <a:gdLst>
                  <a:gd name="T0" fmla="*/ 7 w 40"/>
                  <a:gd name="T1" fmla="*/ 0 h 60"/>
                  <a:gd name="T2" fmla="*/ 4 w 40"/>
                  <a:gd name="T3" fmla="*/ 3 h 60"/>
                  <a:gd name="T4" fmla="*/ 2 w 40"/>
                  <a:gd name="T5" fmla="*/ 8 h 60"/>
                  <a:gd name="T6" fmla="*/ 5 w 40"/>
                  <a:gd name="T7" fmla="*/ 14 h 60"/>
                  <a:gd name="T8" fmla="*/ 3 w 40"/>
                  <a:gd name="T9" fmla="*/ 18 h 60"/>
                  <a:gd name="T10" fmla="*/ 3 w 40"/>
                  <a:gd name="T11" fmla="*/ 19 h 60"/>
                  <a:gd name="T12" fmla="*/ 2 w 40"/>
                  <a:gd name="T13" fmla="*/ 23 h 60"/>
                  <a:gd name="T14" fmla="*/ 5 w 40"/>
                  <a:gd name="T15" fmla="*/ 23 h 60"/>
                  <a:gd name="T16" fmla="*/ 7 w 40"/>
                  <a:gd name="T17" fmla="*/ 19 h 60"/>
                  <a:gd name="T18" fmla="*/ 7 w 40"/>
                  <a:gd name="T19" fmla="*/ 23 h 60"/>
                  <a:gd name="T20" fmla="*/ 11 w 40"/>
                  <a:gd name="T21" fmla="*/ 27 h 60"/>
                  <a:gd name="T22" fmla="*/ 14 w 40"/>
                  <a:gd name="T23" fmla="*/ 30 h 60"/>
                  <a:gd name="T24" fmla="*/ 16 w 40"/>
                  <a:gd name="T25" fmla="*/ 36 h 60"/>
                  <a:gd name="T26" fmla="*/ 8 w 40"/>
                  <a:gd name="T27" fmla="*/ 39 h 60"/>
                  <a:gd name="T28" fmla="*/ 9 w 40"/>
                  <a:gd name="T29" fmla="*/ 42 h 60"/>
                  <a:gd name="T30" fmla="*/ 5 w 40"/>
                  <a:gd name="T31" fmla="*/ 47 h 60"/>
                  <a:gd name="T32" fmla="*/ 9 w 40"/>
                  <a:gd name="T33" fmla="*/ 48 h 60"/>
                  <a:gd name="T34" fmla="*/ 18 w 40"/>
                  <a:gd name="T35" fmla="*/ 48 h 60"/>
                  <a:gd name="T36" fmla="*/ 10 w 40"/>
                  <a:gd name="T37" fmla="*/ 52 h 60"/>
                  <a:gd name="T38" fmla="*/ 7 w 40"/>
                  <a:gd name="T39" fmla="*/ 55 h 60"/>
                  <a:gd name="T40" fmla="*/ 3 w 40"/>
                  <a:gd name="T41" fmla="*/ 59 h 60"/>
                  <a:gd name="T42" fmla="*/ 5 w 40"/>
                  <a:gd name="T43" fmla="*/ 60 h 60"/>
                  <a:gd name="T44" fmla="*/ 12 w 40"/>
                  <a:gd name="T45" fmla="*/ 57 h 60"/>
                  <a:gd name="T46" fmla="*/ 19 w 40"/>
                  <a:gd name="T47" fmla="*/ 55 h 60"/>
                  <a:gd name="T48" fmla="*/ 27 w 40"/>
                  <a:gd name="T49" fmla="*/ 54 h 60"/>
                  <a:gd name="T50" fmla="*/ 38 w 40"/>
                  <a:gd name="T51" fmla="*/ 51 h 60"/>
                  <a:gd name="T52" fmla="*/ 38 w 40"/>
                  <a:gd name="T53" fmla="*/ 46 h 60"/>
                  <a:gd name="T54" fmla="*/ 32 w 40"/>
                  <a:gd name="T55" fmla="*/ 41 h 60"/>
                  <a:gd name="T56" fmla="*/ 31 w 40"/>
                  <a:gd name="T57" fmla="*/ 36 h 60"/>
                  <a:gd name="T58" fmla="*/ 30 w 40"/>
                  <a:gd name="T59" fmla="*/ 34 h 60"/>
                  <a:gd name="T60" fmla="*/ 23 w 40"/>
                  <a:gd name="T61" fmla="*/ 25 h 60"/>
                  <a:gd name="T62" fmla="*/ 12 w 40"/>
                  <a:gd name="T63" fmla="*/ 18 h 60"/>
                  <a:gd name="T64" fmla="*/ 14 w 40"/>
                  <a:gd name="T65" fmla="*/ 16 h 60"/>
                  <a:gd name="T66" fmla="*/ 21 w 40"/>
                  <a:gd name="T67" fmla="*/ 8 h 60"/>
                  <a:gd name="T68" fmla="*/ 9 w 40"/>
                  <a:gd name="T69" fmla="*/ 7 h 60"/>
                  <a:gd name="T70" fmla="*/ 9 w 40"/>
                  <a:gd name="T71" fmla="*/ 6 h 60"/>
                  <a:gd name="T72" fmla="*/ 15 w 40"/>
                  <a:gd name="T7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0" h="60">
                    <a:moveTo>
                      <a:pt x="15" y="0"/>
                    </a:moveTo>
                    <a:cubicBezTo>
                      <a:pt x="12" y="0"/>
                      <a:pt x="10" y="1"/>
                      <a:pt x="7" y="0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6" y="3"/>
                      <a:pt x="5" y="2"/>
                      <a:pt x="4" y="3"/>
                    </a:cubicBezTo>
                    <a:cubicBezTo>
                      <a:pt x="5" y="2"/>
                      <a:pt x="5" y="4"/>
                      <a:pt x="5" y="4"/>
                    </a:cubicBezTo>
                    <a:cubicBezTo>
                      <a:pt x="4" y="6"/>
                      <a:pt x="1" y="5"/>
                      <a:pt x="2" y="8"/>
                    </a:cubicBezTo>
                    <a:cubicBezTo>
                      <a:pt x="4" y="10"/>
                      <a:pt x="3" y="11"/>
                      <a:pt x="2" y="13"/>
                    </a:cubicBezTo>
                    <a:cubicBezTo>
                      <a:pt x="2" y="15"/>
                      <a:pt x="4" y="15"/>
                      <a:pt x="5" y="14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5"/>
                      <a:pt x="3" y="18"/>
                      <a:pt x="3" y="18"/>
                    </a:cubicBezTo>
                    <a:cubicBezTo>
                      <a:pt x="2" y="18"/>
                      <a:pt x="0" y="18"/>
                      <a:pt x="0" y="20"/>
                    </a:cubicBezTo>
                    <a:cubicBezTo>
                      <a:pt x="1" y="20"/>
                      <a:pt x="2" y="18"/>
                      <a:pt x="3" y="19"/>
                    </a:cubicBezTo>
                    <a:cubicBezTo>
                      <a:pt x="3" y="20"/>
                      <a:pt x="3" y="21"/>
                      <a:pt x="3" y="21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3" y="22"/>
                      <a:pt x="4" y="22"/>
                    </a:cubicBezTo>
                    <a:cubicBezTo>
                      <a:pt x="4" y="21"/>
                      <a:pt x="5" y="23"/>
                      <a:pt x="5" y="23"/>
                    </a:cubicBezTo>
                    <a:cubicBezTo>
                      <a:pt x="6" y="23"/>
                      <a:pt x="5" y="19"/>
                      <a:pt x="4" y="19"/>
                    </a:cubicBezTo>
                    <a:cubicBezTo>
                      <a:pt x="5" y="19"/>
                      <a:pt x="7" y="20"/>
                      <a:pt x="7" y="19"/>
                    </a:cubicBezTo>
                    <a:cubicBezTo>
                      <a:pt x="7" y="19"/>
                      <a:pt x="6" y="20"/>
                      <a:pt x="6" y="20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7" y="24"/>
                      <a:pt x="4" y="27"/>
                      <a:pt x="7" y="27"/>
                    </a:cubicBezTo>
                    <a:cubicBezTo>
                      <a:pt x="7" y="27"/>
                      <a:pt x="10" y="27"/>
                      <a:pt x="11" y="27"/>
                    </a:cubicBezTo>
                    <a:cubicBezTo>
                      <a:pt x="12" y="26"/>
                      <a:pt x="15" y="26"/>
                      <a:pt x="15" y="26"/>
                    </a:cubicBezTo>
                    <a:cubicBezTo>
                      <a:pt x="14" y="28"/>
                      <a:pt x="13" y="28"/>
                      <a:pt x="14" y="30"/>
                    </a:cubicBezTo>
                    <a:cubicBezTo>
                      <a:pt x="15" y="33"/>
                      <a:pt x="15" y="31"/>
                      <a:pt x="16" y="32"/>
                    </a:cubicBezTo>
                    <a:cubicBezTo>
                      <a:pt x="16" y="33"/>
                      <a:pt x="15" y="35"/>
                      <a:pt x="16" y="36"/>
                    </a:cubicBezTo>
                    <a:cubicBezTo>
                      <a:pt x="17" y="38"/>
                      <a:pt x="14" y="38"/>
                      <a:pt x="13" y="38"/>
                    </a:cubicBezTo>
                    <a:cubicBezTo>
                      <a:pt x="11" y="39"/>
                      <a:pt x="10" y="37"/>
                      <a:pt x="8" y="39"/>
                    </a:cubicBezTo>
                    <a:cubicBezTo>
                      <a:pt x="7" y="41"/>
                      <a:pt x="12" y="40"/>
                      <a:pt x="11" y="41"/>
                    </a:cubicBezTo>
                    <a:cubicBezTo>
                      <a:pt x="11" y="41"/>
                      <a:pt x="9" y="42"/>
                      <a:pt x="9" y="42"/>
                    </a:cubicBezTo>
                    <a:cubicBezTo>
                      <a:pt x="9" y="43"/>
                      <a:pt x="10" y="43"/>
                      <a:pt x="9" y="44"/>
                    </a:cubicBezTo>
                    <a:cubicBezTo>
                      <a:pt x="8" y="45"/>
                      <a:pt x="7" y="46"/>
                      <a:pt x="5" y="47"/>
                    </a:cubicBezTo>
                    <a:cubicBezTo>
                      <a:pt x="4" y="48"/>
                      <a:pt x="6" y="49"/>
                      <a:pt x="6" y="49"/>
                    </a:cubicBezTo>
                    <a:cubicBezTo>
                      <a:pt x="7" y="49"/>
                      <a:pt x="9" y="48"/>
                      <a:pt x="9" y="48"/>
                    </a:cubicBezTo>
                    <a:cubicBezTo>
                      <a:pt x="9" y="49"/>
                      <a:pt x="12" y="49"/>
                      <a:pt x="13" y="50"/>
                    </a:cubicBezTo>
                    <a:cubicBezTo>
                      <a:pt x="15" y="50"/>
                      <a:pt x="17" y="48"/>
                      <a:pt x="18" y="48"/>
                    </a:cubicBezTo>
                    <a:cubicBezTo>
                      <a:pt x="18" y="48"/>
                      <a:pt x="16" y="53"/>
                      <a:pt x="13" y="52"/>
                    </a:cubicBezTo>
                    <a:cubicBezTo>
                      <a:pt x="12" y="51"/>
                      <a:pt x="11" y="52"/>
                      <a:pt x="10" y="52"/>
                    </a:cubicBezTo>
                    <a:cubicBezTo>
                      <a:pt x="8" y="52"/>
                      <a:pt x="9" y="51"/>
                      <a:pt x="8" y="51"/>
                    </a:cubicBezTo>
                    <a:cubicBezTo>
                      <a:pt x="8" y="51"/>
                      <a:pt x="8" y="54"/>
                      <a:pt x="7" y="55"/>
                    </a:cubicBezTo>
                    <a:cubicBezTo>
                      <a:pt x="7" y="55"/>
                      <a:pt x="6" y="56"/>
                      <a:pt x="5" y="57"/>
                    </a:cubicBezTo>
                    <a:cubicBezTo>
                      <a:pt x="5" y="57"/>
                      <a:pt x="3" y="58"/>
                      <a:pt x="3" y="59"/>
                    </a:cubicBezTo>
                    <a:cubicBezTo>
                      <a:pt x="3" y="59"/>
                      <a:pt x="5" y="59"/>
                      <a:pt x="5" y="59"/>
                    </a:cubicBezTo>
                    <a:cubicBezTo>
                      <a:pt x="5" y="59"/>
                      <a:pt x="4" y="59"/>
                      <a:pt x="5" y="60"/>
                    </a:cubicBezTo>
                    <a:cubicBezTo>
                      <a:pt x="5" y="60"/>
                      <a:pt x="7" y="57"/>
                      <a:pt x="8" y="57"/>
                    </a:cubicBezTo>
                    <a:cubicBezTo>
                      <a:pt x="9" y="57"/>
                      <a:pt x="11" y="58"/>
                      <a:pt x="12" y="57"/>
                    </a:cubicBezTo>
                    <a:cubicBezTo>
                      <a:pt x="14" y="57"/>
                      <a:pt x="13" y="55"/>
                      <a:pt x="15" y="55"/>
                    </a:cubicBezTo>
                    <a:cubicBezTo>
                      <a:pt x="16" y="54"/>
                      <a:pt x="17" y="55"/>
                      <a:pt x="19" y="55"/>
                    </a:cubicBezTo>
                    <a:cubicBezTo>
                      <a:pt x="20" y="56"/>
                      <a:pt x="21" y="54"/>
                      <a:pt x="23" y="55"/>
                    </a:cubicBezTo>
                    <a:cubicBezTo>
                      <a:pt x="24" y="56"/>
                      <a:pt x="26" y="55"/>
                      <a:pt x="27" y="54"/>
                    </a:cubicBezTo>
                    <a:cubicBezTo>
                      <a:pt x="29" y="54"/>
                      <a:pt x="32" y="54"/>
                      <a:pt x="34" y="54"/>
                    </a:cubicBezTo>
                    <a:cubicBezTo>
                      <a:pt x="34" y="54"/>
                      <a:pt x="38" y="51"/>
                      <a:pt x="38" y="51"/>
                    </a:cubicBezTo>
                    <a:cubicBezTo>
                      <a:pt x="37" y="50"/>
                      <a:pt x="33" y="51"/>
                      <a:pt x="33" y="50"/>
                    </a:cubicBezTo>
                    <a:cubicBezTo>
                      <a:pt x="33" y="49"/>
                      <a:pt x="37" y="46"/>
                      <a:pt x="38" y="46"/>
                    </a:cubicBezTo>
                    <a:cubicBezTo>
                      <a:pt x="39" y="44"/>
                      <a:pt x="40" y="40"/>
                      <a:pt x="36" y="40"/>
                    </a:cubicBezTo>
                    <a:cubicBezTo>
                      <a:pt x="35" y="40"/>
                      <a:pt x="33" y="41"/>
                      <a:pt x="32" y="41"/>
                    </a:cubicBezTo>
                    <a:cubicBezTo>
                      <a:pt x="30" y="40"/>
                      <a:pt x="32" y="40"/>
                      <a:pt x="32" y="39"/>
                    </a:cubicBezTo>
                    <a:cubicBezTo>
                      <a:pt x="32" y="38"/>
                      <a:pt x="32" y="37"/>
                      <a:pt x="31" y="36"/>
                    </a:cubicBezTo>
                    <a:cubicBezTo>
                      <a:pt x="31" y="36"/>
                      <a:pt x="27" y="35"/>
                      <a:pt x="28" y="34"/>
                    </a:cubicBezTo>
                    <a:cubicBezTo>
                      <a:pt x="28" y="34"/>
                      <a:pt x="30" y="35"/>
                      <a:pt x="30" y="34"/>
                    </a:cubicBezTo>
                    <a:cubicBezTo>
                      <a:pt x="31" y="33"/>
                      <a:pt x="30" y="32"/>
                      <a:pt x="29" y="31"/>
                    </a:cubicBezTo>
                    <a:cubicBezTo>
                      <a:pt x="26" y="29"/>
                      <a:pt x="25" y="29"/>
                      <a:pt x="23" y="25"/>
                    </a:cubicBezTo>
                    <a:cubicBezTo>
                      <a:pt x="22" y="23"/>
                      <a:pt x="21" y="21"/>
                      <a:pt x="18" y="19"/>
                    </a:cubicBezTo>
                    <a:cubicBezTo>
                      <a:pt x="17" y="18"/>
                      <a:pt x="13" y="20"/>
                      <a:pt x="12" y="18"/>
                    </a:cubicBezTo>
                    <a:cubicBezTo>
                      <a:pt x="12" y="18"/>
                      <a:pt x="18" y="17"/>
                      <a:pt x="17" y="16"/>
                    </a:cubicBezTo>
                    <a:cubicBezTo>
                      <a:pt x="17" y="16"/>
                      <a:pt x="15" y="17"/>
                      <a:pt x="14" y="16"/>
                    </a:cubicBezTo>
                    <a:cubicBezTo>
                      <a:pt x="14" y="16"/>
                      <a:pt x="18" y="15"/>
                      <a:pt x="18" y="15"/>
                    </a:cubicBezTo>
                    <a:cubicBezTo>
                      <a:pt x="19" y="14"/>
                      <a:pt x="22" y="9"/>
                      <a:pt x="21" y="8"/>
                    </a:cubicBezTo>
                    <a:cubicBezTo>
                      <a:pt x="20" y="6"/>
                      <a:pt x="17" y="6"/>
                      <a:pt x="15" y="6"/>
                    </a:cubicBezTo>
                    <a:cubicBezTo>
                      <a:pt x="14" y="7"/>
                      <a:pt x="9" y="7"/>
                      <a:pt x="9" y="7"/>
                    </a:cubicBezTo>
                    <a:cubicBezTo>
                      <a:pt x="9" y="7"/>
                      <a:pt x="11" y="6"/>
                      <a:pt x="11" y="6"/>
                    </a:cubicBezTo>
                    <a:cubicBezTo>
                      <a:pt x="11" y="6"/>
                      <a:pt x="9" y="5"/>
                      <a:pt x="9" y="6"/>
                    </a:cubicBezTo>
                    <a:cubicBezTo>
                      <a:pt x="9" y="5"/>
                      <a:pt x="18" y="1"/>
                      <a:pt x="15" y="0"/>
                    </a:cubicBezTo>
                    <a:cubicBezTo>
                      <a:pt x="14" y="0"/>
                      <a:pt x="17" y="1"/>
                      <a:pt x="1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5" name="Freeform 405">
                <a:extLst>
                  <a:ext uri="{FF2B5EF4-FFF2-40B4-BE49-F238E27FC236}">
                    <a16:creationId xmlns:a16="http://schemas.microsoft.com/office/drawing/2014/main" id="{6D51542A-5C53-FE41-ABCF-66BB01491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379" y="5337863"/>
                <a:ext cx="503183" cy="245290"/>
              </a:xfrm>
              <a:custGeom>
                <a:avLst/>
                <a:gdLst>
                  <a:gd name="T0" fmla="*/ 53 w 54"/>
                  <a:gd name="T1" fmla="*/ 10 h 26"/>
                  <a:gd name="T2" fmla="*/ 49 w 54"/>
                  <a:gd name="T3" fmla="*/ 9 h 26"/>
                  <a:gd name="T4" fmla="*/ 50 w 54"/>
                  <a:gd name="T5" fmla="*/ 8 h 26"/>
                  <a:gd name="T6" fmla="*/ 48 w 54"/>
                  <a:gd name="T7" fmla="*/ 7 h 26"/>
                  <a:gd name="T8" fmla="*/ 49 w 54"/>
                  <a:gd name="T9" fmla="*/ 6 h 26"/>
                  <a:gd name="T10" fmla="*/ 46 w 54"/>
                  <a:gd name="T11" fmla="*/ 5 h 26"/>
                  <a:gd name="T12" fmla="*/ 48 w 54"/>
                  <a:gd name="T13" fmla="*/ 3 h 26"/>
                  <a:gd name="T14" fmla="*/ 43 w 54"/>
                  <a:gd name="T15" fmla="*/ 3 h 26"/>
                  <a:gd name="T16" fmla="*/ 39 w 54"/>
                  <a:gd name="T17" fmla="*/ 1 h 26"/>
                  <a:gd name="T18" fmla="*/ 39 w 54"/>
                  <a:gd name="T19" fmla="*/ 4 h 26"/>
                  <a:gd name="T20" fmla="*/ 36 w 54"/>
                  <a:gd name="T21" fmla="*/ 5 h 26"/>
                  <a:gd name="T22" fmla="*/ 32 w 54"/>
                  <a:gd name="T23" fmla="*/ 5 h 26"/>
                  <a:gd name="T24" fmla="*/ 32 w 54"/>
                  <a:gd name="T25" fmla="*/ 9 h 26"/>
                  <a:gd name="T26" fmla="*/ 26 w 54"/>
                  <a:gd name="T27" fmla="*/ 5 h 26"/>
                  <a:gd name="T28" fmla="*/ 25 w 54"/>
                  <a:gd name="T29" fmla="*/ 8 h 26"/>
                  <a:gd name="T30" fmla="*/ 21 w 54"/>
                  <a:gd name="T31" fmla="*/ 5 h 26"/>
                  <a:gd name="T32" fmla="*/ 21 w 54"/>
                  <a:gd name="T33" fmla="*/ 9 h 26"/>
                  <a:gd name="T34" fmla="*/ 19 w 54"/>
                  <a:gd name="T35" fmla="*/ 9 h 26"/>
                  <a:gd name="T36" fmla="*/ 17 w 54"/>
                  <a:gd name="T37" fmla="*/ 12 h 26"/>
                  <a:gd name="T38" fmla="*/ 14 w 54"/>
                  <a:gd name="T39" fmla="*/ 8 h 26"/>
                  <a:gd name="T40" fmla="*/ 16 w 54"/>
                  <a:gd name="T41" fmla="*/ 8 h 26"/>
                  <a:gd name="T42" fmla="*/ 14 w 54"/>
                  <a:gd name="T43" fmla="*/ 5 h 26"/>
                  <a:gd name="T44" fmla="*/ 7 w 54"/>
                  <a:gd name="T45" fmla="*/ 2 h 26"/>
                  <a:gd name="T46" fmla="*/ 9 w 54"/>
                  <a:gd name="T47" fmla="*/ 4 h 26"/>
                  <a:gd name="T48" fmla="*/ 8 w 54"/>
                  <a:gd name="T49" fmla="*/ 4 h 26"/>
                  <a:gd name="T50" fmla="*/ 10 w 54"/>
                  <a:gd name="T51" fmla="*/ 8 h 26"/>
                  <a:gd name="T52" fmla="*/ 5 w 54"/>
                  <a:gd name="T53" fmla="*/ 6 h 26"/>
                  <a:gd name="T54" fmla="*/ 3 w 54"/>
                  <a:gd name="T55" fmla="*/ 6 h 26"/>
                  <a:gd name="T56" fmla="*/ 5 w 54"/>
                  <a:gd name="T57" fmla="*/ 7 h 26"/>
                  <a:gd name="T58" fmla="*/ 5 w 54"/>
                  <a:gd name="T59" fmla="*/ 8 h 26"/>
                  <a:gd name="T60" fmla="*/ 2 w 54"/>
                  <a:gd name="T61" fmla="*/ 7 h 26"/>
                  <a:gd name="T62" fmla="*/ 1 w 54"/>
                  <a:gd name="T63" fmla="*/ 9 h 26"/>
                  <a:gd name="T64" fmla="*/ 8 w 54"/>
                  <a:gd name="T65" fmla="*/ 10 h 26"/>
                  <a:gd name="T66" fmla="*/ 13 w 54"/>
                  <a:gd name="T67" fmla="*/ 11 h 26"/>
                  <a:gd name="T68" fmla="*/ 11 w 54"/>
                  <a:gd name="T69" fmla="*/ 12 h 26"/>
                  <a:gd name="T70" fmla="*/ 12 w 54"/>
                  <a:gd name="T71" fmla="*/ 13 h 26"/>
                  <a:gd name="T72" fmla="*/ 8 w 54"/>
                  <a:gd name="T73" fmla="*/ 14 h 26"/>
                  <a:gd name="T74" fmla="*/ 3 w 54"/>
                  <a:gd name="T75" fmla="*/ 15 h 26"/>
                  <a:gd name="T76" fmla="*/ 10 w 54"/>
                  <a:gd name="T77" fmla="*/ 16 h 26"/>
                  <a:gd name="T78" fmla="*/ 12 w 54"/>
                  <a:gd name="T79" fmla="*/ 18 h 26"/>
                  <a:gd name="T80" fmla="*/ 15 w 54"/>
                  <a:gd name="T81" fmla="*/ 17 h 26"/>
                  <a:gd name="T82" fmla="*/ 13 w 54"/>
                  <a:gd name="T83" fmla="*/ 18 h 26"/>
                  <a:gd name="T84" fmla="*/ 15 w 54"/>
                  <a:gd name="T85" fmla="*/ 18 h 26"/>
                  <a:gd name="T86" fmla="*/ 10 w 54"/>
                  <a:gd name="T87" fmla="*/ 23 h 26"/>
                  <a:gd name="T88" fmla="*/ 15 w 54"/>
                  <a:gd name="T89" fmla="*/ 23 h 26"/>
                  <a:gd name="T90" fmla="*/ 21 w 54"/>
                  <a:gd name="T91" fmla="*/ 24 h 26"/>
                  <a:gd name="T92" fmla="*/ 20 w 54"/>
                  <a:gd name="T93" fmla="*/ 24 h 26"/>
                  <a:gd name="T94" fmla="*/ 22 w 54"/>
                  <a:gd name="T95" fmla="*/ 25 h 26"/>
                  <a:gd name="T96" fmla="*/ 29 w 54"/>
                  <a:gd name="T97" fmla="*/ 26 h 26"/>
                  <a:gd name="T98" fmla="*/ 33 w 54"/>
                  <a:gd name="T99" fmla="*/ 25 h 26"/>
                  <a:gd name="T100" fmla="*/ 39 w 54"/>
                  <a:gd name="T101" fmla="*/ 23 h 26"/>
                  <a:gd name="T102" fmla="*/ 46 w 54"/>
                  <a:gd name="T103" fmla="*/ 19 h 26"/>
                  <a:gd name="T104" fmla="*/ 52 w 54"/>
                  <a:gd name="T105" fmla="*/ 16 h 26"/>
                  <a:gd name="T106" fmla="*/ 52 w 54"/>
                  <a:gd name="T107" fmla="*/ 14 h 26"/>
                  <a:gd name="T108" fmla="*/ 54 w 54"/>
                  <a:gd name="T109" fmla="*/ 13 h 26"/>
                  <a:gd name="T110" fmla="*/ 52 w 54"/>
                  <a:gd name="T111" fmla="*/ 12 h 26"/>
                  <a:gd name="T112" fmla="*/ 53 w 54"/>
                  <a:gd name="T113" fmla="*/ 10 h 26"/>
                  <a:gd name="T114" fmla="*/ 53 w 54"/>
                  <a:gd name="T115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26">
                    <a:moveTo>
                      <a:pt x="53" y="10"/>
                    </a:moveTo>
                    <a:cubicBezTo>
                      <a:pt x="53" y="10"/>
                      <a:pt x="49" y="9"/>
                      <a:pt x="49" y="9"/>
                    </a:cubicBezTo>
                    <a:cubicBezTo>
                      <a:pt x="49" y="9"/>
                      <a:pt x="50" y="8"/>
                      <a:pt x="50" y="8"/>
                    </a:cubicBezTo>
                    <a:cubicBezTo>
                      <a:pt x="49" y="8"/>
                      <a:pt x="47" y="8"/>
                      <a:pt x="48" y="7"/>
                    </a:cubicBezTo>
                    <a:cubicBezTo>
                      <a:pt x="48" y="7"/>
                      <a:pt x="49" y="6"/>
                      <a:pt x="49" y="6"/>
                    </a:cubicBezTo>
                    <a:cubicBezTo>
                      <a:pt x="48" y="5"/>
                      <a:pt x="46" y="5"/>
                      <a:pt x="46" y="5"/>
                    </a:cubicBezTo>
                    <a:cubicBezTo>
                      <a:pt x="46" y="4"/>
                      <a:pt x="48" y="3"/>
                      <a:pt x="48" y="3"/>
                    </a:cubicBezTo>
                    <a:cubicBezTo>
                      <a:pt x="48" y="3"/>
                      <a:pt x="44" y="4"/>
                      <a:pt x="43" y="3"/>
                    </a:cubicBezTo>
                    <a:cubicBezTo>
                      <a:pt x="42" y="2"/>
                      <a:pt x="41" y="1"/>
                      <a:pt x="39" y="1"/>
                    </a:cubicBezTo>
                    <a:cubicBezTo>
                      <a:pt x="38" y="1"/>
                      <a:pt x="40" y="3"/>
                      <a:pt x="39" y="4"/>
                    </a:cubicBezTo>
                    <a:cubicBezTo>
                      <a:pt x="38" y="5"/>
                      <a:pt x="37" y="4"/>
                      <a:pt x="36" y="5"/>
                    </a:cubicBezTo>
                    <a:cubicBezTo>
                      <a:pt x="35" y="6"/>
                      <a:pt x="34" y="5"/>
                      <a:pt x="32" y="5"/>
                    </a:cubicBezTo>
                    <a:cubicBezTo>
                      <a:pt x="30" y="4"/>
                      <a:pt x="33" y="8"/>
                      <a:pt x="32" y="9"/>
                    </a:cubicBezTo>
                    <a:cubicBezTo>
                      <a:pt x="32" y="9"/>
                      <a:pt x="28" y="2"/>
                      <a:pt x="26" y="5"/>
                    </a:cubicBezTo>
                    <a:cubicBezTo>
                      <a:pt x="25" y="5"/>
                      <a:pt x="26" y="7"/>
                      <a:pt x="25" y="8"/>
                    </a:cubicBezTo>
                    <a:cubicBezTo>
                      <a:pt x="25" y="9"/>
                      <a:pt x="22" y="5"/>
                      <a:pt x="21" y="5"/>
                    </a:cubicBezTo>
                    <a:cubicBezTo>
                      <a:pt x="20" y="5"/>
                      <a:pt x="23" y="9"/>
                      <a:pt x="21" y="9"/>
                    </a:cubicBezTo>
                    <a:cubicBezTo>
                      <a:pt x="20" y="9"/>
                      <a:pt x="20" y="9"/>
                      <a:pt x="19" y="9"/>
                    </a:cubicBezTo>
                    <a:cubicBezTo>
                      <a:pt x="18" y="9"/>
                      <a:pt x="17" y="11"/>
                      <a:pt x="17" y="12"/>
                    </a:cubicBezTo>
                    <a:cubicBezTo>
                      <a:pt x="17" y="11"/>
                      <a:pt x="14" y="9"/>
                      <a:pt x="14" y="8"/>
                    </a:cubicBezTo>
                    <a:cubicBezTo>
                      <a:pt x="14" y="8"/>
                      <a:pt x="16" y="8"/>
                      <a:pt x="16" y="8"/>
                    </a:cubicBezTo>
                    <a:cubicBezTo>
                      <a:pt x="16" y="7"/>
                      <a:pt x="14" y="5"/>
                      <a:pt x="14" y="5"/>
                    </a:cubicBezTo>
                    <a:cubicBezTo>
                      <a:pt x="13" y="5"/>
                      <a:pt x="8" y="0"/>
                      <a:pt x="7" y="2"/>
                    </a:cubicBezTo>
                    <a:cubicBezTo>
                      <a:pt x="7" y="3"/>
                      <a:pt x="10" y="3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10" y="3"/>
                      <a:pt x="11" y="7"/>
                      <a:pt x="10" y="8"/>
                    </a:cubicBezTo>
                    <a:cubicBezTo>
                      <a:pt x="10" y="8"/>
                      <a:pt x="2" y="1"/>
                      <a:pt x="5" y="6"/>
                    </a:cubicBezTo>
                    <a:cubicBezTo>
                      <a:pt x="5" y="6"/>
                      <a:pt x="3" y="6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6"/>
                      <a:pt x="5" y="8"/>
                      <a:pt x="5" y="8"/>
                    </a:cubicBezTo>
                    <a:cubicBezTo>
                      <a:pt x="5" y="8"/>
                      <a:pt x="3" y="7"/>
                      <a:pt x="2" y="7"/>
                    </a:cubicBezTo>
                    <a:cubicBezTo>
                      <a:pt x="3" y="7"/>
                      <a:pt x="0" y="10"/>
                      <a:pt x="1" y="9"/>
                    </a:cubicBezTo>
                    <a:cubicBezTo>
                      <a:pt x="0" y="11"/>
                      <a:pt x="8" y="10"/>
                      <a:pt x="8" y="10"/>
                    </a:cubicBezTo>
                    <a:cubicBezTo>
                      <a:pt x="9" y="10"/>
                      <a:pt x="13" y="11"/>
                      <a:pt x="13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2" y="13"/>
                      <a:pt x="12" y="13"/>
                    </a:cubicBezTo>
                    <a:cubicBezTo>
                      <a:pt x="11" y="14"/>
                      <a:pt x="9" y="14"/>
                      <a:pt x="8" y="14"/>
                    </a:cubicBezTo>
                    <a:cubicBezTo>
                      <a:pt x="8" y="14"/>
                      <a:pt x="2" y="15"/>
                      <a:pt x="3" y="15"/>
                    </a:cubicBezTo>
                    <a:cubicBezTo>
                      <a:pt x="5" y="16"/>
                      <a:pt x="8" y="15"/>
                      <a:pt x="10" y="16"/>
                    </a:cubicBezTo>
                    <a:cubicBezTo>
                      <a:pt x="11" y="17"/>
                      <a:pt x="11" y="18"/>
                      <a:pt x="12" y="18"/>
                    </a:cubicBezTo>
                    <a:cubicBezTo>
                      <a:pt x="12" y="18"/>
                      <a:pt x="14" y="17"/>
                      <a:pt x="15" y="17"/>
                    </a:cubicBezTo>
                    <a:cubicBezTo>
                      <a:pt x="14" y="17"/>
                      <a:pt x="13" y="18"/>
                      <a:pt x="13" y="18"/>
                    </a:cubicBezTo>
                    <a:cubicBezTo>
                      <a:pt x="13" y="19"/>
                      <a:pt x="15" y="18"/>
                      <a:pt x="15" y="18"/>
                    </a:cubicBezTo>
                    <a:cubicBezTo>
                      <a:pt x="16" y="19"/>
                      <a:pt x="8" y="23"/>
                      <a:pt x="10" y="23"/>
                    </a:cubicBezTo>
                    <a:cubicBezTo>
                      <a:pt x="12" y="24"/>
                      <a:pt x="14" y="23"/>
                      <a:pt x="15" y="23"/>
                    </a:cubicBezTo>
                    <a:cubicBezTo>
                      <a:pt x="17" y="23"/>
                      <a:pt x="19" y="23"/>
                      <a:pt x="21" y="24"/>
                    </a:cubicBezTo>
                    <a:cubicBezTo>
                      <a:pt x="20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2" y="25"/>
                    </a:cubicBezTo>
                    <a:cubicBezTo>
                      <a:pt x="24" y="26"/>
                      <a:pt x="27" y="26"/>
                      <a:pt x="29" y="26"/>
                    </a:cubicBezTo>
                    <a:cubicBezTo>
                      <a:pt x="31" y="26"/>
                      <a:pt x="31" y="25"/>
                      <a:pt x="33" y="25"/>
                    </a:cubicBezTo>
                    <a:cubicBezTo>
                      <a:pt x="35" y="24"/>
                      <a:pt x="37" y="24"/>
                      <a:pt x="39" y="23"/>
                    </a:cubicBezTo>
                    <a:cubicBezTo>
                      <a:pt x="42" y="21"/>
                      <a:pt x="43" y="20"/>
                      <a:pt x="46" y="19"/>
                    </a:cubicBezTo>
                    <a:cubicBezTo>
                      <a:pt x="48" y="19"/>
                      <a:pt x="49" y="16"/>
                      <a:pt x="52" y="16"/>
                    </a:cubicBezTo>
                    <a:cubicBezTo>
                      <a:pt x="52" y="15"/>
                      <a:pt x="53" y="15"/>
                      <a:pt x="52" y="14"/>
                    </a:cubicBezTo>
                    <a:cubicBezTo>
                      <a:pt x="51" y="13"/>
                      <a:pt x="53" y="13"/>
                      <a:pt x="54" y="13"/>
                    </a:cubicBezTo>
                    <a:cubicBezTo>
                      <a:pt x="54" y="13"/>
                      <a:pt x="52" y="12"/>
                      <a:pt x="52" y="12"/>
                    </a:cubicBezTo>
                    <a:cubicBezTo>
                      <a:pt x="52" y="11"/>
                      <a:pt x="54" y="10"/>
                      <a:pt x="53" y="10"/>
                    </a:cubicBezTo>
                    <a:cubicBezTo>
                      <a:pt x="51" y="9"/>
                      <a:pt x="54" y="10"/>
                      <a:pt x="5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6" name="Freeform 406">
                <a:extLst>
                  <a:ext uri="{FF2B5EF4-FFF2-40B4-BE49-F238E27FC236}">
                    <a16:creationId xmlns:a16="http://schemas.microsoft.com/office/drawing/2014/main" id="{6E0BF6A3-69A6-9840-8642-936E246C0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473" y="4439534"/>
                <a:ext cx="840761" cy="579773"/>
              </a:xfrm>
              <a:custGeom>
                <a:avLst/>
                <a:gdLst>
                  <a:gd name="T0" fmla="*/ 77 w 90"/>
                  <a:gd name="T1" fmla="*/ 2 h 62"/>
                  <a:gd name="T2" fmla="*/ 66 w 90"/>
                  <a:gd name="T3" fmla="*/ 6 h 62"/>
                  <a:gd name="T4" fmla="*/ 51 w 90"/>
                  <a:gd name="T5" fmla="*/ 8 h 62"/>
                  <a:gd name="T6" fmla="*/ 48 w 90"/>
                  <a:gd name="T7" fmla="*/ 9 h 62"/>
                  <a:gd name="T8" fmla="*/ 39 w 90"/>
                  <a:gd name="T9" fmla="*/ 11 h 62"/>
                  <a:gd name="T10" fmla="*/ 32 w 90"/>
                  <a:gd name="T11" fmla="*/ 14 h 62"/>
                  <a:gd name="T12" fmla="*/ 26 w 90"/>
                  <a:gd name="T13" fmla="*/ 19 h 62"/>
                  <a:gd name="T14" fmla="*/ 26 w 90"/>
                  <a:gd name="T15" fmla="*/ 21 h 62"/>
                  <a:gd name="T16" fmla="*/ 27 w 90"/>
                  <a:gd name="T17" fmla="*/ 23 h 62"/>
                  <a:gd name="T18" fmla="*/ 23 w 90"/>
                  <a:gd name="T19" fmla="*/ 25 h 62"/>
                  <a:gd name="T20" fmla="*/ 21 w 90"/>
                  <a:gd name="T21" fmla="*/ 28 h 62"/>
                  <a:gd name="T22" fmla="*/ 21 w 90"/>
                  <a:gd name="T23" fmla="*/ 29 h 62"/>
                  <a:gd name="T24" fmla="*/ 14 w 90"/>
                  <a:gd name="T25" fmla="*/ 31 h 62"/>
                  <a:gd name="T26" fmla="*/ 19 w 90"/>
                  <a:gd name="T27" fmla="*/ 34 h 62"/>
                  <a:gd name="T28" fmla="*/ 9 w 90"/>
                  <a:gd name="T29" fmla="*/ 38 h 62"/>
                  <a:gd name="T30" fmla="*/ 6 w 90"/>
                  <a:gd name="T31" fmla="*/ 41 h 62"/>
                  <a:gd name="T32" fmla="*/ 5 w 90"/>
                  <a:gd name="T33" fmla="*/ 47 h 62"/>
                  <a:gd name="T34" fmla="*/ 4 w 90"/>
                  <a:gd name="T35" fmla="*/ 53 h 62"/>
                  <a:gd name="T36" fmla="*/ 12 w 90"/>
                  <a:gd name="T37" fmla="*/ 55 h 62"/>
                  <a:gd name="T38" fmla="*/ 12 w 90"/>
                  <a:gd name="T39" fmla="*/ 56 h 62"/>
                  <a:gd name="T40" fmla="*/ 16 w 90"/>
                  <a:gd name="T41" fmla="*/ 62 h 62"/>
                  <a:gd name="T42" fmla="*/ 26 w 90"/>
                  <a:gd name="T43" fmla="*/ 61 h 62"/>
                  <a:gd name="T44" fmla="*/ 26 w 90"/>
                  <a:gd name="T45" fmla="*/ 59 h 62"/>
                  <a:gd name="T46" fmla="*/ 20 w 90"/>
                  <a:gd name="T47" fmla="*/ 48 h 62"/>
                  <a:gd name="T48" fmla="*/ 20 w 90"/>
                  <a:gd name="T49" fmla="*/ 42 h 62"/>
                  <a:gd name="T50" fmla="*/ 22 w 90"/>
                  <a:gd name="T51" fmla="*/ 40 h 62"/>
                  <a:gd name="T52" fmla="*/ 21 w 90"/>
                  <a:gd name="T53" fmla="*/ 36 h 62"/>
                  <a:gd name="T54" fmla="*/ 27 w 90"/>
                  <a:gd name="T55" fmla="*/ 34 h 62"/>
                  <a:gd name="T56" fmla="*/ 27 w 90"/>
                  <a:gd name="T57" fmla="*/ 32 h 62"/>
                  <a:gd name="T58" fmla="*/ 32 w 90"/>
                  <a:gd name="T59" fmla="*/ 31 h 62"/>
                  <a:gd name="T60" fmla="*/ 35 w 90"/>
                  <a:gd name="T61" fmla="*/ 29 h 62"/>
                  <a:gd name="T62" fmla="*/ 35 w 90"/>
                  <a:gd name="T63" fmla="*/ 26 h 62"/>
                  <a:gd name="T64" fmla="*/ 42 w 90"/>
                  <a:gd name="T65" fmla="*/ 24 h 62"/>
                  <a:gd name="T66" fmla="*/ 45 w 90"/>
                  <a:gd name="T67" fmla="*/ 22 h 62"/>
                  <a:gd name="T68" fmla="*/ 58 w 90"/>
                  <a:gd name="T69" fmla="*/ 15 h 62"/>
                  <a:gd name="T70" fmla="*/ 81 w 90"/>
                  <a:gd name="T71" fmla="*/ 8 h 62"/>
                  <a:gd name="T72" fmla="*/ 84 w 90"/>
                  <a:gd name="T73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62">
                    <a:moveTo>
                      <a:pt x="84" y="1"/>
                    </a:moveTo>
                    <a:cubicBezTo>
                      <a:pt x="81" y="1"/>
                      <a:pt x="80" y="0"/>
                      <a:pt x="77" y="2"/>
                    </a:cubicBezTo>
                    <a:cubicBezTo>
                      <a:pt x="76" y="2"/>
                      <a:pt x="72" y="3"/>
                      <a:pt x="73" y="4"/>
                    </a:cubicBezTo>
                    <a:cubicBezTo>
                      <a:pt x="72" y="4"/>
                      <a:pt x="68" y="6"/>
                      <a:pt x="66" y="6"/>
                    </a:cubicBezTo>
                    <a:cubicBezTo>
                      <a:pt x="64" y="6"/>
                      <a:pt x="61" y="7"/>
                      <a:pt x="59" y="8"/>
                    </a:cubicBezTo>
                    <a:cubicBezTo>
                      <a:pt x="56" y="8"/>
                      <a:pt x="54" y="8"/>
                      <a:pt x="51" y="8"/>
                    </a:cubicBezTo>
                    <a:cubicBezTo>
                      <a:pt x="51" y="8"/>
                      <a:pt x="45" y="8"/>
                      <a:pt x="46" y="9"/>
                    </a:cubicBezTo>
                    <a:cubicBezTo>
                      <a:pt x="46" y="9"/>
                      <a:pt x="48" y="9"/>
                      <a:pt x="48" y="9"/>
                    </a:cubicBezTo>
                    <a:cubicBezTo>
                      <a:pt x="47" y="10"/>
                      <a:pt x="45" y="10"/>
                      <a:pt x="44" y="11"/>
                    </a:cubicBezTo>
                    <a:cubicBezTo>
                      <a:pt x="43" y="11"/>
                      <a:pt x="41" y="11"/>
                      <a:pt x="39" y="11"/>
                    </a:cubicBezTo>
                    <a:cubicBezTo>
                      <a:pt x="38" y="11"/>
                      <a:pt x="38" y="11"/>
                      <a:pt x="36" y="12"/>
                    </a:cubicBezTo>
                    <a:cubicBezTo>
                      <a:pt x="35" y="15"/>
                      <a:pt x="34" y="14"/>
                      <a:pt x="32" y="14"/>
                    </a:cubicBezTo>
                    <a:cubicBezTo>
                      <a:pt x="30" y="15"/>
                      <a:pt x="31" y="17"/>
                      <a:pt x="28" y="17"/>
                    </a:cubicBezTo>
                    <a:cubicBezTo>
                      <a:pt x="26" y="17"/>
                      <a:pt x="27" y="19"/>
                      <a:pt x="26" y="19"/>
                    </a:cubicBezTo>
                    <a:cubicBezTo>
                      <a:pt x="25" y="20"/>
                      <a:pt x="22" y="18"/>
                      <a:pt x="23" y="19"/>
                    </a:cubicBezTo>
                    <a:cubicBezTo>
                      <a:pt x="23" y="20"/>
                      <a:pt x="26" y="21"/>
                      <a:pt x="26" y="21"/>
                    </a:cubicBezTo>
                    <a:cubicBezTo>
                      <a:pt x="26" y="21"/>
                      <a:pt x="22" y="22"/>
                      <a:pt x="22" y="22"/>
                    </a:cubicBezTo>
                    <a:cubicBezTo>
                      <a:pt x="22" y="23"/>
                      <a:pt x="27" y="23"/>
                      <a:pt x="27" y="23"/>
                    </a:cubicBezTo>
                    <a:cubicBezTo>
                      <a:pt x="27" y="24"/>
                      <a:pt x="20" y="24"/>
                      <a:pt x="21" y="25"/>
                    </a:cubicBezTo>
                    <a:cubicBezTo>
                      <a:pt x="21" y="24"/>
                      <a:pt x="23" y="25"/>
                      <a:pt x="23" y="25"/>
                    </a:cubicBezTo>
                    <a:cubicBezTo>
                      <a:pt x="21" y="26"/>
                      <a:pt x="20" y="25"/>
                      <a:pt x="20" y="26"/>
                    </a:cubicBezTo>
                    <a:cubicBezTo>
                      <a:pt x="19" y="27"/>
                      <a:pt x="21" y="28"/>
                      <a:pt x="21" y="28"/>
                    </a:cubicBezTo>
                    <a:cubicBezTo>
                      <a:pt x="20" y="28"/>
                      <a:pt x="19" y="28"/>
                      <a:pt x="18" y="28"/>
                    </a:cubicBezTo>
                    <a:cubicBezTo>
                      <a:pt x="18" y="28"/>
                      <a:pt x="20" y="29"/>
                      <a:pt x="21" y="29"/>
                    </a:cubicBezTo>
                    <a:cubicBezTo>
                      <a:pt x="19" y="29"/>
                      <a:pt x="18" y="29"/>
                      <a:pt x="17" y="30"/>
                    </a:cubicBezTo>
                    <a:cubicBezTo>
                      <a:pt x="16" y="31"/>
                      <a:pt x="15" y="31"/>
                      <a:pt x="14" y="31"/>
                    </a:cubicBezTo>
                    <a:cubicBezTo>
                      <a:pt x="12" y="32"/>
                      <a:pt x="12" y="33"/>
                      <a:pt x="14" y="33"/>
                    </a:cubicBezTo>
                    <a:cubicBezTo>
                      <a:pt x="15" y="33"/>
                      <a:pt x="18" y="34"/>
                      <a:pt x="19" y="34"/>
                    </a:cubicBezTo>
                    <a:cubicBezTo>
                      <a:pt x="17" y="35"/>
                      <a:pt x="15" y="33"/>
                      <a:pt x="15" y="36"/>
                    </a:cubicBezTo>
                    <a:cubicBezTo>
                      <a:pt x="15" y="37"/>
                      <a:pt x="10" y="37"/>
                      <a:pt x="9" y="38"/>
                    </a:cubicBezTo>
                    <a:cubicBezTo>
                      <a:pt x="8" y="39"/>
                      <a:pt x="9" y="39"/>
                      <a:pt x="9" y="40"/>
                    </a:cubicBezTo>
                    <a:cubicBezTo>
                      <a:pt x="9" y="40"/>
                      <a:pt x="6" y="41"/>
                      <a:pt x="6" y="41"/>
                    </a:cubicBezTo>
                    <a:cubicBezTo>
                      <a:pt x="2" y="42"/>
                      <a:pt x="7" y="42"/>
                      <a:pt x="7" y="43"/>
                    </a:cubicBezTo>
                    <a:cubicBezTo>
                      <a:pt x="8" y="44"/>
                      <a:pt x="5" y="47"/>
                      <a:pt x="5" y="47"/>
                    </a:cubicBezTo>
                    <a:cubicBezTo>
                      <a:pt x="3" y="49"/>
                      <a:pt x="0" y="47"/>
                      <a:pt x="0" y="51"/>
                    </a:cubicBezTo>
                    <a:cubicBezTo>
                      <a:pt x="0" y="55"/>
                      <a:pt x="2" y="53"/>
                      <a:pt x="4" y="53"/>
                    </a:cubicBezTo>
                    <a:cubicBezTo>
                      <a:pt x="6" y="54"/>
                      <a:pt x="7" y="55"/>
                      <a:pt x="9" y="54"/>
                    </a:cubicBezTo>
                    <a:cubicBezTo>
                      <a:pt x="9" y="54"/>
                      <a:pt x="11" y="56"/>
                      <a:pt x="12" y="55"/>
                    </a:cubicBezTo>
                    <a:cubicBezTo>
                      <a:pt x="12" y="55"/>
                      <a:pt x="10" y="55"/>
                      <a:pt x="10" y="56"/>
                    </a:cubicBezTo>
                    <a:cubicBezTo>
                      <a:pt x="11" y="56"/>
                      <a:pt x="12" y="56"/>
                      <a:pt x="12" y="56"/>
                    </a:cubicBezTo>
                    <a:cubicBezTo>
                      <a:pt x="12" y="56"/>
                      <a:pt x="10" y="60"/>
                      <a:pt x="10" y="60"/>
                    </a:cubicBezTo>
                    <a:cubicBezTo>
                      <a:pt x="12" y="61"/>
                      <a:pt x="14" y="61"/>
                      <a:pt x="16" y="62"/>
                    </a:cubicBezTo>
                    <a:cubicBezTo>
                      <a:pt x="19" y="62"/>
                      <a:pt x="20" y="62"/>
                      <a:pt x="23" y="62"/>
                    </a:cubicBezTo>
                    <a:cubicBezTo>
                      <a:pt x="24" y="61"/>
                      <a:pt x="25" y="61"/>
                      <a:pt x="26" y="61"/>
                    </a:cubicBezTo>
                    <a:cubicBezTo>
                      <a:pt x="27" y="62"/>
                      <a:pt x="28" y="62"/>
                      <a:pt x="30" y="62"/>
                    </a:cubicBezTo>
                    <a:cubicBezTo>
                      <a:pt x="31" y="62"/>
                      <a:pt x="27" y="59"/>
                      <a:pt x="26" y="59"/>
                    </a:cubicBezTo>
                    <a:cubicBezTo>
                      <a:pt x="24" y="57"/>
                      <a:pt x="23" y="55"/>
                      <a:pt x="22" y="53"/>
                    </a:cubicBezTo>
                    <a:cubicBezTo>
                      <a:pt x="20" y="51"/>
                      <a:pt x="21" y="50"/>
                      <a:pt x="20" y="48"/>
                    </a:cubicBezTo>
                    <a:cubicBezTo>
                      <a:pt x="19" y="45"/>
                      <a:pt x="18" y="45"/>
                      <a:pt x="20" y="43"/>
                    </a:cubicBezTo>
                    <a:cubicBezTo>
                      <a:pt x="21" y="43"/>
                      <a:pt x="20" y="43"/>
                      <a:pt x="20" y="42"/>
                    </a:cubicBezTo>
                    <a:cubicBezTo>
                      <a:pt x="21" y="41"/>
                      <a:pt x="24" y="42"/>
                      <a:pt x="24" y="41"/>
                    </a:cubicBezTo>
                    <a:cubicBezTo>
                      <a:pt x="24" y="41"/>
                      <a:pt x="22" y="40"/>
                      <a:pt x="22" y="40"/>
                    </a:cubicBezTo>
                    <a:cubicBezTo>
                      <a:pt x="23" y="39"/>
                      <a:pt x="26" y="40"/>
                      <a:pt x="26" y="39"/>
                    </a:cubicBezTo>
                    <a:cubicBezTo>
                      <a:pt x="26" y="38"/>
                      <a:pt x="21" y="37"/>
                      <a:pt x="21" y="36"/>
                    </a:cubicBezTo>
                    <a:cubicBezTo>
                      <a:pt x="21" y="36"/>
                      <a:pt x="29" y="37"/>
                      <a:pt x="29" y="37"/>
                    </a:cubicBezTo>
                    <a:cubicBezTo>
                      <a:pt x="29" y="36"/>
                      <a:pt x="27" y="35"/>
                      <a:pt x="27" y="34"/>
                    </a:cubicBezTo>
                    <a:cubicBezTo>
                      <a:pt x="27" y="33"/>
                      <a:pt x="30" y="35"/>
                      <a:pt x="31" y="34"/>
                    </a:cubicBezTo>
                    <a:cubicBezTo>
                      <a:pt x="31" y="33"/>
                      <a:pt x="27" y="31"/>
                      <a:pt x="27" y="32"/>
                    </a:cubicBezTo>
                    <a:cubicBezTo>
                      <a:pt x="27" y="31"/>
                      <a:pt x="31" y="33"/>
                      <a:pt x="32" y="32"/>
                    </a:cubicBezTo>
                    <a:cubicBezTo>
                      <a:pt x="32" y="32"/>
                      <a:pt x="33" y="31"/>
                      <a:pt x="32" y="31"/>
                    </a:cubicBezTo>
                    <a:cubicBezTo>
                      <a:pt x="32" y="31"/>
                      <a:pt x="30" y="29"/>
                      <a:pt x="30" y="29"/>
                    </a:cubicBezTo>
                    <a:cubicBezTo>
                      <a:pt x="32" y="29"/>
                      <a:pt x="33" y="30"/>
                      <a:pt x="35" y="29"/>
                    </a:cubicBezTo>
                    <a:cubicBezTo>
                      <a:pt x="35" y="28"/>
                      <a:pt x="37" y="27"/>
                      <a:pt x="37" y="27"/>
                    </a:cubicBezTo>
                    <a:cubicBezTo>
                      <a:pt x="37" y="26"/>
                      <a:pt x="35" y="26"/>
                      <a:pt x="35" y="26"/>
                    </a:cubicBezTo>
                    <a:cubicBezTo>
                      <a:pt x="36" y="26"/>
                      <a:pt x="39" y="26"/>
                      <a:pt x="39" y="24"/>
                    </a:cubicBezTo>
                    <a:cubicBezTo>
                      <a:pt x="39" y="22"/>
                      <a:pt x="41" y="25"/>
                      <a:pt x="42" y="24"/>
                    </a:cubicBezTo>
                    <a:cubicBezTo>
                      <a:pt x="42" y="24"/>
                      <a:pt x="41" y="23"/>
                      <a:pt x="41" y="23"/>
                    </a:cubicBezTo>
                    <a:cubicBezTo>
                      <a:pt x="42" y="22"/>
                      <a:pt x="45" y="23"/>
                      <a:pt x="45" y="22"/>
                    </a:cubicBezTo>
                    <a:cubicBezTo>
                      <a:pt x="46" y="21"/>
                      <a:pt x="45" y="20"/>
                      <a:pt x="44" y="20"/>
                    </a:cubicBezTo>
                    <a:cubicBezTo>
                      <a:pt x="49" y="18"/>
                      <a:pt x="53" y="16"/>
                      <a:pt x="58" y="15"/>
                    </a:cubicBezTo>
                    <a:cubicBezTo>
                      <a:pt x="61" y="14"/>
                      <a:pt x="65" y="13"/>
                      <a:pt x="68" y="12"/>
                    </a:cubicBezTo>
                    <a:cubicBezTo>
                      <a:pt x="73" y="11"/>
                      <a:pt x="77" y="10"/>
                      <a:pt x="81" y="8"/>
                    </a:cubicBezTo>
                    <a:cubicBezTo>
                      <a:pt x="83" y="8"/>
                      <a:pt x="86" y="6"/>
                      <a:pt x="88" y="4"/>
                    </a:cubicBezTo>
                    <a:cubicBezTo>
                      <a:pt x="90" y="2"/>
                      <a:pt x="86" y="1"/>
                      <a:pt x="84" y="1"/>
                    </a:cubicBezTo>
                    <a:cubicBezTo>
                      <a:pt x="82" y="1"/>
                      <a:pt x="86" y="1"/>
                      <a:pt x="8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7" name="Freeform 407">
                <a:extLst>
                  <a:ext uri="{FF2B5EF4-FFF2-40B4-BE49-F238E27FC236}">
                    <a16:creationId xmlns:a16="http://schemas.microsoft.com/office/drawing/2014/main" id="{A96FB8FB-4240-034B-9D9C-78420865E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1518" y="4197433"/>
                <a:ext cx="299363" cy="149722"/>
              </a:xfrm>
              <a:custGeom>
                <a:avLst/>
                <a:gdLst>
                  <a:gd name="T0" fmla="*/ 16 w 32"/>
                  <a:gd name="T1" fmla="*/ 6 h 16"/>
                  <a:gd name="T2" fmla="*/ 19 w 32"/>
                  <a:gd name="T3" fmla="*/ 1 h 16"/>
                  <a:gd name="T4" fmla="*/ 16 w 32"/>
                  <a:gd name="T5" fmla="*/ 0 h 16"/>
                  <a:gd name="T6" fmla="*/ 15 w 32"/>
                  <a:gd name="T7" fmla="*/ 2 h 16"/>
                  <a:gd name="T8" fmla="*/ 10 w 32"/>
                  <a:gd name="T9" fmla="*/ 2 h 16"/>
                  <a:gd name="T10" fmla="*/ 9 w 32"/>
                  <a:gd name="T11" fmla="*/ 4 h 16"/>
                  <a:gd name="T12" fmla="*/ 12 w 32"/>
                  <a:gd name="T13" fmla="*/ 4 h 16"/>
                  <a:gd name="T14" fmla="*/ 10 w 32"/>
                  <a:gd name="T15" fmla="*/ 8 h 16"/>
                  <a:gd name="T16" fmla="*/ 5 w 32"/>
                  <a:gd name="T17" fmla="*/ 10 h 16"/>
                  <a:gd name="T18" fmla="*/ 1 w 32"/>
                  <a:gd name="T19" fmla="*/ 15 h 16"/>
                  <a:gd name="T20" fmla="*/ 8 w 32"/>
                  <a:gd name="T21" fmla="*/ 15 h 16"/>
                  <a:gd name="T22" fmla="*/ 17 w 32"/>
                  <a:gd name="T23" fmla="*/ 14 h 16"/>
                  <a:gd name="T24" fmla="*/ 28 w 32"/>
                  <a:gd name="T25" fmla="*/ 12 h 16"/>
                  <a:gd name="T26" fmla="*/ 29 w 32"/>
                  <a:gd name="T27" fmla="*/ 7 h 16"/>
                  <a:gd name="T28" fmla="*/ 22 w 32"/>
                  <a:gd name="T29" fmla="*/ 3 h 16"/>
                  <a:gd name="T30" fmla="*/ 16 w 32"/>
                  <a:gd name="T31" fmla="*/ 6 h 16"/>
                  <a:gd name="T32" fmla="*/ 16 w 32"/>
                  <a:gd name="T33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16">
                    <a:moveTo>
                      <a:pt x="16" y="6"/>
                    </a:moveTo>
                    <a:cubicBezTo>
                      <a:pt x="16" y="6"/>
                      <a:pt x="19" y="2"/>
                      <a:pt x="19" y="1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5" y="0"/>
                      <a:pt x="15" y="2"/>
                      <a:pt x="15" y="2"/>
                    </a:cubicBezTo>
                    <a:cubicBezTo>
                      <a:pt x="13" y="2"/>
                      <a:pt x="12" y="0"/>
                      <a:pt x="10" y="2"/>
                    </a:cubicBezTo>
                    <a:cubicBezTo>
                      <a:pt x="10" y="2"/>
                      <a:pt x="8" y="3"/>
                      <a:pt x="9" y="4"/>
                    </a:cubicBezTo>
                    <a:cubicBezTo>
                      <a:pt x="10" y="4"/>
                      <a:pt x="11" y="5"/>
                      <a:pt x="12" y="4"/>
                    </a:cubicBezTo>
                    <a:cubicBezTo>
                      <a:pt x="10" y="5"/>
                      <a:pt x="5" y="6"/>
                      <a:pt x="10" y="8"/>
                    </a:cubicBezTo>
                    <a:cubicBezTo>
                      <a:pt x="7" y="7"/>
                      <a:pt x="6" y="8"/>
                      <a:pt x="5" y="10"/>
                    </a:cubicBezTo>
                    <a:cubicBezTo>
                      <a:pt x="4" y="11"/>
                      <a:pt x="0" y="15"/>
                      <a:pt x="1" y="15"/>
                    </a:cubicBezTo>
                    <a:cubicBezTo>
                      <a:pt x="3" y="16"/>
                      <a:pt x="6" y="16"/>
                      <a:pt x="8" y="15"/>
                    </a:cubicBezTo>
                    <a:cubicBezTo>
                      <a:pt x="11" y="13"/>
                      <a:pt x="14" y="13"/>
                      <a:pt x="17" y="14"/>
                    </a:cubicBezTo>
                    <a:cubicBezTo>
                      <a:pt x="21" y="14"/>
                      <a:pt x="24" y="13"/>
                      <a:pt x="28" y="12"/>
                    </a:cubicBezTo>
                    <a:cubicBezTo>
                      <a:pt x="30" y="11"/>
                      <a:pt x="32" y="8"/>
                      <a:pt x="29" y="7"/>
                    </a:cubicBezTo>
                    <a:cubicBezTo>
                      <a:pt x="27" y="6"/>
                      <a:pt x="24" y="2"/>
                      <a:pt x="22" y="3"/>
                    </a:cubicBezTo>
                    <a:cubicBezTo>
                      <a:pt x="20" y="3"/>
                      <a:pt x="18" y="6"/>
                      <a:pt x="16" y="6"/>
                    </a:cubicBezTo>
                    <a:cubicBezTo>
                      <a:pt x="15" y="6"/>
                      <a:pt x="17" y="6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8" name="Freeform 408">
                <a:extLst>
                  <a:ext uri="{FF2B5EF4-FFF2-40B4-BE49-F238E27FC236}">
                    <a16:creationId xmlns:a16="http://schemas.microsoft.com/office/drawing/2014/main" id="{A0391F85-DC4B-064C-8E23-FCD585A7C0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9481" y="4111423"/>
                <a:ext cx="280254" cy="149722"/>
              </a:xfrm>
              <a:custGeom>
                <a:avLst/>
                <a:gdLst>
                  <a:gd name="T0" fmla="*/ 26 w 30"/>
                  <a:gd name="T1" fmla="*/ 10 h 16"/>
                  <a:gd name="T2" fmla="*/ 28 w 30"/>
                  <a:gd name="T3" fmla="*/ 7 h 16"/>
                  <a:gd name="T4" fmla="*/ 29 w 30"/>
                  <a:gd name="T5" fmla="*/ 5 h 16"/>
                  <a:gd name="T6" fmla="*/ 26 w 30"/>
                  <a:gd name="T7" fmla="*/ 3 h 16"/>
                  <a:gd name="T8" fmla="*/ 22 w 30"/>
                  <a:gd name="T9" fmla="*/ 3 h 16"/>
                  <a:gd name="T10" fmla="*/ 17 w 30"/>
                  <a:gd name="T11" fmla="*/ 4 h 16"/>
                  <a:gd name="T12" fmla="*/ 18 w 30"/>
                  <a:gd name="T13" fmla="*/ 1 h 16"/>
                  <a:gd name="T14" fmla="*/ 12 w 30"/>
                  <a:gd name="T15" fmla="*/ 1 h 16"/>
                  <a:gd name="T16" fmla="*/ 5 w 30"/>
                  <a:gd name="T17" fmla="*/ 4 h 16"/>
                  <a:gd name="T18" fmla="*/ 7 w 30"/>
                  <a:gd name="T19" fmla="*/ 4 h 16"/>
                  <a:gd name="T20" fmla="*/ 0 w 30"/>
                  <a:gd name="T21" fmla="*/ 8 h 16"/>
                  <a:gd name="T22" fmla="*/ 4 w 30"/>
                  <a:gd name="T23" fmla="*/ 9 h 16"/>
                  <a:gd name="T24" fmla="*/ 7 w 30"/>
                  <a:gd name="T25" fmla="*/ 12 h 16"/>
                  <a:gd name="T26" fmla="*/ 12 w 30"/>
                  <a:gd name="T27" fmla="*/ 13 h 16"/>
                  <a:gd name="T28" fmla="*/ 19 w 30"/>
                  <a:gd name="T29" fmla="*/ 16 h 16"/>
                  <a:gd name="T30" fmla="*/ 28 w 30"/>
                  <a:gd name="T31" fmla="*/ 15 h 16"/>
                  <a:gd name="T32" fmla="*/ 26 w 30"/>
                  <a:gd name="T33" fmla="*/ 10 h 16"/>
                  <a:gd name="T34" fmla="*/ 26 w 30"/>
                  <a:gd name="T3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16">
                    <a:moveTo>
                      <a:pt x="26" y="10"/>
                    </a:moveTo>
                    <a:cubicBezTo>
                      <a:pt x="29" y="11"/>
                      <a:pt x="27" y="9"/>
                      <a:pt x="28" y="7"/>
                    </a:cubicBezTo>
                    <a:cubicBezTo>
                      <a:pt x="28" y="6"/>
                      <a:pt x="29" y="6"/>
                      <a:pt x="29" y="5"/>
                    </a:cubicBezTo>
                    <a:cubicBezTo>
                      <a:pt x="29" y="4"/>
                      <a:pt x="27" y="3"/>
                      <a:pt x="26" y="3"/>
                    </a:cubicBezTo>
                    <a:cubicBezTo>
                      <a:pt x="25" y="2"/>
                      <a:pt x="23" y="2"/>
                      <a:pt x="22" y="3"/>
                    </a:cubicBezTo>
                    <a:cubicBezTo>
                      <a:pt x="22" y="3"/>
                      <a:pt x="17" y="4"/>
                      <a:pt x="17" y="4"/>
                    </a:cubicBezTo>
                    <a:cubicBezTo>
                      <a:pt x="17" y="4"/>
                      <a:pt x="21" y="2"/>
                      <a:pt x="18" y="1"/>
                    </a:cubicBezTo>
                    <a:cubicBezTo>
                      <a:pt x="16" y="0"/>
                      <a:pt x="14" y="1"/>
                      <a:pt x="12" y="1"/>
                    </a:cubicBezTo>
                    <a:cubicBezTo>
                      <a:pt x="11" y="1"/>
                      <a:pt x="6" y="2"/>
                      <a:pt x="5" y="4"/>
                    </a:cubicBezTo>
                    <a:cubicBezTo>
                      <a:pt x="5" y="4"/>
                      <a:pt x="7" y="4"/>
                      <a:pt x="7" y="4"/>
                    </a:cubicBezTo>
                    <a:cubicBezTo>
                      <a:pt x="7" y="4"/>
                      <a:pt x="0" y="7"/>
                      <a:pt x="0" y="8"/>
                    </a:cubicBezTo>
                    <a:cubicBezTo>
                      <a:pt x="0" y="8"/>
                      <a:pt x="4" y="9"/>
                      <a:pt x="4" y="9"/>
                    </a:cubicBezTo>
                    <a:cubicBezTo>
                      <a:pt x="5" y="9"/>
                      <a:pt x="6" y="11"/>
                      <a:pt x="7" y="12"/>
                    </a:cubicBezTo>
                    <a:cubicBezTo>
                      <a:pt x="9" y="13"/>
                      <a:pt x="10" y="13"/>
                      <a:pt x="12" y="13"/>
                    </a:cubicBezTo>
                    <a:cubicBezTo>
                      <a:pt x="14" y="14"/>
                      <a:pt x="17" y="16"/>
                      <a:pt x="19" y="16"/>
                    </a:cubicBezTo>
                    <a:cubicBezTo>
                      <a:pt x="22" y="16"/>
                      <a:pt x="25" y="16"/>
                      <a:pt x="28" y="15"/>
                    </a:cubicBezTo>
                    <a:cubicBezTo>
                      <a:pt x="30" y="15"/>
                      <a:pt x="26" y="10"/>
                      <a:pt x="26" y="10"/>
                    </a:cubicBezTo>
                    <a:cubicBezTo>
                      <a:pt x="27" y="10"/>
                      <a:pt x="25" y="10"/>
                      <a:pt x="2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9" name="Freeform 409">
                <a:extLst>
                  <a:ext uri="{FF2B5EF4-FFF2-40B4-BE49-F238E27FC236}">
                    <a16:creationId xmlns:a16="http://schemas.microsoft.com/office/drawing/2014/main" id="{86187FD2-C438-7F40-8665-53C340BBA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16677" y="4120979"/>
                <a:ext cx="140126" cy="47785"/>
              </a:xfrm>
              <a:custGeom>
                <a:avLst/>
                <a:gdLst>
                  <a:gd name="T0" fmla="*/ 9 w 15"/>
                  <a:gd name="T1" fmla="*/ 1 h 5"/>
                  <a:gd name="T2" fmla="*/ 4 w 15"/>
                  <a:gd name="T3" fmla="*/ 1 h 5"/>
                  <a:gd name="T4" fmla="*/ 0 w 15"/>
                  <a:gd name="T5" fmla="*/ 1 h 5"/>
                  <a:gd name="T6" fmla="*/ 1 w 15"/>
                  <a:gd name="T7" fmla="*/ 3 h 5"/>
                  <a:gd name="T8" fmla="*/ 6 w 15"/>
                  <a:gd name="T9" fmla="*/ 5 h 5"/>
                  <a:gd name="T10" fmla="*/ 9 w 15"/>
                  <a:gd name="T11" fmla="*/ 1 h 5"/>
                  <a:gd name="T12" fmla="*/ 9 w 15"/>
                  <a:gd name="T1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5">
                    <a:moveTo>
                      <a:pt x="9" y="1"/>
                    </a:moveTo>
                    <a:cubicBezTo>
                      <a:pt x="8" y="1"/>
                      <a:pt x="6" y="1"/>
                      <a:pt x="4" y="1"/>
                    </a:cubicBezTo>
                    <a:cubicBezTo>
                      <a:pt x="3" y="1"/>
                      <a:pt x="1" y="0"/>
                      <a:pt x="0" y="1"/>
                    </a:cubicBezTo>
                    <a:cubicBezTo>
                      <a:pt x="0" y="1"/>
                      <a:pt x="0" y="3"/>
                      <a:pt x="1" y="3"/>
                    </a:cubicBezTo>
                    <a:cubicBezTo>
                      <a:pt x="3" y="4"/>
                      <a:pt x="4" y="5"/>
                      <a:pt x="6" y="5"/>
                    </a:cubicBezTo>
                    <a:cubicBezTo>
                      <a:pt x="8" y="5"/>
                      <a:pt x="15" y="2"/>
                      <a:pt x="9" y="1"/>
                    </a:cubicBezTo>
                    <a:cubicBezTo>
                      <a:pt x="8" y="1"/>
                      <a:pt x="10" y="2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0" name="Freeform 410">
                <a:extLst>
                  <a:ext uri="{FF2B5EF4-FFF2-40B4-BE49-F238E27FC236}">
                    <a16:creationId xmlns:a16="http://schemas.microsoft.com/office/drawing/2014/main" id="{69D94D82-1CFA-7E41-AD6B-BFF8C61837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42154" y="3990372"/>
                <a:ext cx="235666" cy="149722"/>
              </a:xfrm>
              <a:custGeom>
                <a:avLst/>
                <a:gdLst>
                  <a:gd name="T0" fmla="*/ 7 w 25"/>
                  <a:gd name="T1" fmla="*/ 15 h 16"/>
                  <a:gd name="T2" fmla="*/ 3 w 25"/>
                  <a:gd name="T3" fmla="*/ 13 h 16"/>
                  <a:gd name="T4" fmla="*/ 4 w 25"/>
                  <a:gd name="T5" fmla="*/ 12 h 16"/>
                  <a:gd name="T6" fmla="*/ 0 w 25"/>
                  <a:gd name="T7" fmla="*/ 12 h 16"/>
                  <a:gd name="T8" fmla="*/ 3 w 25"/>
                  <a:gd name="T9" fmla="*/ 11 h 16"/>
                  <a:gd name="T10" fmla="*/ 2 w 25"/>
                  <a:gd name="T11" fmla="*/ 10 h 16"/>
                  <a:gd name="T12" fmla="*/ 6 w 25"/>
                  <a:gd name="T13" fmla="*/ 6 h 16"/>
                  <a:gd name="T14" fmla="*/ 5 w 25"/>
                  <a:gd name="T15" fmla="*/ 6 h 16"/>
                  <a:gd name="T16" fmla="*/ 11 w 25"/>
                  <a:gd name="T17" fmla="*/ 3 h 16"/>
                  <a:gd name="T18" fmla="*/ 18 w 25"/>
                  <a:gd name="T19" fmla="*/ 0 h 16"/>
                  <a:gd name="T20" fmla="*/ 20 w 25"/>
                  <a:gd name="T21" fmla="*/ 4 h 16"/>
                  <a:gd name="T22" fmla="*/ 25 w 25"/>
                  <a:gd name="T23" fmla="*/ 7 h 16"/>
                  <a:gd name="T24" fmla="*/ 21 w 25"/>
                  <a:gd name="T25" fmla="*/ 9 h 16"/>
                  <a:gd name="T26" fmla="*/ 23 w 25"/>
                  <a:gd name="T27" fmla="*/ 12 h 16"/>
                  <a:gd name="T28" fmla="*/ 19 w 25"/>
                  <a:gd name="T29" fmla="*/ 13 h 16"/>
                  <a:gd name="T30" fmla="*/ 7 w 25"/>
                  <a:gd name="T31" fmla="*/ 15 h 16"/>
                  <a:gd name="T32" fmla="*/ 7 w 25"/>
                  <a:gd name="T33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16">
                    <a:moveTo>
                      <a:pt x="7" y="15"/>
                    </a:moveTo>
                    <a:cubicBezTo>
                      <a:pt x="6" y="14"/>
                      <a:pt x="4" y="14"/>
                      <a:pt x="3" y="13"/>
                    </a:cubicBezTo>
                    <a:cubicBezTo>
                      <a:pt x="2" y="12"/>
                      <a:pt x="4" y="12"/>
                      <a:pt x="4" y="12"/>
                    </a:cubicBezTo>
                    <a:cubicBezTo>
                      <a:pt x="4" y="12"/>
                      <a:pt x="0" y="13"/>
                      <a:pt x="0" y="12"/>
                    </a:cubicBezTo>
                    <a:cubicBezTo>
                      <a:pt x="0" y="10"/>
                      <a:pt x="3" y="11"/>
                      <a:pt x="3" y="11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2" y="10"/>
                      <a:pt x="7" y="7"/>
                      <a:pt x="6" y="6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6" y="4"/>
                      <a:pt x="9" y="4"/>
                      <a:pt x="11" y="3"/>
                    </a:cubicBezTo>
                    <a:cubicBezTo>
                      <a:pt x="13" y="2"/>
                      <a:pt x="16" y="1"/>
                      <a:pt x="18" y="0"/>
                    </a:cubicBezTo>
                    <a:cubicBezTo>
                      <a:pt x="18" y="0"/>
                      <a:pt x="19" y="3"/>
                      <a:pt x="20" y="4"/>
                    </a:cubicBezTo>
                    <a:cubicBezTo>
                      <a:pt x="20" y="4"/>
                      <a:pt x="25" y="6"/>
                      <a:pt x="25" y="7"/>
                    </a:cubicBezTo>
                    <a:cubicBezTo>
                      <a:pt x="25" y="8"/>
                      <a:pt x="20" y="7"/>
                      <a:pt x="21" y="9"/>
                    </a:cubicBezTo>
                    <a:cubicBezTo>
                      <a:pt x="21" y="9"/>
                      <a:pt x="23" y="10"/>
                      <a:pt x="23" y="12"/>
                    </a:cubicBezTo>
                    <a:cubicBezTo>
                      <a:pt x="22" y="12"/>
                      <a:pt x="20" y="12"/>
                      <a:pt x="19" y="13"/>
                    </a:cubicBezTo>
                    <a:cubicBezTo>
                      <a:pt x="16" y="14"/>
                      <a:pt x="10" y="16"/>
                      <a:pt x="7" y="15"/>
                    </a:cubicBezTo>
                    <a:cubicBezTo>
                      <a:pt x="6" y="14"/>
                      <a:pt x="9" y="16"/>
                      <a:pt x="7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1" name="Freeform 411">
                <a:extLst>
                  <a:ext uri="{FF2B5EF4-FFF2-40B4-BE49-F238E27FC236}">
                    <a16:creationId xmlns:a16="http://schemas.microsoft.com/office/drawing/2014/main" id="{0806B2C1-281A-0B41-9011-9B6AEDD60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6223" y="4579698"/>
                <a:ext cx="235666" cy="76452"/>
              </a:xfrm>
              <a:custGeom>
                <a:avLst/>
                <a:gdLst>
                  <a:gd name="T0" fmla="*/ 5 w 25"/>
                  <a:gd name="T1" fmla="*/ 3 h 8"/>
                  <a:gd name="T2" fmla="*/ 3 w 25"/>
                  <a:gd name="T3" fmla="*/ 1 h 8"/>
                  <a:gd name="T4" fmla="*/ 1 w 25"/>
                  <a:gd name="T5" fmla="*/ 2 h 8"/>
                  <a:gd name="T6" fmla="*/ 2 w 25"/>
                  <a:gd name="T7" fmla="*/ 4 h 8"/>
                  <a:gd name="T8" fmla="*/ 5 w 25"/>
                  <a:gd name="T9" fmla="*/ 6 h 8"/>
                  <a:gd name="T10" fmla="*/ 16 w 25"/>
                  <a:gd name="T11" fmla="*/ 8 h 8"/>
                  <a:gd name="T12" fmla="*/ 24 w 25"/>
                  <a:gd name="T13" fmla="*/ 5 h 8"/>
                  <a:gd name="T14" fmla="*/ 23 w 25"/>
                  <a:gd name="T15" fmla="*/ 6 h 8"/>
                  <a:gd name="T16" fmla="*/ 20 w 25"/>
                  <a:gd name="T17" fmla="*/ 4 h 8"/>
                  <a:gd name="T18" fmla="*/ 15 w 25"/>
                  <a:gd name="T19" fmla="*/ 4 h 8"/>
                  <a:gd name="T20" fmla="*/ 10 w 25"/>
                  <a:gd name="T21" fmla="*/ 2 h 8"/>
                  <a:gd name="T22" fmla="*/ 5 w 25"/>
                  <a:gd name="T23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8">
                    <a:moveTo>
                      <a:pt x="5" y="3"/>
                    </a:moveTo>
                    <a:cubicBezTo>
                      <a:pt x="4" y="3"/>
                      <a:pt x="4" y="1"/>
                      <a:pt x="3" y="1"/>
                    </a:cubicBezTo>
                    <a:cubicBezTo>
                      <a:pt x="3" y="0"/>
                      <a:pt x="1" y="2"/>
                      <a:pt x="1" y="2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3" y="4"/>
                      <a:pt x="4" y="6"/>
                      <a:pt x="5" y="6"/>
                    </a:cubicBezTo>
                    <a:cubicBezTo>
                      <a:pt x="9" y="7"/>
                      <a:pt x="12" y="8"/>
                      <a:pt x="16" y="8"/>
                    </a:cubicBezTo>
                    <a:cubicBezTo>
                      <a:pt x="17" y="8"/>
                      <a:pt x="25" y="7"/>
                      <a:pt x="24" y="5"/>
                    </a:cubicBezTo>
                    <a:cubicBezTo>
                      <a:pt x="23" y="5"/>
                      <a:pt x="23" y="6"/>
                      <a:pt x="23" y="6"/>
                    </a:cubicBezTo>
                    <a:cubicBezTo>
                      <a:pt x="22" y="6"/>
                      <a:pt x="21" y="5"/>
                      <a:pt x="20" y="4"/>
                    </a:cubicBezTo>
                    <a:cubicBezTo>
                      <a:pt x="19" y="4"/>
                      <a:pt x="17" y="3"/>
                      <a:pt x="15" y="4"/>
                    </a:cubicBezTo>
                    <a:cubicBezTo>
                      <a:pt x="14" y="4"/>
                      <a:pt x="12" y="2"/>
                      <a:pt x="10" y="2"/>
                    </a:cubicBezTo>
                    <a:cubicBezTo>
                      <a:pt x="8" y="2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2" name="Freeform 412">
                <a:extLst>
                  <a:ext uri="{FF2B5EF4-FFF2-40B4-BE49-F238E27FC236}">
                    <a16:creationId xmlns:a16="http://schemas.microsoft.com/office/drawing/2014/main" id="{5DF93E97-1249-874E-BEAE-1AEB6F5C5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26861" y="4729418"/>
                <a:ext cx="197452" cy="76452"/>
              </a:xfrm>
              <a:custGeom>
                <a:avLst/>
                <a:gdLst>
                  <a:gd name="T0" fmla="*/ 2 w 21"/>
                  <a:gd name="T1" fmla="*/ 6 h 8"/>
                  <a:gd name="T2" fmla="*/ 8 w 21"/>
                  <a:gd name="T3" fmla="*/ 6 h 8"/>
                  <a:gd name="T4" fmla="*/ 14 w 21"/>
                  <a:gd name="T5" fmla="*/ 8 h 8"/>
                  <a:gd name="T6" fmla="*/ 19 w 21"/>
                  <a:gd name="T7" fmla="*/ 7 h 8"/>
                  <a:gd name="T8" fmla="*/ 17 w 21"/>
                  <a:gd name="T9" fmla="*/ 4 h 8"/>
                  <a:gd name="T10" fmla="*/ 7 w 21"/>
                  <a:gd name="T11" fmla="*/ 2 h 8"/>
                  <a:gd name="T12" fmla="*/ 4 w 21"/>
                  <a:gd name="T13" fmla="*/ 5 h 8"/>
                  <a:gd name="T14" fmla="*/ 2 w 21"/>
                  <a:gd name="T1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8">
                    <a:moveTo>
                      <a:pt x="2" y="6"/>
                    </a:moveTo>
                    <a:cubicBezTo>
                      <a:pt x="5" y="6"/>
                      <a:pt x="6" y="6"/>
                      <a:pt x="8" y="6"/>
                    </a:cubicBezTo>
                    <a:cubicBezTo>
                      <a:pt x="10" y="7"/>
                      <a:pt x="12" y="7"/>
                      <a:pt x="14" y="8"/>
                    </a:cubicBezTo>
                    <a:cubicBezTo>
                      <a:pt x="16" y="8"/>
                      <a:pt x="18" y="8"/>
                      <a:pt x="19" y="7"/>
                    </a:cubicBezTo>
                    <a:cubicBezTo>
                      <a:pt x="21" y="6"/>
                      <a:pt x="18" y="5"/>
                      <a:pt x="17" y="4"/>
                    </a:cubicBezTo>
                    <a:cubicBezTo>
                      <a:pt x="14" y="2"/>
                      <a:pt x="11" y="0"/>
                      <a:pt x="7" y="2"/>
                    </a:cubicBezTo>
                    <a:cubicBezTo>
                      <a:pt x="5" y="3"/>
                      <a:pt x="5" y="4"/>
                      <a:pt x="4" y="5"/>
                    </a:cubicBezTo>
                    <a:cubicBezTo>
                      <a:pt x="3" y="5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3" name="Freeform 413">
                <a:extLst>
                  <a:ext uri="{FF2B5EF4-FFF2-40B4-BE49-F238E27FC236}">
                    <a16:creationId xmlns:a16="http://schemas.microsoft.com/office/drawing/2014/main" id="{5863EEA7-28D1-6448-A019-F0DAD3E7C4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6416" y="4694381"/>
                <a:ext cx="76432" cy="44598"/>
              </a:xfrm>
              <a:custGeom>
                <a:avLst/>
                <a:gdLst>
                  <a:gd name="T0" fmla="*/ 3 w 8"/>
                  <a:gd name="T1" fmla="*/ 5 h 5"/>
                  <a:gd name="T2" fmla="*/ 4 w 8"/>
                  <a:gd name="T3" fmla="*/ 1 h 5"/>
                  <a:gd name="T4" fmla="*/ 3 w 8"/>
                  <a:gd name="T5" fmla="*/ 5 h 5"/>
                  <a:gd name="T6" fmla="*/ 3 w 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5">
                    <a:moveTo>
                      <a:pt x="3" y="5"/>
                    </a:moveTo>
                    <a:cubicBezTo>
                      <a:pt x="0" y="5"/>
                      <a:pt x="1" y="0"/>
                      <a:pt x="4" y="1"/>
                    </a:cubicBezTo>
                    <a:cubicBezTo>
                      <a:pt x="8" y="2"/>
                      <a:pt x="6" y="4"/>
                      <a:pt x="3" y="5"/>
                    </a:cubicBezTo>
                    <a:cubicBezTo>
                      <a:pt x="1" y="5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4" name="Freeform 414">
                <a:extLst>
                  <a:ext uri="{FF2B5EF4-FFF2-40B4-BE49-F238E27FC236}">
                    <a16:creationId xmlns:a16="http://schemas.microsoft.com/office/drawing/2014/main" id="{C6810D52-6F60-D141-AC4E-0F04B0151F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592" y="4560586"/>
                <a:ext cx="28662" cy="47785"/>
              </a:xfrm>
              <a:custGeom>
                <a:avLst/>
                <a:gdLst>
                  <a:gd name="T0" fmla="*/ 1 w 3"/>
                  <a:gd name="T1" fmla="*/ 3 h 5"/>
                  <a:gd name="T2" fmla="*/ 3 w 3"/>
                  <a:gd name="T3" fmla="*/ 1 h 5"/>
                  <a:gd name="T4" fmla="*/ 1 w 3"/>
                  <a:gd name="T5" fmla="*/ 5 h 5"/>
                  <a:gd name="T6" fmla="*/ 1 w 3"/>
                  <a:gd name="T7" fmla="*/ 3 h 5"/>
                  <a:gd name="T8" fmla="*/ 1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1" y="3"/>
                    </a:moveTo>
                    <a:cubicBezTo>
                      <a:pt x="0" y="2"/>
                      <a:pt x="2" y="0"/>
                      <a:pt x="3" y="1"/>
                    </a:cubicBezTo>
                    <a:cubicBezTo>
                      <a:pt x="3" y="2"/>
                      <a:pt x="2" y="5"/>
                      <a:pt x="1" y="5"/>
                    </a:cubicBezTo>
                    <a:cubicBezTo>
                      <a:pt x="1" y="5"/>
                      <a:pt x="1" y="3"/>
                      <a:pt x="1" y="3"/>
                    </a:cubicBezTo>
                    <a:cubicBezTo>
                      <a:pt x="0" y="2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5" name="Freeform 415">
                <a:extLst>
                  <a:ext uri="{FF2B5EF4-FFF2-40B4-BE49-F238E27FC236}">
                    <a16:creationId xmlns:a16="http://schemas.microsoft.com/office/drawing/2014/main" id="{56F1668E-6B30-CC49-9B71-0AEBCCC709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592" y="4700749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1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3"/>
                      <a:pt x="1" y="0"/>
                      <a:pt x="0" y="1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6" name="Freeform 416">
                <a:extLst>
                  <a:ext uri="{FF2B5EF4-FFF2-40B4-BE49-F238E27FC236}">
                    <a16:creationId xmlns:a16="http://schemas.microsoft.com/office/drawing/2014/main" id="{A103BA7E-4C09-704F-9B9C-D6AA82EC0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6287" y="4525545"/>
                <a:ext cx="394902" cy="149722"/>
              </a:xfrm>
              <a:custGeom>
                <a:avLst/>
                <a:gdLst>
                  <a:gd name="T0" fmla="*/ 34 w 42"/>
                  <a:gd name="T1" fmla="*/ 4 h 16"/>
                  <a:gd name="T2" fmla="*/ 29 w 42"/>
                  <a:gd name="T3" fmla="*/ 3 h 16"/>
                  <a:gd name="T4" fmla="*/ 23 w 42"/>
                  <a:gd name="T5" fmla="*/ 0 h 16"/>
                  <a:gd name="T6" fmla="*/ 22 w 42"/>
                  <a:gd name="T7" fmla="*/ 2 h 16"/>
                  <a:gd name="T8" fmla="*/ 20 w 42"/>
                  <a:gd name="T9" fmla="*/ 6 h 16"/>
                  <a:gd name="T10" fmla="*/ 11 w 42"/>
                  <a:gd name="T11" fmla="*/ 1 h 16"/>
                  <a:gd name="T12" fmla="*/ 4 w 42"/>
                  <a:gd name="T13" fmla="*/ 3 h 16"/>
                  <a:gd name="T14" fmla="*/ 2 w 42"/>
                  <a:gd name="T15" fmla="*/ 6 h 16"/>
                  <a:gd name="T16" fmla="*/ 1 w 42"/>
                  <a:gd name="T17" fmla="*/ 10 h 16"/>
                  <a:gd name="T18" fmla="*/ 9 w 42"/>
                  <a:gd name="T19" fmla="*/ 14 h 16"/>
                  <a:gd name="T20" fmla="*/ 13 w 42"/>
                  <a:gd name="T21" fmla="*/ 15 h 16"/>
                  <a:gd name="T22" fmla="*/ 15 w 42"/>
                  <a:gd name="T23" fmla="*/ 13 h 16"/>
                  <a:gd name="T24" fmla="*/ 16 w 42"/>
                  <a:gd name="T25" fmla="*/ 14 h 16"/>
                  <a:gd name="T26" fmla="*/ 18 w 42"/>
                  <a:gd name="T27" fmla="*/ 14 h 16"/>
                  <a:gd name="T28" fmla="*/ 25 w 42"/>
                  <a:gd name="T29" fmla="*/ 12 h 16"/>
                  <a:gd name="T30" fmla="*/ 28 w 42"/>
                  <a:gd name="T31" fmla="*/ 14 h 16"/>
                  <a:gd name="T32" fmla="*/ 34 w 42"/>
                  <a:gd name="T33" fmla="*/ 13 h 16"/>
                  <a:gd name="T34" fmla="*/ 33 w 42"/>
                  <a:gd name="T35" fmla="*/ 12 h 16"/>
                  <a:gd name="T36" fmla="*/ 37 w 42"/>
                  <a:gd name="T37" fmla="*/ 12 h 16"/>
                  <a:gd name="T38" fmla="*/ 39 w 42"/>
                  <a:gd name="T39" fmla="*/ 11 h 16"/>
                  <a:gd name="T40" fmla="*/ 40 w 42"/>
                  <a:gd name="T41" fmla="*/ 9 h 16"/>
                  <a:gd name="T42" fmla="*/ 39 w 42"/>
                  <a:gd name="T43" fmla="*/ 9 h 16"/>
                  <a:gd name="T44" fmla="*/ 42 w 42"/>
                  <a:gd name="T45" fmla="*/ 6 h 16"/>
                  <a:gd name="T46" fmla="*/ 34 w 42"/>
                  <a:gd name="T47" fmla="*/ 4 h 16"/>
                  <a:gd name="T48" fmla="*/ 34 w 42"/>
                  <a:gd name="T4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16">
                    <a:moveTo>
                      <a:pt x="34" y="4"/>
                    </a:moveTo>
                    <a:cubicBezTo>
                      <a:pt x="32" y="3"/>
                      <a:pt x="31" y="4"/>
                      <a:pt x="29" y="3"/>
                    </a:cubicBezTo>
                    <a:cubicBezTo>
                      <a:pt x="29" y="3"/>
                      <a:pt x="24" y="0"/>
                      <a:pt x="23" y="0"/>
                    </a:cubicBezTo>
                    <a:cubicBezTo>
                      <a:pt x="23" y="0"/>
                      <a:pt x="24" y="1"/>
                      <a:pt x="22" y="2"/>
                    </a:cubicBezTo>
                    <a:cubicBezTo>
                      <a:pt x="20" y="2"/>
                      <a:pt x="22" y="5"/>
                      <a:pt x="20" y="6"/>
                    </a:cubicBezTo>
                    <a:cubicBezTo>
                      <a:pt x="19" y="6"/>
                      <a:pt x="12" y="1"/>
                      <a:pt x="11" y="1"/>
                    </a:cubicBezTo>
                    <a:cubicBezTo>
                      <a:pt x="9" y="0"/>
                      <a:pt x="4" y="1"/>
                      <a:pt x="4" y="3"/>
                    </a:cubicBezTo>
                    <a:cubicBezTo>
                      <a:pt x="4" y="5"/>
                      <a:pt x="0" y="4"/>
                      <a:pt x="2" y="6"/>
                    </a:cubicBezTo>
                    <a:cubicBezTo>
                      <a:pt x="3" y="7"/>
                      <a:pt x="0" y="9"/>
                      <a:pt x="1" y="10"/>
                    </a:cubicBezTo>
                    <a:cubicBezTo>
                      <a:pt x="3" y="12"/>
                      <a:pt x="6" y="13"/>
                      <a:pt x="9" y="14"/>
                    </a:cubicBezTo>
                    <a:cubicBezTo>
                      <a:pt x="10" y="15"/>
                      <a:pt x="12" y="16"/>
                      <a:pt x="13" y="15"/>
                    </a:cubicBezTo>
                    <a:cubicBezTo>
                      <a:pt x="14" y="15"/>
                      <a:pt x="14" y="12"/>
                      <a:pt x="15" y="13"/>
                    </a:cubicBezTo>
                    <a:cubicBezTo>
                      <a:pt x="15" y="13"/>
                      <a:pt x="15" y="14"/>
                      <a:pt x="16" y="14"/>
                    </a:cubicBezTo>
                    <a:cubicBezTo>
                      <a:pt x="17" y="14"/>
                      <a:pt x="18" y="14"/>
                      <a:pt x="18" y="14"/>
                    </a:cubicBezTo>
                    <a:cubicBezTo>
                      <a:pt x="20" y="13"/>
                      <a:pt x="22" y="13"/>
                      <a:pt x="25" y="12"/>
                    </a:cubicBezTo>
                    <a:cubicBezTo>
                      <a:pt x="27" y="12"/>
                      <a:pt x="27" y="14"/>
                      <a:pt x="28" y="14"/>
                    </a:cubicBezTo>
                    <a:cubicBezTo>
                      <a:pt x="29" y="14"/>
                      <a:pt x="34" y="13"/>
                      <a:pt x="34" y="13"/>
                    </a:cubicBezTo>
                    <a:cubicBezTo>
                      <a:pt x="34" y="13"/>
                      <a:pt x="33" y="12"/>
                      <a:pt x="33" y="12"/>
                    </a:cubicBezTo>
                    <a:cubicBezTo>
                      <a:pt x="33" y="11"/>
                      <a:pt x="36" y="12"/>
                      <a:pt x="37" y="12"/>
                    </a:cubicBezTo>
                    <a:cubicBezTo>
                      <a:pt x="37" y="12"/>
                      <a:pt x="39" y="12"/>
                      <a:pt x="39" y="11"/>
                    </a:cubicBezTo>
                    <a:cubicBezTo>
                      <a:pt x="39" y="10"/>
                      <a:pt x="40" y="9"/>
                      <a:pt x="40" y="9"/>
                    </a:cubicBezTo>
                    <a:cubicBezTo>
                      <a:pt x="40" y="9"/>
                      <a:pt x="40" y="9"/>
                      <a:pt x="39" y="9"/>
                    </a:cubicBezTo>
                    <a:cubicBezTo>
                      <a:pt x="39" y="8"/>
                      <a:pt x="42" y="7"/>
                      <a:pt x="42" y="6"/>
                    </a:cubicBezTo>
                    <a:cubicBezTo>
                      <a:pt x="41" y="5"/>
                      <a:pt x="36" y="4"/>
                      <a:pt x="34" y="4"/>
                    </a:cubicBezTo>
                    <a:cubicBezTo>
                      <a:pt x="32" y="3"/>
                      <a:pt x="36" y="4"/>
                      <a:pt x="3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7" name="Freeform 417">
                <a:extLst>
                  <a:ext uri="{FF2B5EF4-FFF2-40B4-BE49-F238E27FC236}">
                    <a16:creationId xmlns:a16="http://schemas.microsoft.com/office/drawing/2014/main" id="{1C39469A-F6EB-3049-B0DF-467F01920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403" y="4570143"/>
                <a:ext cx="73247" cy="76452"/>
              </a:xfrm>
              <a:custGeom>
                <a:avLst/>
                <a:gdLst>
                  <a:gd name="T0" fmla="*/ 7 w 8"/>
                  <a:gd name="T1" fmla="*/ 6 h 8"/>
                  <a:gd name="T2" fmla="*/ 4 w 8"/>
                  <a:gd name="T3" fmla="*/ 0 h 8"/>
                  <a:gd name="T4" fmla="*/ 6 w 8"/>
                  <a:gd name="T5" fmla="*/ 2 h 8"/>
                  <a:gd name="T6" fmla="*/ 7 w 8"/>
                  <a:gd name="T7" fmla="*/ 6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0" y="1"/>
                      <a:pt x="4" y="0"/>
                    </a:cubicBezTo>
                    <a:cubicBezTo>
                      <a:pt x="5" y="0"/>
                      <a:pt x="8" y="0"/>
                      <a:pt x="6" y="2"/>
                    </a:cubicBezTo>
                    <a:cubicBezTo>
                      <a:pt x="3" y="4"/>
                      <a:pt x="7" y="4"/>
                      <a:pt x="7" y="6"/>
                    </a:cubicBezTo>
                    <a:cubicBezTo>
                      <a:pt x="6" y="8"/>
                      <a:pt x="7" y="5"/>
                      <a:pt x="7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8" name="Freeform 418">
                <a:extLst>
                  <a:ext uri="{FF2B5EF4-FFF2-40B4-BE49-F238E27FC236}">
                    <a16:creationId xmlns:a16="http://schemas.microsoft.com/office/drawing/2014/main" id="{334A5BEA-C3C8-D840-9D1E-F56F817F13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5326" y="5076644"/>
                <a:ext cx="101909" cy="57339"/>
              </a:xfrm>
              <a:custGeom>
                <a:avLst/>
                <a:gdLst>
                  <a:gd name="T0" fmla="*/ 3 w 11"/>
                  <a:gd name="T1" fmla="*/ 4 h 6"/>
                  <a:gd name="T2" fmla="*/ 1 w 11"/>
                  <a:gd name="T3" fmla="*/ 1 h 6"/>
                  <a:gd name="T4" fmla="*/ 6 w 11"/>
                  <a:gd name="T5" fmla="*/ 1 h 6"/>
                  <a:gd name="T6" fmla="*/ 3 w 11"/>
                  <a:gd name="T7" fmla="*/ 4 h 6"/>
                  <a:gd name="T8" fmla="*/ 3 w 11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3" y="4"/>
                    </a:moveTo>
                    <a:cubicBezTo>
                      <a:pt x="1" y="3"/>
                      <a:pt x="0" y="3"/>
                      <a:pt x="1" y="1"/>
                    </a:cubicBezTo>
                    <a:cubicBezTo>
                      <a:pt x="2" y="0"/>
                      <a:pt x="4" y="1"/>
                      <a:pt x="6" y="1"/>
                    </a:cubicBezTo>
                    <a:cubicBezTo>
                      <a:pt x="11" y="2"/>
                      <a:pt x="6" y="6"/>
                      <a:pt x="3" y="4"/>
                    </a:cubicBezTo>
                    <a:cubicBezTo>
                      <a:pt x="2" y="3"/>
                      <a:pt x="4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9" name="Freeform 419">
                <a:extLst>
                  <a:ext uri="{FF2B5EF4-FFF2-40B4-BE49-F238E27FC236}">
                    <a16:creationId xmlns:a16="http://schemas.microsoft.com/office/drawing/2014/main" id="{DCD25EFE-649E-1948-82E8-E9CF278ADE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7872" y="5898521"/>
                <a:ext cx="57323" cy="47785"/>
              </a:xfrm>
              <a:custGeom>
                <a:avLst/>
                <a:gdLst>
                  <a:gd name="T0" fmla="*/ 5 w 6"/>
                  <a:gd name="T1" fmla="*/ 2 h 5"/>
                  <a:gd name="T2" fmla="*/ 5 w 6"/>
                  <a:gd name="T3" fmla="*/ 1 h 5"/>
                  <a:gd name="T4" fmla="*/ 2 w 6"/>
                  <a:gd name="T5" fmla="*/ 1 h 5"/>
                  <a:gd name="T6" fmla="*/ 1 w 6"/>
                  <a:gd name="T7" fmla="*/ 3 h 5"/>
                  <a:gd name="T8" fmla="*/ 0 w 6"/>
                  <a:gd name="T9" fmla="*/ 4 h 5"/>
                  <a:gd name="T10" fmla="*/ 5 w 6"/>
                  <a:gd name="T11" fmla="*/ 2 h 5"/>
                  <a:gd name="T12" fmla="*/ 5 w 6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6" y="2"/>
                      <a:pt x="5" y="1"/>
                      <a:pt x="5" y="1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1"/>
                      <a:pt x="0" y="2"/>
                      <a:pt x="1" y="3"/>
                    </a:cubicBezTo>
                    <a:cubicBezTo>
                      <a:pt x="1" y="3"/>
                      <a:pt x="0" y="5"/>
                      <a:pt x="0" y="4"/>
                    </a:cubicBezTo>
                    <a:cubicBezTo>
                      <a:pt x="0" y="4"/>
                      <a:pt x="5" y="2"/>
                      <a:pt x="5" y="2"/>
                    </a:cubicBezTo>
                    <a:cubicBezTo>
                      <a:pt x="6" y="2"/>
                      <a:pt x="3" y="3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0" name="Freeform 420">
                <a:extLst>
                  <a:ext uri="{FF2B5EF4-FFF2-40B4-BE49-F238E27FC236}">
                    <a16:creationId xmlns:a16="http://schemas.microsoft.com/office/drawing/2014/main" id="{A970C807-5769-B541-8A84-CBD9A3A46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05840" y="6172479"/>
                <a:ext cx="47770" cy="25484"/>
              </a:xfrm>
              <a:custGeom>
                <a:avLst/>
                <a:gdLst>
                  <a:gd name="T0" fmla="*/ 3 w 5"/>
                  <a:gd name="T1" fmla="*/ 3 h 3"/>
                  <a:gd name="T2" fmla="*/ 3 w 5"/>
                  <a:gd name="T3" fmla="*/ 0 h 3"/>
                  <a:gd name="T4" fmla="*/ 3 w 5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3" y="3"/>
                    </a:moveTo>
                    <a:cubicBezTo>
                      <a:pt x="1" y="3"/>
                      <a:pt x="0" y="1"/>
                      <a:pt x="3" y="0"/>
                    </a:cubicBezTo>
                    <a:cubicBezTo>
                      <a:pt x="5" y="0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1" name="Freeform 421">
                <a:extLst>
                  <a:ext uri="{FF2B5EF4-FFF2-40B4-BE49-F238E27FC236}">
                    <a16:creationId xmlns:a16="http://schemas.microsoft.com/office/drawing/2014/main" id="{D5656D94-0E5D-CB4C-B348-E6F7DA421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6602" y="6452806"/>
                <a:ext cx="47770" cy="44598"/>
              </a:xfrm>
              <a:custGeom>
                <a:avLst/>
                <a:gdLst>
                  <a:gd name="T0" fmla="*/ 5 w 5"/>
                  <a:gd name="T1" fmla="*/ 1 h 5"/>
                  <a:gd name="T2" fmla="*/ 1 w 5"/>
                  <a:gd name="T3" fmla="*/ 5 h 5"/>
                  <a:gd name="T4" fmla="*/ 4 w 5"/>
                  <a:gd name="T5" fmla="*/ 3 h 5"/>
                  <a:gd name="T6" fmla="*/ 5 w 5"/>
                  <a:gd name="T7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1"/>
                    </a:moveTo>
                    <a:cubicBezTo>
                      <a:pt x="5" y="1"/>
                      <a:pt x="0" y="5"/>
                      <a:pt x="1" y="5"/>
                    </a:cubicBezTo>
                    <a:cubicBezTo>
                      <a:pt x="2" y="5"/>
                      <a:pt x="4" y="3"/>
                      <a:pt x="4" y="3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2" name="Freeform 422">
                <a:extLst>
                  <a:ext uri="{FF2B5EF4-FFF2-40B4-BE49-F238E27FC236}">
                    <a16:creationId xmlns:a16="http://schemas.microsoft.com/office/drawing/2014/main" id="{12F8852D-D4E3-F54D-8D55-DB8E34C4BB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7940" y="6526074"/>
                <a:ext cx="19109" cy="9556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3" name="Freeform 423">
                <a:extLst>
                  <a:ext uri="{FF2B5EF4-FFF2-40B4-BE49-F238E27FC236}">
                    <a16:creationId xmlns:a16="http://schemas.microsoft.com/office/drawing/2014/main" id="{7C60828A-4EE8-644A-AC9B-63C8B01CF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87368" y="6675795"/>
                <a:ext cx="28662" cy="9556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1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0" y="1"/>
                      <a:pt x="1" y="1"/>
                    </a:cubicBezTo>
                    <a:cubicBezTo>
                      <a:pt x="1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4" name="Freeform 424">
                <a:extLst>
                  <a:ext uri="{FF2B5EF4-FFF2-40B4-BE49-F238E27FC236}">
                    <a16:creationId xmlns:a16="http://schemas.microsoft.com/office/drawing/2014/main" id="{B52368E2-AAE9-644B-B9C1-7EED83DD8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75903" y="6723579"/>
                <a:ext cx="66879" cy="38228"/>
              </a:xfrm>
              <a:custGeom>
                <a:avLst/>
                <a:gdLst>
                  <a:gd name="T0" fmla="*/ 6 w 7"/>
                  <a:gd name="T1" fmla="*/ 0 h 4"/>
                  <a:gd name="T2" fmla="*/ 1 w 7"/>
                  <a:gd name="T3" fmla="*/ 3 h 4"/>
                  <a:gd name="T4" fmla="*/ 6 w 7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5" name="Freeform 425">
                <a:extLst>
                  <a:ext uri="{FF2B5EF4-FFF2-40B4-BE49-F238E27FC236}">
                    <a16:creationId xmlns:a16="http://schemas.microsoft.com/office/drawing/2014/main" id="{33B15A2B-9438-6745-897D-017E43A481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2655" y="6761806"/>
                <a:ext cx="54138" cy="35042"/>
              </a:xfrm>
              <a:custGeom>
                <a:avLst/>
                <a:gdLst>
                  <a:gd name="T0" fmla="*/ 5 w 6"/>
                  <a:gd name="T1" fmla="*/ 0 h 4"/>
                  <a:gd name="T2" fmla="*/ 1 w 6"/>
                  <a:gd name="T3" fmla="*/ 3 h 4"/>
                  <a:gd name="T4" fmla="*/ 5 w 6"/>
                  <a:gd name="T5" fmla="*/ 0 h 4"/>
                  <a:gd name="T6" fmla="*/ 5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5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5" y="0"/>
                      <a:pt x="5" y="0"/>
                    </a:cubicBezTo>
                    <a:cubicBezTo>
                      <a:pt x="5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6" name="Freeform 426">
                <a:extLst>
                  <a:ext uri="{FF2B5EF4-FFF2-40B4-BE49-F238E27FC236}">
                    <a16:creationId xmlns:a16="http://schemas.microsoft.com/office/drawing/2014/main" id="{A6785672-5B76-B94A-BD6B-A8986EFF9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54885" y="6790475"/>
                <a:ext cx="47770" cy="44598"/>
              </a:xfrm>
              <a:custGeom>
                <a:avLst/>
                <a:gdLst>
                  <a:gd name="T0" fmla="*/ 4 w 5"/>
                  <a:gd name="T1" fmla="*/ 0 h 5"/>
                  <a:gd name="T2" fmla="*/ 0 w 5"/>
                  <a:gd name="T3" fmla="*/ 4 h 5"/>
                  <a:gd name="T4" fmla="*/ 4 w 5"/>
                  <a:gd name="T5" fmla="*/ 0 h 5"/>
                  <a:gd name="T6" fmla="*/ 4 w 5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4" y="0"/>
                    </a:moveTo>
                    <a:cubicBezTo>
                      <a:pt x="4" y="0"/>
                      <a:pt x="0" y="4"/>
                      <a:pt x="0" y="4"/>
                    </a:cubicBezTo>
                    <a:cubicBezTo>
                      <a:pt x="2" y="5"/>
                      <a:pt x="4" y="0"/>
                      <a:pt x="4" y="0"/>
                    </a:cubicBezTo>
                    <a:cubicBezTo>
                      <a:pt x="4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7" name="Freeform 427">
                <a:extLst>
                  <a:ext uri="{FF2B5EF4-FFF2-40B4-BE49-F238E27FC236}">
                    <a16:creationId xmlns:a16="http://schemas.microsoft.com/office/drawing/2014/main" id="{C44AB5F7-C230-5B48-80A4-07E725AAE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5329" y="6854186"/>
                <a:ext cx="9553" cy="9556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8" name="Freeform 428">
                <a:extLst>
                  <a:ext uri="{FF2B5EF4-FFF2-40B4-BE49-F238E27FC236}">
                    <a16:creationId xmlns:a16="http://schemas.microsoft.com/office/drawing/2014/main" id="{AD8974EE-CE58-5548-8B79-D814DC0796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97559" y="6815960"/>
                <a:ext cx="47770" cy="38228"/>
              </a:xfrm>
              <a:custGeom>
                <a:avLst/>
                <a:gdLst>
                  <a:gd name="T0" fmla="*/ 4 w 5"/>
                  <a:gd name="T1" fmla="*/ 1 h 4"/>
                  <a:gd name="T2" fmla="*/ 0 w 5"/>
                  <a:gd name="T3" fmla="*/ 4 h 4"/>
                  <a:gd name="T4" fmla="*/ 4 w 5"/>
                  <a:gd name="T5" fmla="*/ 1 h 4"/>
                  <a:gd name="T6" fmla="*/ 4 w 5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2"/>
                      <a:pt x="0" y="3"/>
                      <a:pt x="0" y="4"/>
                    </a:cubicBezTo>
                    <a:cubicBezTo>
                      <a:pt x="0" y="4"/>
                      <a:pt x="4" y="1"/>
                      <a:pt x="4" y="1"/>
                    </a:cubicBezTo>
                    <a:cubicBezTo>
                      <a:pt x="3" y="1"/>
                      <a:pt x="5" y="0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9" name="Freeform 429">
                <a:extLst>
                  <a:ext uri="{FF2B5EF4-FFF2-40B4-BE49-F238E27FC236}">
                    <a16:creationId xmlns:a16="http://schemas.microsoft.com/office/drawing/2014/main" id="{057379A8-F2DB-504B-9E5C-DCB6DC7F1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53610" y="7163186"/>
                <a:ext cx="19109" cy="28669"/>
              </a:xfrm>
              <a:custGeom>
                <a:avLst/>
                <a:gdLst>
                  <a:gd name="T0" fmla="*/ 1 w 2"/>
                  <a:gd name="T1" fmla="*/ 0 h 3"/>
                  <a:gd name="T2" fmla="*/ 1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3"/>
                      <a:pt x="1" y="3"/>
                    </a:cubicBezTo>
                    <a:cubicBezTo>
                      <a:pt x="2" y="3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grpSp>
            <p:nvGrpSpPr>
              <p:cNvPr id="530" name="Group 529">
                <a:extLst>
                  <a:ext uri="{FF2B5EF4-FFF2-40B4-BE49-F238E27FC236}">
                    <a16:creationId xmlns:a16="http://schemas.microsoft.com/office/drawing/2014/main" id="{798FBF5E-948A-F84A-9AF3-B922606CC612}"/>
                  </a:ext>
                </a:extLst>
              </p:cNvPr>
              <p:cNvGrpSpPr/>
              <p:nvPr/>
            </p:nvGrpSpPr>
            <p:grpSpPr>
              <a:xfrm>
                <a:off x="17709666" y="6761806"/>
                <a:ext cx="697445" cy="662596"/>
                <a:chOff x="5961121" y="2686387"/>
                <a:chExt cx="288233" cy="273757"/>
              </a:xfrm>
              <a:grpFill/>
            </p:grpSpPr>
            <p:sp>
              <p:nvSpPr>
                <p:cNvPr id="895" name="Freeform 430">
                  <a:extLst>
                    <a:ext uri="{FF2B5EF4-FFF2-40B4-BE49-F238E27FC236}">
                      <a16:creationId xmlns:a16="http://schemas.microsoft.com/office/drawing/2014/main" id="{91E1F931-C945-484F-8B76-9BA7B22149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30902" y="2686387"/>
                  <a:ext cx="118452" cy="100026"/>
                </a:xfrm>
                <a:custGeom>
                  <a:avLst/>
                  <a:gdLst>
                    <a:gd name="T0" fmla="*/ 28 w 31"/>
                    <a:gd name="T1" fmla="*/ 10 h 26"/>
                    <a:gd name="T2" fmla="*/ 29 w 31"/>
                    <a:gd name="T3" fmla="*/ 7 h 26"/>
                    <a:gd name="T4" fmla="*/ 27 w 31"/>
                    <a:gd name="T5" fmla="*/ 10 h 26"/>
                    <a:gd name="T6" fmla="*/ 20 w 31"/>
                    <a:gd name="T7" fmla="*/ 8 h 26"/>
                    <a:gd name="T8" fmla="*/ 11 w 31"/>
                    <a:gd name="T9" fmla="*/ 1 h 26"/>
                    <a:gd name="T10" fmla="*/ 11 w 31"/>
                    <a:gd name="T11" fmla="*/ 5 h 26"/>
                    <a:gd name="T12" fmla="*/ 9 w 31"/>
                    <a:gd name="T13" fmla="*/ 11 h 26"/>
                    <a:gd name="T14" fmla="*/ 7 w 31"/>
                    <a:gd name="T15" fmla="*/ 14 h 26"/>
                    <a:gd name="T16" fmla="*/ 4 w 31"/>
                    <a:gd name="T17" fmla="*/ 14 h 26"/>
                    <a:gd name="T18" fmla="*/ 5 w 31"/>
                    <a:gd name="T19" fmla="*/ 16 h 26"/>
                    <a:gd name="T20" fmla="*/ 1 w 31"/>
                    <a:gd name="T21" fmla="*/ 18 h 26"/>
                    <a:gd name="T22" fmla="*/ 2 w 31"/>
                    <a:gd name="T23" fmla="*/ 23 h 26"/>
                    <a:gd name="T24" fmla="*/ 4 w 31"/>
                    <a:gd name="T25" fmla="*/ 25 h 26"/>
                    <a:gd name="T26" fmla="*/ 6 w 31"/>
                    <a:gd name="T27" fmla="*/ 23 h 26"/>
                    <a:gd name="T28" fmla="*/ 7 w 31"/>
                    <a:gd name="T29" fmla="*/ 23 h 26"/>
                    <a:gd name="T30" fmla="*/ 4 w 31"/>
                    <a:gd name="T31" fmla="*/ 20 h 26"/>
                    <a:gd name="T32" fmla="*/ 7 w 31"/>
                    <a:gd name="T33" fmla="*/ 19 h 26"/>
                    <a:gd name="T34" fmla="*/ 12 w 31"/>
                    <a:gd name="T35" fmla="*/ 18 h 26"/>
                    <a:gd name="T36" fmla="*/ 17 w 31"/>
                    <a:gd name="T37" fmla="*/ 21 h 26"/>
                    <a:gd name="T38" fmla="*/ 21 w 31"/>
                    <a:gd name="T39" fmla="*/ 16 h 26"/>
                    <a:gd name="T40" fmla="*/ 31 w 31"/>
                    <a:gd name="T41" fmla="*/ 14 h 26"/>
                    <a:gd name="T42" fmla="*/ 29 w 31"/>
                    <a:gd name="T43" fmla="*/ 12 h 26"/>
                    <a:gd name="T44" fmla="*/ 28 w 31"/>
                    <a:gd name="T45" fmla="*/ 10 h 26"/>
                    <a:gd name="T46" fmla="*/ 28 w 31"/>
                    <a:gd name="T47" fmla="*/ 1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1" h="26">
                      <a:moveTo>
                        <a:pt x="28" y="10"/>
                      </a:moveTo>
                      <a:cubicBezTo>
                        <a:pt x="28" y="10"/>
                        <a:pt x="29" y="8"/>
                        <a:pt x="29" y="7"/>
                      </a:cubicBezTo>
                      <a:cubicBezTo>
                        <a:pt x="29" y="8"/>
                        <a:pt x="27" y="10"/>
                        <a:pt x="27" y="10"/>
                      </a:cubicBezTo>
                      <a:cubicBezTo>
                        <a:pt x="25" y="10"/>
                        <a:pt x="21" y="9"/>
                        <a:pt x="20" y="8"/>
                      </a:cubicBezTo>
                      <a:cubicBezTo>
                        <a:pt x="17" y="7"/>
                        <a:pt x="15" y="2"/>
                        <a:pt x="11" y="1"/>
                      </a:cubicBezTo>
                      <a:cubicBezTo>
                        <a:pt x="9" y="0"/>
                        <a:pt x="10" y="4"/>
                        <a:pt x="11" y="5"/>
                      </a:cubicBezTo>
                      <a:cubicBezTo>
                        <a:pt x="11" y="7"/>
                        <a:pt x="10" y="9"/>
                        <a:pt x="9" y="11"/>
                      </a:cubicBezTo>
                      <a:cubicBezTo>
                        <a:pt x="8" y="12"/>
                        <a:pt x="10" y="15"/>
                        <a:pt x="7" y="14"/>
                      </a:cubicBezTo>
                      <a:cubicBezTo>
                        <a:pt x="7" y="14"/>
                        <a:pt x="5" y="13"/>
                        <a:pt x="4" y="14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5" y="16"/>
                        <a:pt x="2" y="18"/>
                        <a:pt x="1" y="18"/>
                      </a:cubicBezTo>
                      <a:cubicBezTo>
                        <a:pt x="0" y="20"/>
                        <a:pt x="3" y="21"/>
                        <a:pt x="2" y="23"/>
                      </a:cubicBezTo>
                      <a:cubicBezTo>
                        <a:pt x="1" y="24"/>
                        <a:pt x="3" y="26"/>
                        <a:pt x="4" y="25"/>
                      </a:cubicBezTo>
                      <a:cubicBezTo>
                        <a:pt x="5" y="24"/>
                        <a:pt x="5" y="23"/>
                        <a:pt x="6" y="23"/>
                      </a:cubicBezTo>
                      <a:cubicBezTo>
                        <a:pt x="6" y="23"/>
                        <a:pt x="7" y="24"/>
                        <a:pt x="7" y="23"/>
                      </a:cubicBezTo>
                      <a:cubicBezTo>
                        <a:pt x="7" y="22"/>
                        <a:pt x="5" y="21"/>
                        <a:pt x="4" y="20"/>
                      </a:cubicBezTo>
                      <a:cubicBezTo>
                        <a:pt x="3" y="18"/>
                        <a:pt x="7" y="19"/>
                        <a:pt x="7" y="19"/>
                      </a:cubicBezTo>
                      <a:cubicBezTo>
                        <a:pt x="9" y="19"/>
                        <a:pt x="10" y="17"/>
                        <a:pt x="12" y="18"/>
                      </a:cubicBezTo>
                      <a:cubicBezTo>
                        <a:pt x="14" y="19"/>
                        <a:pt x="15" y="20"/>
                        <a:pt x="17" y="21"/>
                      </a:cubicBezTo>
                      <a:cubicBezTo>
                        <a:pt x="20" y="23"/>
                        <a:pt x="19" y="17"/>
                        <a:pt x="21" y="16"/>
                      </a:cubicBezTo>
                      <a:cubicBezTo>
                        <a:pt x="21" y="16"/>
                        <a:pt x="31" y="16"/>
                        <a:pt x="31" y="14"/>
                      </a:cubicBezTo>
                      <a:cubicBezTo>
                        <a:pt x="30" y="13"/>
                        <a:pt x="27" y="15"/>
                        <a:pt x="29" y="12"/>
                      </a:cubicBezTo>
                      <a:cubicBezTo>
                        <a:pt x="30" y="11"/>
                        <a:pt x="27" y="12"/>
                        <a:pt x="28" y="10"/>
                      </a:cubicBezTo>
                      <a:cubicBezTo>
                        <a:pt x="29" y="7"/>
                        <a:pt x="28" y="11"/>
                        <a:pt x="28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896" name="Freeform 431">
                  <a:extLst>
                    <a:ext uri="{FF2B5EF4-FFF2-40B4-BE49-F238E27FC236}">
                      <a16:creationId xmlns:a16="http://schemas.microsoft.com/office/drawing/2014/main" id="{4A98DD91-CDD6-8C45-BB4F-3A842A1CEF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61121" y="2778517"/>
                  <a:ext cx="215847" cy="181627"/>
                </a:xfrm>
                <a:custGeom>
                  <a:avLst/>
                  <a:gdLst>
                    <a:gd name="T0" fmla="*/ 52 w 56"/>
                    <a:gd name="T1" fmla="*/ 1 h 47"/>
                    <a:gd name="T2" fmla="*/ 51 w 56"/>
                    <a:gd name="T3" fmla="*/ 1 h 47"/>
                    <a:gd name="T4" fmla="*/ 52 w 56"/>
                    <a:gd name="T5" fmla="*/ 3 h 47"/>
                    <a:gd name="T6" fmla="*/ 49 w 56"/>
                    <a:gd name="T7" fmla="*/ 3 h 47"/>
                    <a:gd name="T8" fmla="*/ 47 w 56"/>
                    <a:gd name="T9" fmla="*/ 5 h 47"/>
                    <a:gd name="T10" fmla="*/ 45 w 56"/>
                    <a:gd name="T11" fmla="*/ 6 h 47"/>
                    <a:gd name="T12" fmla="*/ 46 w 56"/>
                    <a:gd name="T13" fmla="*/ 7 h 47"/>
                    <a:gd name="T14" fmla="*/ 46 w 56"/>
                    <a:gd name="T15" fmla="*/ 10 h 47"/>
                    <a:gd name="T16" fmla="*/ 46 w 56"/>
                    <a:gd name="T17" fmla="*/ 13 h 47"/>
                    <a:gd name="T18" fmla="*/ 41 w 56"/>
                    <a:gd name="T19" fmla="*/ 22 h 47"/>
                    <a:gd name="T20" fmla="*/ 36 w 56"/>
                    <a:gd name="T21" fmla="*/ 27 h 47"/>
                    <a:gd name="T22" fmla="*/ 31 w 56"/>
                    <a:gd name="T23" fmla="*/ 27 h 47"/>
                    <a:gd name="T24" fmla="*/ 32 w 56"/>
                    <a:gd name="T25" fmla="*/ 24 h 47"/>
                    <a:gd name="T26" fmla="*/ 30 w 56"/>
                    <a:gd name="T27" fmla="*/ 25 h 47"/>
                    <a:gd name="T28" fmla="*/ 29 w 56"/>
                    <a:gd name="T29" fmla="*/ 27 h 47"/>
                    <a:gd name="T30" fmla="*/ 25 w 56"/>
                    <a:gd name="T31" fmla="*/ 33 h 47"/>
                    <a:gd name="T32" fmla="*/ 25 w 56"/>
                    <a:gd name="T33" fmla="*/ 34 h 47"/>
                    <a:gd name="T34" fmla="*/ 23 w 56"/>
                    <a:gd name="T35" fmla="*/ 36 h 47"/>
                    <a:gd name="T36" fmla="*/ 21 w 56"/>
                    <a:gd name="T37" fmla="*/ 35 h 47"/>
                    <a:gd name="T38" fmla="*/ 17 w 56"/>
                    <a:gd name="T39" fmla="*/ 35 h 47"/>
                    <a:gd name="T40" fmla="*/ 9 w 56"/>
                    <a:gd name="T41" fmla="*/ 36 h 47"/>
                    <a:gd name="T42" fmla="*/ 2 w 56"/>
                    <a:gd name="T43" fmla="*/ 42 h 47"/>
                    <a:gd name="T44" fmla="*/ 1 w 56"/>
                    <a:gd name="T45" fmla="*/ 44 h 47"/>
                    <a:gd name="T46" fmla="*/ 3 w 56"/>
                    <a:gd name="T47" fmla="*/ 43 h 47"/>
                    <a:gd name="T48" fmla="*/ 5 w 56"/>
                    <a:gd name="T49" fmla="*/ 44 h 47"/>
                    <a:gd name="T50" fmla="*/ 22 w 56"/>
                    <a:gd name="T51" fmla="*/ 40 h 47"/>
                    <a:gd name="T52" fmla="*/ 21 w 56"/>
                    <a:gd name="T53" fmla="*/ 43 h 47"/>
                    <a:gd name="T54" fmla="*/ 24 w 56"/>
                    <a:gd name="T55" fmla="*/ 47 h 47"/>
                    <a:gd name="T56" fmla="*/ 27 w 56"/>
                    <a:gd name="T57" fmla="*/ 44 h 47"/>
                    <a:gd name="T58" fmla="*/ 30 w 56"/>
                    <a:gd name="T59" fmla="*/ 43 h 47"/>
                    <a:gd name="T60" fmla="*/ 31 w 56"/>
                    <a:gd name="T61" fmla="*/ 40 h 47"/>
                    <a:gd name="T62" fmla="*/ 38 w 56"/>
                    <a:gd name="T63" fmla="*/ 39 h 47"/>
                    <a:gd name="T64" fmla="*/ 41 w 56"/>
                    <a:gd name="T65" fmla="*/ 40 h 47"/>
                    <a:gd name="T66" fmla="*/ 43 w 56"/>
                    <a:gd name="T67" fmla="*/ 37 h 47"/>
                    <a:gd name="T68" fmla="*/ 45 w 56"/>
                    <a:gd name="T69" fmla="*/ 35 h 47"/>
                    <a:gd name="T70" fmla="*/ 46 w 56"/>
                    <a:gd name="T71" fmla="*/ 38 h 47"/>
                    <a:gd name="T72" fmla="*/ 48 w 56"/>
                    <a:gd name="T73" fmla="*/ 37 h 47"/>
                    <a:gd name="T74" fmla="*/ 49 w 56"/>
                    <a:gd name="T75" fmla="*/ 35 h 47"/>
                    <a:gd name="T76" fmla="*/ 49 w 56"/>
                    <a:gd name="T77" fmla="*/ 32 h 47"/>
                    <a:gd name="T78" fmla="*/ 51 w 56"/>
                    <a:gd name="T79" fmla="*/ 26 h 47"/>
                    <a:gd name="T80" fmla="*/ 51 w 56"/>
                    <a:gd name="T81" fmla="*/ 19 h 47"/>
                    <a:gd name="T82" fmla="*/ 53 w 56"/>
                    <a:gd name="T83" fmla="*/ 19 h 47"/>
                    <a:gd name="T84" fmla="*/ 55 w 56"/>
                    <a:gd name="T85" fmla="*/ 17 h 47"/>
                    <a:gd name="T86" fmla="*/ 55 w 56"/>
                    <a:gd name="T87" fmla="*/ 9 h 47"/>
                    <a:gd name="T88" fmla="*/ 52 w 56"/>
                    <a:gd name="T89" fmla="*/ 1 h 47"/>
                    <a:gd name="T90" fmla="*/ 52 w 56"/>
                    <a:gd name="T91" fmla="*/ 1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6" h="47">
                      <a:moveTo>
                        <a:pt x="52" y="1"/>
                      </a:moveTo>
                      <a:cubicBezTo>
                        <a:pt x="51" y="1"/>
                        <a:pt x="51" y="0"/>
                        <a:pt x="51" y="1"/>
                      </a:cubicBezTo>
                      <a:cubicBezTo>
                        <a:pt x="49" y="2"/>
                        <a:pt x="51" y="2"/>
                        <a:pt x="52" y="3"/>
                      </a:cubicBezTo>
                      <a:cubicBezTo>
                        <a:pt x="53" y="4"/>
                        <a:pt x="50" y="5"/>
                        <a:pt x="49" y="3"/>
                      </a:cubicBezTo>
                      <a:cubicBezTo>
                        <a:pt x="48" y="1"/>
                        <a:pt x="47" y="4"/>
                        <a:pt x="47" y="5"/>
                      </a:cubicBezTo>
                      <a:cubicBezTo>
                        <a:pt x="46" y="5"/>
                        <a:pt x="45" y="6"/>
                        <a:pt x="45" y="6"/>
                      </a:cubicBezTo>
                      <a:cubicBezTo>
                        <a:pt x="45" y="8"/>
                        <a:pt x="46" y="7"/>
                        <a:pt x="46" y="7"/>
                      </a:cubicBezTo>
                      <a:cubicBezTo>
                        <a:pt x="46" y="8"/>
                        <a:pt x="46" y="9"/>
                        <a:pt x="46" y="10"/>
                      </a:cubicBezTo>
                      <a:cubicBezTo>
                        <a:pt x="46" y="11"/>
                        <a:pt x="47" y="11"/>
                        <a:pt x="46" y="13"/>
                      </a:cubicBezTo>
                      <a:cubicBezTo>
                        <a:pt x="44" y="16"/>
                        <a:pt x="43" y="19"/>
                        <a:pt x="41" y="22"/>
                      </a:cubicBezTo>
                      <a:cubicBezTo>
                        <a:pt x="40" y="23"/>
                        <a:pt x="37" y="27"/>
                        <a:pt x="36" y="27"/>
                      </a:cubicBezTo>
                      <a:cubicBezTo>
                        <a:pt x="34" y="27"/>
                        <a:pt x="32" y="28"/>
                        <a:pt x="31" y="27"/>
                      </a:cubicBezTo>
                      <a:cubicBezTo>
                        <a:pt x="30" y="26"/>
                        <a:pt x="32" y="25"/>
                        <a:pt x="32" y="24"/>
                      </a:cubicBezTo>
                      <a:cubicBezTo>
                        <a:pt x="33" y="23"/>
                        <a:pt x="30" y="25"/>
                        <a:pt x="30" y="25"/>
                      </a:cubicBezTo>
                      <a:cubicBezTo>
                        <a:pt x="29" y="26"/>
                        <a:pt x="29" y="26"/>
                        <a:pt x="29" y="27"/>
                      </a:cubicBezTo>
                      <a:cubicBezTo>
                        <a:pt x="29" y="30"/>
                        <a:pt x="26" y="31"/>
                        <a:pt x="25" y="33"/>
                      </a:cubicBezTo>
                      <a:cubicBezTo>
                        <a:pt x="25" y="33"/>
                        <a:pt x="25" y="34"/>
                        <a:pt x="25" y="34"/>
                      </a:cubicBezTo>
                      <a:cubicBezTo>
                        <a:pt x="25" y="35"/>
                        <a:pt x="23" y="36"/>
                        <a:pt x="23" y="36"/>
                      </a:cubicBezTo>
                      <a:cubicBezTo>
                        <a:pt x="22" y="36"/>
                        <a:pt x="23" y="35"/>
                        <a:pt x="21" y="35"/>
                      </a:cubicBezTo>
                      <a:cubicBezTo>
                        <a:pt x="20" y="35"/>
                        <a:pt x="19" y="35"/>
                        <a:pt x="17" y="35"/>
                      </a:cubicBezTo>
                      <a:cubicBezTo>
                        <a:pt x="14" y="36"/>
                        <a:pt x="12" y="35"/>
                        <a:pt x="9" y="36"/>
                      </a:cubicBezTo>
                      <a:cubicBezTo>
                        <a:pt x="7" y="38"/>
                        <a:pt x="4" y="40"/>
                        <a:pt x="2" y="42"/>
                      </a:cubicBezTo>
                      <a:cubicBezTo>
                        <a:pt x="0" y="42"/>
                        <a:pt x="0" y="45"/>
                        <a:pt x="1" y="44"/>
                      </a:cubicBezTo>
                      <a:cubicBezTo>
                        <a:pt x="2" y="44"/>
                        <a:pt x="2" y="43"/>
                        <a:pt x="3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10" y="43"/>
                        <a:pt x="17" y="39"/>
                        <a:pt x="22" y="40"/>
                      </a:cubicBezTo>
                      <a:cubicBezTo>
                        <a:pt x="23" y="41"/>
                        <a:pt x="21" y="43"/>
                        <a:pt x="21" y="43"/>
                      </a:cubicBezTo>
                      <a:cubicBezTo>
                        <a:pt x="22" y="44"/>
                        <a:pt x="23" y="47"/>
                        <a:pt x="24" y="47"/>
                      </a:cubicBezTo>
                      <a:cubicBezTo>
                        <a:pt x="25" y="46"/>
                        <a:pt x="26" y="45"/>
                        <a:pt x="27" y="44"/>
                      </a:cubicBezTo>
                      <a:cubicBezTo>
                        <a:pt x="28" y="42"/>
                        <a:pt x="28" y="43"/>
                        <a:pt x="30" y="43"/>
                      </a:cubicBezTo>
                      <a:cubicBezTo>
                        <a:pt x="29" y="43"/>
                        <a:pt x="28" y="35"/>
                        <a:pt x="31" y="40"/>
                      </a:cubicBezTo>
                      <a:cubicBezTo>
                        <a:pt x="32" y="42"/>
                        <a:pt x="37" y="40"/>
                        <a:pt x="38" y="39"/>
                      </a:cubicBezTo>
                      <a:cubicBezTo>
                        <a:pt x="40" y="36"/>
                        <a:pt x="40" y="42"/>
                        <a:pt x="41" y="40"/>
                      </a:cubicBezTo>
                      <a:cubicBezTo>
                        <a:pt x="41" y="39"/>
                        <a:pt x="42" y="37"/>
                        <a:pt x="43" y="37"/>
                      </a:cubicBezTo>
                      <a:cubicBezTo>
                        <a:pt x="44" y="36"/>
                        <a:pt x="44" y="37"/>
                        <a:pt x="45" y="35"/>
                      </a:cubicBezTo>
                      <a:cubicBezTo>
                        <a:pt x="45" y="35"/>
                        <a:pt x="45" y="39"/>
                        <a:pt x="46" y="38"/>
                      </a:cubicBezTo>
                      <a:cubicBezTo>
                        <a:pt x="46" y="38"/>
                        <a:pt x="47" y="38"/>
                        <a:pt x="48" y="37"/>
                      </a:cubicBezTo>
                      <a:cubicBezTo>
                        <a:pt x="49" y="37"/>
                        <a:pt x="48" y="36"/>
                        <a:pt x="49" y="35"/>
                      </a:cubicBezTo>
                      <a:cubicBezTo>
                        <a:pt x="51" y="34"/>
                        <a:pt x="51" y="34"/>
                        <a:pt x="49" y="32"/>
                      </a:cubicBezTo>
                      <a:cubicBezTo>
                        <a:pt x="48" y="31"/>
                        <a:pt x="51" y="28"/>
                        <a:pt x="51" y="26"/>
                      </a:cubicBezTo>
                      <a:cubicBezTo>
                        <a:pt x="52" y="24"/>
                        <a:pt x="50" y="21"/>
                        <a:pt x="51" y="19"/>
                      </a:cubicBezTo>
                      <a:cubicBezTo>
                        <a:pt x="52" y="18"/>
                        <a:pt x="52" y="19"/>
                        <a:pt x="53" y="19"/>
                      </a:cubicBezTo>
                      <a:cubicBezTo>
                        <a:pt x="54" y="19"/>
                        <a:pt x="55" y="17"/>
                        <a:pt x="55" y="17"/>
                      </a:cubicBezTo>
                      <a:cubicBezTo>
                        <a:pt x="56" y="14"/>
                        <a:pt x="56" y="11"/>
                        <a:pt x="55" y="9"/>
                      </a:cubicBezTo>
                      <a:cubicBezTo>
                        <a:pt x="55" y="8"/>
                        <a:pt x="52" y="1"/>
                        <a:pt x="52" y="1"/>
                      </a:cubicBezTo>
                      <a:cubicBezTo>
                        <a:pt x="52" y="1"/>
                        <a:pt x="52" y="1"/>
                        <a:pt x="5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</p:grpSp>
          <p:sp>
            <p:nvSpPr>
              <p:cNvPr id="531" name="Freeform 432">
                <a:extLst>
                  <a:ext uri="{FF2B5EF4-FFF2-40B4-BE49-F238E27FC236}">
                    <a16:creationId xmlns:a16="http://schemas.microsoft.com/office/drawing/2014/main" id="{E1A5164C-0758-8848-B49C-19AFAC1B47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4820" y="7370246"/>
                <a:ext cx="19109" cy="25484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1 h 3"/>
                  <a:gd name="T4" fmla="*/ 2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3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32" name="Freeform 433">
                <a:extLst>
                  <a:ext uri="{FF2B5EF4-FFF2-40B4-BE49-F238E27FC236}">
                    <a16:creationId xmlns:a16="http://schemas.microsoft.com/office/drawing/2014/main" id="{46690238-F038-1744-80B8-209706BB18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73356" y="7370246"/>
                <a:ext cx="121018" cy="92381"/>
              </a:xfrm>
              <a:custGeom>
                <a:avLst/>
                <a:gdLst>
                  <a:gd name="T0" fmla="*/ 11 w 13"/>
                  <a:gd name="T1" fmla="*/ 2 h 10"/>
                  <a:gd name="T2" fmla="*/ 7 w 13"/>
                  <a:gd name="T3" fmla="*/ 2 h 10"/>
                  <a:gd name="T4" fmla="*/ 5 w 13"/>
                  <a:gd name="T5" fmla="*/ 3 h 10"/>
                  <a:gd name="T6" fmla="*/ 3 w 13"/>
                  <a:gd name="T7" fmla="*/ 4 h 10"/>
                  <a:gd name="T8" fmla="*/ 0 w 13"/>
                  <a:gd name="T9" fmla="*/ 6 h 10"/>
                  <a:gd name="T10" fmla="*/ 3 w 13"/>
                  <a:gd name="T11" fmla="*/ 9 h 10"/>
                  <a:gd name="T12" fmla="*/ 6 w 13"/>
                  <a:gd name="T13" fmla="*/ 6 h 10"/>
                  <a:gd name="T14" fmla="*/ 10 w 13"/>
                  <a:gd name="T15" fmla="*/ 6 h 10"/>
                  <a:gd name="T16" fmla="*/ 11 w 13"/>
                  <a:gd name="T17" fmla="*/ 2 h 10"/>
                  <a:gd name="T18" fmla="*/ 11 w 13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0">
                    <a:moveTo>
                      <a:pt x="11" y="2"/>
                    </a:moveTo>
                    <a:cubicBezTo>
                      <a:pt x="9" y="2"/>
                      <a:pt x="9" y="0"/>
                      <a:pt x="7" y="2"/>
                    </a:cubicBezTo>
                    <a:cubicBezTo>
                      <a:pt x="6" y="2"/>
                      <a:pt x="5" y="4"/>
                      <a:pt x="5" y="3"/>
                    </a:cubicBezTo>
                    <a:cubicBezTo>
                      <a:pt x="4" y="2"/>
                      <a:pt x="3" y="4"/>
                      <a:pt x="3" y="4"/>
                    </a:cubicBezTo>
                    <a:cubicBezTo>
                      <a:pt x="2" y="6"/>
                      <a:pt x="1" y="5"/>
                      <a:pt x="0" y="6"/>
                    </a:cubicBezTo>
                    <a:cubicBezTo>
                      <a:pt x="0" y="5"/>
                      <a:pt x="2" y="9"/>
                      <a:pt x="3" y="9"/>
                    </a:cubicBezTo>
                    <a:cubicBezTo>
                      <a:pt x="3" y="10"/>
                      <a:pt x="5" y="6"/>
                      <a:pt x="6" y="6"/>
                    </a:cubicBezTo>
                    <a:cubicBezTo>
                      <a:pt x="7" y="6"/>
                      <a:pt x="9" y="7"/>
                      <a:pt x="10" y="6"/>
                    </a:cubicBezTo>
                    <a:cubicBezTo>
                      <a:pt x="11" y="6"/>
                      <a:pt x="13" y="3"/>
                      <a:pt x="11" y="2"/>
                    </a:cubicBezTo>
                    <a:cubicBezTo>
                      <a:pt x="10" y="2"/>
                      <a:pt x="11" y="2"/>
                      <a:pt x="1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33" name="Freeform 434">
                <a:extLst>
                  <a:ext uri="{FF2B5EF4-FFF2-40B4-BE49-F238E27FC236}">
                    <a16:creationId xmlns:a16="http://schemas.microsoft.com/office/drawing/2014/main" id="{151D19FC-35C3-2F4A-87AF-9C796C179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52339" y="7405288"/>
                <a:ext cx="101909" cy="149722"/>
              </a:xfrm>
              <a:custGeom>
                <a:avLst/>
                <a:gdLst>
                  <a:gd name="T0" fmla="*/ 7 w 11"/>
                  <a:gd name="T1" fmla="*/ 0 h 16"/>
                  <a:gd name="T2" fmla="*/ 2 w 11"/>
                  <a:gd name="T3" fmla="*/ 2 h 16"/>
                  <a:gd name="T4" fmla="*/ 0 w 11"/>
                  <a:gd name="T5" fmla="*/ 6 h 16"/>
                  <a:gd name="T6" fmla="*/ 2 w 11"/>
                  <a:gd name="T7" fmla="*/ 6 h 16"/>
                  <a:gd name="T8" fmla="*/ 3 w 11"/>
                  <a:gd name="T9" fmla="*/ 4 h 16"/>
                  <a:gd name="T10" fmla="*/ 4 w 11"/>
                  <a:gd name="T11" fmla="*/ 5 h 16"/>
                  <a:gd name="T12" fmla="*/ 3 w 11"/>
                  <a:gd name="T13" fmla="*/ 10 h 16"/>
                  <a:gd name="T14" fmla="*/ 3 w 11"/>
                  <a:gd name="T15" fmla="*/ 11 h 16"/>
                  <a:gd name="T16" fmla="*/ 3 w 11"/>
                  <a:gd name="T17" fmla="*/ 13 h 16"/>
                  <a:gd name="T18" fmla="*/ 5 w 11"/>
                  <a:gd name="T19" fmla="*/ 12 h 16"/>
                  <a:gd name="T20" fmla="*/ 6 w 11"/>
                  <a:gd name="T21" fmla="*/ 15 h 16"/>
                  <a:gd name="T22" fmla="*/ 8 w 11"/>
                  <a:gd name="T23" fmla="*/ 12 h 16"/>
                  <a:gd name="T24" fmla="*/ 11 w 11"/>
                  <a:gd name="T25" fmla="*/ 7 h 16"/>
                  <a:gd name="T26" fmla="*/ 10 w 11"/>
                  <a:gd name="T27" fmla="*/ 2 h 16"/>
                  <a:gd name="T28" fmla="*/ 7 w 11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6">
                    <a:moveTo>
                      <a:pt x="7" y="0"/>
                    </a:moveTo>
                    <a:cubicBezTo>
                      <a:pt x="5" y="0"/>
                      <a:pt x="3" y="1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5"/>
                      <a:pt x="3" y="5"/>
                      <a:pt x="2" y="6"/>
                    </a:cubicBezTo>
                    <a:cubicBezTo>
                      <a:pt x="3" y="5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5"/>
                    </a:cubicBezTo>
                    <a:cubicBezTo>
                      <a:pt x="4" y="7"/>
                      <a:pt x="4" y="8"/>
                      <a:pt x="3" y="10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3" y="16"/>
                      <a:pt x="5" y="12"/>
                      <a:pt x="5" y="12"/>
                    </a:cubicBezTo>
                    <a:cubicBezTo>
                      <a:pt x="5" y="12"/>
                      <a:pt x="5" y="15"/>
                      <a:pt x="6" y="15"/>
                    </a:cubicBezTo>
                    <a:cubicBezTo>
                      <a:pt x="6" y="16"/>
                      <a:pt x="8" y="13"/>
                      <a:pt x="8" y="12"/>
                    </a:cubicBezTo>
                    <a:cubicBezTo>
                      <a:pt x="10" y="10"/>
                      <a:pt x="10" y="8"/>
                      <a:pt x="11" y="7"/>
                    </a:cubicBezTo>
                    <a:cubicBezTo>
                      <a:pt x="11" y="5"/>
                      <a:pt x="10" y="4"/>
                      <a:pt x="10" y="2"/>
                    </a:cubicBezTo>
                    <a:cubicBezTo>
                      <a:pt x="10" y="0"/>
                      <a:pt x="7" y="2"/>
                      <a:pt x="7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34" name="Freeform 435">
                <a:extLst>
                  <a:ext uri="{FF2B5EF4-FFF2-40B4-BE49-F238E27FC236}">
                    <a16:creationId xmlns:a16="http://schemas.microsoft.com/office/drawing/2014/main" id="{3D486166-9CA9-7C4A-85A6-170D1BFCA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0430" y="7771630"/>
                <a:ext cx="35033" cy="28669"/>
              </a:xfrm>
              <a:custGeom>
                <a:avLst/>
                <a:gdLst>
                  <a:gd name="T0" fmla="*/ 4 w 4"/>
                  <a:gd name="T1" fmla="*/ 0 h 3"/>
                  <a:gd name="T2" fmla="*/ 1 w 4"/>
                  <a:gd name="T3" fmla="*/ 3 h 3"/>
                  <a:gd name="T4" fmla="*/ 4 w 4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3" y="0"/>
                      <a:pt x="0" y="1"/>
                      <a:pt x="1" y="3"/>
                    </a:cubicBezTo>
                    <a:cubicBezTo>
                      <a:pt x="1" y="3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35" name="Freeform 436">
                <a:extLst>
                  <a:ext uri="{FF2B5EF4-FFF2-40B4-BE49-F238E27FC236}">
                    <a16:creationId xmlns:a16="http://schemas.microsoft.com/office/drawing/2014/main" id="{45154C35-CE91-7D49-82C4-6FF9EA63D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3229" y="7679246"/>
                <a:ext cx="19109" cy="15928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36" name="Freeform 437">
                <a:extLst>
                  <a:ext uri="{FF2B5EF4-FFF2-40B4-BE49-F238E27FC236}">
                    <a16:creationId xmlns:a16="http://schemas.microsoft.com/office/drawing/2014/main" id="{2D6B9FA3-A34B-B444-9779-DDF6641A8A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640" y="7873567"/>
                <a:ext cx="19109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37" name="Freeform 438">
                <a:extLst>
                  <a:ext uri="{FF2B5EF4-FFF2-40B4-BE49-F238E27FC236}">
                    <a16:creationId xmlns:a16="http://schemas.microsoft.com/office/drawing/2014/main" id="{C01D9CAB-CE22-BC48-8DC1-4731C0456F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3299" y="7838525"/>
                <a:ext cx="111465" cy="156093"/>
              </a:xfrm>
              <a:custGeom>
                <a:avLst/>
                <a:gdLst>
                  <a:gd name="T0" fmla="*/ 8 w 12"/>
                  <a:gd name="T1" fmla="*/ 1 h 17"/>
                  <a:gd name="T2" fmla="*/ 0 w 12"/>
                  <a:gd name="T3" fmla="*/ 8 h 17"/>
                  <a:gd name="T4" fmla="*/ 1 w 12"/>
                  <a:gd name="T5" fmla="*/ 14 h 17"/>
                  <a:gd name="T6" fmla="*/ 3 w 12"/>
                  <a:gd name="T7" fmla="*/ 17 h 17"/>
                  <a:gd name="T8" fmla="*/ 8 w 12"/>
                  <a:gd name="T9" fmla="*/ 1 h 17"/>
                  <a:gd name="T10" fmla="*/ 8 w 12"/>
                  <a:gd name="T11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7">
                    <a:moveTo>
                      <a:pt x="8" y="1"/>
                    </a:moveTo>
                    <a:cubicBezTo>
                      <a:pt x="5" y="0"/>
                      <a:pt x="1" y="6"/>
                      <a:pt x="0" y="8"/>
                    </a:cubicBezTo>
                    <a:cubicBezTo>
                      <a:pt x="0" y="10"/>
                      <a:pt x="0" y="12"/>
                      <a:pt x="1" y="14"/>
                    </a:cubicBezTo>
                    <a:cubicBezTo>
                      <a:pt x="1" y="14"/>
                      <a:pt x="3" y="17"/>
                      <a:pt x="3" y="17"/>
                    </a:cubicBezTo>
                    <a:cubicBezTo>
                      <a:pt x="4" y="15"/>
                      <a:pt x="12" y="2"/>
                      <a:pt x="8" y="1"/>
                    </a:cubicBezTo>
                    <a:cubicBezTo>
                      <a:pt x="7" y="1"/>
                      <a:pt x="9" y="1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38" name="Freeform 439">
                <a:extLst>
                  <a:ext uri="{FF2B5EF4-FFF2-40B4-BE49-F238E27FC236}">
                    <a16:creationId xmlns:a16="http://schemas.microsoft.com/office/drawing/2014/main" id="{1EBFAEF4-A906-C742-B04E-6E66F3EE8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2345" y="8099741"/>
                <a:ext cx="130573" cy="92381"/>
              </a:xfrm>
              <a:custGeom>
                <a:avLst/>
                <a:gdLst>
                  <a:gd name="T0" fmla="*/ 13 w 14"/>
                  <a:gd name="T1" fmla="*/ 1 h 10"/>
                  <a:gd name="T2" fmla="*/ 9 w 14"/>
                  <a:gd name="T3" fmla="*/ 0 h 10"/>
                  <a:gd name="T4" fmla="*/ 4 w 14"/>
                  <a:gd name="T5" fmla="*/ 2 h 10"/>
                  <a:gd name="T6" fmla="*/ 4 w 14"/>
                  <a:gd name="T7" fmla="*/ 9 h 10"/>
                  <a:gd name="T8" fmla="*/ 11 w 14"/>
                  <a:gd name="T9" fmla="*/ 6 h 10"/>
                  <a:gd name="T10" fmla="*/ 13 w 14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0">
                    <a:moveTo>
                      <a:pt x="13" y="1"/>
                    </a:moveTo>
                    <a:cubicBezTo>
                      <a:pt x="12" y="1"/>
                      <a:pt x="11" y="0"/>
                      <a:pt x="9" y="0"/>
                    </a:cubicBezTo>
                    <a:cubicBezTo>
                      <a:pt x="7" y="0"/>
                      <a:pt x="6" y="1"/>
                      <a:pt x="4" y="2"/>
                    </a:cubicBezTo>
                    <a:cubicBezTo>
                      <a:pt x="2" y="4"/>
                      <a:pt x="0" y="7"/>
                      <a:pt x="4" y="9"/>
                    </a:cubicBezTo>
                    <a:cubicBezTo>
                      <a:pt x="6" y="10"/>
                      <a:pt x="10" y="8"/>
                      <a:pt x="11" y="6"/>
                    </a:cubicBezTo>
                    <a:cubicBezTo>
                      <a:pt x="11" y="5"/>
                      <a:pt x="14" y="1"/>
                      <a:pt x="1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39" name="Freeform 440">
                <a:extLst>
                  <a:ext uri="{FF2B5EF4-FFF2-40B4-BE49-F238E27FC236}">
                    <a16:creationId xmlns:a16="http://schemas.microsoft.com/office/drawing/2014/main" id="{83309015-C008-AC46-8402-27B03800F9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190" y="8163453"/>
                <a:ext cx="187897" cy="264401"/>
              </a:xfrm>
              <a:custGeom>
                <a:avLst/>
                <a:gdLst>
                  <a:gd name="T0" fmla="*/ 12 w 20"/>
                  <a:gd name="T1" fmla="*/ 2 h 28"/>
                  <a:gd name="T2" fmla="*/ 9 w 20"/>
                  <a:gd name="T3" fmla="*/ 2 h 28"/>
                  <a:gd name="T4" fmla="*/ 4 w 20"/>
                  <a:gd name="T5" fmla="*/ 3 h 28"/>
                  <a:gd name="T6" fmla="*/ 3 w 20"/>
                  <a:gd name="T7" fmla="*/ 11 h 28"/>
                  <a:gd name="T8" fmla="*/ 3 w 20"/>
                  <a:gd name="T9" fmla="*/ 13 h 28"/>
                  <a:gd name="T10" fmla="*/ 0 w 20"/>
                  <a:gd name="T11" fmla="*/ 13 h 28"/>
                  <a:gd name="T12" fmla="*/ 3 w 20"/>
                  <a:gd name="T13" fmla="*/ 22 h 28"/>
                  <a:gd name="T14" fmla="*/ 5 w 20"/>
                  <a:gd name="T15" fmla="*/ 20 h 28"/>
                  <a:gd name="T16" fmla="*/ 7 w 20"/>
                  <a:gd name="T17" fmla="*/ 22 h 28"/>
                  <a:gd name="T18" fmla="*/ 4 w 20"/>
                  <a:gd name="T19" fmla="*/ 23 h 28"/>
                  <a:gd name="T20" fmla="*/ 8 w 20"/>
                  <a:gd name="T21" fmla="*/ 26 h 28"/>
                  <a:gd name="T22" fmla="*/ 11 w 20"/>
                  <a:gd name="T23" fmla="*/ 25 h 28"/>
                  <a:gd name="T24" fmla="*/ 15 w 20"/>
                  <a:gd name="T25" fmla="*/ 28 h 28"/>
                  <a:gd name="T26" fmla="*/ 14 w 20"/>
                  <a:gd name="T27" fmla="*/ 25 h 28"/>
                  <a:gd name="T28" fmla="*/ 17 w 20"/>
                  <a:gd name="T29" fmla="*/ 24 h 28"/>
                  <a:gd name="T30" fmla="*/ 10 w 20"/>
                  <a:gd name="T31" fmla="*/ 22 h 28"/>
                  <a:gd name="T32" fmla="*/ 9 w 20"/>
                  <a:gd name="T33" fmla="*/ 16 h 28"/>
                  <a:gd name="T34" fmla="*/ 12 w 20"/>
                  <a:gd name="T35" fmla="*/ 12 h 28"/>
                  <a:gd name="T36" fmla="*/ 13 w 20"/>
                  <a:gd name="T37" fmla="*/ 7 h 28"/>
                  <a:gd name="T38" fmla="*/ 12 w 20"/>
                  <a:gd name="T39" fmla="*/ 2 h 28"/>
                  <a:gd name="T40" fmla="*/ 12 w 20"/>
                  <a:gd name="T41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28">
                    <a:moveTo>
                      <a:pt x="12" y="2"/>
                    </a:moveTo>
                    <a:cubicBezTo>
                      <a:pt x="10" y="1"/>
                      <a:pt x="11" y="5"/>
                      <a:pt x="9" y="2"/>
                    </a:cubicBezTo>
                    <a:cubicBezTo>
                      <a:pt x="8" y="0"/>
                      <a:pt x="4" y="1"/>
                      <a:pt x="4" y="3"/>
                    </a:cubicBezTo>
                    <a:cubicBezTo>
                      <a:pt x="3" y="6"/>
                      <a:pt x="4" y="8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2" y="14"/>
                      <a:pt x="0" y="13"/>
                      <a:pt x="0" y="13"/>
                    </a:cubicBezTo>
                    <a:cubicBezTo>
                      <a:pt x="0" y="13"/>
                      <a:pt x="2" y="22"/>
                      <a:pt x="3" y="22"/>
                    </a:cubicBezTo>
                    <a:cubicBezTo>
                      <a:pt x="3" y="22"/>
                      <a:pt x="4" y="19"/>
                      <a:pt x="5" y="20"/>
                    </a:cubicBezTo>
                    <a:cubicBezTo>
                      <a:pt x="5" y="20"/>
                      <a:pt x="7" y="21"/>
                      <a:pt x="7" y="22"/>
                    </a:cubicBezTo>
                    <a:cubicBezTo>
                      <a:pt x="7" y="23"/>
                      <a:pt x="4" y="21"/>
                      <a:pt x="4" y="23"/>
                    </a:cubicBezTo>
                    <a:cubicBezTo>
                      <a:pt x="4" y="25"/>
                      <a:pt x="6" y="27"/>
                      <a:pt x="8" y="26"/>
                    </a:cubicBezTo>
                    <a:cubicBezTo>
                      <a:pt x="9" y="26"/>
                      <a:pt x="10" y="24"/>
                      <a:pt x="11" y="25"/>
                    </a:cubicBezTo>
                    <a:cubicBezTo>
                      <a:pt x="11" y="25"/>
                      <a:pt x="15" y="28"/>
                      <a:pt x="15" y="28"/>
                    </a:cubicBezTo>
                    <a:cubicBezTo>
                      <a:pt x="16" y="27"/>
                      <a:pt x="13" y="26"/>
                      <a:pt x="14" y="25"/>
                    </a:cubicBezTo>
                    <a:cubicBezTo>
                      <a:pt x="13" y="26"/>
                      <a:pt x="20" y="28"/>
                      <a:pt x="17" y="24"/>
                    </a:cubicBezTo>
                    <a:cubicBezTo>
                      <a:pt x="15" y="22"/>
                      <a:pt x="11" y="25"/>
                      <a:pt x="10" y="22"/>
                    </a:cubicBezTo>
                    <a:cubicBezTo>
                      <a:pt x="9" y="20"/>
                      <a:pt x="9" y="19"/>
                      <a:pt x="9" y="16"/>
                    </a:cubicBezTo>
                    <a:cubicBezTo>
                      <a:pt x="9" y="14"/>
                      <a:pt x="11" y="14"/>
                      <a:pt x="12" y="12"/>
                    </a:cubicBezTo>
                    <a:cubicBezTo>
                      <a:pt x="14" y="10"/>
                      <a:pt x="14" y="9"/>
                      <a:pt x="13" y="7"/>
                    </a:cubicBezTo>
                    <a:cubicBezTo>
                      <a:pt x="13" y="7"/>
                      <a:pt x="13" y="2"/>
                      <a:pt x="12" y="2"/>
                    </a:cubicBezTo>
                    <a:cubicBezTo>
                      <a:pt x="11" y="2"/>
                      <a:pt x="13" y="2"/>
                      <a:pt x="1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40" name="Freeform 441">
                <a:extLst>
                  <a:ext uri="{FF2B5EF4-FFF2-40B4-BE49-F238E27FC236}">
                    <a16:creationId xmlns:a16="http://schemas.microsoft.com/office/drawing/2014/main" id="{C513D0D1-B372-3942-A5FB-508E665C0E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426" y="8389626"/>
                <a:ext cx="57323" cy="73270"/>
              </a:xfrm>
              <a:custGeom>
                <a:avLst/>
                <a:gdLst>
                  <a:gd name="T0" fmla="*/ 3 w 6"/>
                  <a:gd name="T1" fmla="*/ 1 h 8"/>
                  <a:gd name="T2" fmla="*/ 1 w 6"/>
                  <a:gd name="T3" fmla="*/ 1 h 8"/>
                  <a:gd name="T4" fmla="*/ 0 w 6"/>
                  <a:gd name="T5" fmla="*/ 3 h 8"/>
                  <a:gd name="T6" fmla="*/ 2 w 6"/>
                  <a:gd name="T7" fmla="*/ 6 h 8"/>
                  <a:gd name="T8" fmla="*/ 5 w 6"/>
                  <a:gd name="T9" fmla="*/ 7 h 8"/>
                  <a:gd name="T10" fmla="*/ 4 w 6"/>
                  <a:gd name="T11" fmla="*/ 4 h 8"/>
                  <a:gd name="T12" fmla="*/ 3 w 6"/>
                  <a:gd name="T13" fmla="*/ 1 h 8"/>
                  <a:gd name="T14" fmla="*/ 3 w 6"/>
                  <a:gd name="T1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8">
                    <a:moveTo>
                      <a:pt x="3" y="1"/>
                    </a:moveTo>
                    <a:cubicBezTo>
                      <a:pt x="3" y="1"/>
                      <a:pt x="2" y="0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4"/>
                      <a:pt x="0" y="5"/>
                      <a:pt x="2" y="6"/>
                    </a:cubicBezTo>
                    <a:cubicBezTo>
                      <a:pt x="2" y="6"/>
                      <a:pt x="6" y="8"/>
                      <a:pt x="5" y="7"/>
                    </a:cubicBezTo>
                    <a:cubicBezTo>
                      <a:pt x="5" y="6"/>
                      <a:pt x="5" y="5"/>
                      <a:pt x="4" y="4"/>
                    </a:cubicBezTo>
                    <a:cubicBezTo>
                      <a:pt x="2" y="4"/>
                      <a:pt x="2" y="1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41" name="Freeform 442">
                <a:extLst>
                  <a:ext uri="{FF2B5EF4-FFF2-40B4-BE49-F238E27FC236}">
                    <a16:creationId xmlns:a16="http://schemas.microsoft.com/office/drawing/2014/main" id="{D031A84A-9B4D-FE49-AD81-1DFA41E2F7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640" y="8453337"/>
                <a:ext cx="92356" cy="124238"/>
              </a:xfrm>
              <a:custGeom>
                <a:avLst/>
                <a:gdLst>
                  <a:gd name="T0" fmla="*/ 4 w 10"/>
                  <a:gd name="T1" fmla="*/ 0 h 13"/>
                  <a:gd name="T2" fmla="*/ 2 w 10"/>
                  <a:gd name="T3" fmla="*/ 1 h 13"/>
                  <a:gd name="T4" fmla="*/ 4 w 10"/>
                  <a:gd name="T5" fmla="*/ 4 h 13"/>
                  <a:gd name="T6" fmla="*/ 4 w 10"/>
                  <a:gd name="T7" fmla="*/ 9 h 13"/>
                  <a:gd name="T8" fmla="*/ 5 w 10"/>
                  <a:gd name="T9" fmla="*/ 13 h 13"/>
                  <a:gd name="T10" fmla="*/ 5 w 10"/>
                  <a:gd name="T11" fmla="*/ 11 h 13"/>
                  <a:gd name="T12" fmla="*/ 9 w 10"/>
                  <a:gd name="T13" fmla="*/ 8 h 13"/>
                  <a:gd name="T14" fmla="*/ 8 w 10"/>
                  <a:gd name="T15" fmla="*/ 6 h 13"/>
                  <a:gd name="T16" fmla="*/ 9 w 10"/>
                  <a:gd name="T17" fmla="*/ 5 h 13"/>
                  <a:gd name="T18" fmla="*/ 7 w 10"/>
                  <a:gd name="T19" fmla="*/ 1 h 13"/>
                  <a:gd name="T20" fmla="*/ 4 w 10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3">
                    <a:moveTo>
                      <a:pt x="4" y="0"/>
                    </a:moveTo>
                    <a:cubicBezTo>
                      <a:pt x="3" y="0"/>
                      <a:pt x="4" y="0"/>
                      <a:pt x="2" y="1"/>
                    </a:cubicBezTo>
                    <a:cubicBezTo>
                      <a:pt x="1" y="2"/>
                      <a:pt x="3" y="3"/>
                      <a:pt x="4" y="4"/>
                    </a:cubicBezTo>
                    <a:cubicBezTo>
                      <a:pt x="5" y="6"/>
                      <a:pt x="0" y="7"/>
                      <a:pt x="4" y="9"/>
                    </a:cubicBezTo>
                    <a:cubicBezTo>
                      <a:pt x="5" y="10"/>
                      <a:pt x="3" y="12"/>
                      <a:pt x="5" y="13"/>
                    </a:cubicBezTo>
                    <a:cubicBezTo>
                      <a:pt x="6" y="13"/>
                      <a:pt x="6" y="12"/>
                      <a:pt x="5" y="11"/>
                    </a:cubicBezTo>
                    <a:cubicBezTo>
                      <a:pt x="3" y="5"/>
                      <a:pt x="9" y="10"/>
                      <a:pt x="9" y="8"/>
                    </a:cubicBezTo>
                    <a:cubicBezTo>
                      <a:pt x="9" y="7"/>
                      <a:pt x="7" y="6"/>
                      <a:pt x="8" y="6"/>
                    </a:cubicBezTo>
                    <a:cubicBezTo>
                      <a:pt x="8" y="5"/>
                      <a:pt x="10" y="6"/>
                      <a:pt x="9" y="5"/>
                    </a:cubicBezTo>
                    <a:cubicBezTo>
                      <a:pt x="8" y="4"/>
                      <a:pt x="6" y="3"/>
                      <a:pt x="7" y="1"/>
                    </a:cubicBezTo>
                    <a:cubicBezTo>
                      <a:pt x="7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42" name="Freeform 443">
                <a:extLst>
                  <a:ext uri="{FF2B5EF4-FFF2-40B4-BE49-F238E27FC236}">
                    <a16:creationId xmlns:a16="http://schemas.microsoft.com/office/drawing/2014/main" id="{2E06574B-7BC6-3C4E-87DB-E6CA07A8D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12849" y="8399184"/>
                <a:ext cx="57323" cy="73270"/>
              </a:xfrm>
              <a:custGeom>
                <a:avLst/>
                <a:gdLst>
                  <a:gd name="T0" fmla="*/ 6 w 6"/>
                  <a:gd name="T1" fmla="*/ 5 h 8"/>
                  <a:gd name="T2" fmla="*/ 0 w 6"/>
                  <a:gd name="T3" fmla="*/ 2 h 8"/>
                  <a:gd name="T4" fmla="*/ 3 w 6"/>
                  <a:gd name="T5" fmla="*/ 6 h 8"/>
                  <a:gd name="T6" fmla="*/ 6 w 6"/>
                  <a:gd name="T7" fmla="*/ 5 h 8"/>
                  <a:gd name="T8" fmla="*/ 6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6" y="5"/>
                    </a:moveTo>
                    <a:cubicBezTo>
                      <a:pt x="5" y="4"/>
                      <a:pt x="3" y="0"/>
                      <a:pt x="0" y="2"/>
                    </a:cubicBezTo>
                    <a:cubicBezTo>
                      <a:pt x="0" y="2"/>
                      <a:pt x="3" y="5"/>
                      <a:pt x="3" y="6"/>
                    </a:cubicBezTo>
                    <a:cubicBezTo>
                      <a:pt x="3" y="8"/>
                      <a:pt x="6" y="8"/>
                      <a:pt x="6" y="5"/>
                    </a:cubicBezTo>
                    <a:cubicBezTo>
                      <a:pt x="6" y="5"/>
                      <a:pt x="6" y="6"/>
                      <a:pt x="6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43" name="Freeform 444">
                <a:extLst>
                  <a:ext uri="{FF2B5EF4-FFF2-40B4-BE49-F238E27FC236}">
                    <a16:creationId xmlns:a16="http://schemas.microsoft.com/office/drawing/2014/main" id="{12FE98FE-0EAC-5A4F-9E23-66B939568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79731" y="8472452"/>
                <a:ext cx="82802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2 h 10"/>
                  <a:gd name="T4" fmla="*/ 2 w 9"/>
                  <a:gd name="T5" fmla="*/ 4 h 10"/>
                  <a:gd name="T6" fmla="*/ 1 w 9"/>
                  <a:gd name="T7" fmla="*/ 9 h 10"/>
                  <a:gd name="T8" fmla="*/ 6 w 9"/>
                  <a:gd name="T9" fmla="*/ 6 h 10"/>
                  <a:gd name="T10" fmla="*/ 3 w 9"/>
                  <a:gd name="T11" fmla="*/ 2 h 10"/>
                  <a:gd name="T12" fmla="*/ 3 w 9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0" y="3"/>
                      <a:pt x="2" y="3"/>
                      <a:pt x="2" y="4"/>
                    </a:cubicBezTo>
                    <a:cubicBezTo>
                      <a:pt x="3" y="5"/>
                      <a:pt x="0" y="8"/>
                      <a:pt x="1" y="9"/>
                    </a:cubicBezTo>
                    <a:cubicBezTo>
                      <a:pt x="1" y="10"/>
                      <a:pt x="5" y="6"/>
                      <a:pt x="6" y="6"/>
                    </a:cubicBezTo>
                    <a:cubicBezTo>
                      <a:pt x="9" y="6"/>
                      <a:pt x="3" y="2"/>
                      <a:pt x="3" y="2"/>
                    </a:cubicBezTo>
                    <a:cubicBezTo>
                      <a:pt x="1" y="0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44" name="Freeform 445">
                <a:extLst>
                  <a:ext uri="{FF2B5EF4-FFF2-40B4-BE49-F238E27FC236}">
                    <a16:creationId xmlns:a16="http://schemas.microsoft.com/office/drawing/2014/main" id="{7C475F96-ABA3-9C44-B0F0-379EE738F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8839" y="8529789"/>
                <a:ext cx="63695" cy="101937"/>
              </a:xfrm>
              <a:custGeom>
                <a:avLst/>
                <a:gdLst>
                  <a:gd name="T0" fmla="*/ 6 w 7"/>
                  <a:gd name="T1" fmla="*/ 1 h 11"/>
                  <a:gd name="T2" fmla="*/ 3 w 7"/>
                  <a:gd name="T3" fmla="*/ 5 h 11"/>
                  <a:gd name="T4" fmla="*/ 3 w 7"/>
                  <a:gd name="T5" fmla="*/ 9 h 11"/>
                  <a:gd name="T6" fmla="*/ 5 w 7"/>
                  <a:gd name="T7" fmla="*/ 6 h 11"/>
                  <a:gd name="T8" fmla="*/ 6 w 7"/>
                  <a:gd name="T9" fmla="*/ 1 h 11"/>
                  <a:gd name="T10" fmla="*/ 6 w 7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">
                    <a:moveTo>
                      <a:pt x="6" y="1"/>
                    </a:moveTo>
                    <a:cubicBezTo>
                      <a:pt x="3" y="1"/>
                      <a:pt x="4" y="4"/>
                      <a:pt x="3" y="5"/>
                    </a:cubicBezTo>
                    <a:cubicBezTo>
                      <a:pt x="0" y="7"/>
                      <a:pt x="1" y="7"/>
                      <a:pt x="3" y="9"/>
                    </a:cubicBezTo>
                    <a:cubicBezTo>
                      <a:pt x="6" y="11"/>
                      <a:pt x="4" y="8"/>
                      <a:pt x="5" y="6"/>
                    </a:cubicBezTo>
                    <a:cubicBezTo>
                      <a:pt x="5" y="6"/>
                      <a:pt x="7" y="0"/>
                      <a:pt x="6" y="1"/>
                    </a:cubicBezTo>
                    <a:cubicBezTo>
                      <a:pt x="5" y="1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45" name="Freeform 446">
                <a:extLst>
                  <a:ext uri="{FF2B5EF4-FFF2-40B4-BE49-F238E27FC236}">
                    <a16:creationId xmlns:a16="http://schemas.microsoft.com/office/drawing/2014/main" id="{2F8D7C51-4D57-9B40-803A-CD97FC565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2976" y="8520234"/>
                <a:ext cx="38217" cy="73270"/>
              </a:xfrm>
              <a:custGeom>
                <a:avLst/>
                <a:gdLst>
                  <a:gd name="T0" fmla="*/ 3 w 4"/>
                  <a:gd name="T1" fmla="*/ 1 h 8"/>
                  <a:gd name="T2" fmla="*/ 0 w 4"/>
                  <a:gd name="T3" fmla="*/ 8 h 8"/>
                  <a:gd name="T4" fmla="*/ 3 w 4"/>
                  <a:gd name="T5" fmla="*/ 5 h 8"/>
                  <a:gd name="T6" fmla="*/ 3 w 4"/>
                  <a:gd name="T7" fmla="*/ 1 h 8"/>
                  <a:gd name="T8" fmla="*/ 3 w 4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3" y="1"/>
                    </a:moveTo>
                    <a:cubicBezTo>
                      <a:pt x="2" y="1"/>
                      <a:pt x="0" y="7"/>
                      <a:pt x="0" y="8"/>
                    </a:cubicBezTo>
                    <a:cubicBezTo>
                      <a:pt x="0" y="8"/>
                      <a:pt x="2" y="6"/>
                      <a:pt x="3" y="5"/>
                    </a:cubicBezTo>
                    <a:cubicBezTo>
                      <a:pt x="3" y="5"/>
                      <a:pt x="4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46" name="Freeform 447">
                <a:extLst>
                  <a:ext uri="{FF2B5EF4-FFF2-40B4-BE49-F238E27FC236}">
                    <a16:creationId xmlns:a16="http://schemas.microsoft.com/office/drawing/2014/main" id="{AA7282EB-C1C1-4349-B681-C03517960B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086" y="8568018"/>
                <a:ext cx="57323" cy="35042"/>
              </a:xfrm>
              <a:custGeom>
                <a:avLst/>
                <a:gdLst>
                  <a:gd name="T0" fmla="*/ 1 w 6"/>
                  <a:gd name="T1" fmla="*/ 1 h 4"/>
                  <a:gd name="T2" fmla="*/ 3 w 6"/>
                  <a:gd name="T3" fmla="*/ 3 h 4"/>
                  <a:gd name="T4" fmla="*/ 1 w 6"/>
                  <a:gd name="T5" fmla="*/ 1 h 4"/>
                  <a:gd name="T6" fmla="*/ 1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1" y="1"/>
                    </a:moveTo>
                    <a:cubicBezTo>
                      <a:pt x="0" y="3"/>
                      <a:pt x="1" y="4"/>
                      <a:pt x="3" y="3"/>
                    </a:cubicBezTo>
                    <a:cubicBezTo>
                      <a:pt x="6" y="3"/>
                      <a:pt x="2" y="0"/>
                      <a:pt x="1" y="1"/>
                    </a:cubicBezTo>
                    <a:cubicBezTo>
                      <a:pt x="1" y="2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47" name="Freeform 448">
                <a:extLst>
                  <a:ext uri="{FF2B5EF4-FFF2-40B4-BE49-F238E27FC236}">
                    <a16:creationId xmlns:a16="http://schemas.microsoft.com/office/drawing/2014/main" id="{7892F5B5-8CC4-7A4A-9B4F-15651EA60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086" y="8593504"/>
                <a:ext cx="130573" cy="197507"/>
              </a:xfrm>
              <a:custGeom>
                <a:avLst/>
                <a:gdLst>
                  <a:gd name="T0" fmla="*/ 10 w 14"/>
                  <a:gd name="T1" fmla="*/ 0 h 21"/>
                  <a:gd name="T2" fmla="*/ 9 w 14"/>
                  <a:gd name="T3" fmla="*/ 2 h 21"/>
                  <a:gd name="T4" fmla="*/ 7 w 14"/>
                  <a:gd name="T5" fmla="*/ 4 h 21"/>
                  <a:gd name="T6" fmla="*/ 3 w 14"/>
                  <a:gd name="T7" fmla="*/ 6 h 21"/>
                  <a:gd name="T8" fmla="*/ 2 w 14"/>
                  <a:gd name="T9" fmla="*/ 11 h 21"/>
                  <a:gd name="T10" fmla="*/ 2 w 14"/>
                  <a:gd name="T11" fmla="*/ 14 h 21"/>
                  <a:gd name="T12" fmla="*/ 3 w 14"/>
                  <a:gd name="T13" fmla="*/ 18 h 21"/>
                  <a:gd name="T14" fmla="*/ 8 w 14"/>
                  <a:gd name="T15" fmla="*/ 19 h 21"/>
                  <a:gd name="T16" fmla="*/ 8 w 14"/>
                  <a:gd name="T17" fmla="*/ 16 h 21"/>
                  <a:gd name="T18" fmla="*/ 10 w 14"/>
                  <a:gd name="T19" fmla="*/ 12 h 21"/>
                  <a:gd name="T20" fmla="*/ 12 w 14"/>
                  <a:gd name="T21" fmla="*/ 17 h 21"/>
                  <a:gd name="T22" fmla="*/ 13 w 14"/>
                  <a:gd name="T23" fmla="*/ 14 h 21"/>
                  <a:gd name="T24" fmla="*/ 13 w 14"/>
                  <a:gd name="T25" fmla="*/ 10 h 21"/>
                  <a:gd name="T26" fmla="*/ 10 w 14"/>
                  <a:gd name="T27" fmla="*/ 0 h 21"/>
                  <a:gd name="T28" fmla="*/ 10 w 14"/>
                  <a:gd name="T2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21">
                    <a:moveTo>
                      <a:pt x="10" y="0"/>
                    </a:moveTo>
                    <a:cubicBezTo>
                      <a:pt x="9" y="0"/>
                      <a:pt x="9" y="1"/>
                      <a:pt x="9" y="2"/>
                    </a:cubicBezTo>
                    <a:cubicBezTo>
                      <a:pt x="9" y="3"/>
                      <a:pt x="9" y="3"/>
                      <a:pt x="7" y="4"/>
                    </a:cubicBezTo>
                    <a:cubicBezTo>
                      <a:pt x="6" y="4"/>
                      <a:pt x="4" y="6"/>
                      <a:pt x="3" y="6"/>
                    </a:cubicBezTo>
                    <a:cubicBezTo>
                      <a:pt x="1" y="9"/>
                      <a:pt x="0" y="9"/>
                      <a:pt x="2" y="11"/>
                    </a:cubicBezTo>
                    <a:cubicBezTo>
                      <a:pt x="3" y="12"/>
                      <a:pt x="2" y="13"/>
                      <a:pt x="2" y="14"/>
                    </a:cubicBezTo>
                    <a:cubicBezTo>
                      <a:pt x="1" y="16"/>
                      <a:pt x="2" y="17"/>
                      <a:pt x="3" y="18"/>
                    </a:cubicBezTo>
                    <a:cubicBezTo>
                      <a:pt x="5" y="19"/>
                      <a:pt x="7" y="19"/>
                      <a:pt x="8" y="19"/>
                    </a:cubicBezTo>
                    <a:cubicBezTo>
                      <a:pt x="11" y="21"/>
                      <a:pt x="9" y="18"/>
                      <a:pt x="8" y="16"/>
                    </a:cubicBezTo>
                    <a:cubicBezTo>
                      <a:pt x="8" y="16"/>
                      <a:pt x="8" y="12"/>
                      <a:pt x="10" y="12"/>
                    </a:cubicBezTo>
                    <a:cubicBezTo>
                      <a:pt x="11" y="12"/>
                      <a:pt x="11" y="17"/>
                      <a:pt x="12" y="17"/>
                    </a:cubicBezTo>
                    <a:cubicBezTo>
                      <a:pt x="12" y="17"/>
                      <a:pt x="13" y="14"/>
                      <a:pt x="13" y="14"/>
                    </a:cubicBezTo>
                    <a:cubicBezTo>
                      <a:pt x="14" y="12"/>
                      <a:pt x="14" y="11"/>
                      <a:pt x="13" y="10"/>
                    </a:cubicBezTo>
                    <a:cubicBezTo>
                      <a:pt x="13" y="7"/>
                      <a:pt x="13" y="1"/>
                      <a:pt x="10" y="0"/>
                    </a:cubicBezTo>
                    <a:cubicBezTo>
                      <a:pt x="9" y="0"/>
                      <a:pt x="10" y="1"/>
                      <a:pt x="1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48" name="Freeform 449">
                <a:extLst>
                  <a:ext uri="{FF2B5EF4-FFF2-40B4-BE49-F238E27FC236}">
                    <a16:creationId xmlns:a16="http://schemas.microsoft.com/office/drawing/2014/main" id="{6EBAFFC8-838B-2A44-9087-077855CC2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9284" y="8631729"/>
                <a:ext cx="111465" cy="95566"/>
              </a:xfrm>
              <a:custGeom>
                <a:avLst/>
                <a:gdLst>
                  <a:gd name="T0" fmla="*/ 8 w 12"/>
                  <a:gd name="T1" fmla="*/ 1 h 10"/>
                  <a:gd name="T2" fmla="*/ 2 w 12"/>
                  <a:gd name="T3" fmla="*/ 4 h 10"/>
                  <a:gd name="T4" fmla="*/ 0 w 12"/>
                  <a:gd name="T5" fmla="*/ 10 h 10"/>
                  <a:gd name="T6" fmla="*/ 2 w 12"/>
                  <a:gd name="T7" fmla="*/ 6 h 10"/>
                  <a:gd name="T8" fmla="*/ 4 w 12"/>
                  <a:gd name="T9" fmla="*/ 6 h 10"/>
                  <a:gd name="T10" fmla="*/ 6 w 12"/>
                  <a:gd name="T11" fmla="*/ 7 h 10"/>
                  <a:gd name="T12" fmla="*/ 8 w 12"/>
                  <a:gd name="T13" fmla="*/ 7 h 10"/>
                  <a:gd name="T14" fmla="*/ 8 w 12"/>
                  <a:gd name="T15" fmla="*/ 5 h 10"/>
                  <a:gd name="T16" fmla="*/ 8 w 12"/>
                  <a:gd name="T17" fmla="*/ 1 h 10"/>
                  <a:gd name="T18" fmla="*/ 8 w 12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8" y="1"/>
                    </a:moveTo>
                    <a:cubicBezTo>
                      <a:pt x="6" y="0"/>
                      <a:pt x="5" y="4"/>
                      <a:pt x="2" y="4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1" y="9"/>
                      <a:pt x="1" y="7"/>
                      <a:pt x="2" y="6"/>
                    </a:cubicBezTo>
                    <a:cubicBezTo>
                      <a:pt x="2" y="6"/>
                      <a:pt x="4" y="5"/>
                      <a:pt x="4" y="6"/>
                    </a:cubicBezTo>
                    <a:cubicBezTo>
                      <a:pt x="4" y="7"/>
                      <a:pt x="6" y="7"/>
                      <a:pt x="6" y="7"/>
                    </a:cubicBezTo>
                    <a:cubicBezTo>
                      <a:pt x="7" y="7"/>
                      <a:pt x="7" y="8"/>
                      <a:pt x="8" y="7"/>
                    </a:cubicBezTo>
                    <a:cubicBezTo>
                      <a:pt x="8" y="7"/>
                      <a:pt x="8" y="5"/>
                      <a:pt x="8" y="5"/>
                    </a:cubicBezTo>
                    <a:cubicBezTo>
                      <a:pt x="9" y="3"/>
                      <a:pt x="11" y="2"/>
                      <a:pt x="8" y="1"/>
                    </a:cubicBezTo>
                    <a:cubicBezTo>
                      <a:pt x="7" y="1"/>
                      <a:pt x="12" y="3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49" name="Freeform 450">
                <a:extLst>
                  <a:ext uri="{FF2B5EF4-FFF2-40B4-BE49-F238E27FC236}">
                    <a16:creationId xmlns:a16="http://schemas.microsoft.com/office/drawing/2014/main" id="{85C3EFCB-4C8A-E948-AC0D-0F53B50C1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63169" y="8539346"/>
                <a:ext cx="111465" cy="111494"/>
              </a:xfrm>
              <a:custGeom>
                <a:avLst/>
                <a:gdLst>
                  <a:gd name="T0" fmla="*/ 11 w 12"/>
                  <a:gd name="T1" fmla="*/ 0 h 12"/>
                  <a:gd name="T2" fmla="*/ 6 w 12"/>
                  <a:gd name="T3" fmla="*/ 6 h 12"/>
                  <a:gd name="T4" fmla="*/ 0 w 12"/>
                  <a:gd name="T5" fmla="*/ 12 h 12"/>
                  <a:gd name="T6" fmla="*/ 4 w 12"/>
                  <a:gd name="T7" fmla="*/ 10 h 12"/>
                  <a:gd name="T8" fmla="*/ 8 w 12"/>
                  <a:gd name="T9" fmla="*/ 7 h 12"/>
                  <a:gd name="T10" fmla="*/ 10 w 12"/>
                  <a:gd name="T11" fmla="*/ 3 h 12"/>
                  <a:gd name="T12" fmla="*/ 11 w 12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2">
                    <a:moveTo>
                      <a:pt x="11" y="0"/>
                    </a:moveTo>
                    <a:cubicBezTo>
                      <a:pt x="9" y="1"/>
                      <a:pt x="7" y="4"/>
                      <a:pt x="6" y="6"/>
                    </a:cubicBezTo>
                    <a:cubicBezTo>
                      <a:pt x="5" y="7"/>
                      <a:pt x="0" y="10"/>
                      <a:pt x="0" y="12"/>
                    </a:cubicBezTo>
                    <a:cubicBezTo>
                      <a:pt x="0" y="12"/>
                      <a:pt x="3" y="11"/>
                      <a:pt x="4" y="10"/>
                    </a:cubicBezTo>
                    <a:cubicBezTo>
                      <a:pt x="5" y="10"/>
                      <a:pt x="7" y="8"/>
                      <a:pt x="8" y="7"/>
                    </a:cubicBezTo>
                    <a:cubicBezTo>
                      <a:pt x="8" y="5"/>
                      <a:pt x="9" y="4"/>
                      <a:pt x="10" y="3"/>
                    </a:cubicBezTo>
                    <a:cubicBezTo>
                      <a:pt x="11" y="3"/>
                      <a:pt x="12" y="0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50" name="Freeform 451">
                <a:extLst>
                  <a:ext uri="{FF2B5EF4-FFF2-40B4-BE49-F238E27FC236}">
                    <a16:creationId xmlns:a16="http://schemas.microsoft.com/office/drawing/2014/main" id="{C5556923-4D00-4B43-9DE8-124C2887E7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1195" y="8399184"/>
                <a:ext cx="19109" cy="9556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51" name="Freeform 452">
                <a:extLst>
                  <a:ext uri="{FF2B5EF4-FFF2-40B4-BE49-F238E27FC236}">
                    <a16:creationId xmlns:a16="http://schemas.microsoft.com/office/drawing/2014/main" id="{94633AEE-A13A-8044-A06D-6BEE0BAB4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7695" y="8781451"/>
                <a:ext cx="522292" cy="544731"/>
              </a:xfrm>
              <a:custGeom>
                <a:avLst/>
                <a:gdLst>
                  <a:gd name="T0" fmla="*/ 12 w 56"/>
                  <a:gd name="T1" fmla="*/ 3 h 58"/>
                  <a:gd name="T2" fmla="*/ 4 w 56"/>
                  <a:gd name="T3" fmla="*/ 2 h 58"/>
                  <a:gd name="T4" fmla="*/ 2 w 56"/>
                  <a:gd name="T5" fmla="*/ 3 h 58"/>
                  <a:gd name="T6" fmla="*/ 6 w 56"/>
                  <a:gd name="T7" fmla="*/ 9 h 58"/>
                  <a:gd name="T8" fmla="*/ 11 w 56"/>
                  <a:gd name="T9" fmla="*/ 13 h 58"/>
                  <a:gd name="T10" fmla="*/ 13 w 56"/>
                  <a:gd name="T11" fmla="*/ 17 h 58"/>
                  <a:gd name="T12" fmla="*/ 17 w 56"/>
                  <a:gd name="T13" fmla="*/ 19 h 58"/>
                  <a:gd name="T14" fmla="*/ 20 w 56"/>
                  <a:gd name="T15" fmla="*/ 26 h 58"/>
                  <a:gd name="T16" fmla="*/ 22 w 56"/>
                  <a:gd name="T17" fmla="*/ 28 h 58"/>
                  <a:gd name="T18" fmla="*/ 26 w 56"/>
                  <a:gd name="T19" fmla="*/ 33 h 58"/>
                  <a:gd name="T20" fmla="*/ 30 w 56"/>
                  <a:gd name="T21" fmla="*/ 42 h 58"/>
                  <a:gd name="T22" fmla="*/ 41 w 56"/>
                  <a:gd name="T23" fmla="*/ 52 h 58"/>
                  <a:gd name="T24" fmla="*/ 46 w 56"/>
                  <a:gd name="T25" fmla="*/ 57 h 58"/>
                  <a:gd name="T26" fmla="*/ 54 w 56"/>
                  <a:gd name="T27" fmla="*/ 57 h 58"/>
                  <a:gd name="T28" fmla="*/ 54 w 56"/>
                  <a:gd name="T29" fmla="*/ 46 h 58"/>
                  <a:gd name="T30" fmla="*/ 55 w 56"/>
                  <a:gd name="T31" fmla="*/ 44 h 58"/>
                  <a:gd name="T32" fmla="*/ 52 w 56"/>
                  <a:gd name="T33" fmla="*/ 41 h 58"/>
                  <a:gd name="T34" fmla="*/ 50 w 56"/>
                  <a:gd name="T35" fmla="*/ 40 h 58"/>
                  <a:gd name="T36" fmla="*/ 48 w 56"/>
                  <a:gd name="T37" fmla="*/ 42 h 58"/>
                  <a:gd name="T38" fmla="*/ 48 w 56"/>
                  <a:gd name="T39" fmla="*/ 38 h 58"/>
                  <a:gd name="T40" fmla="*/ 47 w 56"/>
                  <a:gd name="T41" fmla="*/ 36 h 58"/>
                  <a:gd name="T42" fmla="*/ 44 w 56"/>
                  <a:gd name="T43" fmla="*/ 34 h 58"/>
                  <a:gd name="T44" fmla="*/ 42 w 56"/>
                  <a:gd name="T45" fmla="*/ 30 h 58"/>
                  <a:gd name="T46" fmla="*/ 42 w 56"/>
                  <a:gd name="T47" fmla="*/ 29 h 58"/>
                  <a:gd name="T48" fmla="*/ 43 w 56"/>
                  <a:gd name="T49" fmla="*/ 28 h 58"/>
                  <a:gd name="T50" fmla="*/ 38 w 56"/>
                  <a:gd name="T51" fmla="*/ 27 h 58"/>
                  <a:gd name="T52" fmla="*/ 38 w 56"/>
                  <a:gd name="T53" fmla="*/ 25 h 58"/>
                  <a:gd name="T54" fmla="*/ 36 w 56"/>
                  <a:gd name="T55" fmla="*/ 24 h 58"/>
                  <a:gd name="T56" fmla="*/ 37 w 56"/>
                  <a:gd name="T57" fmla="*/ 23 h 58"/>
                  <a:gd name="T58" fmla="*/ 35 w 56"/>
                  <a:gd name="T59" fmla="*/ 22 h 58"/>
                  <a:gd name="T60" fmla="*/ 34 w 56"/>
                  <a:gd name="T61" fmla="*/ 21 h 58"/>
                  <a:gd name="T62" fmla="*/ 31 w 56"/>
                  <a:gd name="T63" fmla="*/ 19 h 58"/>
                  <a:gd name="T64" fmla="*/ 30 w 56"/>
                  <a:gd name="T65" fmla="*/ 19 h 58"/>
                  <a:gd name="T66" fmla="*/ 25 w 56"/>
                  <a:gd name="T67" fmla="*/ 16 h 58"/>
                  <a:gd name="T68" fmla="*/ 21 w 56"/>
                  <a:gd name="T69" fmla="*/ 11 h 58"/>
                  <a:gd name="T70" fmla="*/ 16 w 56"/>
                  <a:gd name="T71" fmla="*/ 7 h 58"/>
                  <a:gd name="T72" fmla="*/ 12 w 56"/>
                  <a:gd name="T73" fmla="*/ 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" h="58">
                    <a:moveTo>
                      <a:pt x="12" y="3"/>
                    </a:moveTo>
                    <a:cubicBezTo>
                      <a:pt x="9" y="3"/>
                      <a:pt x="7" y="3"/>
                      <a:pt x="4" y="2"/>
                    </a:cubicBezTo>
                    <a:cubicBezTo>
                      <a:pt x="2" y="1"/>
                      <a:pt x="0" y="0"/>
                      <a:pt x="2" y="3"/>
                    </a:cubicBezTo>
                    <a:cubicBezTo>
                      <a:pt x="3" y="5"/>
                      <a:pt x="4" y="8"/>
                      <a:pt x="6" y="9"/>
                    </a:cubicBezTo>
                    <a:cubicBezTo>
                      <a:pt x="8" y="10"/>
                      <a:pt x="10" y="11"/>
                      <a:pt x="11" y="13"/>
                    </a:cubicBezTo>
                    <a:cubicBezTo>
                      <a:pt x="12" y="14"/>
                      <a:pt x="12" y="16"/>
                      <a:pt x="13" y="17"/>
                    </a:cubicBezTo>
                    <a:cubicBezTo>
                      <a:pt x="15" y="18"/>
                      <a:pt x="16" y="18"/>
                      <a:pt x="17" y="19"/>
                    </a:cubicBezTo>
                    <a:cubicBezTo>
                      <a:pt x="19" y="21"/>
                      <a:pt x="19" y="24"/>
                      <a:pt x="20" y="26"/>
                    </a:cubicBezTo>
                    <a:cubicBezTo>
                      <a:pt x="21" y="27"/>
                      <a:pt x="22" y="28"/>
                      <a:pt x="22" y="28"/>
                    </a:cubicBezTo>
                    <a:cubicBezTo>
                      <a:pt x="24" y="30"/>
                      <a:pt x="25" y="31"/>
                      <a:pt x="26" y="33"/>
                    </a:cubicBezTo>
                    <a:cubicBezTo>
                      <a:pt x="28" y="36"/>
                      <a:pt x="28" y="39"/>
                      <a:pt x="30" y="42"/>
                    </a:cubicBezTo>
                    <a:cubicBezTo>
                      <a:pt x="34" y="45"/>
                      <a:pt x="37" y="49"/>
                      <a:pt x="41" y="52"/>
                    </a:cubicBezTo>
                    <a:cubicBezTo>
                      <a:pt x="43" y="54"/>
                      <a:pt x="44" y="55"/>
                      <a:pt x="46" y="57"/>
                    </a:cubicBezTo>
                    <a:cubicBezTo>
                      <a:pt x="47" y="57"/>
                      <a:pt x="53" y="58"/>
                      <a:pt x="54" y="57"/>
                    </a:cubicBezTo>
                    <a:cubicBezTo>
                      <a:pt x="55" y="56"/>
                      <a:pt x="53" y="48"/>
                      <a:pt x="54" y="46"/>
                    </a:cubicBezTo>
                    <a:cubicBezTo>
                      <a:pt x="54" y="45"/>
                      <a:pt x="56" y="45"/>
                      <a:pt x="55" y="44"/>
                    </a:cubicBezTo>
                    <a:cubicBezTo>
                      <a:pt x="54" y="43"/>
                      <a:pt x="53" y="42"/>
                      <a:pt x="52" y="41"/>
                    </a:cubicBezTo>
                    <a:cubicBezTo>
                      <a:pt x="52" y="41"/>
                      <a:pt x="51" y="40"/>
                      <a:pt x="50" y="40"/>
                    </a:cubicBezTo>
                    <a:cubicBezTo>
                      <a:pt x="49" y="40"/>
                      <a:pt x="49" y="42"/>
                      <a:pt x="48" y="42"/>
                    </a:cubicBezTo>
                    <a:cubicBezTo>
                      <a:pt x="49" y="42"/>
                      <a:pt x="48" y="38"/>
                      <a:pt x="48" y="38"/>
                    </a:cubicBezTo>
                    <a:cubicBezTo>
                      <a:pt x="47" y="37"/>
                      <a:pt x="47" y="37"/>
                      <a:pt x="47" y="36"/>
                    </a:cubicBezTo>
                    <a:cubicBezTo>
                      <a:pt x="47" y="35"/>
                      <a:pt x="45" y="34"/>
                      <a:pt x="44" y="34"/>
                    </a:cubicBezTo>
                    <a:cubicBezTo>
                      <a:pt x="43" y="33"/>
                      <a:pt x="41" y="32"/>
                      <a:pt x="42" y="30"/>
                    </a:cubicBezTo>
                    <a:cubicBezTo>
                      <a:pt x="42" y="30"/>
                      <a:pt x="41" y="29"/>
                      <a:pt x="42" y="29"/>
                    </a:cubicBezTo>
                    <a:cubicBezTo>
                      <a:pt x="42" y="28"/>
                      <a:pt x="43" y="29"/>
                      <a:pt x="43" y="28"/>
                    </a:cubicBezTo>
                    <a:cubicBezTo>
                      <a:pt x="44" y="26"/>
                      <a:pt x="38" y="26"/>
                      <a:pt x="38" y="27"/>
                    </a:cubicBezTo>
                    <a:cubicBezTo>
                      <a:pt x="38" y="26"/>
                      <a:pt x="42" y="25"/>
                      <a:pt x="38" y="25"/>
                    </a:cubicBezTo>
                    <a:cubicBezTo>
                      <a:pt x="37" y="25"/>
                      <a:pt x="36" y="24"/>
                      <a:pt x="36" y="24"/>
                    </a:cubicBezTo>
                    <a:cubicBezTo>
                      <a:pt x="36" y="23"/>
                      <a:pt x="37" y="23"/>
                      <a:pt x="37" y="23"/>
                    </a:cubicBezTo>
                    <a:cubicBezTo>
                      <a:pt x="37" y="22"/>
                      <a:pt x="35" y="22"/>
                      <a:pt x="35" y="22"/>
                    </a:cubicBezTo>
                    <a:cubicBezTo>
                      <a:pt x="35" y="22"/>
                      <a:pt x="36" y="21"/>
                      <a:pt x="34" y="21"/>
                    </a:cubicBezTo>
                    <a:cubicBezTo>
                      <a:pt x="33" y="20"/>
                      <a:pt x="32" y="20"/>
                      <a:pt x="31" y="19"/>
                    </a:cubicBezTo>
                    <a:cubicBezTo>
                      <a:pt x="28" y="15"/>
                      <a:pt x="30" y="19"/>
                      <a:pt x="30" y="19"/>
                    </a:cubicBezTo>
                    <a:cubicBezTo>
                      <a:pt x="29" y="19"/>
                      <a:pt x="26" y="16"/>
                      <a:pt x="25" y="16"/>
                    </a:cubicBezTo>
                    <a:cubicBezTo>
                      <a:pt x="24" y="14"/>
                      <a:pt x="23" y="12"/>
                      <a:pt x="21" y="11"/>
                    </a:cubicBezTo>
                    <a:cubicBezTo>
                      <a:pt x="19" y="10"/>
                      <a:pt x="18" y="9"/>
                      <a:pt x="16" y="7"/>
                    </a:cubicBezTo>
                    <a:cubicBezTo>
                      <a:pt x="15" y="6"/>
                      <a:pt x="14" y="3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52" name="Freeform 453">
                <a:extLst>
                  <a:ext uri="{FF2B5EF4-FFF2-40B4-BE49-F238E27FC236}">
                    <a16:creationId xmlns:a16="http://schemas.microsoft.com/office/drawing/2014/main" id="{25477141-238A-0941-B4FD-7964A84CC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30050" y="8978959"/>
                <a:ext cx="47770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53" name="Freeform 454">
                <a:extLst>
                  <a:ext uri="{FF2B5EF4-FFF2-40B4-BE49-F238E27FC236}">
                    <a16:creationId xmlns:a16="http://schemas.microsoft.com/office/drawing/2014/main" id="{F5FC20B2-79AD-234C-A3C6-924E06A37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6931" y="9090453"/>
                <a:ext cx="44586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54" name="Freeform 455">
                <a:extLst>
                  <a:ext uri="{FF2B5EF4-FFF2-40B4-BE49-F238E27FC236}">
                    <a16:creationId xmlns:a16="http://schemas.microsoft.com/office/drawing/2014/main" id="{6F3A2F87-D65C-FA45-AD8C-7BBF2F4742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12216" y="9119119"/>
                <a:ext cx="66879" cy="66896"/>
              </a:xfrm>
              <a:custGeom>
                <a:avLst/>
                <a:gdLst>
                  <a:gd name="T0" fmla="*/ 7 w 7"/>
                  <a:gd name="T1" fmla="*/ 7 h 7"/>
                  <a:gd name="T2" fmla="*/ 5 w 7"/>
                  <a:gd name="T3" fmla="*/ 3 h 7"/>
                  <a:gd name="T4" fmla="*/ 0 w 7"/>
                  <a:gd name="T5" fmla="*/ 1 h 7"/>
                  <a:gd name="T6" fmla="*/ 1 w 7"/>
                  <a:gd name="T7" fmla="*/ 3 h 7"/>
                  <a:gd name="T8" fmla="*/ 3 w 7"/>
                  <a:gd name="T9" fmla="*/ 5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cubicBezTo>
                      <a:pt x="7" y="5"/>
                      <a:pt x="5" y="5"/>
                      <a:pt x="5" y="3"/>
                    </a:cubicBezTo>
                    <a:cubicBezTo>
                      <a:pt x="5" y="1"/>
                      <a:pt x="2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3" y="3"/>
                      <a:pt x="2" y="4"/>
                      <a:pt x="3" y="5"/>
                    </a:cubicBezTo>
                    <a:cubicBezTo>
                      <a:pt x="3" y="6"/>
                      <a:pt x="7" y="7"/>
                      <a:pt x="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55" name="Freeform 456">
                <a:extLst>
                  <a:ext uri="{FF2B5EF4-FFF2-40B4-BE49-F238E27FC236}">
                    <a16:creationId xmlns:a16="http://schemas.microsoft.com/office/drawing/2014/main" id="{8F69A416-ACD6-0F4B-A4BF-00C9856AA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7312" y="9166905"/>
                <a:ext cx="35033" cy="35042"/>
              </a:xfrm>
              <a:custGeom>
                <a:avLst/>
                <a:gdLst>
                  <a:gd name="T0" fmla="*/ 2 w 4"/>
                  <a:gd name="T1" fmla="*/ 3 h 4"/>
                  <a:gd name="T2" fmla="*/ 2 w 4"/>
                  <a:gd name="T3" fmla="*/ 0 h 4"/>
                  <a:gd name="T4" fmla="*/ 2 w 4"/>
                  <a:gd name="T5" fmla="*/ 3 h 4"/>
                  <a:gd name="T6" fmla="*/ 2 w 4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3"/>
                    </a:moveTo>
                    <a:cubicBezTo>
                      <a:pt x="0" y="4"/>
                      <a:pt x="0" y="1"/>
                      <a:pt x="2" y="0"/>
                    </a:cubicBezTo>
                    <a:cubicBezTo>
                      <a:pt x="4" y="0"/>
                      <a:pt x="4" y="3"/>
                      <a:pt x="2" y="3"/>
                    </a:cubicBezTo>
                    <a:cubicBezTo>
                      <a:pt x="1" y="4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56" name="Freeform 457">
                <a:extLst>
                  <a:ext uri="{FF2B5EF4-FFF2-40B4-BE49-F238E27FC236}">
                    <a16:creationId xmlns:a16="http://schemas.microsoft.com/office/drawing/2014/main" id="{C0F8C66E-837A-FA45-820F-6BD06D25B4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21770" y="9326181"/>
                <a:ext cx="429935" cy="140163"/>
              </a:xfrm>
              <a:custGeom>
                <a:avLst/>
                <a:gdLst>
                  <a:gd name="T0" fmla="*/ 9 w 46"/>
                  <a:gd name="T1" fmla="*/ 0 h 15"/>
                  <a:gd name="T2" fmla="*/ 3 w 46"/>
                  <a:gd name="T3" fmla="*/ 0 h 15"/>
                  <a:gd name="T4" fmla="*/ 0 w 46"/>
                  <a:gd name="T5" fmla="*/ 4 h 15"/>
                  <a:gd name="T6" fmla="*/ 5 w 46"/>
                  <a:gd name="T7" fmla="*/ 6 h 15"/>
                  <a:gd name="T8" fmla="*/ 11 w 46"/>
                  <a:gd name="T9" fmla="*/ 9 h 15"/>
                  <a:gd name="T10" fmla="*/ 15 w 46"/>
                  <a:gd name="T11" fmla="*/ 9 h 15"/>
                  <a:gd name="T12" fmla="*/ 24 w 46"/>
                  <a:gd name="T13" fmla="*/ 11 h 15"/>
                  <a:gd name="T14" fmla="*/ 40 w 46"/>
                  <a:gd name="T15" fmla="*/ 13 h 15"/>
                  <a:gd name="T16" fmla="*/ 45 w 46"/>
                  <a:gd name="T17" fmla="*/ 13 h 15"/>
                  <a:gd name="T18" fmla="*/ 43 w 46"/>
                  <a:gd name="T19" fmla="*/ 9 h 15"/>
                  <a:gd name="T20" fmla="*/ 41 w 46"/>
                  <a:gd name="T21" fmla="*/ 9 h 15"/>
                  <a:gd name="T22" fmla="*/ 37 w 46"/>
                  <a:gd name="T23" fmla="*/ 9 h 15"/>
                  <a:gd name="T24" fmla="*/ 35 w 46"/>
                  <a:gd name="T25" fmla="*/ 6 h 15"/>
                  <a:gd name="T26" fmla="*/ 32 w 46"/>
                  <a:gd name="T27" fmla="*/ 4 h 15"/>
                  <a:gd name="T28" fmla="*/ 27 w 46"/>
                  <a:gd name="T29" fmla="*/ 3 h 15"/>
                  <a:gd name="T30" fmla="*/ 25 w 46"/>
                  <a:gd name="T31" fmla="*/ 4 h 15"/>
                  <a:gd name="T32" fmla="*/ 21 w 46"/>
                  <a:gd name="T33" fmla="*/ 5 h 15"/>
                  <a:gd name="T34" fmla="*/ 15 w 46"/>
                  <a:gd name="T35" fmla="*/ 3 h 15"/>
                  <a:gd name="T36" fmla="*/ 11 w 46"/>
                  <a:gd name="T37" fmla="*/ 2 h 15"/>
                  <a:gd name="T38" fmla="*/ 9 w 46"/>
                  <a:gd name="T39" fmla="*/ 0 h 15"/>
                  <a:gd name="T40" fmla="*/ 9 w 46"/>
                  <a:gd name="T4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15">
                    <a:moveTo>
                      <a:pt x="9" y="0"/>
                    </a:moveTo>
                    <a:cubicBezTo>
                      <a:pt x="7" y="1"/>
                      <a:pt x="6" y="0"/>
                      <a:pt x="3" y="0"/>
                    </a:cubicBezTo>
                    <a:cubicBezTo>
                      <a:pt x="3" y="0"/>
                      <a:pt x="0" y="3"/>
                      <a:pt x="0" y="4"/>
                    </a:cubicBezTo>
                    <a:cubicBezTo>
                      <a:pt x="0" y="5"/>
                      <a:pt x="4" y="4"/>
                      <a:pt x="5" y="6"/>
                    </a:cubicBezTo>
                    <a:cubicBezTo>
                      <a:pt x="6" y="8"/>
                      <a:pt x="9" y="8"/>
                      <a:pt x="11" y="9"/>
                    </a:cubicBezTo>
                    <a:cubicBezTo>
                      <a:pt x="13" y="9"/>
                      <a:pt x="14" y="9"/>
                      <a:pt x="15" y="9"/>
                    </a:cubicBezTo>
                    <a:cubicBezTo>
                      <a:pt x="18" y="9"/>
                      <a:pt x="21" y="10"/>
                      <a:pt x="24" y="11"/>
                    </a:cubicBezTo>
                    <a:cubicBezTo>
                      <a:pt x="29" y="12"/>
                      <a:pt x="35" y="11"/>
                      <a:pt x="40" y="13"/>
                    </a:cubicBezTo>
                    <a:cubicBezTo>
                      <a:pt x="41" y="13"/>
                      <a:pt x="44" y="15"/>
                      <a:pt x="45" y="13"/>
                    </a:cubicBezTo>
                    <a:cubicBezTo>
                      <a:pt x="46" y="13"/>
                      <a:pt x="44" y="9"/>
                      <a:pt x="43" y="9"/>
                    </a:cubicBezTo>
                    <a:cubicBezTo>
                      <a:pt x="42" y="8"/>
                      <a:pt x="42" y="9"/>
                      <a:pt x="41" y="9"/>
                    </a:cubicBezTo>
                    <a:cubicBezTo>
                      <a:pt x="39" y="10"/>
                      <a:pt x="38" y="9"/>
                      <a:pt x="37" y="9"/>
                    </a:cubicBezTo>
                    <a:cubicBezTo>
                      <a:pt x="36" y="8"/>
                      <a:pt x="36" y="7"/>
                      <a:pt x="35" y="6"/>
                    </a:cubicBezTo>
                    <a:cubicBezTo>
                      <a:pt x="35" y="5"/>
                      <a:pt x="33" y="5"/>
                      <a:pt x="32" y="4"/>
                    </a:cubicBezTo>
                    <a:cubicBezTo>
                      <a:pt x="31" y="4"/>
                      <a:pt x="28" y="3"/>
                      <a:pt x="27" y="3"/>
                    </a:cubicBezTo>
                    <a:cubicBezTo>
                      <a:pt x="26" y="3"/>
                      <a:pt x="25" y="4"/>
                      <a:pt x="25" y="4"/>
                    </a:cubicBezTo>
                    <a:cubicBezTo>
                      <a:pt x="24" y="5"/>
                      <a:pt x="23" y="5"/>
                      <a:pt x="21" y="5"/>
                    </a:cubicBezTo>
                    <a:cubicBezTo>
                      <a:pt x="19" y="5"/>
                      <a:pt x="17" y="4"/>
                      <a:pt x="15" y="3"/>
                    </a:cubicBezTo>
                    <a:cubicBezTo>
                      <a:pt x="14" y="2"/>
                      <a:pt x="12" y="2"/>
                      <a:pt x="11" y="2"/>
                    </a:cubicBezTo>
                    <a:cubicBezTo>
                      <a:pt x="11" y="2"/>
                      <a:pt x="10" y="0"/>
                      <a:pt x="9" y="0"/>
                    </a:cubicBezTo>
                    <a:cubicBezTo>
                      <a:pt x="8" y="1"/>
                      <a:pt x="10" y="0"/>
                      <a:pt x="9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57" name="Freeform 458">
                <a:extLst>
                  <a:ext uri="{FF2B5EF4-FFF2-40B4-BE49-F238E27FC236}">
                    <a16:creationId xmlns:a16="http://schemas.microsoft.com/office/drawing/2014/main" id="{4AE3919E-669C-FF49-8D65-9F245FA589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0241" y="9361221"/>
                <a:ext cx="73247" cy="28669"/>
              </a:xfrm>
              <a:custGeom>
                <a:avLst/>
                <a:gdLst>
                  <a:gd name="T0" fmla="*/ 3 w 8"/>
                  <a:gd name="T1" fmla="*/ 3 h 3"/>
                  <a:gd name="T2" fmla="*/ 8 w 8"/>
                  <a:gd name="T3" fmla="*/ 1 h 3"/>
                  <a:gd name="T4" fmla="*/ 3 w 8"/>
                  <a:gd name="T5" fmla="*/ 3 h 3"/>
                  <a:gd name="T6" fmla="*/ 3 w 8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3">
                    <a:moveTo>
                      <a:pt x="3" y="3"/>
                    </a:moveTo>
                    <a:cubicBezTo>
                      <a:pt x="0" y="2"/>
                      <a:pt x="7" y="0"/>
                      <a:pt x="8" y="1"/>
                    </a:cubicBezTo>
                    <a:cubicBezTo>
                      <a:pt x="8" y="2"/>
                      <a:pt x="4" y="3"/>
                      <a:pt x="3" y="3"/>
                    </a:cubicBezTo>
                    <a:cubicBezTo>
                      <a:pt x="2" y="3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58" name="Freeform 459">
                <a:extLst>
                  <a:ext uri="{FF2B5EF4-FFF2-40B4-BE49-F238E27FC236}">
                    <a16:creationId xmlns:a16="http://schemas.microsoft.com/office/drawing/2014/main" id="{25D1BEF4-1952-FE48-B8F5-76307E290A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2150" y="9428118"/>
                <a:ext cx="57323" cy="38228"/>
              </a:xfrm>
              <a:custGeom>
                <a:avLst/>
                <a:gdLst>
                  <a:gd name="T0" fmla="*/ 3 w 6"/>
                  <a:gd name="T1" fmla="*/ 0 h 4"/>
                  <a:gd name="T2" fmla="*/ 1 w 6"/>
                  <a:gd name="T3" fmla="*/ 1 h 4"/>
                  <a:gd name="T4" fmla="*/ 3 w 6"/>
                  <a:gd name="T5" fmla="*/ 4 h 4"/>
                  <a:gd name="T6" fmla="*/ 3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1" y="1"/>
                    </a:cubicBezTo>
                    <a:cubicBezTo>
                      <a:pt x="1" y="1"/>
                      <a:pt x="3" y="4"/>
                      <a:pt x="3" y="4"/>
                    </a:cubicBezTo>
                    <a:cubicBezTo>
                      <a:pt x="5" y="4"/>
                      <a:pt x="6" y="0"/>
                      <a:pt x="3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59" name="Freeform 460">
                <a:extLst>
                  <a:ext uri="{FF2B5EF4-FFF2-40B4-BE49-F238E27FC236}">
                    <a16:creationId xmlns:a16="http://schemas.microsoft.com/office/drawing/2014/main" id="{7ACCFD47-96F1-FE4E-A4AF-22A9ACBC8C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99476" y="9437673"/>
                <a:ext cx="44586" cy="28669"/>
              </a:xfrm>
              <a:custGeom>
                <a:avLst/>
                <a:gdLst>
                  <a:gd name="T0" fmla="*/ 4 w 5"/>
                  <a:gd name="T1" fmla="*/ 1 h 3"/>
                  <a:gd name="T2" fmla="*/ 2 w 5"/>
                  <a:gd name="T3" fmla="*/ 0 h 3"/>
                  <a:gd name="T4" fmla="*/ 1 w 5"/>
                  <a:gd name="T5" fmla="*/ 2 h 3"/>
                  <a:gd name="T6" fmla="*/ 2 w 5"/>
                  <a:gd name="T7" fmla="*/ 2 h 3"/>
                  <a:gd name="T8" fmla="*/ 4 w 5"/>
                  <a:gd name="T9" fmla="*/ 1 h 3"/>
                  <a:gd name="T10" fmla="*/ 4 w 5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4" y="1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1" y="2"/>
                      <a:pt x="2" y="3"/>
                      <a:pt x="2" y="2"/>
                    </a:cubicBezTo>
                    <a:cubicBezTo>
                      <a:pt x="3" y="2"/>
                      <a:pt x="5" y="2"/>
                      <a:pt x="4" y="1"/>
                    </a:cubicBezTo>
                    <a:cubicBezTo>
                      <a:pt x="4" y="1"/>
                      <a:pt x="5" y="2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60" name="Freeform 461">
                <a:extLst>
                  <a:ext uri="{FF2B5EF4-FFF2-40B4-BE49-F238E27FC236}">
                    <a16:creationId xmlns:a16="http://schemas.microsoft.com/office/drawing/2014/main" id="{F45F45EB-F7A6-0D4A-A447-0F7597F3D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4507" y="9437673"/>
                <a:ext cx="66879" cy="38228"/>
              </a:xfrm>
              <a:custGeom>
                <a:avLst/>
                <a:gdLst>
                  <a:gd name="T0" fmla="*/ 2 w 7"/>
                  <a:gd name="T1" fmla="*/ 1 h 4"/>
                  <a:gd name="T2" fmla="*/ 2 w 7"/>
                  <a:gd name="T3" fmla="*/ 4 h 4"/>
                  <a:gd name="T4" fmla="*/ 6 w 7"/>
                  <a:gd name="T5" fmla="*/ 3 h 4"/>
                  <a:gd name="T6" fmla="*/ 5 w 7"/>
                  <a:gd name="T7" fmla="*/ 1 h 4"/>
                  <a:gd name="T8" fmla="*/ 2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2" y="1"/>
                    </a:moveTo>
                    <a:cubicBezTo>
                      <a:pt x="1" y="2"/>
                      <a:pt x="0" y="4"/>
                      <a:pt x="2" y="4"/>
                    </a:cubicBezTo>
                    <a:cubicBezTo>
                      <a:pt x="4" y="4"/>
                      <a:pt x="5" y="4"/>
                      <a:pt x="6" y="3"/>
                    </a:cubicBezTo>
                    <a:cubicBezTo>
                      <a:pt x="7" y="3"/>
                      <a:pt x="5" y="2"/>
                      <a:pt x="5" y="1"/>
                    </a:cubicBezTo>
                    <a:cubicBezTo>
                      <a:pt x="4" y="0"/>
                      <a:pt x="3" y="0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61" name="Freeform 462">
                <a:extLst>
                  <a:ext uri="{FF2B5EF4-FFF2-40B4-BE49-F238E27FC236}">
                    <a16:creationId xmlns:a16="http://schemas.microsoft.com/office/drawing/2014/main" id="{69016D9E-280E-FB4A-8268-02D250E2A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82278" y="9428118"/>
                <a:ext cx="76432" cy="4778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1 h 5"/>
                  <a:gd name="T4" fmla="*/ 2 w 8"/>
                  <a:gd name="T5" fmla="*/ 2 h 5"/>
                  <a:gd name="T6" fmla="*/ 2 w 8"/>
                  <a:gd name="T7" fmla="*/ 3 h 5"/>
                  <a:gd name="T8" fmla="*/ 7 w 8"/>
                  <a:gd name="T9" fmla="*/ 4 h 5"/>
                  <a:gd name="T10" fmla="*/ 7 w 8"/>
                  <a:gd name="T11" fmla="*/ 1 h 5"/>
                  <a:gd name="T12" fmla="*/ 1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2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4"/>
                      <a:pt x="6" y="5"/>
                      <a:pt x="7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5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62" name="Freeform 463">
                <a:extLst>
                  <a:ext uri="{FF2B5EF4-FFF2-40B4-BE49-F238E27FC236}">
                    <a16:creationId xmlns:a16="http://schemas.microsoft.com/office/drawing/2014/main" id="{10D1D5D4-602A-9345-B629-B0D8C27A8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190" y="9437673"/>
                <a:ext cx="114648" cy="38228"/>
              </a:xfrm>
              <a:custGeom>
                <a:avLst/>
                <a:gdLst>
                  <a:gd name="T0" fmla="*/ 2 w 12"/>
                  <a:gd name="T1" fmla="*/ 0 h 4"/>
                  <a:gd name="T2" fmla="*/ 0 w 12"/>
                  <a:gd name="T3" fmla="*/ 2 h 4"/>
                  <a:gd name="T4" fmla="*/ 12 w 12"/>
                  <a:gd name="T5" fmla="*/ 2 h 4"/>
                  <a:gd name="T6" fmla="*/ 9 w 12"/>
                  <a:gd name="T7" fmla="*/ 2 h 4"/>
                  <a:gd name="T8" fmla="*/ 2 w 12"/>
                  <a:gd name="T9" fmla="*/ 0 h 4"/>
                  <a:gd name="T10" fmla="*/ 2 w 1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">
                    <a:moveTo>
                      <a:pt x="2" y="0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0" y="2"/>
                      <a:pt x="11" y="4"/>
                      <a:pt x="12" y="2"/>
                    </a:cubicBezTo>
                    <a:cubicBezTo>
                      <a:pt x="12" y="1"/>
                      <a:pt x="9" y="2"/>
                      <a:pt x="9" y="2"/>
                    </a:cubicBezTo>
                    <a:cubicBezTo>
                      <a:pt x="7" y="2"/>
                      <a:pt x="4" y="1"/>
                      <a:pt x="2" y="0"/>
                    </a:cubicBezTo>
                    <a:cubicBezTo>
                      <a:pt x="2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63" name="Freeform 464">
                <a:extLst>
                  <a:ext uri="{FF2B5EF4-FFF2-40B4-BE49-F238E27FC236}">
                    <a16:creationId xmlns:a16="http://schemas.microsoft.com/office/drawing/2014/main" id="{8EBABE35-32C3-D54B-B0F3-70F402786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9157" y="9491829"/>
                <a:ext cx="101909" cy="57339"/>
              </a:xfrm>
              <a:custGeom>
                <a:avLst/>
                <a:gdLst>
                  <a:gd name="T0" fmla="*/ 0 w 11"/>
                  <a:gd name="T1" fmla="*/ 0 h 6"/>
                  <a:gd name="T2" fmla="*/ 8 w 11"/>
                  <a:gd name="T3" fmla="*/ 4 h 6"/>
                  <a:gd name="T4" fmla="*/ 0 w 11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6">
                    <a:moveTo>
                      <a:pt x="0" y="0"/>
                    </a:moveTo>
                    <a:cubicBezTo>
                      <a:pt x="1" y="0"/>
                      <a:pt x="7" y="6"/>
                      <a:pt x="8" y="4"/>
                    </a:cubicBezTo>
                    <a:cubicBezTo>
                      <a:pt x="1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64" name="Freeform 465">
                <a:extLst>
                  <a:ext uri="{FF2B5EF4-FFF2-40B4-BE49-F238E27FC236}">
                    <a16:creationId xmlns:a16="http://schemas.microsoft.com/office/drawing/2014/main" id="{E2AC04E7-84DC-E145-94C6-E039BEA22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73995" y="9192388"/>
                <a:ext cx="57323" cy="38228"/>
              </a:xfrm>
              <a:custGeom>
                <a:avLst/>
                <a:gdLst>
                  <a:gd name="T0" fmla="*/ 3 w 6"/>
                  <a:gd name="T1" fmla="*/ 3 h 4"/>
                  <a:gd name="T2" fmla="*/ 4 w 6"/>
                  <a:gd name="T3" fmla="*/ 0 h 4"/>
                  <a:gd name="T4" fmla="*/ 3 w 6"/>
                  <a:gd name="T5" fmla="*/ 3 h 4"/>
                  <a:gd name="T6" fmla="*/ 3 w 6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3"/>
                    </a:moveTo>
                    <a:cubicBezTo>
                      <a:pt x="0" y="4"/>
                      <a:pt x="1" y="0"/>
                      <a:pt x="4" y="0"/>
                    </a:cubicBezTo>
                    <a:cubicBezTo>
                      <a:pt x="6" y="0"/>
                      <a:pt x="5" y="3"/>
                      <a:pt x="3" y="3"/>
                    </a:cubicBezTo>
                    <a:cubicBezTo>
                      <a:pt x="2" y="4"/>
                      <a:pt x="5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65" name="Freeform 466">
                <a:extLst>
                  <a:ext uri="{FF2B5EF4-FFF2-40B4-BE49-F238E27FC236}">
                    <a16:creationId xmlns:a16="http://schemas.microsoft.com/office/drawing/2014/main" id="{17668BF1-201B-C548-81AA-B7DC410430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9538" y="9186018"/>
                <a:ext cx="140126" cy="44598"/>
              </a:xfrm>
              <a:custGeom>
                <a:avLst/>
                <a:gdLst>
                  <a:gd name="T0" fmla="*/ 2 w 15"/>
                  <a:gd name="T1" fmla="*/ 3 h 5"/>
                  <a:gd name="T2" fmla="*/ 1 w 15"/>
                  <a:gd name="T3" fmla="*/ 1 h 5"/>
                  <a:gd name="T4" fmla="*/ 5 w 15"/>
                  <a:gd name="T5" fmla="*/ 0 h 5"/>
                  <a:gd name="T6" fmla="*/ 13 w 15"/>
                  <a:gd name="T7" fmla="*/ 2 h 5"/>
                  <a:gd name="T8" fmla="*/ 15 w 15"/>
                  <a:gd name="T9" fmla="*/ 5 h 5"/>
                  <a:gd name="T10" fmla="*/ 11 w 15"/>
                  <a:gd name="T11" fmla="*/ 3 h 5"/>
                  <a:gd name="T12" fmla="*/ 2 w 15"/>
                  <a:gd name="T13" fmla="*/ 3 h 5"/>
                  <a:gd name="T14" fmla="*/ 2 w 15"/>
                  <a:gd name="T1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">
                    <a:moveTo>
                      <a:pt x="2" y="3"/>
                    </a:moveTo>
                    <a:cubicBezTo>
                      <a:pt x="1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8" y="0"/>
                      <a:pt x="10" y="0"/>
                      <a:pt x="13" y="2"/>
                    </a:cubicBezTo>
                    <a:cubicBezTo>
                      <a:pt x="14" y="3"/>
                      <a:pt x="15" y="4"/>
                      <a:pt x="15" y="5"/>
                    </a:cubicBezTo>
                    <a:cubicBezTo>
                      <a:pt x="14" y="5"/>
                      <a:pt x="11" y="3"/>
                      <a:pt x="11" y="3"/>
                    </a:cubicBezTo>
                    <a:cubicBezTo>
                      <a:pt x="8" y="2"/>
                      <a:pt x="5" y="3"/>
                      <a:pt x="2" y="3"/>
                    </a:cubicBezTo>
                    <a:cubicBezTo>
                      <a:pt x="1" y="3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66" name="Freeform 467">
                <a:extLst>
                  <a:ext uri="{FF2B5EF4-FFF2-40B4-BE49-F238E27FC236}">
                    <a16:creationId xmlns:a16="http://schemas.microsoft.com/office/drawing/2014/main" id="{E5B5774F-9E3C-C94C-8A6A-013C4419EA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39602" y="8969397"/>
                <a:ext cx="299363" cy="337669"/>
              </a:xfrm>
              <a:custGeom>
                <a:avLst/>
                <a:gdLst>
                  <a:gd name="T0" fmla="*/ 13 w 32"/>
                  <a:gd name="T1" fmla="*/ 32 h 36"/>
                  <a:gd name="T2" fmla="*/ 14 w 32"/>
                  <a:gd name="T3" fmla="*/ 30 h 36"/>
                  <a:gd name="T4" fmla="*/ 11 w 32"/>
                  <a:gd name="T5" fmla="*/ 28 h 36"/>
                  <a:gd name="T6" fmla="*/ 12 w 32"/>
                  <a:gd name="T7" fmla="*/ 23 h 36"/>
                  <a:gd name="T8" fmla="*/ 8 w 32"/>
                  <a:gd name="T9" fmla="*/ 23 h 36"/>
                  <a:gd name="T10" fmla="*/ 8 w 32"/>
                  <a:gd name="T11" fmla="*/ 29 h 36"/>
                  <a:gd name="T12" fmla="*/ 8 w 32"/>
                  <a:gd name="T13" fmla="*/ 30 h 36"/>
                  <a:gd name="T14" fmla="*/ 7 w 32"/>
                  <a:gd name="T15" fmla="*/ 34 h 36"/>
                  <a:gd name="T16" fmla="*/ 4 w 32"/>
                  <a:gd name="T17" fmla="*/ 36 h 36"/>
                  <a:gd name="T18" fmla="*/ 4 w 32"/>
                  <a:gd name="T19" fmla="*/ 31 h 36"/>
                  <a:gd name="T20" fmla="*/ 2 w 32"/>
                  <a:gd name="T21" fmla="*/ 26 h 36"/>
                  <a:gd name="T22" fmla="*/ 1 w 32"/>
                  <a:gd name="T23" fmla="*/ 21 h 36"/>
                  <a:gd name="T24" fmla="*/ 3 w 32"/>
                  <a:gd name="T25" fmla="*/ 14 h 36"/>
                  <a:gd name="T26" fmla="*/ 9 w 32"/>
                  <a:gd name="T27" fmla="*/ 5 h 36"/>
                  <a:gd name="T28" fmla="*/ 11 w 32"/>
                  <a:gd name="T29" fmla="*/ 2 h 36"/>
                  <a:gd name="T30" fmla="*/ 18 w 32"/>
                  <a:gd name="T31" fmla="*/ 4 h 36"/>
                  <a:gd name="T32" fmla="*/ 25 w 32"/>
                  <a:gd name="T33" fmla="*/ 4 h 36"/>
                  <a:gd name="T34" fmla="*/ 32 w 32"/>
                  <a:gd name="T35" fmla="*/ 1 h 36"/>
                  <a:gd name="T36" fmla="*/ 29 w 32"/>
                  <a:gd name="T37" fmla="*/ 6 h 36"/>
                  <a:gd name="T38" fmla="*/ 23 w 32"/>
                  <a:gd name="T39" fmla="*/ 7 h 36"/>
                  <a:gd name="T40" fmla="*/ 10 w 32"/>
                  <a:gd name="T41" fmla="*/ 7 h 36"/>
                  <a:gd name="T42" fmla="*/ 6 w 32"/>
                  <a:gd name="T43" fmla="*/ 10 h 36"/>
                  <a:gd name="T44" fmla="*/ 10 w 32"/>
                  <a:gd name="T45" fmla="*/ 15 h 36"/>
                  <a:gd name="T46" fmla="*/ 13 w 32"/>
                  <a:gd name="T47" fmla="*/ 14 h 36"/>
                  <a:gd name="T48" fmla="*/ 20 w 32"/>
                  <a:gd name="T49" fmla="*/ 13 h 36"/>
                  <a:gd name="T50" fmla="*/ 17 w 32"/>
                  <a:gd name="T51" fmla="*/ 16 h 36"/>
                  <a:gd name="T52" fmla="*/ 13 w 32"/>
                  <a:gd name="T53" fmla="*/ 17 h 36"/>
                  <a:gd name="T54" fmla="*/ 14 w 32"/>
                  <a:gd name="T55" fmla="*/ 20 h 36"/>
                  <a:gd name="T56" fmla="*/ 18 w 32"/>
                  <a:gd name="T57" fmla="*/ 25 h 36"/>
                  <a:gd name="T58" fmla="*/ 19 w 32"/>
                  <a:gd name="T59" fmla="*/ 28 h 36"/>
                  <a:gd name="T60" fmla="*/ 22 w 32"/>
                  <a:gd name="T61" fmla="*/ 30 h 36"/>
                  <a:gd name="T62" fmla="*/ 13 w 32"/>
                  <a:gd name="T63" fmla="*/ 32 h 36"/>
                  <a:gd name="T64" fmla="*/ 13 w 32"/>
                  <a:gd name="T65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6">
                    <a:moveTo>
                      <a:pt x="13" y="32"/>
                    </a:moveTo>
                    <a:cubicBezTo>
                      <a:pt x="13" y="31"/>
                      <a:pt x="14" y="31"/>
                      <a:pt x="14" y="30"/>
                    </a:cubicBezTo>
                    <a:cubicBezTo>
                      <a:pt x="14" y="29"/>
                      <a:pt x="12" y="28"/>
                      <a:pt x="11" y="28"/>
                    </a:cubicBezTo>
                    <a:cubicBezTo>
                      <a:pt x="10" y="26"/>
                      <a:pt x="12" y="25"/>
                      <a:pt x="12" y="23"/>
                    </a:cubicBezTo>
                    <a:cubicBezTo>
                      <a:pt x="12" y="22"/>
                      <a:pt x="8" y="22"/>
                      <a:pt x="8" y="23"/>
                    </a:cubicBezTo>
                    <a:cubicBezTo>
                      <a:pt x="7" y="25"/>
                      <a:pt x="8" y="27"/>
                      <a:pt x="8" y="29"/>
                    </a:cubicBezTo>
                    <a:cubicBezTo>
                      <a:pt x="7" y="29"/>
                      <a:pt x="8" y="30"/>
                      <a:pt x="8" y="30"/>
                    </a:cubicBezTo>
                    <a:cubicBezTo>
                      <a:pt x="8" y="32"/>
                      <a:pt x="7" y="33"/>
                      <a:pt x="7" y="34"/>
                    </a:cubicBezTo>
                    <a:cubicBezTo>
                      <a:pt x="6" y="36"/>
                      <a:pt x="7" y="36"/>
                      <a:pt x="4" y="36"/>
                    </a:cubicBezTo>
                    <a:cubicBezTo>
                      <a:pt x="1" y="36"/>
                      <a:pt x="4" y="32"/>
                      <a:pt x="4" y="31"/>
                    </a:cubicBezTo>
                    <a:cubicBezTo>
                      <a:pt x="5" y="30"/>
                      <a:pt x="4" y="27"/>
                      <a:pt x="2" y="26"/>
                    </a:cubicBezTo>
                    <a:cubicBezTo>
                      <a:pt x="0" y="25"/>
                      <a:pt x="0" y="23"/>
                      <a:pt x="1" y="21"/>
                    </a:cubicBezTo>
                    <a:cubicBezTo>
                      <a:pt x="2" y="19"/>
                      <a:pt x="2" y="16"/>
                      <a:pt x="3" y="14"/>
                    </a:cubicBezTo>
                    <a:cubicBezTo>
                      <a:pt x="5" y="11"/>
                      <a:pt x="4" y="5"/>
                      <a:pt x="9" y="5"/>
                    </a:cubicBezTo>
                    <a:cubicBezTo>
                      <a:pt x="10" y="5"/>
                      <a:pt x="9" y="2"/>
                      <a:pt x="11" y="2"/>
                    </a:cubicBezTo>
                    <a:cubicBezTo>
                      <a:pt x="14" y="3"/>
                      <a:pt x="16" y="4"/>
                      <a:pt x="18" y="4"/>
                    </a:cubicBezTo>
                    <a:cubicBezTo>
                      <a:pt x="20" y="4"/>
                      <a:pt x="23" y="5"/>
                      <a:pt x="25" y="4"/>
                    </a:cubicBezTo>
                    <a:cubicBezTo>
                      <a:pt x="26" y="4"/>
                      <a:pt x="32" y="0"/>
                      <a:pt x="32" y="1"/>
                    </a:cubicBezTo>
                    <a:cubicBezTo>
                      <a:pt x="32" y="2"/>
                      <a:pt x="29" y="5"/>
                      <a:pt x="29" y="6"/>
                    </a:cubicBezTo>
                    <a:cubicBezTo>
                      <a:pt x="27" y="7"/>
                      <a:pt x="25" y="7"/>
                      <a:pt x="23" y="7"/>
                    </a:cubicBezTo>
                    <a:cubicBezTo>
                      <a:pt x="18" y="6"/>
                      <a:pt x="14" y="7"/>
                      <a:pt x="10" y="7"/>
                    </a:cubicBezTo>
                    <a:cubicBezTo>
                      <a:pt x="7" y="6"/>
                      <a:pt x="6" y="7"/>
                      <a:pt x="6" y="10"/>
                    </a:cubicBezTo>
                    <a:cubicBezTo>
                      <a:pt x="6" y="13"/>
                      <a:pt x="9" y="13"/>
                      <a:pt x="10" y="15"/>
                    </a:cubicBezTo>
                    <a:cubicBezTo>
                      <a:pt x="11" y="17"/>
                      <a:pt x="12" y="15"/>
                      <a:pt x="13" y="14"/>
                    </a:cubicBezTo>
                    <a:cubicBezTo>
                      <a:pt x="13" y="13"/>
                      <a:pt x="20" y="12"/>
                      <a:pt x="20" y="13"/>
                    </a:cubicBezTo>
                    <a:cubicBezTo>
                      <a:pt x="21" y="13"/>
                      <a:pt x="18" y="16"/>
                      <a:pt x="17" y="16"/>
                    </a:cubicBezTo>
                    <a:cubicBezTo>
                      <a:pt x="15" y="18"/>
                      <a:pt x="15" y="18"/>
                      <a:pt x="13" y="17"/>
                    </a:cubicBezTo>
                    <a:cubicBezTo>
                      <a:pt x="13" y="17"/>
                      <a:pt x="14" y="20"/>
                      <a:pt x="14" y="20"/>
                    </a:cubicBezTo>
                    <a:cubicBezTo>
                      <a:pt x="15" y="21"/>
                      <a:pt x="18" y="23"/>
                      <a:pt x="18" y="25"/>
                    </a:cubicBezTo>
                    <a:cubicBezTo>
                      <a:pt x="18" y="26"/>
                      <a:pt x="18" y="27"/>
                      <a:pt x="19" y="28"/>
                    </a:cubicBezTo>
                    <a:cubicBezTo>
                      <a:pt x="19" y="28"/>
                      <a:pt x="21" y="30"/>
                      <a:pt x="22" y="30"/>
                    </a:cubicBezTo>
                    <a:cubicBezTo>
                      <a:pt x="20" y="31"/>
                      <a:pt x="15" y="33"/>
                      <a:pt x="13" y="32"/>
                    </a:cubicBezTo>
                    <a:cubicBezTo>
                      <a:pt x="13" y="31"/>
                      <a:pt x="14" y="33"/>
                      <a:pt x="13" y="3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67" name="Freeform 468">
                <a:extLst>
                  <a:ext uri="{FF2B5EF4-FFF2-40B4-BE49-F238E27FC236}">
                    <a16:creationId xmlns:a16="http://schemas.microsoft.com/office/drawing/2014/main" id="{F4155C22-7619-BA4D-8E52-0F984BD8A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874" y="8950284"/>
                <a:ext cx="73247" cy="140163"/>
              </a:xfrm>
              <a:custGeom>
                <a:avLst/>
                <a:gdLst>
                  <a:gd name="T0" fmla="*/ 3 w 8"/>
                  <a:gd name="T1" fmla="*/ 2 h 15"/>
                  <a:gd name="T2" fmla="*/ 3 w 8"/>
                  <a:gd name="T3" fmla="*/ 0 h 15"/>
                  <a:gd name="T4" fmla="*/ 0 w 8"/>
                  <a:gd name="T5" fmla="*/ 4 h 15"/>
                  <a:gd name="T6" fmla="*/ 1 w 8"/>
                  <a:gd name="T7" fmla="*/ 8 h 15"/>
                  <a:gd name="T8" fmla="*/ 2 w 8"/>
                  <a:gd name="T9" fmla="*/ 12 h 15"/>
                  <a:gd name="T10" fmla="*/ 5 w 8"/>
                  <a:gd name="T11" fmla="*/ 15 h 15"/>
                  <a:gd name="T12" fmla="*/ 4 w 8"/>
                  <a:gd name="T13" fmla="*/ 13 h 15"/>
                  <a:gd name="T14" fmla="*/ 3 w 8"/>
                  <a:gd name="T15" fmla="*/ 9 h 15"/>
                  <a:gd name="T16" fmla="*/ 7 w 8"/>
                  <a:gd name="T17" fmla="*/ 9 h 15"/>
                  <a:gd name="T18" fmla="*/ 5 w 8"/>
                  <a:gd name="T19" fmla="*/ 7 h 15"/>
                  <a:gd name="T20" fmla="*/ 6 w 8"/>
                  <a:gd name="T21" fmla="*/ 5 h 15"/>
                  <a:gd name="T22" fmla="*/ 2 w 8"/>
                  <a:gd name="T23" fmla="*/ 6 h 15"/>
                  <a:gd name="T24" fmla="*/ 3 w 8"/>
                  <a:gd name="T25" fmla="*/ 2 h 15"/>
                  <a:gd name="T26" fmla="*/ 3 w 8"/>
                  <a:gd name="T27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15">
                    <a:moveTo>
                      <a:pt x="3" y="2"/>
                    </a:move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0" y="3"/>
                      <a:pt x="0" y="4"/>
                    </a:cubicBezTo>
                    <a:cubicBezTo>
                      <a:pt x="0" y="5"/>
                      <a:pt x="1" y="6"/>
                      <a:pt x="1" y="8"/>
                    </a:cubicBezTo>
                    <a:cubicBezTo>
                      <a:pt x="1" y="9"/>
                      <a:pt x="1" y="11"/>
                      <a:pt x="2" y="12"/>
                    </a:cubicBezTo>
                    <a:cubicBezTo>
                      <a:pt x="2" y="12"/>
                      <a:pt x="5" y="15"/>
                      <a:pt x="5" y="15"/>
                    </a:cubicBezTo>
                    <a:cubicBezTo>
                      <a:pt x="5" y="15"/>
                      <a:pt x="4" y="13"/>
                      <a:pt x="4" y="13"/>
                    </a:cubicBezTo>
                    <a:cubicBezTo>
                      <a:pt x="3" y="12"/>
                      <a:pt x="3" y="10"/>
                      <a:pt x="3" y="9"/>
                    </a:cubicBezTo>
                    <a:cubicBezTo>
                      <a:pt x="3" y="8"/>
                      <a:pt x="7" y="9"/>
                      <a:pt x="7" y="9"/>
                    </a:cubicBezTo>
                    <a:cubicBezTo>
                      <a:pt x="8" y="9"/>
                      <a:pt x="6" y="8"/>
                      <a:pt x="5" y="7"/>
                    </a:cubicBezTo>
                    <a:cubicBezTo>
                      <a:pt x="5" y="7"/>
                      <a:pt x="6" y="6"/>
                      <a:pt x="6" y="5"/>
                    </a:cubicBezTo>
                    <a:cubicBezTo>
                      <a:pt x="7" y="1"/>
                      <a:pt x="3" y="6"/>
                      <a:pt x="2" y="6"/>
                    </a:cubicBezTo>
                    <a:cubicBezTo>
                      <a:pt x="2" y="6"/>
                      <a:pt x="4" y="3"/>
                      <a:pt x="3" y="2"/>
                    </a:cubicBezTo>
                    <a:cubicBezTo>
                      <a:pt x="3" y="1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68" name="Freeform 469">
                <a:extLst>
                  <a:ext uri="{FF2B5EF4-FFF2-40B4-BE49-F238E27FC236}">
                    <a16:creationId xmlns:a16="http://schemas.microsoft.com/office/drawing/2014/main" id="{23CF0E89-566C-784E-94CE-2505B73F87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9094" y="8931174"/>
                <a:ext cx="25477" cy="19114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69" name="Freeform 470">
                <a:extLst>
                  <a:ext uri="{FF2B5EF4-FFF2-40B4-BE49-F238E27FC236}">
                    <a16:creationId xmlns:a16="http://schemas.microsoft.com/office/drawing/2014/main" id="{E79A3ADA-87AB-454E-A312-EF862A4DBD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81003" y="9052223"/>
                <a:ext cx="44586" cy="19114"/>
              </a:xfrm>
              <a:custGeom>
                <a:avLst/>
                <a:gdLst>
                  <a:gd name="T0" fmla="*/ 5 w 5"/>
                  <a:gd name="T1" fmla="*/ 1 h 2"/>
                  <a:gd name="T2" fmla="*/ 0 w 5"/>
                  <a:gd name="T3" fmla="*/ 1 h 2"/>
                  <a:gd name="T4" fmla="*/ 5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5" y="0"/>
                      <a:pt x="0" y="0"/>
                      <a:pt x="0" y="1"/>
                    </a:cubicBezTo>
                    <a:cubicBezTo>
                      <a:pt x="0" y="1"/>
                      <a:pt x="5" y="2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70" name="Freeform 471">
                <a:extLst>
                  <a:ext uri="{FF2B5EF4-FFF2-40B4-BE49-F238E27FC236}">
                    <a16:creationId xmlns:a16="http://schemas.microsoft.com/office/drawing/2014/main" id="{05197A3C-E70D-4943-97EF-B81BF70096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0558" y="9061778"/>
                <a:ext cx="175159" cy="105125"/>
              </a:xfrm>
              <a:custGeom>
                <a:avLst/>
                <a:gdLst>
                  <a:gd name="T0" fmla="*/ 10 w 19"/>
                  <a:gd name="T1" fmla="*/ 1 h 11"/>
                  <a:gd name="T2" fmla="*/ 4 w 19"/>
                  <a:gd name="T3" fmla="*/ 3 h 11"/>
                  <a:gd name="T4" fmla="*/ 3 w 19"/>
                  <a:gd name="T5" fmla="*/ 4 h 11"/>
                  <a:gd name="T6" fmla="*/ 1 w 19"/>
                  <a:gd name="T7" fmla="*/ 3 h 11"/>
                  <a:gd name="T8" fmla="*/ 3 w 19"/>
                  <a:gd name="T9" fmla="*/ 6 h 11"/>
                  <a:gd name="T10" fmla="*/ 6 w 19"/>
                  <a:gd name="T11" fmla="*/ 7 h 11"/>
                  <a:gd name="T12" fmla="*/ 9 w 19"/>
                  <a:gd name="T13" fmla="*/ 10 h 11"/>
                  <a:gd name="T14" fmla="*/ 14 w 19"/>
                  <a:gd name="T15" fmla="*/ 10 h 11"/>
                  <a:gd name="T16" fmla="*/ 18 w 19"/>
                  <a:gd name="T17" fmla="*/ 5 h 11"/>
                  <a:gd name="T18" fmla="*/ 15 w 19"/>
                  <a:gd name="T19" fmla="*/ 2 h 11"/>
                  <a:gd name="T20" fmla="*/ 10 w 19"/>
                  <a:gd name="T21" fmla="*/ 1 h 11"/>
                  <a:gd name="T22" fmla="*/ 10 w 19"/>
                  <a:gd name="T2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" h="11">
                    <a:moveTo>
                      <a:pt x="10" y="1"/>
                    </a:moveTo>
                    <a:cubicBezTo>
                      <a:pt x="9" y="0"/>
                      <a:pt x="5" y="2"/>
                      <a:pt x="4" y="3"/>
                    </a:cubicBezTo>
                    <a:cubicBezTo>
                      <a:pt x="3" y="3"/>
                      <a:pt x="4" y="3"/>
                      <a:pt x="3" y="4"/>
                    </a:cubicBezTo>
                    <a:cubicBezTo>
                      <a:pt x="3" y="5"/>
                      <a:pt x="2" y="3"/>
                      <a:pt x="1" y="3"/>
                    </a:cubicBezTo>
                    <a:cubicBezTo>
                      <a:pt x="0" y="3"/>
                      <a:pt x="2" y="6"/>
                      <a:pt x="3" y="6"/>
                    </a:cubicBezTo>
                    <a:cubicBezTo>
                      <a:pt x="3" y="7"/>
                      <a:pt x="5" y="7"/>
                      <a:pt x="6" y="7"/>
                    </a:cubicBezTo>
                    <a:cubicBezTo>
                      <a:pt x="8" y="7"/>
                      <a:pt x="8" y="9"/>
                      <a:pt x="9" y="10"/>
                    </a:cubicBezTo>
                    <a:cubicBezTo>
                      <a:pt x="10" y="11"/>
                      <a:pt x="13" y="10"/>
                      <a:pt x="14" y="10"/>
                    </a:cubicBezTo>
                    <a:cubicBezTo>
                      <a:pt x="18" y="10"/>
                      <a:pt x="19" y="8"/>
                      <a:pt x="18" y="5"/>
                    </a:cubicBezTo>
                    <a:cubicBezTo>
                      <a:pt x="18" y="3"/>
                      <a:pt x="17" y="2"/>
                      <a:pt x="15" y="2"/>
                    </a:cubicBezTo>
                    <a:cubicBezTo>
                      <a:pt x="14" y="2"/>
                      <a:pt x="12" y="1"/>
                      <a:pt x="10" y="1"/>
                    </a:cubicBezTo>
                    <a:cubicBezTo>
                      <a:pt x="10" y="1"/>
                      <a:pt x="11" y="1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71" name="Freeform 472">
                <a:extLst>
                  <a:ext uri="{FF2B5EF4-FFF2-40B4-BE49-F238E27FC236}">
                    <a16:creationId xmlns:a16="http://schemas.microsoft.com/office/drawing/2014/main" id="{A299373D-0099-3444-AD2B-B6033D1572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21763" y="9240172"/>
                <a:ext cx="194266" cy="111494"/>
              </a:xfrm>
              <a:custGeom>
                <a:avLst/>
                <a:gdLst>
                  <a:gd name="T0" fmla="*/ 0 w 21"/>
                  <a:gd name="T1" fmla="*/ 8 h 12"/>
                  <a:gd name="T2" fmla="*/ 6 w 21"/>
                  <a:gd name="T3" fmla="*/ 8 h 12"/>
                  <a:gd name="T4" fmla="*/ 9 w 21"/>
                  <a:gd name="T5" fmla="*/ 7 h 12"/>
                  <a:gd name="T6" fmla="*/ 13 w 21"/>
                  <a:gd name="T7" fmla="*/ 7 h 12"/>
                  <a:gd name="T8" fmla="*/ 14 w 21"/>
                  <a:gd name="T9" fmla="*/ 5 h 12"/>
                  <a:gd name="T10" fmla="*/ 17 w 21"/>
                  <a:gd name="T11" fmla="*/ 3 h 12"/>
                  <a:gd name="T12" fmla="*/ 20 w 21"/>
                  <a:gd name="T13" fmla="*/ 4 h 12"/>
                  <a:gd name="T14" fmla="*/ 18 w 21"/>
                  <a:gd name="T15" fmla="*/ 7 h 12"/>
                  <a:gd name="T16" fmla="*/ 11 w 21"/>
                  <a:gd name="T17" fmla="*/ 11 h 12"/>
                  <a:gd name="T18" fmla="*/ 0 w 21"/>
                  <a:gd name="T19" fmla="*/ 8 h 12"/>
                  <a:gd name="T20" fmla="*/ 0 w 21"/>
                  <a:gd name="T21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2">
                    <a:moveTo>
                      <a:pt x="0" y="8"/>
                    </a:moveTo>
                    <a:cubicBezTo>
                      <a:pt x="1" y="7"/>
                      <a:pt x="5" y="8"/>
                      <a:pt x="6" y="8"/>
                    </a:cubicBezTo>
                    <a:cubicBezTo>
                      <a:pt x="7" y="8"/>
                      <a:pt x="8" y="6"/>
                      <a:pt x="9" y="7"/>
                    </a:cubicBezTo>
                    <a:cubicBezTo>
                      <a:pt x="10" y="8"/>
                      <a:pt x="12" y="8"/>
                      <a:pt x="13" y="7"/>
                    </a:cubicBezTo>
                    <a:cubicBezTo>
                      <a:pt x="13" y="6"/>
                      <a:pt x="14" y="5"/>
                      <a:pt x="14" y="5"/>
                    </a:cubicBezTo>
                    <a:cubicBezTo>
                      <a:pt x="15" y="5"/>
                      <a:pt x="17" y="5"/>
                      <a:pt x="17" y="3"/>
                    </a:cubicBezTo>
                    <a:cubicBezTo>
                      <a:pt x="17" y="0"/>
                      <a:pt x="21" y="2"/>
                      <a:pt x="20" y="4"/>
                    </a:cubicBezTo>
                    <a:cubicBezTo>
                      <a:pt x="19" y="5"/>
                      <a:pt x="18" y="7"/>
                      <a:pt x="18" y="7"/>
                    </a:cubicBezTo>
                    <a:cubicBezTo>
                      <a:pt x="15" y="8"/>
                      <a:pt x="14" y="10"/>
                      <a:pt x="11" y="11"/>
                    </a:cubicBezTo>
                    <a:cubicBezTo>
                      <a:pt x="9" y="12"/>
                      <a:pt x="0" y="11"/>
                      <a:pt x="0" y="8"/>
                    </a:cubicBezTo>
                    <a:cubicBezTo>
                      <a:pt x="0" y="7"/>
                      <a:pt x="0" y="10"/>
                      <a:pt x="0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72" name="Freeform 473">
                <a:extLst>
                  <a:ext uri="{FF2B5EF4-FFF2-40B4-BE49-F238E27FC236}">
                    <a16:creationId xmlns:a16="http://schemas.microsoft.com/office/drawing/2014/main" id="{FFBC9972-FCEB-874C-AB9E-D0A65574A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2019" y="9297510"/>
                <a:ext cx="82802" cy="101937"/>
              </a:xfrm>
              <a:custGeom>
                <a:avLst/>
                <a:gdLst>
                  <a:gd name="T0" fmla="*/ 1 w 9"/>
                  <a:gd name="T1" fmla="*/ 0 h 11"/>
                  <a:gd name="T2" fmla="*/ 8 w 9"/>
                  <a:gd name="T3" fmla="*/ 8 h 11"/>
                  <a:gd name="T4" fmla="*/ 5 w 9"/>
                  <a:gd name="T5" fmla="*/ 4 h 11"/>
                  <a:gd name="T6" fmla="*/ 1 w 9"/>
                  <a:gd name="T7" fmla="*/ 0 h 11"/>
                  <a:gd name="T8" fmla="*/ 1 w 9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1" y="0"/>
                    </a:moveTo>
                    <a:cubicBezTo>
                      <a:pt x="0" y="1"/>
                      <a:pt x="5" y="11"/>
                      <a:pt x="8" y="8"/>
                    </a:cubicBezTo>
                    <a:cubicBezTo>
                      <a:pt x="9" y="6"/>
                      <a:pt x="6" y="4"/>
                      <a:pt x="5" y="4"/>
                    </a:cubicBezTo>
                    <a:cubicBezTo>
                      <a:pt x="4" y="3"/>
                      <a:pt x="1" y="0"/>
                      <a:pt x="1" y="0"/>
                    </a:cubicBezTo>
                    <a:cubicBezTo>
                      <a:pt x="0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73" name="Freeform 474">
                <a:extLst>
                  <a:ext uri="{FF2B5EF4-FFF2-40B4-BE49-F238E27FC236}">
                    <a16:creationId xmlns:a16="http://schemas.microsoft.com/office/drawing/2014/main" id="{47778496-AB37-4446-B82A-F51AA6BAF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44054" y="9485460"/>
                <a:ext cx="54138" cy="54153"/>
              </a:xfrm>
              <a:custGeom>
                <a:avLst/>
                <a:gdLst>
                  <a:gd name="T0" fmla="*/ 6 w 6"/>
                  <a:gd name="T1" fmla="*/ 4 h 6"/>
                  <a:gd name="T2" fmla="*/ 1 w 6"/>
                  <a:gd name="T3" fmla="*/ 2 h 6"/>
                  <a:gd name="T4" fmla="*/ 6 w 6"/>
                  <a:gd name="T5" fmla="*/ 4 h 6"/>
                  <a:gd name="T6" fmla="*/ 6 w 6"/>
                  <a:gd name="T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cubicBezTo>
                      <a:pt x="6" y="2"/>
                      <a:pt x="0" y="0"/>
                      <a:pt x="1" y="2"/>
                    </a:cubicBezTo>
                    <a:cubicBezTo>
                      <a:pt x="1" y="3"/>
                      <a:pt x="6" y="5"/>
                      <a:pt x="6" y="4"/>
                    </a:cubicBezTo>
                    <a:cubicBezTo>
                      <a:pt x="6" y="3"/>
                      <a:pt x="6" y="6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74" name="Freeform 475">
                <a:extLst>
                  <a:ext uri="{FF2B5EF4-FFF2-40B4-BE49-F238E27FC236}">
                    <a16:creationId xmlns:a16="http://schemas.microsoft.com/office/drawing/2014/main" id="{1CEC79AB-0A5D-F947-8D94-F43642F3D0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6728" y="9399449"/>
                <a:ext cx="85988" cy="57339"/>
              </a:xfrm>
              <a:custGeom>
                <a:avLst/>
                <a:gdLst>
                  <a:gd name="T0" fmla="*/ 8 w 9"/>
                  <a:gd name="T1" fmla="*/ 6 h 6"/>
                  <a:gd name="T2" fmla="*/ 0 w 9"/>
                  <a:gd name="T3" fmla="*/ 1 h 6"/>
                  <a:gd name="T4" fmla="*/ 3 w 9"/>
                  <a:gd name="T5" fmla="*/ 4 h 6"/>
                  <a:gd name="T6" fmla="*/ 8 w 9"/>
                  <a:gd name="T7" fmla="*/ 6 h 6"/>
                  <a:gd name="T8" fmla="*/ 8 w 9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6"/>
                    </a:moveTo>
                    <a:cubicBezTo>
                      <a:pt x="6" y="5"/>
                      <a:pt x="3" y="0"/>
                      <a:pt x="0" y="1"/>
                    </a:cubicBezTo>
                    <a:cubicBezTo>
                      <a:pt x="0" y="2"/>
                      <a:pt x="3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9" y="6"/>
                      <a:pt x="6" y="5"/>
                      <a:pt x="8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75" name="Freeform 476">
                <a:extLst>
                  <a:ext uri="{FF2B5EF4-FFF2-40B4-BE49-F238E27FC236}">
                    <a16:creationId xmlns:a16="http://schemas.microsoft.com/office/drawing/2014/main" id="{68549E9C-3BF1-5C43-ADE0-3B6845105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3926" y="9361221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0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2"/>
                      <a:pt x="0" y="0"/>
                      <a:pt x="0" y="0"/>
                    </a:cubicBezTo>
                    <a:cubicBezTo>
                      <a:pt x="0" y="1"/>
                      <a:pt x="4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76" name="Freeform 477">
                <a:extLst>
                  <a:ext uri="{FF2B5EF4-FFF2-40B4-BE49-F238E27FC236}">
                    <a16:creationId xmlns:a16="http://schemas.microsoft.com/office/drawing/2014/main" id="{4394D229-20BD-8144-A505-D16AA6663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7872" y="10017446"/>
                <a:ext cx="149679" cy="111494"/>
              </a:xfrm>
              <a:custGeom>
                <a:avLst/>
                <a:gdLst>
                  <a:gd name="T0" fmla="*/ 15 w 16"/>
                  <a:gd name="T1" fmla="*/ 11 h 12"/>
                  <a:gd name="T2" fmla="*/ 2 w 16"/>
                  <a:gd name="T3" fmla="*/ 0 h 12"/>
                  <a:gd name="T4" fmla="*/ 15 w 16"/>
                  <a:gd name="T5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12">
                    <a:moveTo>
                      <a:pt x="15" y="11"/>
                    </a:moveTo>
                    <a:cubicBezTo>
                      <a:pt x="16" y="12"/>
                      <a:pt x="3" y="0"/>
                      <a:pt x="2" y="0"/>
                    </a:cubicBezTo>
                    <a:cubicBezTo>
                      <a:pt x="0" y="0"/>
                      <a:pt x="7" y="9"/>
                      <a:pt x="15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77" name="Freeform 478">
                <a:extLst>
                  <a:ext uri="{FF2B5EF4-FFF2-40B4-BE49-F238E27FC236}">
                    <a16:creationId xmlns:a16="http://schemas.microsoft.com/office/drawing/2014/main" id="{F1FB6BB2-6143-AB46-870C-D3F6E5F0DD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49145" y="10727826"/>
                <a:ext cx="105096" cy="130608"/>
              </a:xfrm>
              <a:custGeom>
                <a:avLst/>
                <a:gdLst>
                  <a:gd name="T0" fmla="*/ 11 w 11"/>
                  <a:gd name="T1" fmla="*/ 14 h 14"/>
                  <a:gd name="T2" fmla="*/ 9 w 11"/>
                  <a:gd name="T3" fmla="*/ 10 h 14"/>
                  <a:gd name="T4" fmla="*/ 9 w 11"/>
                  <a:gd name="T5" fmla="*/ 7 h 14"/>
                  <a:gd name="T6" fmla="*/ 0 w 11"/>
                  <a:gd name="T7" fmla="*/ 0 h 14"/>
                  <a:gd name="T8" fmla="*/ 3 w 11"/>
                  <a:gd name="T9" fmla="*/ 4 h 14"/>
                  <a:gd name="T10" fmla="*/ 5 w 11"/>
                  <a:gd name="T11" fmla="*/ 8 h 14"/>
                  <a:gd name="T12" fmla="*/ 8 w 11"/>
                  <a:gd name="T13" fmla="*/ 11 h 14"/>
                  <a:gd name="T14" fmla="*/ 11 w 11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4">
                    <a:moveTo>
                      <a:pt x="11" y="14"/>
                    </a:moveTo>
                    <a:cubicBezTo>
                      <a:pt x="10" y="12"/>
                      <a:pt x="11" y="11"/>
                      <a:pt x="9" y="10"/>
                    </a:cubicBezTo>
                    <a:cubicBezTo>
                      <a:pt x="8" y="8"/>
                      <a:pt x="9" y="8"/>
                      <a:pt x="9" y="7"/>
                    </a:cubicBezTo>
                    <a:cubicBezTo>
                      <a:pt x="8" y="5"/>
                      <a:pt x="0" y="1"/>
                      <a:pt x="0" y="0"/>
                    </a:cubicBezTo>
                    <a:cubicBezTo>
                      <a:pt x="0" y="1"/>
                      <a:pt x="3" y="3"/>
                      <a:pt x="3" y="4"/>
                    </a:cubicBezTo>
                    <a:cubicBezTo>
                      <a:pt x="4" y="6"/>
                      <a:pt x="4" y="7"/>
                      <a:pt x="5" y="8"/>
                    </a:cubicBezTo>
                    <a:cubicBezTo>
                      <a:pt x="6" y="9"/>
                      <a:pt x="9" y="10"/>
                      <a:pt x="8" y="11"/>
                    </a:cubicBezTo>
                    <a:cubicBezTo>
                      <a:pt x="8" y="13"/>
                      <a:pt x="9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78" name="Freeform 479">
                <a:extLst>
                  <a:ext uri="{FF2B5EF4-FFF2-40B4-BE49-F238E27FC236}">
                    <a16:creationId xmlns:a16="http://schemas.microsoft.com/office/drawing/2014/main" id="{F9A5C586-7C98-AE4E-B1C9-8A0EA97D3F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7809" y="10848878"/>
                <a:ext cx="242035" cy="283515"/>
              </a:xfrm>
              <a:custGeom>
                <a:avLst/>
                <a:gdLst>
                  <a:gd name="T0" fmla="*/ 8 w 26"/>
                  <a:gd name="T1" fmla="*/ 2 h 30"/>
                  <a:gd name="T2" fmla="*/ 7 w 26"/>
                  <a:gd name="T3" fmla="*/ 11 h 30"/>
                  <a:gd name="T4" fmla="*/ 5 w 26"/>
                  <a:gd name="T5" fmla="*/ 18 h 30"/>
                  <a:gd name="T6" fmla="*/ 9 w 26"/>
                  <a:gd name="T7" fmla="*/ 25 h 30"/>
                  <a:gd name="T8" fmla="*/ 14 w 26"/>
                  <a:gd name="T9" fmla="*/ 26 h 30"/>
                  <a:gd name="T10" fmla="*/ 17 w 26"/>
                  <a:gd name="T11" fmla="*/ 22 h 30"/>
                  <a:gd name="T12" fmla="*/ 18 w 26"/>
                  <a:gd name="T13" fmla="*/ 16 h 30"/>
                  <a:gd name="T14" fmla="*/ 22 w 26"/>
                  <a:gd name="T15" fmla="*/ 14 h 30"/>
                  <a:gd name="T16" fmla="*/ 26 w 26"/>
                  <a:gd name="T17" fmla="*/ 10 h 30"/>
                  <a:gd name="T18" fmla="*/ 25 w 26"/>
                  <a:gd name="T19" fmla="*/ 6 h 30"/>
                  <a:gd name="T20" fmla="*/ 20 w 26"/>
                  <a:gd name="T21" fmla="*/ 8 h 30"/>
                  <a:gd name="T22" fmla="*/ 14 w 26"/>
                  <a:gd name="T23" fmla="*/ 5 h 30"/>
                  <a:gd name="T24" fmla="*/ 11 w 26"/>
                  <a:gd name="T25" fmla="*/ 0 h 30"/>
                  <a:gd name="T26" fmla="*/ 11 w 26"/>
                  <a:gd name="T27" fmla="*/ 3 h 30"/>
                  <a:gd name="T28" fmla="*/ 8 w 26"/>
                  <a:gd name="T29" fmla="*/ 2 h 30"/>
                  <a:gd name="T30" fmla="*/ 8 w 26"/>
                  <a:gd name="T31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30">
                    <a:moveTo>
                      <a:pt x="8" y="2"/>
                    </a:moveTo>
                    <a:cubicBezTo>
                      <a:pt x="7" y="2"/>
                      <a:pt x="7" y="9"/>
                      <a:pt x="7" y="11"/>
                    </a:cubicBezTo>
                    <a:cubicBezTo>
                      <a:pt x="6" y="13"/>
                      <a:pt x="0" y="16"/>
                      <a:pt x="5" y="18"/>
                    </a:cubicBezTo>
                    <a:cubicBezTo>
                      <a:pt x="8" y="19"/>
                      <a:pt x="11" y="21"/>
                      <a:pt x="9" y="25"/>
                    </a:cubicBezTo>
                    <a:cubicBezTo>
                      <a:pt x="6" y="30"/>
                      <a:pt x="11" y="29"/>
                      <a:pt x="14" y="26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9" y="19"/>
                      <a:pt x="18" y="19"/>
                      <a:pt x="18" y="16"/>
                    </a:cubicBezTo>
                    <a:cubicBezTo>
                      <a:pt x="19" y="14"/>
                      <a:pt x="21" y="14"/>
                      <a:pt x="22" y="14"/>
                    </a:cubicBezTo>
                    <a:cubicBezTo>
                      <a:pt x="23" y="15"/>
                      <a:pt x="25" y="11"/>
                      <a:pt x="26" y="10"/>
                    </a:cubicBezTo>
                    <a:cubicBezTo>
                      <a:pt x="26" y="9"/>
                      <a:pt x="26" y="6"/>
                      <a:pt x="25" y="6"/>
                    </a:cubicBezTo>
                    <a:cubicBezTo>
                      <a:pt x="23" y="6"/>
                      <a:pt x="21" y="8"/>
                      <a:pt x="20" y="8"/>
                    </a:cubicBezTo>
                    <a:cubicBezTo>
                      <a:pt x="18" y="8"/>
                      <a:pt x="15" y="7"/>
                      <a:pt x="14" y="5"/>
                    </a:cubicBezTo>
                    <a:cubicBezTo>
                      <a:pt x="13" y="4"/>
                      <a:pt x="13" y="0"/>
                      <a:pt x="11" y="0"/>
                    </a:cubicBezTo>
                    <a:cubicBezTo>
                      <a:pt x="11" y="0"/>
                      <a:pt x="11" y="3"/>
                      <a:pt x="11" y="3"/>
                    </a:cubicBezTo>
                    <a:cubicBezTo>
                      <a:pt x="10" y="3"/>
                      <a:pt x="9" y="1"/>
                      <a:pt x="8" y="2"/>
                    </a:cubicBezTo>
                    <a:cubicBezTo>
                      <a:pt x="7" y="2"/>
                      <a:pt x="9" y="1"/>
                      <a:pt x="8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79" name="Freeform 480">
                <a:extLst>
                  <a:ext uri="{FF2B5EF4-FFF2-40B4-BE49-F238E27FC236}">
                    <a16:creationId xmlns:a16="http://schemas.microsoft.com/office/drawing/2014/main" id="{3BF997C6-FDD4-CB48-BFA8-68DD3DCE42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59341" y="11055938"/>
                <a:ext cx="366241" cy="356782"/>
              </a:xfrm>
              <a:custGeom>
                <a:avLst/>
                <a:gdLst>
                  <a:gd name="T0" fmla="*/ 33 w 39"/>
                  <a:gd name="T1" fmla="*/ 4 h 38"/>
                  <a:gd name="T2" fmla="*/ 30 w 39"/>
                  <a:gd name="T3" fmla="*/ 1 h 38"/>
                  <a:gd name="T4" fmla="*/ 26 w 39"/>
                  <a:gd name="T5" fmla="*/ 8 h 38"/>
                  <a:gd name="T6" fmla="*/ 22 w 39"/>
                  <a:gd name="T7" fmla="*/ 13 h 38"/>
                  <a:gd name="T8" fmla="*/ 15 w 39"/>
                  <a:gd name="T9" fmla="*/ 18 h 38"/>
                  <a:gd name="T10" fmla="*/ 9 w 39"/>
                  <a:gd name="T11" fmla="*/ 22 h 38"/>
                  <a:gd name="T12" fmla="*/ 4 w 39"/>
                  <a:gd name="T13" fmla="*/ 27 h 38"/>
                  <a:gd name="T14" fmla="*/ 2 w 39"/>
                  <a:gd name="T15" fmla="*/ 33 h 38"/>
                  <a:gd name="T16" fmla="*/ 1 w 39"/>
                  <a:gd name="T17" fmla="*/ 34 h 38"/>
                  <a:gd name="T18" fmla="*/ 3 w 39"/>
                  <a:gd name="T19" fmla="*/ 35 h 38"/>
                  <a:gd name="T20" fmla="*/ 10 w 39"/>
                  <a:gd name="T21" fmla="*/ 37 h 38"/>
                  <a:gd name="T22" fmla="*/ 19 w 39"/>
                  <a:gd name="T23" fmla="*/ 34 h 38"/>
                  <a:gd name="T24" fmla="*/ 22 w 39"/>
                  <a:gd name="T25" fmla="*/ 27 h 38"/>
                  <a:gd name="T26" fmla="*/ 27 w 39"/>
                  <a:gd name="T27" fmla="*/ 22 h 38"/>
                  <a:gd name="T28" fmla="*/ 29 w 39"/>
                  <a:gd name="T29" fmla="*/ 21 h 38"/>
                  <a:gd name="T30" fmla="*/ 33 w 39"/>
                  <a:gd name="T31" fmla="*/ 21 h 38"/>
                  <a:gd name="T32" fmla="*/ 32 w 39"/>
                  <a:gd name="T33" fmla="*/ 19 h 38"/>
                  <a:gd name="T34" fmla="*/ 32 w 39"/>
                  <a:gd name="T35" fmla="*/ 17 h 38"/>
                  <a:gd name="T36" fmla="*/ 38 w 39"/>
                  <a:gd name="T37" fmla="*/ 9 h 38"/>
                  <a:gd name="T38" fmla="*/ 38 w 39"/>
                  <a:gd name="T39" fmla="*/ 6 h 38"/>
                  <a:gd name="T40" fmla="*/ 38 w 39"/>
                  <a:gd name="T41" fmla="*/ 4 h 38"/>
                  <a:gd name="T42" fmla="*/ 37 w 39"/>
                  <a:gd name="T43" fmla="*/ 4 h 38"/>
                  <a:gd name="T44" fmla="*/ 37 w 39"/>
                  <a:gd name="T45" fmla="*/ 2 h 38"/>
                  <a:gd name="T46" fmla="*/ 33 w 39"/>
                  <a:gd name="T47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38">
                    <a:moveTo>
                      <a:pt x="33" y="4"/>
                    </a:moveTo>
                    <a:cubicBezTo>
                      <a:pt x="33" y="4"/>
                      <a:pt x="32" y="0"/>
                      <a:pt x="30" y="1"/>
                    </a:cubicBezTo>
                    <a:cubicBezTo>
                      <a:pt x="27" y="3"/>
                      <a:pt x="28" y="5"/>
                      <a:pt x="26" y="8"/>
                    </a:cubicBezTo>
                    <a:cubicBezTo>
                      <a:pt x="25" y="9"/>
                      <a:pt x="24" y="12"/>
                      <a:pt x="22" y="13"/>
                    </a:cubicBezTo>
                    <a:cubicBezTo>
                      <a:pt x="20" y="16"/>
                      <a:pt x="18" y="17"/>
                      <a:pt x="15" y="18"/>
                    </a:cubicBezTo>
                    <a:cubicBezTo>
                      <a:pt x="13" y="19"/>
                      <a:pt x="12" y="21"/>
                      <a:pt x="9" y="22"/>
                    </a:cubicBezTo>
                    <a:cubicBezTo>
                      <a:pt x="7" y="23"/>
                      <a:pt x="7" y="27"/>
                      <a:pt x="4" y="27"/>
                    </a:cubicBezTo>
                    <a:cubicBezTo>
                      <a:pt x="0" y="28"/>
                      <a:pt x="4" y="31"/>
                      <a:pt x="2" y="33"/>
                    </a:cubicBezTo>
                    <a:cubicBezTo>
                      <a:pt x="1" y="33"/>
                      <a:pt x="0" y="33"/>
                      <a:pt x="1" y="34"/>
                    </a:cubicBezTo>
                    <a:cubicBezTo>
                      <a:pt x="1" y="35"/>
                      <a:pt x="1" y="35"/>
                      <a:pt x="3" y="35"/>
                    </a:cubicBezTo>
                    <a:cubicBezTo>
                      <a:pt x="5" y="35"/>
                      <a:pt x="8" y="37"/>
                      <a:pt x="10" y="37"/>
                    </a:cubicBezTo>
                    <a:cubicBezTo>
                      <a:pt x="14" y="38"/>
                      <a:pt x="16" y="36"/>
                      <a:pt x="19" y="34"/>
                    </a:cubicBezTo>
                    <a:cubicBezTo>
                      <a:pt x="21" y="32"/>
                      <a:pt x="22" y="30"/>
                      <a:pt x="22" y="27"/>
                    </a:cubicBezTo>
                    <a:cubicBezTo>
                      <a:pt x="23" y="24"/>
                      <a:pt x="24" y="24"/>
                      <a:pt x="27" y="22"/>
                    </a:cubicBezTo>
                    <a:cubicBezTo>
                      <a:pt x="28" y="22"/>
                      <a:pt x="28" y="21"/>
                      <a:pt x="29" y="21"/>
                    </a:cubicBezTo>
                    <a:cubicBezTo>
                      <a:pt x="30" y="21"/>
                      <a:pt x="31" y="21"/>
                      <a:pt x="33" y="21"/>
                    </a:cubicBezTo>
                    <a:cubicBezTo>
                      <a:pt x="34" y="20"/>
                      <a:pt x="33" y="19"/>
                      <a:pt x="32" y="19"/>
                    </a:cubicBezTo>
                    <a:cubicBezTo>
                      <a:pt x="31" y="18"/>
                      <a:pt x="31" y="18"/>
                      <a:pt x="32" y="17"/>
                    </a:cubicBezTo>
                    <a:cubicBezTo>
                      <a:pt x="34" y="14"/>
                      <a:pt x="36" y="12"/>
                      <a:pt x="38" y="9"/>
                    </a:cubicBezTo>
                    <a:cubicBezTo>
                      <a:pt x="38" y="8"/>
                      <a:pt x="38" y="7"/>
                      <a:pt x="38" y="6"/>
                    </a:cubicBezTo>
                    <a:cubicBezTo>
                      <a:pt x="38" y="5"/>
                      <a:pt x="38" y="5"/>
                      <a:pt x="38" y="4"/>
                    </a:cubicBezTo>
                    <a:cubicBezTo>
                      <a:pt x="39" y="3"/>
                      <a:pt x="37" y="4"/>
                      <a:pt x="37" y="4"/>
                    </a:cubicBezTo>
                    <a:cubicBezTo>
                      <a:pt x="37" y="3"/>
                      <a:pt x="37" y="3"/>
                      <a:pt x="37" y="2"/>
                    </a:cubicBezTo>
                    <a:cubicBezTo>
                      <a:pt x="36" y="3"/>
                      <a:pt x="35" y="5"/>
                      <a:pt x="3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80" name="Freeform 481">
                <a:extLst>
                  <a:ext uri="{FF2B5EF4-FFF2-40B4-BE49-F238E27FC236}">
                    <a16:creationId xmlns:a16="http://schemas.microsoft.com/office/drawing/2014/main" id="{412D3CD1-D6D8-9A4F-ADD1-46EF36547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16663" y="11412723"/>
                <a:ext cx="19109" cy="19114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1" y="1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81" name="Freeform 482">
                <a:extLst>
                  <a:ext uri="{FF2B5EF4-FFF2-40B4-BE49-F238E27FC236}">
                    <a16:creationId xmlns:a16="http://schemas.microsoft.com/office/drawing/2014/main" id="{5D7C8134-690C-2945-BE71-72276CB91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43420" y="11065497"/>
                <a:ext cx="178345" cy="168836"/>
              </a:xfrm>
              <a:custGeom>
                <a:avLst/>
                <a:gdLst>
                  <a:gd name="T0" fmla="*/ 0 w 19"/>
                  <a:gd name="T1" fmla="*/ 2 h 18"/>
                  <a:gd name="T2" fmla="*/ 2 w 19"/>
                  <a:gd name="T3" fmla="*/ 7 h 18"/>
                  <a:gd name="T4" fmla="*/ 4 w 19"/>
                  <a:gd name="T5" fmla="*/ 10 h 18"/>
                  <a:gd name="T6" fmla="*/ 3 w 19"/>
                  <a:gd name="T7" fmla="*/ 12 h 18"/>
                  <a:gd name="T8" fmla="*/ 9 w 19"/>
                  <a:gd name="T9" fmla="*/ 18 h 18"/>
                  <a:gd name="T10" fmla="*/ 12 w 19"/>
                  <a:gd name="T11" fmla="*/ 15 h 18"/>
                  <a:gd name="T12" fmla="*/ 13 w 19"/>
                  <a:gd name="T13" fmla="*/ 17 h 18"/>
                  <a:gd name="T14" fmla="*/ 14 w 19"/>
                  <a:gd name="T15" fmla="*/ 14 h 18"/>
                  <a:gd name="T16" fmla="*/ 16 w 19"/>
                  <a:gd name="T17" fmla="*/ 15 h 18"/>
                  <a:gd name="T18" fmla="*/ 18 w 19"/>
                  <a:gd name="T19" fmla="*/ 7 h 18"/>
                  <a:gd name="T20" fmla="*/ 16 w 19"/>
                  <a:gd name="T21" fmla="*/ 1 h 18"/>
                  <a:gd name="T22" fmla="*/ 7 w 19"/>
                  <a:gd name="T23" fmla="*/ 3 h 18"/>
                  <a:gd name="T24" fmla="*/ 0 w 19"/>
                  <a:gd name="T25" fmla="*/ 2 h 18"/>
                  <a:gd name="T26" fmla="*/ 0 w 19"/>
                  <a:gd name="T27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18">
                    <a:moveTo>
                      <a:pt x="0" y="2"/>
                    </a:moveTo>
                    <a:cubicBezTo>
                      <a:pt x="0" y="3"/>
                      <a:pt x="2" y="6"/>
                      <a:pt x="2" y="7"/>
                    </a:cubicBezTo>
                    <a:cubicBezTo>
                      <a:pt x="3" y="8"/>
                      <a:pt x="4" y="9"/>
                      <a:pt x="4" y="10"/>
                    </a:cubicBezTo>
                    <a:cubicBezTo>
                      <a:pt x="4" y="11"/>
                      <a:pt x="3" y="11"/>
                      <a:pt x="3" y="12"/>
                    </a:cubicBezTo>
                    <a:cubicBezTo>
                      <a:pt x="4" y="15"/>
                      <a:pt x="7" y="17"/>
                      <a:pt x="9" y="18"/>
                    </a:cubicBezTo>
                    <a:cubicBezTo>
                      <a:pt x="11" y="18"/>
                      <a:pt x="11" y="16"/>
                      <a:pt x="12" y="15"/>
                    </a:cubicBezTo>
                    <a:cubicBezTo>
                      <a:pt x="12" y="15"/>
                      <a:pt x="13" y="17"/>
                      <a:pt x="13" y="17"/>
                    </a:cubicBezTo>
                    <a:cubicBezTo>
                      <a:pt x="13" y="16"/>
                      <a:pt x="13" y="14"/>
                      <a:pt x="14" y="14"/>
                    </a:cubicBezTo>
                    <a:cubicBezTo>
                      <a:pt x="15" y="13"/>
                      <a:pt x="15" y="15"/>
                      <a:pt x="16" y="15"/>
                    </a:cubicBezTo>
                    <a:cubicBezTo>
                      <a:pt x="15" y="15"/>
                      <a:pt x="18" y="8"/>
                      <a:pt x="18" y="7"/>
                    </a:cubicBezTo>
                    <a:cubicBezTo>
                      <a:pt x="18" y="6"/>
                      <a:pt x="19" y="0"/>
                      <a:pt x="16" y="1"/>
                    </a:cubicBezTo>
                    <a:cubicBezTo>
                      <a:pt x="13" y="2"/>
                      <a:pt x="10" y="4"/>
                      <a:pt x="7" y="3"/>
                    </a:cubicBezTo>
                    <a:cubicBezTo>
                      <a:pt x="6" y="3"/>
                      <a:pt x="1" y="0"/>
                      <a:pt x="0" y="2"/>
                    </a:cubicBezTo>
                    <a:cubicBezTo>
                      <a:pt x="0" y="3"/>
                      <a:pt x="1" y="0"/>
                      <a:pt x="0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82" name="Freeform 483">
                <a:extLst>
                  <a:ext uri="{FF2B5EF4-FFF2-40B4-BE49-F238E27FC236}">
                    <a16:creationId xmlns:a16="http://schemas.microsoft.com/office/drawing/2014/main" id="{F12BF101-C29F-7348-891E-FD86202CE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3547" y="11017713"/>
                <a:ext cx="28662" cy="47785"/>
              </a:xfrm>
              <a:custGeom>
                <a:avLst/>
                <a:gdLst>
                  <a:gd name="T0" fmla="*/ 3 w 3"/>
                  <a:gd name="T1" fmla="*/ 4 h 5"/>
                  <a:gd name="T2" fmla="*/ 1 w 3"/>
                  <a:gd name="T3" fmla="*/ 0 h 5"/>
                  <a:gd name="T4" fmla="*/ 3 w 3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3" y="4"/>
                    </a:moveTo>
                    <a:cubicBezTo>
                      <a:pt x="3" y="5"/>
                      <a:pt x="0" y="1"/>
                      <a:pt x="1" y="0"/>
                    </a:cubicBezTo>
                    <a:cubicBezTo>
                      <a:pt x="2" y="0"/>
                      <a:pt x="3" y="1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83" name="Freeform 484">
                <a:extLst>
                  <a:ext uri="{FF2B5EF4-FFF2-40B4-BE49-F238E27FC236}">
                    <a16:creationId xmlns:a16="http://schemas.microsoft.com/office/drawing/2014/main" id="{A3958AAC-0F74-F845-9DA8-51B52EDE1E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5650" y="11017713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84" name="Freeform 485">
                <a:extLst>
                  <a:ext uri="{FF2B5EF4-FFF2-40B4-BE49-F238E27FC236}">
                    <a16:creationId xmlns:a16="http://schemas.microsoft.com/office/drawing/2014/main" id="{BFFB8C6E-3544-D547-93A8-640F037CC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84832" y="8593504"/>
                <a:ext cx="101909" cy="168836"/>
              </a:xfrm>
              <a:custGeom>
                <a:avLst/>
                <a:gdLst>
                  <a:gd name="T0" fmla="*/ 2 w 11"/>
                  <a:gd name="T1" fmla="*/ 0 h 18"/>
                  <a:gd name="T2" fmla="*/ 1 w 11"/>
                  <a:gd name="T3" fmla="*/ 0 h 18"/>
                  <a:gd name="T4" fmla="*/ 1 w 11"/>
                  <a:gd name="T5" fmla="*/ 3 h 18"/>
                  <a:gd name="T6" fmla="*/ 0 w 11"/>
                  <a:gd name="T7" fmla="*/ 8 h 18"/>
                  <a:gd name="T8" fmla="*/ 4 w 11"/>
                  <a:gd name="T9" fmla="*/ 18 h 18"/>
                  <a:gd name="T10" fmla="*/ 9 w 11"/>
                  <a:gd name="T11" fmla="*/ 15 h 18"/>
                  <a:gd name="T12" fmla="*/ 9 w 11"/>
                  <a:gd name="T13" fmla="*/ 8 h 18"/>
                  <a:gd name="T14" fmla="*/ 2 w 11"/>
                  <a:gd name="T15" fmla="*/ 0 h 18"/>
                  <a:gd name="T16" fmla="*/ 2 w 11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8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3"/>
                      <a:pt x="1" y="3"/>
                    </a:cubicBezTo>
                    <a:cubicBezTo>
                      <a:pt x="1" y="5"/>
                      <a:pt x="0" y="6"/>
                      <a:pt x="0" y="8"/>
                    </a:cubicBezTo>
                    <a:cubicBezTo>
                      <a:pt x="0" y="11"/>
                      <a:pt x="0" y="18"/>
                      <a:pt x="4" y="18"/>
                    </a:cubicBezTo>
                    <a:cubicBezTo>
                      <a:pt x="6" y="18"/>
                      <a:pt x="9" y="17"/>
                      <a:pt x="9" y="15"/>
                    </a:cubicBezTo>
                    <a:cubicBezTo>
                      <a:pt x="11" y="13"/>
                      <a:pt x="9" y="10"/>
                      <a:pt x="9" y="8"/>
                    </a:cubicBezTo>
                    <a:cubicBezTo>
                      <a:pt x="7" y="6"/>
                      <a:pt x="5" y="0"/>
                      <a:pt x="2" y="0"/>
                    </a:cubicBezTo>
                    <a:cubicBezTo>
                      <a:pt x="1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85" name="Freeform 486">
                <a:extLst>
                  <a:ext uri="{FF2B5EF4-FFF2-40B4-BE49-F238E27FC236}">
                    <a16:creationId xmlns:a16="http://schemas.microsoft.com/office/drawing/2014/main" id="{DCC8A90C-0B63-E74C-96CF-4CFF218D6F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65095" y="9606513"/>
                <a:ext cx="337578" cy="653037"/>
              </a:xfrm>
              <a:custGeom>
                <a:avLst/>
                <a:gdLst>
                  <a:gd name="T0" fmla="*/ 31 w 36"/>
                  <a:gd name="T1" fmla="*/ 2 h 70"/>
                  <a:gd name="T2" fmla="*/ 29 w 36"/>
                  <a:gd name="T3" fmla="*/ 0 h 70"/>
                  <a:gd name="T4" fmla="*/ 28 w 36"/>
                  <a:gd name="T5" fmla="*/ 3 h 70"/>
                  <a:gd name="T6" fmla="*/ 26 w 36"/>
                  <a:gd name="T7" fmla="*/ 8 h 70"/>
                  <a:gd name="T8" fmla="*/ 23 w 36"/>
                  <a:gd name="T9" fmla="*/ 8 h 70"/>
                  <a:gd name="T10" fmla="*/ 23 w 36"/>
                  <a:gd name="T11" fmla="*/ 10 h 70"/>
                  <a:gd name="T12" fmla="*/ 22 w 36"/>
                  <a:gd name="T13" fmla="*/ 12 h 70"/>
                  <a:gd name="T14" fmla="*/ 23 w 36"/>
                  <a:gd name="T15" fmla="*/ 13 h 70"/>
                  <a:gd name="T16" fmla="*/ 21 w 36"/>
                  <a:gd name="T17" fmla="*/ 14 h 70"/>
                  <a:gd name="T18" fmla="*/ 19 w 36"/>
                  <a:gd name="T19" fmla="*/ 16 h 70"/>
                  <a:gd name="T20" fmla="*/ 15 w 36"/>
                  <a:gd name="T21" fmla="*/ 18 h 70"/>
                  <a:gd name="T22" fmla="*/ 15 w 36"/>
                  <a:gd name="T23" fmla="*/ 19 h 70"/>
                  <a:gd name="T24" fmla="*/ 13 w 36"/>
                  <a:gd name="T25" fmla="*/ 19 h 70"/>
                  <a:gd name="T26" fmla="*/ 8 w 36"/>
                  <a:gd name="T27" fmla="*/ 21 h 70"/>
                  <a:gd name="T28" fmla="*/ 6 w 36"/>
                  <a:gd name="T29" fmla="*/ 21 h 70"/>
                  <a:gd name="T30" fmla="*/ 4 w 36"/>
                  <a:gd name="T31" fmla="*/ 27 h 70"/>
                  <a:gd name="T32" fmla="*/ 4 w 36"/>
                  <a:gd name="T33" fmla="*/ 44 h 70"/>
                  <a:gd name="T34" fmla="*/ 0 w 36"/>
                  <a:gd name="T35" fmla="*/ 51 h 70"/>
                  <a:gd name="T36" fmla="*/ 0 w 36"/>
                  <a:gd name="T37" fmla="*/ 55 h 70"/>
                  <a:gd name="T38" fmla="*/ 2 w 36"/>
                  <a:gd name="T39" fmla="*/ 59 h 70"/>
                  <a:gd name="T40" fmla="*/ 5 w 36"/>
                  <a:gd name="T41" fmla="*/ 68 h 70"/>
                  <a:gd name="T42" fmla="*/ 16 w 36"/>
                  <a:gd name="T43" fmla="*/ 68 h 70"/>
                  <a:gd name="T44" fmla="*/ 24 w 36"/>
                  <a:gd name="T45" fmla="*/ 50 h 70"/>
                  <a:gd name="T46" fmla="*/ 31 w 36"/>
                  <a:gd name="T47" fmla="*/ 30 h 70"/>
                  <a:gd name="T48" fmla="*/ 32 w 36"/>
                  <a:gd name="T49" fmla="*/ 23 h 70"/>
                  <a:gd name="T50" fmla="*/ 34 w 36"/>
                  <a:gd name="T51" fmla="*/ 19 h 70"/>
                  <a:gd name="T52" fmla="*/ 36 w 36"/>
                  <a:gd name="T53" fmla="*/ 17 h 70"/>
                  <a:gd name="T54" fmla="*/ 35 w 36"/>
                  <a:gd name="T55" fmla="*/ 11 h 70"/>
                  <a:gd name="T56" fmla="*/ 31 w 36"/>
                  <a:gd name="T57" fmla="*/ 2 h 70"/>
                  <a:gd name="T58" fmla="*/ 31 w 36"/>
                  <a:gd name="T59" fmla="*/ 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70">
                    <a:moveTo>
                      <a:pt x="31" y="2"/>
                    </a:moveTo>
                    <a:cubicBezTo>
                      <a:pt x="31" y="2"/>
                      <a:pt x="30" y="0"/>
                      <a:pt x="29" y="0"/>
                    </a:cubicBezTo>
                    <a:cubicBezTo>
                      <a:pt x="29" y="1"/>
                      <a:pt x="28" y="2"/>
                      <a:pt x="28" y="3"/>
                    </a:cubicBezTo>
                    <a:cubicBezTo>
                      <a:pt x="27" y="5"/>
                      <a:pt x="27" y="6"/>
                      <a:pt x="26" y="8"/>
                    </a:cubicBezTo>
                    <a:cubicBezTo>
                      <a:pt x="25" y="9"/>
                      <a:pt x="24" y="8"/>
                      <a:pt x="23" y="8"/>
                    </a:cubicBezTo>
                    <a:cubicBezTo>
                      <a:pt x="23" y="8"/>
                      <a:pt x="24" y="9"/>
                      <a:pt x="23" y="10"/>
                    </a:cubicBezTo>
                    <a:cubicBezTo>
                      <a:pt x="23" y="11"/>
                      <a:pt x="22" y="11"/>
                      <a:pt x="22" y="12"/>
                    </a:cubicBezTo>
                    <a:cubicBezTo>
                      <a:pt x="22" y="12"/>
                      <a:pt x="23" y="13"/>
                      <a:pt x="23" y="13"/>
                    </a:cubicBezTo>
                    <a:cubicBezTo>
                      <a:pt x="23" y="14"/>
                      <a:pt x="22" y="13"/>
                      <a:pt x="21" y="14"/>
                    </a:cubicBezTo>
                    <a:cubicBezTo>
                      <a:pt x="20" y="14"/>
                      <a:pt x="20" y="15"/>
                      <a:pt x="19" y="16"/>
                    </a:cubicBezTo>
                    <a:cubicBezTo>
                      <a:pt x="18" y="17"/>
                      <a:pt x="17" y="17"/>
                      <a:pt x="15" y="18"/>
                    </a:cubicBezTo>
                    <a:cubicBezTo>
                      <a:pt x="14" y="18"/>
                      <a:pt x="16" y="19"/>
                      <a:pt x="15" y="19"/>
                    </a:cubicBezTo>
                    <a:cubicBezTo>
                      <a:pt x="15" y="20"/>
                      <a:pt x="13" y="18"/>
                      <a:pt x="13" y="19"/>
                    </a:cubicBezTo>
                    <a:cubicBezTo>
                      <a:pt x="11" y="20"/>
                      <a:pt x="10" y="20"/>
                      <a:pt x="8" y="21"/>
                    </a:cubicBezTo>
                    <a:cubicBezTo>
                      <a:pt x="7" y="21"/>
                      <a:pt x="6" y="20"/>
                      <a:pt x="6" y="21"/>
                    </a:cubicBezTo>
                    <a:cubicBezTo>
                      <a:pt x="5" y="23"/>
                      <a:pt x="5" y="25"/>
                      <a:pt x="4" y="27"/>
                    </a:cubicBezTo>
                    <a:cubicBezTo>
                      <a:pt x="3" y="32"/>
                      <a:pt x="8" y="39"/>
                      <a:pt x="4" y="44"/>
                    </a:cubicBezTo>
                    <a:cubicBezTo>
                      <a:pt x="3" y="46"/>
                      <a:pt x="1" y="48"/>
                      <a:pt x="0" y="51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1" y="56"/>
                      <a:pt x="3" y="57"/>
                      <a:pt x="2" y="59"/>
                    </a:cubicBezTo>
                    <a:cubicBezTo>
                      <a:pt x="1" y="62"/>
                      <a:pt x="2" y="66"/>
                      <a:pt x="5" y="68"/>
                    </a:cubicBezTo>
                    <a:cubicBezTo>
                      <a:pt x="8" y="70"/>
                      <a:pt x="11" y="70"/>
                      <a:pt x="16" y="68"/>
                    </a:cubicBezTo>
                    <a:cubicBezTo>
                      <a:pt x="21" y="66"/>
                      <a:pt x="22" y="55"/>
                      <a:pt x="24" y="50"/>
                    </a:cubicBezTo>
                    <a:cubicBezTo>
                      <a:pt x="26" y="43"/>
                      <a:pt x="29" y="37"/>
                      <a:pt x="31" y="30"/>
                    </a:cubicBezTo>
                    <a:cubicBezTo>
                      <a:pt x="31" y="28"/>
                      <a:pt x="31" y="25"/>
                      <a:pt x="32" y="23"/>
                    </a:cubicBezTo>
                    <a:cubicBezTo>
                      <a:pt x="33" y="22"/>
                      <a:pt x="31" y="14"/>
                      <a:pt x="34" y="19"/>
                    </a:cubicBezTo>
                    <a:cubicBezTo>
                      <a:pt x="35" y="20"/>
                      <a:pt x="35" y="18"/>
                      <a:pt x="36" y="17"/>
                    </a:cubicBezTo>
                    <a:cubicBezTo>
                      <a:pt x="36" y="15"/>
                      <a:pt x="35" y="13"/>
                      <a:pt x="35" y="11"/>
                    </a:cubicBezTo>
                    <a:cubicBezTo>
                      <a:pt x="34" y="9"/>
                      <a:pt x="33" y="4"/>
                      <a:pt x="31" y="2"/>
                    </a:cubicBezTo>
                    <a:cubicBezTo>
                      <a:pt x="30" y="1"/>
                      <a:pt x="32" y="2"/>
                      <a:pt x="3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86" name="Freeform 487">
                <a:extLst>
                  <a:ext uri="{FF2B5EF4-FFF2-40B4-BE49-F238E27FC236}">
                    <a16:creationId xmlns:a16="http://schemas.microsoft.com/office/drawing/2014/main" id="{DF459DB9-A6ED-1C4B-A2BC-AC7C2C11C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497" y="5028860"/>
                <a:ext cx="101909" cy="76452"/>
              </a:xfrm>
              <a:custGeom>
                <a:avLst/>
                <a:gdLst>
                  <a:gd name="T0" fmla="*/ 9 w 11"/>
                  <a:gd name="T1" fmla="*/ 7 h 8"/>
                  <a:gd name="T2" fmla="*/ 8 w 11"/>
                  <a:gd name="T3" fmla="*/ 4 h 8"/>
                  <a:gd name="T4" fmla="*/ 3 w 11"/>
                  <a:gd name="T5" fmla="*/ 0 h 8"/>
                  <a:gd name="T6" fmla="*/ 1 w 11"/>
                  <a:gd name="T7" fmla="*/ 2 h 8"/>
                  <a:gd name="T8" fmla="*/ 3 w 11"/>
                  <a:gd name="T9" fmla="*/ 5 h 8"/>
                  <a:gd name="T10" fmla="*/ 9 w 11"/>
                  <a:gd name="T11" fmla="*/ 7 h 8"/>
                  <a:gd name="T12" fmla="*/ 9 w 11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8">
                    <a:moveTo>
                      <a:pt x="9" y="7"/>
                    </a:moveTo>
                    <a:cubicBezTo>
                      <a:pt x="11" y="8"/>
                      <a:pt x="9" y="5"/>
                      <a:pt x="8" y="4"/>
                    </a:cubicBezTo>
                    <a:cubicBezTo>
                      <a:pt x="7" y="3"/>
                      <a:pt x="4" y="1"/>
                      <a:pt x="3" y="0"/>
                    </a:cubicBezTo>
                    <a:cubicBezTo>
                      <a:pt x="2" y="0"/>
                      <a:pt x="1" y="1"/>
                      <a:pt x="1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6"/>
                      <a:pt x="7" y="7"/>
                      <a:pt x="9" y="7"/>
                    </a:cubicBezTo>
                    <a:cubicBezTo>
                      <a:pt x="10" y="7"/>
                      <a:pt x="7" y="7"/>
                      <a:pt x="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87" name="Freeform 488">
                <a:extLst>
                  <a:ext uri="{FF2B5EF4-FFF2-40B4-BE49-F238E27FC236}">
                    <a16:creationId xmlns:a16="http://schemas.microsoft.com/office/drawing/2014/main" id="{52DDE143-0EB3-B64B-A0DA-FA42B7ABBA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6240" y="5086203"/>
                <a:ext cx="101909" cy="92381"/>
              </a:xfrm>
              <a:custGeom>
                <a:avLst/>
                <a:gdLst>
                  <a:gd name="T0" fmla="*/ 10 w 11"/>
                  <a:gd name="T1" fmla="*/ 6 h 10"/>
                  <a:gd name="T2" fmla="*/ 6 w 11"/>
                  <a:gd name="T3" fmla="*/ 10 h 10"/>
                  <a:gd name="T4" fmla="*/ 0 w 11"/>
                  <a:gd name="T5" fmla="*/ 6 h 10"/>
                  <a:gd name="T6" fmla="*/ 10 w 11"/>
                  <a:gd name="T7" fmla="*/ 6 h 10"/>
                  <a:gd name="T8" fmla="*/ 10 w 11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0" y="6"/>
                    </a:moveTo>
                    <a:cubicBezTo>
                      <a:pt x="10" y="8"/>
                      <a:pt x="7" y="9"/>
                      <a:pt x="6" y="10"/>
                    </a:cubicBezTo>
                    <a:cubicBezTo>
                      <a:pt x="4" y="10"/>
                      <a:pt x="0" y="9"/>
                      <a:pt x="0" y="6"/>
                    </a:cubicBezTo>
                    <a:cubicBezTo>
                      <a:pt x="1" y="0"/>
                      <a:pt x="11" y="6"/>
                      <a:pt x="10" y="6"/>
                    </a:cubicBezTo>
                    <a:cubicBezTo>
                      <a:pt x="10" y="7"/>
                      <a:pt x="11" y="5"/>
                      <a:pt x="1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88" name="Freeform 489">
                <a:extLst>
                  <a:ext uri="{FF2B5EF4-FFF2-40B4-BE49-F238E27FC236}">
                    <a16:creationId xmlns:a16="http://schemas.microsoft.com/office/drawing/2014/main" id="{D30DA183-16FC-8F4F-8B2C-D31CC576F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5344" y="4767645"/>
                <a:ext cx="82802" cy="47785"/>
              </a:xfrm>
              <a:custGeom>
                <a:avLst/>
                <a:gdLst>
                  <a:gd name="T0" fmla="*/ 9 w 9"/>
                  <a:gd name="T1" fmla="*/ 3 h 5"/>
                  <a:gd name="T2" fmla="*/ 4 w 9"/>
                  <a:gd name="T3" fmla="*/ 5 h 5"/>
                  <a:gd name="T4" fmla="*/ 1 w 9"/>
                  <a:gd name="T5" fmla="*/ 1 h 5"/>
                  <a:gd name="T6" fmla="*/ 6 w 9"/>
                  <a:gd name="T7" fmla="*/ 1 h 5"/>
                  <a:gd name="T8" fmla="*/ 9 w 9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9" y="3"/>
                    </a:moveTo>
                    <a:cubicBezTo>
                      <a:pt x="7" y="4"/>
                      <a:pt x="6" y="4"/>
                      <a:pt x="4" y="5"/>
                    </a:cubicBezTo>
                    <a:cubicBezTo>
                      <a:pt x="2" y="5"/>
                      <a:pt x="0" y="3"/>
                      <a:pt x="1" y="1"/>
                    </a:cubicBezTo>
                    <a:cubicBezTo>
                      <a:pt x="1" y="0"/>
                      <a:pt x="5" y="0"/>
                      <a:pt x="6" y="1"/>
                    </a:cubicBezTo>
                    <a:cubicBezTo>
                      <a:pt x="7" y="1"/>
                      <a:pt x="8" y="3"/>
                      <a:pt x="9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89" name="Freeform 490">
                <a:extLst>
                  <a:ext uri="{FF2B5EF4-FFF2-40B4-BE49-F238E27FC236}">
                    <a16:creationId xmlns:a16="http://schemas.microsoft.com/office/drawing/2014/main" id="{69D4963F-8BA5-FB44-82D4-FDD943EC4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11578" y="4675264"/>
                <a:ext cx="92356" cy="44598"/>
              </a:xfrm>
              <a:custGeom>
                <a:avLst/>
                <a:gdLst>
                  <a:gd name="T0" fmla="*/ 6 w 10"/>
                  <a:gd name="T1" fmla="*/ 5 h 5"/>
                  <a:gd name="T2" fmla="*/ 1 w 10"/>
                  <a:gd name="T3" fmla="*/ 4 h 5"/>
                  <a:gd name="T4" fmla="*/ 4 w 10"/>
                  <a:gd name="T5" fmla="*/ 1 h 5"/>
                  <a:gd name="T6" fmla="*/ 9 w 10"/>
                  <a:gd name="T7" fmla="*/ 1 h 5"/>
                  <a:gd name="T8" fmla="*/ 6 w 10"/>
                  <a:gd name="T9" fmla="*/ 5 h 5"/>
                  <a:gd name="T10" fmla="*/ 6 w 10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6" y="5"/>
                    </a:moveTo>
                    <a:cubicBezTo>
                      <a:pt x="4" y="5"/>
                      <a:pt x="2" y="4"/>
                      <a:pt x="1" y="4"/>
                    </a:cubicBezTo>
                    <a:cubicBezTo>
                      <a:pt x="0" y="3"/>
                      <a:pt x="3" y="1"/>
                      <a:pt x="4" y="1"/>
                    </a:cubicBezTo>
                    <a:cubicBezTo>
                      <a:pt x="5" y="0"/>
                      <a:pt x="8" y="0"/>
                      <a:pt x="9" y="1"/>
                    </a:cubicBezTo>
                    <a:cubicBezTo>
                      <a:pt x="10" y="2"/>
                      <a:pt x="7" y="5"/>
                      <a:pt x="6" y="5"/>
                    </a:cubicBezTo>
                    <a:cubicBezTo>
                      <a:pt x="4" y="5"/>
                      <a:pt x="6" y="5"/>
                      <a:pt x="6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90" name="Freeform 491">
                <a:extLst>
                  <a:ext uri="{FF2B5EF4-FFF2-40B4-BE49-F238E27FC236}">
                    <a16:creationId xmlns:a16="http://schemas.microsoft.com/office/drawing/2014/main" id="{3A839ABE-9E91-9A4D-A923-655C4B50F8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8907" y="3999928"/>
                <a:ext cx="57323" cy="19114"/>
              </a:xfrm>
              <a:custGeom>
                <a:avLst/>
                <a:gdLst>
                  <a:gd name="T0" fmla="*/ 6 w 6"/>
                  <a:gd name="T1" fmla="*/ 1 h 2"/>
                  <a:gd name="T2" fmla="*/ 0 w 6"/>
                  <a:gd name="T3" fmla="*/ 1 h 2"/>
                  <a:gd name="T4" fmla="*/ 6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6" y="1"/>
                    </a:moveTo>
                    <a:cubicBezTo>
                      <a:pt x="6" y="2"/>
                      <a:pt x="0" y="2"/>
                      <a:pt x="0" y="1"/>
                    </a:cubicBezTo>
                    <a:cubicBezTo>
                      <a:pt x="0" y="0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91" name="Freeform 492">
                <a:extLst>
                  <a:ext uri="{FF2B5EF4-FFF2-40B4-BE49-F238E27FC236}">
                    <a16:creationId xmlns:a16="http://schemas.microsoft.com/office/drawing/2014/main" id="{D380A8D9-3B3E-4341-967D-BBB1170C27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6618" y="4805875"/>
                <a:ext cx="54138" cy="38228"/>
              </a:xfrm>
              <a:custGeom>
                <a:avLst/>
                <a:gdLst>
                  <a:gd name="T0" fmla="*/ 5 w 6"/>
                  <a:gd name="T1" fmla="*/ 4 h 4"/>
                  <a:gd name="T2" fmla="*/ 2 w 6"/>
                  <a:gd name="T3" fmla="*/ 1 h 4"/>
                  <a:gd name="T4" fmla="*/ 5 w 6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4"/>
                    </a:moveTo>
                    <a:cubicBezTo>
                      <a:pt x="4" y="4"/>
                      <a:pt x="0" y="3"/>
                      <a:pt x="2" y="1"/>
                    </a:cubicBezTo>
                    <a:cubicBezTo>
                      <a:pt x="5" y="0"/>
                      <a:pt x="6" y="4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92" name="Freeform 493">
                <a:extLst>
                  <a:ext uri="{FF2B5EF4-FFF2-40B4-BE49-F238E27FC236}">
                    <a16:creationId xmlns:a16="http://schemas.microsoft.com/office/drawing/2014/main" id="{9F10094E-96D3-004E-927B-FDF8E1B40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221" y="6892414"/>
                <a:ext cx="54138" cy="101937"/>
              </a:xfrm>
              <a:custGeom>
                <a:avLst/>
                <a:gdLst>
                  <a:gd name="T0" fmla="*/ 5 w 6"/>
                  <a:gd name="T1" fmla="*/ 1 h 11"/>
                  <a:gd name="T2" fmla="*/ 5 w 6"/>
                  <a:gd name="T3" fmla="*/ 7 h 11"/>
                  <a:gd name="T4" fmla="*/ 3 w 6"/>
                  <a:gd name="T5" fmla="*/ 10 h 11"/>
                  <a:gd name="T6" fmla="*/ 1 w 6"/>
                  <a:gd name="T7" fmla="*/ 4 h 11"/>
                  <a:gd name="T8" fmla="*/ 5 w 6"/>
                  <a:gd name="T9" fmla="*/ 1 h 11"/>
                  <a:gd name="T10" fmla="*/ 5 w 6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5" y="1"/>
                    </a:moveTo>
                    <a:cubicBezTo>
                      <a:pt x="5" y="3"/>
                      <a:pt x="6" y="5"/>
                      <a:pt x="5" y="7"/>
                    </a:cubicBezTo>
                    <a:cubicBezTo>
                      <a:pt x="4" y="8"/>
                      <a:pt x="5" y="11"/>
                      <a:pt x="3" y="10"/>
                    </a:cubicBezTo>
                    <a:cubicBezTo>
                      <a:pt x="1" y="8"/>
                      <a:pt x="0" y="6"/>
                      <a:pt x="1" y="4"/>
                    </a:cubicBezTo>
                    <a:cubicBezTo>
                      <a:pt x="1" y="3"/>
                      <a:pt x="5" y="0"/>
                      <a:pt x="5" y="1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93" name="Freeform 494">
                <a:extLst>
                  <a:ext uri="{FF2B5EF4-FFF2-40B4-BE49-F238E27FC236}">
                    <a16:creationId xmlns:a16="http://schemas.microsoft.com/office/drawing/2014/main" id="{2BDBC711-EC5A-4147-9BBB-2F14CB94F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12" y="6984797"/>
                <a:ext cx="82802" cy="140163"/>
              </a:xfrm>
              <a:custGeom>
                <a:avLst/>
                <a:gdLst>
                  <a:gd name="T0" fmla="*/ 7 w 9"/>
                  <a:gd name="T1" fmla="*/ 3 h 15"/>
                  <a:gd name="T2" fmla="*/ 5 w 9"/>
                  <a:gd name="T3" fmla="*/ 2 h 15"/>
                  <a:gd name="T4" fmla="*/ 0 w 9"/>
                  <a:gd name="T5" fmla="*/ 2 h 15"/>
                  <a:gd name="T6" fmla="*/ 1 w 9"/>
                  <a:gd name="T7" fmla="*/ 8 h 15"/>
                  <a:gd name="T8" fmla="*/ 2 w 9"/>
                  <a:gd name="T9" fmla="*/ 13 h 15"/>
                  <a:gd name="T10" fmla="*/ 4 w 9"/>
                  <a:gd name="T11" fmla="*/ 14 h 15"/>
                  <a:gd name="T12" fmla="*/ 8 w 9"/>
                  <a:gd name="T13" fmla="*/ 10 h 15"/>
                  <a:gd name="T14" fmla="*/ 7 w 9"/>
                  <a:gd name="T15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5">
                    <a:moveTo>
                      <a:pt x="7" y="3"/>
                    </a:moveTo>
                    <a:cubicBezTo>
                      <a:pt x="6" y="3"/>
                      <a:pt x="7" y="0"/>
                      <a:pt x="5" y="2"/>
                    </a:cubicBezTo>
                    <a:cubicBezTo>
                      <a:pt x="2" y="4"/>
                      <a:pt x="3" y="4"/>
                      <a:pt x="0" y="2"/>
                    </a:cubicBezTo>
                    <a:cubicBezTo>
                      <a:pt x="0" y="2"/>
                      <a:pt x="1" y="8"/>
                      <a:pt x="1" y="8"/>
                    </a:cubicBezTo>
                    <a:cubicBezTo>
                      <a:pt x="2" y="10"/>
                      <a:pt x="2" y="11"/>
                      <a:pt x="2" y="13"/>
                    </a:cubicBezTo>
                    <a:cubicBezTo>
                      <a:pt x="2" y="14"/>
                      <a:pt x="2" y="15"/>
                      <a:pt x="4" y="14"/>
                    </a:cubicBezTo>
                    <a:cubicBezTo>
                      <a:pt x="6" y="13"/>
                      <a:pt x="8" y="13"/>
                      <a:pt x="8" y="10"/>
                    </a:cubicBezTo>
                    <a:cubicBezTo>
                      <a:pt x="8" y="9"/>
                      <a:pt x="9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94" name="Freeform 495">
                <a:extLst>
                  <a:ext uri="{FF2B5EF4-FFF2-40B4-BE49-F238E27FC236}">
                    <a16:creationId xmlns:a16="http://schemas.microsoft.com/office/drawing/2014/main" id="{3F606C38-56C0-054A-8DA7-DF6E8B2FFB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381" y="7153631"/>
                <a:ext cx="149679" cy="92381"/>
              </a:xfrm>
              <a:custGeom>
                <a:avLst/>
                <a:gdLst>
                  <a:gd name="T0" fmla="*/ 5 w 16"/>
                  <a:gd name="T1" fmla="*/ 1 h 10"/>
                  <a:gd name="T2" fmla="*/ 0 w 16"/>
                  <a:gd name="T3" fmla="*/ 2 h 10"/>
                  <a:gd name="T4" fmla="*/ 3 w 16"/>
                  <a:gd name="T5" fmla="*/ 5 h 10"/>
                  <a:gd name="T6" fmla="*/ 8 w 16"/>
                  <a:gd name="T7" fmla="*/ 7 h 10"/>
                  <a:gd name="T8" fmla="*/ 14 w 16"/>
                  <a:gd name="T9" fmla="*/ 8 h 10"/>
                  <a:gd name="T10" fmla="*/ 13 w 16"/>
                  <a:gd name="T11" fmla="*/ 4 h 10"/>
                  <a:gd name="T12" fmla="*/ 15 w 16"/>
                  <a:gd name="T13" fmla="*/ 1 h 10"/>
                  <a:gd name="T14" fmla="*/ 11 w 16"/>
                  <a:gd name="T15" fmla="*/ 1 h 10"/>
                  <a:gd name="T16" fmla="*/ 5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5" y="1"/>
                    </a:moveTo>
                    <a:cubicBezTo>
                      <a:pt x="4" y="1"/>
                      <a:pt x="1" y="1"/>
                      <a:pt x="0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5"/>
                      <a:pt x="7" y="6"/>
                      <a:pt x="8" y="7"/>
                    </a:cubicBezTo>
                    <a:cubicBezTo>
                      <a:pt x="10" y="8"/>
                      <a:pt x="12" y="10"/>
                      <a:pt x="14" y="8"/>
                    </a:cubicBezTo>
                    <a:cubicBezTo>
                      <a:pt x="16" y="7"/>
                      <a:pt x="12" y="6"/>
                      <a:pt x="13" y="4"/>
                    </a:cubicBezTo>
                    <a:cubicBezTo>
                      <a:pt x="13" y="4"/>
                      <a:pt x="16" y="2"/>
                      <a:pt x="15" y="1"/>
                    </a:cubicBezTo>
                    <a:cubicBezTo>
                      <a:pt x="15" y="0"/>
                      <a:pt x="11" y="1"/>
                      <a:pt x="11" y="1"/>
                    </a:cubicBezTo>
                    <a:cubicBezTo>
                      <a:pt x="9" y="2"/>
                      <a:pt x="7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95" name="Freeform 496">
                <a:extLst>
                  <a:ext uri="{FF2B5EF4-FFF2-40B4-BE49-F238E27FC236}">
                    <a16:creationId xmlns:a16="http://schemas.microsoft.com/office/drawing/2014/main" id="{6ADBD3B9-6B99-8747-8880-5D19ECC3D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1910" y="7284239"/>
                <a:ext cx="121018" cy="66896"/>
              </a:xfrm>
              <a:custGeom>
                <a:avLst/>
                <a:gdLst>
                  <a:gd name="T0" fmla="*/ 12 w 13"/>
                  <a:gd name="T1" fmla="*/ 1 h 7"/>
                  <a:gd name="T2" fmla="*/ 10 w 13"/>
                  <a:gd name="T3" fmla="*/ 2 h 7"/>
                  <a:gd name="T4" fmla="*/ 10 w 13"/>
                  <a:gd name="T5" fmla="*/ 5 h 7"/>
                  <a:gd name="T6" fmla="*/ 6 w 13"/>
                  <a:gd name="T7" fmla="*/ 6 h 7"/>
                  <a:gd name="T8" fmla="*/ 2 w 13"/>
                  <a:gd name="T9" fmla="*/ 6 h 7"/>
                  <a:gd name="T10" fmla="*/ 5 w 13"/>
                  <a:gd name="T11" fmla="*/ 3 h 7"/>
                  <a:gd name="T12" fmla="*/ 12 w 13"/>
                  <a:gd name="T13" fmla="*/ 1 h 7"/>
                  <a:gd name="T14" fmla="*/ 12 w 13"/>
                  <a:gd name="T1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7">
                    <a:moveTo>
                      <a:pt x="12" y="1"/>
                    </a:moveTo>
                    <a:cubicBezTo>
                      <a:pt x="12" y="1"/>
                      <a:pt x="10" y="2"/>
                      <a:pt x="10" y="2"/>
                    </a:cubicBezTo>
                    <a:cubicBezTo>
                      <a:pt x="9" y="3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4" y="7"/>
                      <a:pt x="3" y="7"/>
                      <a:pt x="2" y="6"/>
                    </a:cubicBezTo>
                    <a:cubicBezTo>
                      <a:pt x="0" y="4"/>
                      <a:pt x="4" y="3"/>
                      <a:pt x="5" y="3"/>
                    </a:cubicBezTo>
                    <a:cubicBezTo>
                      <a:pt x="7" y="3"/>
                      <a:pt x="10" y="2"/>
                      <a:pt x="12" y="1"/>
                    </a:cubicBezTo>
                    <a:cubicBezTo>
                      <a:pt x="13" y="0"/>
                      <a:pt x="11" y="2"/>
                      <a:pt x="1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96" name="Freeform 497">
                <a:extLst>
                  <a:ext uri="{FF2B5EF4-FFF2-40B4-BE49-F238E27FC236}">
                    <a16:creationId xmlns:a16="http://schemas.microsoft.com/office/drawing/2014/main" id="{7FC725B9-DE8B-004A-B0E9-4BC163460D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40" y="7293794"/>
                <a:ext cx="140126" cy="38228"/>
              </a:xfrm>
              <a:custGeom>
                <a:avLst/>
                <a:gdLst>
                  <a:gd name="T0" fmla="*/ 8 w 15"/>
                  <a:gd name="T1" fmla="*/ 4 h 4"/>
                  <a:gd name="T2" fmla="*/ 1 w 15"/>
                  <a:gd name="T3" fmla="*/ 1 h 4"/>
                  <a:gd name="T4" fmla="*/ 7 w 15"/>
                  <a:gd name="T5" fmla="*/ 1 h 4"/>
                  <a:gd name="T6" fmla="*/ 15 w 15"/>
                  <a:gd name="T7" fmla="*/ 2 h 4"/>
                  <a:gd name="T8" fmla="*/ 13 w 15"/>
                  <a:gd name="T9" fmla="*/ 3 h 4"/>
                  <a:gd name="T10" fmla="*/ 8 w 15"/>
                  <a:gd name="T11" fmla="*/ 4 h 4"/>
                  <a:gd name="T12" fmla="*/ 8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8" y="4"/>
                    </a:moveTo>
                    <a:cubicBezTo>
                      <a:pt x="7" y="4"/>
                      <a:pt x="0" y="2"/>
                      <a:pt x="1" y="1"/>
                    </a:cubicBezTo>
                    <a:cubicBezTo>
                      <a:pt x="1" y="0"/>
                      <a:pt x="7" y="1"/>
                      <a:pt x="7" y="1"/>
                    </a:cubicBezTo>
                    <a:cubicBezTo>
                      <a:pt x="10" y="2"/>
                      <a:pt x="12" y="2"/>
                      <a:pt x="15" y="2"/>
                    </a:cubicBezTo>
                    <a:cubicBezTo>
                      <a:pt x="15" y="2"/>
                      <a:pt x="13" y="3"/>
                      <a:pt x="13" y="3"/>
                    </a:cubicBezTo>
                    <a:cubicBezTo>
                      <a:pt x="12" y="4"/>
                      <a:pt x="10" y="4"/>
                      <a:pt x="8" y="4"/>
                    </a:cubicBezTo>
                    <a:cubicBezTo>
                      <a:pt x="6" y="4"/>
                      <a:pt x="9" y="4"/>
                      <a:pt x="8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97" name="Freeform 498">
                <a:extLst>
                  <a:ext uri="{FF2B5EF4-FFF2-40B4-BE49-F238E27FC236}">
                    <a16:creationId xmlns:a16="http://schemas.microsoft.com/office/drawing/2014/main" id="{C9E3E5AC-0F5B-8B4C-BDFD-A0BBAC9F8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93762" y="5917633"/>
                <a:ext cx="66879" cy="66896"/>
              </a:xfrm>
              <a:custGeom>
                <a:avLst/>
                <a:gdLst>
                  <a:gd name="T0" fmla="*/ 1 w 7"/>
                  <a:gd name="T1" fmla="*/ 4 h 7"/>
                  <a:gd name="T2" fmla="*/ 1 w 7"/>
                  <a:gd name="T3" fmla="*/ 1 h 7"/>
                  <a:gd name="T4" fmla="*/ 7 w 7"/>
                  <a:gd name="T5" fmla="*/ 1 h 7"/>
                  <a:gd name="T6" fmla="*/ 1 w 7"/>
                  <a:gd name="T7" fmla="*/ 4 h 7"/>
                  <a:gd name="T8" fmla="*/ 1 w 7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4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1"/>
                      <a:pt x="7" y="0"/>
                      <a:pt x="7" y="1"/>
                    </a:cubicBezTo>
                    <a:cubicBezTo>
                      <a:pt x="7" y="2"/>
                      <a:pt x="2" y="6"/>
                      <a:pt x="1" y="4"/>
                    </a:cubicBezTo>
                    <a:cubicBezTo>
                      <a:pt x="1" y="1"/>
                      <a:pt x="2" y="7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98" name="Freeform 499">
                <a:extLst>
                  <a:ext uri="{FF2B5EF4-FFF2-40B4-BE49-F238E27FC236}">
                    <a16:creationId xmlns:a16="http://schemas.microsoft.com/office/drawing/2014/main" id="{3226DBCD-6FE0-254F-9382-E4844BBDE0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3314" y="5892149"/>
                <a:ext cx="47770" cy="25484"/>
              </a:xfrm>
              <a:custGeom>
                <a:avLst/>
                <a:gdLst>
                  <a:gd name="T0" fmla="*/ 3 w 5"/>
                  <a:gd name="T1" fmla="*/ 2 h 3"/>
                  <a:gd name="T2" fmla="*/ 0 w 5"/>
                  <a:gd name="T3" fmla="*/ 1 h 3"/>
                  <a:gd name="T4" fmla="*/ 4 w 5"/>
                  <a:gd name="T5" fmla="*/ 1 h 3"/>
                  <a:gd name="T6" fmla="*/ 3 w 5"/>
                  <a:gd name="T7" fmla="*/ 2 h 3"/>
                  <a:gd name="T8" fmla="*/ 3 w 5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3" y="2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1"/>
                      <a:pt x="4" y="0"/>
                      <a:pt x="4" y="1"/>
                    </a:cubicBezTo>
                    <a:cubicBezTo>
                      <a:pt x="5" y="2"/>
                      <a:pt x="4" y="3"/>
                      <a:pt x="3" y="2"/>
                    </a:cubicBezTo>
                    <a:cubicBezTo>
                      <a:pt x="1" y="2"/>
                      <a:pt x="5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99" name="Freeform 500">
                <a:extLst>
                  <a:ext uri="{FF2B5EF4-FFF2-40B4-BE49-F238E27FC236}">
                    <a16:creationId xmlns:a16="http://schemas.microsoft.com/office/drawing/2014/main" id="{7B7761A3-D1C3-4545-8972-E9DF1A4185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9047" y="5955859"/>
                <a:ext cx="54138" cy="92381"/>
              </a:xfrm>
              <a:custGeom>
                <a:avLst/>
                <a:gdLst>
                  <a:gd name="T0" fmla="*/ 6 w 6"/>
                  <a:gd name="T1" fmla="*/ 2 h 10"/>
                  <a:gd name="T2" fmla="*/ 3 w 6"/>
                  <a:gd name="T3" fmla="*/ 9 h 10"/>
                  <a:gd name="T4" fmla="*/ 6 w 6"/>
                  <a:gd name="T5" fmla="*/ 2 h 10"/>
                  <a:gd name="T6" fmla="*/ 6 w 6"/>
                  <a:gd name="T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cubicBezTo>
                      <a:pt x="6" y="0"/>
                      <a:pt x="0" y="10"/>
                      <a:pt x="3" y="9"/>
                    </a:cubicBezTo>
                    <a:cubicBezTo>
                      <a:pt x="4" y="9"/>
                      <a:pt x="6" y="3"/>
                      <a:pt x="6" y="2"/>
                    </a:cubicBezTo>
                    <a:cubicBezTo>
                      <a:pt x="6" y="1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00" name="Freeform 501">
                <a:extLst>
                  <a:ext uri="{FF2B5EF4-FFF2-40B4-BE49-F238E27FC236}">
                    <a16:creationId xmlns:a16="http://schemas.microsoft.com/office/drawing/2014/main" id="{646E2C10-0561-A049-BC34-906827FA89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853" y="5796581"/>
                <a:ext cx="38217" cy="38228"/>
              </a:xfrm>
              <a:custGeom>
                <a:avLst/>
                <a:gdLst>
                  <a:gd name="T0" fmla="*/ 3 w 4"/>
                  <a:gd name="T1" fmla="*/ 3 h 4"/>
                  <a:gd name="T2" fmla="*/ 1 w 4"/>
                  <a:gd name="T3" fmla="*/ 1 h 4"/>
                  <a:gd name="T4" fmla="*/ 3 w 4"/>
                  <a:gd name="T5" fmla="*/ 0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3"/>
                      <a:pt x="0" y="2"/>
                      <a:pt x="1" y="1"/>
                    </a:cubicBezTo>
                    <a:cubicBezTo>
                      <a:pt x="2" y="1"/>
                      <a:pt x="3" y="0"/>
                      <a:pt x="3" y="0"/>
                    </a:cubicBezTo>
                    <a:cubicBezTo>
                      <a:pt x="4" y="0"/>
                      <a:pt x="4" y="2"/>
                      <a:pt x="3" y="3"/>
                    </a:cubicBezTo>
                    <a:cubicBezTo>
                      <a:pt x="2" y="4"/>
                      <a:pt x="4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01" name="Freeform 502">
                <a:extLst>
                  <a:ext uri="{FF2B5EF4-FFF2-40B4-BE49-F238E27FC236}">
                    <a16:creationId xmlns:a16="http://schemas.microsoft.com/office/drawing/2014/main" id="{A152D212-890A-E647-B009-153D77DCA6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39" y="6086466"/>
                <a:ext cx="54138" cy="86010"/>
              </a:xfrm>
              <a:custGeom>
                <a:avLst/>
                <a:gdLst>
                  <a:gd name="T0" fmla="*/ 6 w 6"/>
                  <a:gd name="T1" fmla="*/ 2 h 9"/>
                  <a:gd name="T2" fmla="*/ 6 w 6"/>
                  <a:gd name="T3" fmla="*/ 4 h 9"/>
                  <a:gd name="T4" fmla="*/ 5 w 6"/>
                  <a:gd name="T5" fmla="*/ 9 h 9"/>
                  <a:gd name="T6" fmla="*/ 0 w 6"/>
                  <a:gd name="T7" fmla="*/ 3 h 9"/>
                  <a:gd name="T8" fmla="*/ 3 w 6"/>
                  <a:gd name="T9" fmla="*/ 3 h 9"/>
                  <a:gd name="T10" fmla="*/ 6 w 6"/>
                  <a:gd name="T11" fmla="*/ 2 h 9"/>
                  <a:gd name="T12" fmla="*/ 6 w 6"/>
                  <a:gd name="T13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2"/>
                    </a:moveTo>
                    <a:cubicBezTo>
                      <a:pt x="6" y="1"/>
                      <a:pt x="6" y="4"/>
                      <a:pt x="6" y="4"/>
                    </a:cubicBezTo>
                    <a:cubicBezTo>
                      <a:pt x="6" y="6"/>
                      <a:pt x="6" y="8"/>
                      <a:pt x="5" y="9"/>
                    </a:cubicBezTo>
                    <a:cubicBezTo>
                      <a:pt x="5" y="9"/>
                      <a:pt x="0" y="5"/>
                      <a:pt x="0" y="3"/>
                    </a:cubicBezTo>
                    <a:cubicBezTo>
                      <a:pt x="0" y="3"/>
                      <a:pt x="2" y="2"/>
                      <a:pt x="3" y="3"/>
                    </a:cubicBezTo>
                    <a:cubicBezTo>
                      <a:pt x="4" y="4"/>
                      <a:pt x="5" y="4"/>
                      <a:pt x="6" y="2"/>
                    </a:cubicBezTo>
                    <a:cubicBezTo>
                      <a:pt x="6" y="0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02" name="Freeform 503">
                <a:extLst>
                  <a:ext uri="{FF2B5EF4-FFF2-40B4-BE49-F238E27FC236}">
                    <a16:creationId xmlns:a16="http://schemas.microsoft.com/office/drawing/2014/main" id="{9BC59377-0AD8-6E40-973F-02EC6A1AB9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52364" y="6105580"/>
                <a:ext cx="76432" cy="76452"/>
              </a:xfrm>
              <a:custGeom>
                <a:avLst/>
                <a:gdLst>
                  <a:gd name="T0" fmla="*/ 6 w 8"/>
                  <a:gd name="T1" fmla="*/ 7 h 8"/>
                  <a:gd name="T2" fmla="*/ 1 w 8"/>
                  <a:gd name="T3" fmla="*/ 4 h 8"/>
                  <a:gd name="T4" fmla="*/ 6 w 8"/>
                  <a:gd name="T5" fmla="*/ 7 h 8"/>
                  <a:gd name="T6" fmla="*/ 6 w 8"/>
                  <a:gd name="T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8">
                    <a:moveTo>
                      <a:pt x="6" y="7"/>
                    </a:moveTo>
                    <a:cubicBezTo>
                      <a:pt x="5" y="8"/>
                      <a:pt x="0" y="5"/>
                      <a:pt x="1" y="4"/>
                    </a:cubicBezTo>
                    <a:cubicBezTo>
                      <a:pt x="3" y="0"/>
                      <a:pt x="8" y="5"/>
                      <a:pt x="6" y="7"/>
                    </a:cubicBezTo>
                    <a:cubicBezTo>
                      <a:pt x="5" y="8"/>
                      <a:pt x="7" y="6"/>
                      <a:pt x="6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03" name="Freeform 504">
                <a:extLst>
                  <a:ext uri="{FF2B5EF4-FFF2-40B4-BE49-F238E27FC236}">
                    <a16:creationId xmlns:a16="http://schemas.microsoft.com/office/drawing/2014/main" id="{7997EBF3-E6D0-184C-AC34-E057438DF3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7968" y="7070805"/>
                <a:ext cx="44586" cy="35042"/>
              </a:xfrm>
              <a:custGeom>
                <a:avLst/>
                <a:gdLst>
                  <a:gd name="T0" fmla="*/ 4 w 5"/>
                  <a:gd name="T1" fmla="*/ 2 h 4"/>
                  <a:gd name="T2" fmla="*/ 3 w 5"/>
                  <a:gd name="T3" fmla="*/ 3 h 4"/>
                  <a:gd name="T4" fmla="*/ 0 w 5"/>
                  <a:gd name="T5" fmla="*/ 2 h 4"/>
                  <a:gd name="T6" fmla="*/ 4 w 5"/>
                  <a:gd name="T7" fmla="*/ 0 h 4"/>
                  <a:gd name="T8" fmla="*/ 4 w 5"/>
                  <a:gd name="T9" fmla="*/ 2 h 4"/>
                  <a:gd name="T10" fmla="*/ 4 w 5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4">
                    <a:moveTo>
                      <a:pt x="4" y="2"/>
                    </a:moveTo>
                    <a:cubicBezTo>
                      <a:pt x="5" y="1"/>
                      <a:pt x="4" y="4"/>
                      <a:pt x="3" y="3"/>
                    </a:cubicBezTo>
                    <a:cubicBezTo>
                      <a:pt x="3" y="3"/>
                      <a:pt x="0" y="2"/>
                      <a:pt x="0" y="2"/>
                    </a:cubicBezTo>
                    <a:cubicBezTo>
                      <a:pt x="0" y="2"/>
                      <a:pt x="3" y="0"/>
                      <a:pt x="4" y="0"/>
                    </a:cubicBezTo>
                    <a:cubicBezTo>
                      <a:pt x="4" y="0"/>
                      <a:pt x="3" y="2"/>
                      <a:pt x="4" y="2"/>
                    </a:cubicBezTo>
                    <a:cubicBezTo>
                      <a:pt x="5" y="1"/>
                      <a:pt x="3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04" name="Freeform 505">
                <a:extLst>
                  <a:ext uri="{FF2B5EF4-FFF2-40B4-BE49-F238E27FC236}">
                    <a16:creationId xmlns:a16="http://schemas.microsoft.com/office/drawing/2014/main" id="{65D63F56-3DF4-1D46-A72C-DDA764AC2D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9367" y="5927189"/>
                <a:ext cx="57323" cy="57339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5 h 6"/>
                  <a:gd name="T4" fmla="*/ 1 w 6"/>
                  <a:gd name="T5" fmla="*/ 5 h 6"/>
                  <a:gd name="T6" fmla="*/ 5 w 6"/>
                  <a:gd name="T7" fmla="*/ 1 h 6"/>
                  <a:gd name="T8" fmla="*/ 5 w 6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6" y="2"/>
                      <a:pt x="4" y="3"/>
                      <a:pt x="4" y="5"/>
                    </a:cubicBezTo>
                    <a:cubicBezTo>
                      <a:pt x="3" y="6"/>
                      <a:pt x="2" y="6"/>
                      <a:pt x="1" y="5"/>
                    </a:cubicBezTo>
                    <a:cubicBezTo>
                      <a:pt x="0" y="4"/>
                      <a:pt x="5" y="0"/>
                      <a:pt x="5" y="1"/>
                    </a:cubicBezTo>
                    <a:cubicBezTo>
                      <a:pt x="6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05" name="Freeform 506">
                <a:extLst>
                  <a:ext uri="{FF2B5EF4-FFF2-40B4-BE49-F238E27FC236}">
                    <a16:creationId xmlns:a16="http://schemas.microsoft.com/office/drawing/2014/main" id="{5832396F-7376-3F4F-9265-78FC448554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88035" y="5994086"/>
                <a:ext cx="28662" cy="28669"/>
              </a:xfrm>
              <a:custGeom>
                <a:avLst/>
                <a:gdLst>
                  <a:gd name="T0" fmla="*/ 3 w 3"/>
                  <a:gd name="T1" fmla="*/ 1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1 h 3"/>
                  <a:gd name="T8" fmla="*/ 3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2" y="1"/>
                      <a:pt x="0" y="1"/>
                      <a:pt x="0" y="2"/>
                    </a:cubicBezTo>
                    <a:cubicBezTo>
                      <a:pt x="0" y="3"/>
                      <a:pt x="2" y="3"/>
                      <a:pt x="2" y="3"/>
                    </a:cubicBezTo>
                    <a:cubicBezTo>
                      <a:pt x="3" y="3"/>
                      <a:pt x="3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06" name="Freeform 507">
                <a:extLst>
                  <a:ext uri="{FF2B5EF4-FFF2-40B4-BE49-F238E27FC236}">
                    <a16:creationId xmlns:a16="http://schemas.microsoft.com/office/drawing/2014/main" id="{48EC7B2D-9F80-534D-A8D1-C5BCC20C9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696" y="6022758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07" name="Freeform 508">
                <a:extLst>
                  <a:ext uri="{FF2B5EF4-FFF2-40B4-BE49-F238E27FC236}">
                    <a16:creationId xmlns:a16="http://schemas.microsoft.com/office/drawing/2014/main" id="{4D469278-FE69-6445-95F1-6BB0338AA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696" y="6048241"/>
                <a:ext cx="9553" cy="1911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1" y="2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08" name="Freeform 509">
                <a:extLst>
                  <a:ext uri="{FF2B5EF4-FFF2-40B4-BE49-F238E27FC236}">
                    <a16:creationId xmlns:a16="http://schemas.microsoft.com/office/drawing/2014/main" id="{191D4901-09B7-9049-95D3-1B3511666F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696" y="6067353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09" name="Freeform 510">
                <a:extLst>
                  <a:ext uri="{FF2B5EF4-FFF2-40B4-BE49-F238E27FC236}">
                    <a16:creationId xmlns:a16="http://schemas.microsoft.com/office/drawing/2014/main" id="{36FA4BE1-02B7-F647-9211-2699A0228E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9943" y="6207517"/>
                <a:ext cx="9553" cy="1911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10" name="Freeform 511">
                <a:extLst>
                  <a:ext uri="{FF2B5EF4-FFF2-40B4-BE49-F238E27FC236}">
                    <a16:creationId xmlns:a16="http://schemas.microsoft.com/office/drawing/2014/main" id="{D90B3B64-8204-1648-AFB6-464B4A1877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0071" y="5787027"/>
                <a:ext cx="19109" cy="38228"/>
              </a:xfrm>
              <a:custGeom>
                <a:avLst/>
                <a:gdLst>
                  <a:gd name="T0" fmla="*/ 1 w 2"/>
                  <a:gd name="T1" fmla="*/ 4 h 4"/>
                  <a:gd name="T2" fmla="*/ 2 w 2"/>
                  <a:gd name="T3" fmla="*/ 1 h 4"/>
                  <a:gd name="T4" fmla="*/ 1 w 2"/>
                  <a:gd name="T5" fmla="*/ 4 h 4"/>
                  <a:gd name="T6" fmla="*/ 1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cubicBezTo>
                      <a:pt x="0" y="3"/>
                      <a:pt x="0" y="1"/>
                      <a:pt x="2" y="1"/>
                    </a:cubicBezTo>
                    <a:cubicBezTo>
                      <a:pt x="2" y="0"/>
                      <a:pt x="2" y="4"/>
                      <a:pt x="1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11" name="Freeform 512">
                <a:extLst>
                  <a:ext uri="{FF2B5EF4-FFF2-40B4-BE49-F238E27FC236}">
                    <a16:creationId xmlns:a16="http://schemas.microsoft.com/office/drawing/2014/main" id="{527760F7-7F7D-F440-A352-76C1E5E89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656" y="11747207"/>
                <a:ext cx="111465" cy="57339"/>
              </a:xfrm>
              <a:custGeom>
                <a:avLst/>
                <a:gdLst>
                  <a:gd name="T0" fmla="*/ 10 w 12"/>
                  <a:gd name="T1" fmla="*/ 3 h 6"/>
                  <a:gd name="T2" fmla="*/ 8 w 12"/>
                  <a:gd name="T3" fmla="*/ 2 h 6"/>
                  <a:gd name="T4" fmla="*/ 5 w 12"/>
                  <a:gd name="T5" fmla="*/ 2 h 6"/>
                  <a:gd name="T6" fmla="*/ 3 w 12"/>
                  <a:gd name="T7" fmla="*/ 1 h 6"/>
                  <a:gd name="T8" fmla="*/ 0 w 12"/>
                  <a:gd name="T9" fmla="*/ 3 h 6"/>
                  <a:gd name="T10" fmla="*/ 2 w 12"/>
                  <a:gd name="T11" fmla="*/ 5 h 6"/>
                  <a:gd name="T12" fmla="*/ 6 w 12"/>
                  <a:gd name="T13" fmla="*/ 5 h 6"/>
                  <a:gd name="T14" fmla="*/ 11 w 12"/>
                  <a:gd name="T15" fmla="*/ 3 h 6"/>
                  <a:gd name="T16" fmla="*/ 10 w 12"/>
                  <a:gd name="T17" fmla="*/ 3 h 6"/>
                  <a:gd name="T18" fmla="*/ 10 w 12"/>
                  <a:gd name="T1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6">
                    <a:moveTo>
                      <a:pt x="10" y="3"/>
                    </a:moveTo>
                    <a:cubicBezTo>
                      <a:pt x="9" y="3"/>
                      <a:pt x="9" y="2"/>
                      <a:pt x="8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4" y="2"/>
                      <a:pt x="4" y="0"/>
                      <a:pt x="3" y="1"/>
                    </a:cubicBezTo>
                    <a:cubicBezTo>
                      <a:pt x="3" y="1"/>
                      <a:pt x="0" y="3"/>
                      <a:pt x="0" y="3"/>
                    </a:cubicBezTo>
                    <a:cubicBezTo>
                      <a:pt x="0" y="3"/>
                      <a:pt x="2" y="5"/>
                      <a:pt x="2" y="5"/>
                    </a:cubicBezTo>
                    <a:cubicBezTo>
                      <a:pt x="3" y="6"/>
                      <a:pt x="5" y="5"/>
                      <a:pt x="6" y="5"/>
                    </a:cubicBezTo>
                    <a:cubicBezTo>
                      <a:pt x="7" y="5"/>
                      <a:pt x="11" y="4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12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12" name="Freeform 513">
                <a:extLst>
                  <a:ext uri="{FF2B5EF4-FFF2-40B4-BE49-F238E27FC236}">
                    <a16:creationId xmlns:a16="http://schemas.microsoft.com/office/drawing/2014/main" id="{43EF26B2-A631-C74F-A222-2E1F948B7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1101" y="11804544"/>
                <a:ext cx="82802" cy="57339"/>
              </a:xfrm>
              <a:custGeom>
                <a:avLst/>
                <a:gdLst>
                  <a:gd name="T0" fmla="*/ 7 w 9"/>
                  <a:gd name="T1" fmla="*/ 3 h 6"/>
                  <a:gd name="T2" fmla="*/ 0 w 9"/>
                  <a:gd name="T3" fmla="*/ 1 h 6"/>
                  <a:gd name="T4" fmla="*/ 2 w 9"/>
                  <a:gd name="T5" fmla="*/ 2 h 6"/>
                  <a:gd name="T6" fmla="*/ 1 w 9"/>
                  <a:gd name="T7" fmla="*/ 5 h 6"/>
                  <a:gd name="T8" fmla="*/ 3 w 9"/>
                  <a:gd name="T9" fmla="*/ 5 h 6"/>
                  <a:gd name="T10" fmla="*/ 4 w 9"/>
                  <a:gd name="T11" fmla="*/ 5 h 6"/>
                  <a:gd name="T12" fmla="*/ 7 w 9"/>
                  <a:gd name="T13" fmla="*/ 3 h 6"/>
                  <a:gd name="T14" fmla="*/ 7 w 9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7" y="3"/>
                    </a:moveTo>
                    <a:cubicBezTo>
                      <a:pt x="7" y="2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2"/>
                    </a:cubicBezTo>
                    <a:cubicBezTo>
                      <a:pt x="3" y="3"/>
                      <a:pt x="1" y="4"/>
                      <a:pt x="1" y="5"/>
                    </a:cubicBezTo>
                    <a:cubicBezTo>
                      <a:pt x="1" y="6"/>
                      <a:pt x="3" y="5"/>
                      <a:pt x="3" y="5"/>
                    </a:cubicBezTo>
                    <a:cubicBezTo>
                      <a:pt x="4" y="4"/>
                      <a:pt x="3" y="5"/>
                      <a:pt x="4" y="5"/>
                    </a:cubicBezTo>
                    <a:cubicBezTo>
                      <a:pt x="5" y="6"/>
                      <a:pt x="9" y="4"/>
                      <a:pt x="7" y="3"/>
                    </a:cubicBezTo>
                    <a:cubicBezTo>
                      <a:pt x="6" y="2"/>
                      <a:pt x="8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13" name="Freeform 514">
                <a:extLst>
                  <a:ext uri="{FF2B5EF4-FFF2-40B4-BE49-F238E27FC236}">
                    <a16:creationId xmlns:a16="http://schemas.microsoft.com/office/drawing/2014/main" id="{339E8A96-46A6-7549-B8BB-588976DB5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551" y="11731278"/>
                <a:ext cx="73247" cy="44598"/>
              </a:xfrm>
              <a:custGeom>
                <a:avLst/>
                <a:gdLst>
                  <a:gd name="T0" fmla="*/ 6 w 8"/>
                  <a:gd name="T1" fmla="*/ 0 h 5"/>
                  <a:gd name="T2" fmla="*/ 3 w 8"/>
                  <a:gd name="T3" fmla="*/ 1 h 5"/>
                  <a:gd name="T4" fmla="*/ 0 w 8"/>
                  <a:gd name="T5" fmla="*/ 1 h 5"/>
                  <a:gd name="T6" fmla="*/ 0 w 8"/>
                  <a:gd name="T7" fmla="*/ 3 h 5"/>
                  <a:gd name="T8" fmla="*/ 5 w 8"/>
                  <a:gd name="T9" fmla="*/ 2 h 5"/>
                  <a:gd name="T10" fmla="*/ 6 w 8"/>
                  <a:gd name="T11" fmla="*/ 0 h 5"/>
                  <a:gd name="T12" fmla="*/ 6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6" y="0"/>
                    </a:moveTo>
                    <a:cubicBezTo>
                      <a:pt x="5" y="0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1"/>
                    </a:cubicBezTo>
                    <a:cubicBezTo>
                      <a:pt x="1" y="0"/>
                      <a:pt x="0" y="4"/>
                      <a:pt x="0" y="3"/>
                    </a:cubicBezTo>
                    <a:cubicBezTo>
                      <a:pt x="1" y="5"/>
                      <a:pt x="4" y="3"/>
                      <a:pt x="5" y="2"/>
                    </a:cubicBezTo>
                    <a:cubicBezTo>
                      <a:pt x="6" y="2"/>
                      <a:pt x="8" y="0"/>
                      <a:pt x="6" y="0"/>
                    </a:cubicBezTo>
                    <a:cubicBezTo>
                      <a:pt x="5" y="0"/>
                      <a:pt x="8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14" name="Freeform 515">
                <a:extLst>
                  <a:ext uri="{FF2B5EF4-FFF2-40B4-BE49-F238E27FC236}">
                    <a16:creationId xmlns:a16="http://schemas.microsoft.com/office/drawing/2014/main" id="{4C3AA7BD-00FA-4E40-8BCC-FC894F08AF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34" y="11766319"/>
                <a:ext cx="76432" cy="47785"/>
              </a:xfrm>
              <a:custGeom>
                <a:avLst/>
                <a:gdLst>
                  <a:gd name="T0" fmla="*/ 7 w 8"/>
                  <a:gd name="T1" fmla="*/ 4 h 5"/>
                  <a:gd name="T2" fmla="*/ 1 w 8"/>
                  <a:gd name="T3" fmla="*/ 1 h 5"/>
                  <a:gd name="T4" fmla="*/ 7 w 8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7" y="4"/>
                    </a:moveTo>
                    <a:cubicBezTo>
                      <a:pt x="6" y="3"/>
                      <a:pt x="0" y="0"/>
                      <a:pt x="1" y="1"/>
                    </a:cubicBezTo>
                    <a:cubicBezTo>
                      <a:pt x="2" y="2"/>
                      <a:pt x="8" y="5"/>
                      <a:pt x="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15" name="Freeform 516">
                <a:extLst>
                  <a:ext uri="{FF2B5EF4-FFF2-40B4-BE49-F238E27FC236}">
                    <a16:creationId xmlns:a16="http://schemas.microsoft.com/office/drawing/2014/main" id="{E6C89035-94DC-1448-BECD-221279692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25" y="11702606"/>
                <a:ext cx="28662" cy="28669"/>
              </a:xfrm>
              <a:custGeom>
                <a:avLst/>
                <a:gdLst>
                  <a:gd name="T0" fmla="*/ 2 w 3"/>
                  <a:gd name="T1" fmla="*/ 2 h 3"/>
                  <a:gd name="T2" fmla="*/ 0 w 3"/>
                  <a:gd name="T3" fmla="*/ 1 h 3"/>
                  <a:gd name="T4" fmla="*/ 2 w 3"/>
                  <a:gd name="T5" fmla="*/ 2 h 3"/>
                  <a:gd name="T6" fmla="*/ 2 w 3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2"/>
                    </a:moveTo>
                    <a:cubicBezTo>
                      <a:pt x="2" y="3"/>
                      <a:pt x="1" y="2"/>
                      <a:pt x="0" y="1"/>
                    </a:cubicBezTo>
                    <a:cubicBezTo>
                      <a:pt x="0" y="0"/>
                      <a:pt x="3" y="0"/>
                      <a:pt x="2" y="2"/>
                    </a:cubicBezTo>
                    <a:cubicBezTo>
                      <a:pt x="2" y="3"/>
                      <a:pt x="2" y="1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16" name="Freeform 517">
                <a:extLst>
                  <a:ext uri="{FF2B5EF4-FFF2-40B4-BE49-F238E27FC236}">
                    <a16:creationId xmlns:a16="http://schemas.microsoft.com/office/drawing/2014/main" id="{2E68BE41-FF8E-7B46-A6CE-026AE3FFFE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25" y="11626153"/>
                <a:ext cx="66879" cy="66896"/>
              </a:xfrm>
              <a:custGeom>
                <a:avLst/>
                <a:gdLst>
                  <a:gd name="T0" fmla="*/ 5 w 7"/>
                  <a:gd name="T1" fmla="*/ 2 h 7"/>
                  <a:gd name="T2" fmla="*/ 4 w 7"/>
                  <a:gd name="T3" fmla="*/ 0 h 7"/>
                  <a:gd name="T4" fmla="*/ 2 w 7"/>
                  <a:gd name="T5" fmla="*/ 1 h 7"/>
                  <a:gd name="T6" fmla="*/ 0 w 7"/>
                  <a:gd name="T7" fmla="*/ 1 h 7"/>
                  <a:gd name="T8" fmla="*/ 2 w 7"/>
                  <a:gd name="T9" fmla="*/ 4 h 7"/>
                  <a:gd name="T10" fmla="*/ 0 w 7"/>
                  <a:gd name="T11" fmla="*/ 6 h 7"/>
                  <a:gd name="T12" fmla="*/ 3 w 7"/>
                  <a:gd name="T13" fmla="*/ 5 h 7"/>
                  <a:gd name="T14" fmla="*/ 4 w 7"/>
                  <a:gd name="T15" fmla="*/ 2 h 7"/>
                  <a:gd name="T16" fmla="*/ 4 w 7"/>
                  <a:gd name="T17" fmla="*/ 4 h 7"/>
                  <a:gd name="T18" fmla="*/ 6 w 7"/>
                  <a:gd name="T19" fmla="*/ 2 h 7"/>
                  <a:gd name="T20" fmla="*/ 5 w 7"/>
                  <a:gd name="T21" fmla="*/ 2 h 7"/>
                  <a:gd name="T22" fmla="*/ 5 w 7"/>
                  <a:gd name="T2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7">
                    <a:moveTo>
                      <a:pt x="5" y="2"/>
                    </a:move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1" y="0"/>
                      <a:pt x="2" y="1"/>
                    </a:cubicBezTo>
                    <a:cubicBezTo>
                      <a:pt x="4" y="3"/>
                      <a:pt x="1" y="2"/>
                      <a:pt x="0" y="1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6"/>
                      <a:pt x="1" y="5"/>
                      <a:pt x="0" y="6"/>
                    </a:cubicBezTo>
                    <a:cubicBezTo>
                      <a:pt x="0" y="7"/>
                      <a:pt x="4" y="6"/>
                      <a:pt x="3" y="5"/>
                    </a:cubicBezTo>
                    <a:cubicBezTo>
                      <a:pt x="3" y="5"/>
                      <a:pt x="4" y="3"/>
                      <a:pt x="4" y="2"/>
                    </a:cubicBezTo>
                    <a:cubicBezTo>
                      <a:pt x="4" y="2"/>
                      <a:pt x="4" y="3"/>
                      <a:pt x="4" y="4"/>
                    </a:cubicBezTo>
                    <a:cubicBezTo>
                      <a:pt x="4" y="3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1"/>
                      <a:pt x="7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17" name="Freeform 518">
                <a:extLst>
                  <a:ext uri="{FF2B5EF4-FFF2-40B4-BE49-F238E27FC236}">
                    <a16:creationId xmlns:a16="http://schemas.microsoft.com/office/drawing/2014/main" id="{2DF674AF-AC7A-B74A-B779-0D0150653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4670" y="11505103"/>
                <a:ext cx="47770" cy="101937"/>
              </a:xfrm>
              <a:custGeom>
                <a:avLst/>
                <a:gdLst>
                  <a:gd name="T0" fmla="*/ 5 w 5"/>
                  <a:gd name="T1" fmla="*/ 7 h 11"/>
                  <a:gd name="T2" fmla="*/ 2 w 5"/>
                  <a:gd name="T3" fmla="*/ 2 h 11"/>
                  <a:gd name="T4" fmla="*/ 1 w 5"/>
                  <a:gd name="T5" fmla="*/ 6 h 11"/>
                  <a:gd name="T6" fmla="*/ 0 w 5"/>
                  <a:gd name="T7" fmla="*/ 9 h 11"/>
                  <a:gd name="T8" fmla="*/ 2 w 5"/>
                  <a:gd name="T9" fmla="*/ 7 h 11"/>
                  <a:gd name="T10" fmla="*/ 5 w 5"/>
                  <a:gd name="T11" fmla="*/ 7 h 11"/>
                  <a:gd name="T12" fmla="*/ 5 w 5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1">
                    <a:moveTo>
                      <a:pt x="5" y="7"/>
                    </a:moveTo>
                    <a:cubicBezTo>
                      <a:pt x="5" y="6"/>
                      <a:pt x="4" y="0"/>
                      <a:pt x="2" y="2"/>
                    </a:cubicBezTo>
                    <a:cubicBezTo>
                      <a:pt x="2" y="3"/>
                      <a:pt x="3" y="6"/>
                      <a:pt x="1" y="6"/>
                    </a:cubicBezTo>
                    <a:cubicBezTo>
                      <a:pt x="0" y="6"/>
                      <a:pt x="0" y="7"/>
                      <a:pt x="0" y="9"/>
                    </a:cubicBezTo>
                    <a:cubicBezTo>
                      <a:pt x="1" y="9"/>
                      <a:pt x="2" y="7"/>
                      <a:pt x="2" y="7"/>
                    </a:cubicBezTo>
                    <a:cubicBezTo>
                      <a:pt x="1" y="7"/>
                      <a:pt x="5" y="11"/>
                      <a:pt x="5" y="7"/>
                    </a:cubicBezTo>
                    <a:cubicBezTo>
                      <a:pt x="5" y="6"/>
                      <a:pt x="5" y="8"/>
                      <a:pt x="5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18" name="Freeform 519">
                <a:extLst>
                  <a:ext uri="{FF2B5EF4-FFF2-40B4-BE49-F238E27FC236}">
                    <a16:creationId xmlns:a16="http://schemas.microsoft.com/office/drawing/2014/main" id="{E7B54314-1268-1845-98C8-695794D580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16" y="11587927"/>
                <a:ext cx="28662" cy="57339"/>
              </a:xfrm>
              <a:custGeom>
                <a:avLst/>
                <a:gdLst>
                  <a:gd name="T0" fmla="*/ 3 w 3"/>
                  <a:gd name="T1" fmla="*/ 2 h 6"/>
                  <a:gd name="T2" fmla="*/ 1 w 3"/>
                  <a:gd name="T3" fmla="*/ 6 h 6"/>
                  <a:gd name="T4" fmla="*/ 3 w 3"/>
                  <a:gd name="T5" fmla="*/ 2 h 6"/>
                  <a:gd name="T6" fmla="*/ 3 w 3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3" y="2"/>
                    </a:moveTo>
                    <a:cubicBezTo>
                      <a:pt x="2" y="0"/>
                      <a:pt x="0" y="5"/>
                      <a:pt x="1" y="6"/>
                    </a:cubicBezTo>
                    <a:cubicBezTo>
                      <a:pt x="0" y="5"/>
                      <a:pt x="3" y="3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19" name="Freeform 520">
                <a:extLst>
                  <a:ext uri="{FF2B5EF4-FFF2-40B4-BE49-F238E27FC236}">
                    <a16:creationId xmlns:a16="http://schemas.microsoft.com/office/drawing/2014/main" id="{1236D020-D9E7-4B41-A756-1C8EB93E3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16" y="11466876"/>
                <a:ext cx="47770" cy="66896"/>
              </a:xfrm>
              <a:custGeom>
                <a:avLst/>
                <a:gdLst>
                  <a:gd name="T0" fmla="*/ 4 w 5"/>
                  <a:gd name="T1" fmla="*/ 2 h 7"/>
                  <a:gd name="T2" fmla="*/ 3 w 5"/>
                  <a:gd name="T3" fmla="*/ 0 h 7"/>
                  <a:gd name="T4" fmla="*/ 2 w 5"/>
                  <a:gd name="T5" fmla="*/ 3 h 7"/>
                  <a:gd name="T6" fmla="*/ 1 w 5"/>
                  <a:gd name="T7" fmla="*/ 2 h 7"/>
                  <a:gd name="T8" fmla="*/ 0 w 5"/>
                  <a:gd name="T9" fmla="*/ 5 h 7"/>
                  <a:gd name="T10" fmla="*/ 2 w 5"/>
                  <a:gd name="T11" fmla="*/ 7 h 7"/>
                  <a:gd name="T12" fmla="*/ 5 w 5"/>
                  <a:gd name="T13" fmla="*/ 5 h 7"/>
                  <a:gd name="T14" fmla="*/ 4 w 5"/>
                  <a:gd name="T15" fmla="*/ 2 h 7"/>
                  <a:gd name="T16" fmla="*/ 4 w 5"/>
                  <a:gd name="T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2"/>
                    </a:moveTo>
                    <a:cubicBezTo>
                      <a:pt x="3" y="3"/>
                      <a:pt x="3" y="0"/>
                      <a:pt x="3" y="0"/>
                    </a:cubicBezTo>
                    <a:cubicBezTo>
                      <a:pt x="3" y="0"/>
                      <a:pt x="3" y="3"/>
                      <a:pt x="2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2" y="2"/>
                      <a:pt x="0" y="5"/>
                      <a:pt x="0" y="5"/>
                    </a:cubicBezTo>
                    <a:cubicBezTo>
                      <a:pt x="0" y="4"/>
                      <a:pt x="4" y="5"/>
                      <a:pt x="2" y="7"/>
                    </a:cubicBezTo>
                    <a:cubicBezTo>
                      <a:pt x="3" y="6"/>
                      <a:pt x="5" y="6"/>
                      <a:pt x="5" y="5"/>
                    </a:cubicBezTo>
                    <a:cubicBezTo>
                      <a:pt x="5" y="4"/>
                      <a:pt x="4" y="1"/>
                      <a:pt x="4" y="2"/>
                    </a:cubicBezTo>
                    <a:cubicBezTo>
                      <a:pt x="3" y="3"/>
                      <a:pt x="4" y="1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20" name="Freeform 521">
                <a:extLst>
                  <a:ext uri="{FF2B5EF4-FFF2-40B4-BE49-F238E27FC236}">
                    <a16:creationId xmlns:a16="http://schemas.microsoft.com/office/drawing/2014/main" id="{A6800E0B-3AFA-0A47-A204-0E3DEFD0C6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2889" y="11282112"/>
                <a:ext cx="47770" cy="44598"/>
              </a:xfrm>
              <a:custGeom>
                <a:avLst/>
                <a:gdLst>
                  <a:gd name="T0" fmla="*/ 3 w 5"/>
                  <a:gd name="T1" fmla="*/ 4 h 5"/>
                  <a:gd name="T2" fmla="*/ 3 w 5"/>
                  <a:gd name="T3" fmla="*/ 0 h 5"/>
                  <a:gd name="T4" fmla="*/ 0 w 5"/>
                  <a:gd name="T5" fmla="*/ 0 h 5"/>
                  <a:gd name="T6" fmla="*/ 2 w 5"/>
                  <a:gd name="T7" fmla="*/ 1 h 5"/>
                  <a:gd name="T8" fmla="*/ 3 w 5"/>
                  <a:gd name="T9" fmla="*/ 4 h 5"/>
                  <a:gd name="T10" fmla="*/ 3 w 5"/>
                  <a:gd name="T11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3" y="4"/>
                    </a:moveTo>
                    <a:cubicBezTo>
                      <a:pt x="5" y="2"/>
                      <a:pt x="2" y="2"/>
                      <a:pt x="3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ubicBezTo>
                      <a:pt x="2" y="2"/>
                      <a:pt x="3" y="4"/>
                      <a:pt x="3" y="4"/>
                    </a:cubicBezTo>
                    <a:cubicBezTo>
                      <a:pt x="4" y="3"/>
                      <a:pt x="2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21" name="Freeform 522">
                <a:extLst>
                  <a:ext uri="{FF2B5EF4-FFF2-40B4-BE49-F238E27FC236}">
                    <a16:creationId xmlns:a16="http://schemas.microsoft.com/office/drawing/2014/main" id="{C5B41158-0B75-BD4D-AD21-F6FF4A5DE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2443" y="11113279"/>
                <a:ext cx="57323" cy="101937"/>
              </a:xfrm>
              <a:custGeom>
                <a:avLst/>
                <a:gdLst>
                  <a:gd name="T0" fmla="*/ 3 w 6"/>
                  <a:gd name="T1" fmla="*/ 10 h 11"/>
                  <a:gd name="T2" fmla="*/ 0 w 6"/>
                  <a:gd name="T3" fmla="*/ 9 h 11"/>
                  <a:gd name="T4" fmla="*/ 1 w 6"/>
                  <a:gd name="T5" fmla="*/ 2 h 11"/>
                  <a:gd name="T6" fmla="*/ 4 w 6"/>
                  <a:gd name="T7" fmla="*/ 3 h 11"/>
                  <a:gd name="T8" fmla="*/ 3 w 6"/>
                  <a:gd name="T9" fmla="*/ 10 h 11"/>
                  <a:gd name="T10" fmla="*/ 3 w 6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3" y="10"/>
                    </a:moveTo>
                    <a:cubicBezTo>
                      <a:pt x="1" y="11"/>
                      <a:pt x="0" y="11"/>
                      <a:pt x="0" y="9"/>
                    </a:cubicBezTo>
                    <a:cubicBezTo>
                      <a:pt x="1" y="7"/>
                      <a:pt x="1" y="4"/>
                      <a:pt x="1" y="2"/>
                    </a:cubicBezTo>
                    <a:cubicBezTo>
                      <a:pt x="1" y="0"/>
                      <a:pt x="5" y="0"/>
                      <a:pt x="4" y="3"/>
                    </a:cubicBezTo>
                    <a:cubicBezTo>
                      <a:pt x="4" y="5"/>
                      <a:pt x="6" y="8"/>
                      <a:pt x="3" y="10"/>
                    </a:cubicBezTo>
                    <a:cubicBezTo>
                      <a:pt x="2" y="10"/>
                      <a:pt x="4" y="9"/>
                      <a:pt x="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22" name="Freeform 523">
                <a:extLst>
                  <a:ext uri="{FF2B5EF4-FFF2-40B4-BE49-F238E27FC236}">
                    <a16:creationId xmlns:a16="http://schemas.microsoft.com/office/drawing/2014/main" id="{EC917FB4-6E9B-6946-9F15-335F4FBCB9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0337" y="8462893"/>
                <a:ext cx="44586" cy="38228"/>
              </a:xfrm>
              <a:custGeom>
                <a:avLst/>
                <a:gdLst>
                  <a:gd name="T0" fmla="*/ 3 w 5"/>
                  <a:gd name="T1" fmla="*/ 3 h 4"/>
                  <a:gd name="T2" fmla="*/ 1 w 5"/>
                  <a:gd name="T3" fmla="*/ 1 h 4"/>
                  <a:gd name="T4" fmla="*/ 3 w 5"/>
                  <a:gd name="T5" fmla="*/ 3 h 4"/>
                  <a:gd name="T6" fmla="*/ 3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3" y="3"/>
                    </a:moveTo>
                    <a:cubicBezTo>
                      <a:pt x="2" y="4"/>
                      <a:pt x="0" y="3"/>
                      <a:pt x="1" y="1"/>
                    </a:cubicBezTo>
                    <a:cubicBezTo>
                      <a:pt x="1" y="0"/>
                      <a:pt x="5" y="2"/>
                      <a:pt x="3" y="3"/>
                    </a:cubicBezTo>
                    <a:cubicBezTo>
                      <a:pt x="2" y="4"/>
                      <a:pt x="5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23" name="Freeform 524">
                <a:extLst>
                  <a:ext uri="{FF2B5EF4-FFF2-40B4-BE49-F238E27FC236}">
                    <a16:creationId xmlns:a16="http://schemas.microsoft.com/office/drawing/2014/main" id="{C7175E94-7C61-634B-9801-4BF70B50B6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1610" y="8520234"/>
                <a:ext cx="54138" cy="73270"/>
              </a:xfrm>
              <a:custGeom>
                <a:avLst/>
                <a:gdLst>
                  <a:gd name="T0" fmla="*/ 1 w 6"/>
                  <a:gd name="T1" fmla="*/ 5 h 8"/>
                  <a:gd name="T2" fmla="*/ 2 w 6"/>
                  <a:gd name="T3" fmla="*/ 4 h 8"/>
                  <a:gd name="T4" fmla="*/ 4 w 6"/>
                  <a:gd name="T5" fmla="*/ 2 h 8"/>
                  <a:gd name="T6" fmla="*/ 1 w 6"/>
                  <a:gd name="T7" fmla="*/ 5 h 8"/>
                  <a:gd name="T8" fmla="*/ 1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1" y="5"/>
                    </a:moveTo>
                    <a:cubicBezTo>
                      <a:pt x="0" y="4"/>
                      <a:pt x="2" y="4"/>
                      <a:pt x="2" y="4"/>
                    </a:cubicBezTo>
                    <a:cubicBezTo>
                      <a:pt x="3" y="4"/>
                      <a:pt x="3" y="0"/>
                      <a:pt x="4" y="2"/>
                    </a:cubicBezTo>
                    <a:cubicBezTo>
                      <a:pt x="6" y="4"/>
                      <a:pt x="2" y="8"/>
                      <a:pt x="1" y="5"/>
                    </a:cubicBezTo>
                    <a:cubicBezTo>
                      <a:pt x="0" y="4"/>
                      <a:pt x="1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24" name="Freeform 525">
                <a:extLst>
                  <a:ext uri="{FF2B5EF4-FFF2-40B4-BE49-F238E27FC236}">
                    <a16:creationId xmlns:a16="http://schemas.microsoft.com/office/drawing/2014/main" id="{DF7C5C2C-B3A1-3C4C-9BB7-0619F2B1D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4349" y="9026739"/>
                <a:ext cx="130573" cy="121050"/>
              </a:xfrm>
              <a:custGeom>
                <a:avLst/>
                <a:gdLst>
                  <a:gd name="T0" fmla="*/ 12 w 14"/>
                  <a:gd name="T1" fmla="*/ 4 h 13"/>
                  <a:gd name="T2" fmla="*/ 10 w 14"/>
                  <a:gd name="T3" fmla="*/ 3 h 13"/>
                  <a:gd name="T4" fmla="*/ 6 w 14"/>
                  <a:gd name="T5" fmla="*/ 1 h 13"/>
                  <a:gd name="T6" fmla="*/ 2 w 14"/>
                  <a:gd name="T7" fmla="*/ 1 h 13"/>
                  <a:gd name="T8" fmla="*/ 1 w 14"/>
                  <a:gd name="T9" fmla="*/ 2 h 13"/>
                  <a:gd name="T10" fmla="*/ 2 w 14"/>
                  <a:gd name="T11" fmla="*/ 4 h 13"/>
                  <a:gd name="T12" fmla="*/ 1 w 14"/>
                  <a:gd name="T13" fmla="*/ 7 h 13"/>
                  <a:gd name="T14" fmla="*/ 2 w 14"/>
                  <a:gd name="T15" fmla="*/ 10 h 13"/>
                  <a:gd name="T16" fmla="*/ 4 w 14"/>
                  <a:gd name="T17" fmla="*/ 10 h 13"/>
                  <a:gd name="T18" fmla="*/ 7 w 14"/>
                  <a:gd name="T19" fmla="*/ 12 h 13"/>
                  <a:gd name="T20" fmla="*/ 10 w 14"/>
                  <a:gd name="T21" fmla="*/ 10 h 13"/>
                  <a:gd name="T22" fmla="*/ 12 w 14"/>
                  <a:gd name="T23" fmla="*/ 4 h 13"/>
                  <a:gd name="T24" fmla="*/ 12 w 14"/>
                  <a:gd name="T25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3">
                    <a:moveTo>
                      <a:pt x="12" y="4"/>
                    </a:moveTo>
                    <a:cubicBezTo>
                      <a:pt x="12" y="3"/>
                      <a:pt x="11" y="3"/>
                      <a:pt x="10" y="3"/>
                    </a:cubicBezTo>
                    <a:cubicBezTo>
                      <a:pt x="8" y="2"/>
                      <a:pt x="8" y="1"/>
                      <a:pt x="6" y="1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4"/>
                      <a:pt x="1" y="3"/>
                      <a:pt x="2" y="4"/>
                    </a:cubicBezTo>
                    <a:cubicBezTo>
                      <a:pt x="2" y="4"/>
                      <a:pt x="1" y="7"/>
                      <a:pt x="1" y="7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3" y="11"/>
                      <a:pt x="3" y="10"/>
                      <a:pt x="4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3"/>
                      <a:pt x="8" y="11"/>
                      <a:pt x="10" y="10"/>
                    </a:cubicBezTo>
                    <a:cubicBezTo>
                      <a:pt x="12" y="8"/>
                      <a:pt x="14" y="7"/>
                      <a:pt x="12" y="4"/>
                    </a:cubicBezTo>
                    <a:cubicBezTo>
                      <a:pt x="12" y="2"/>
                      <a:pt x="14" y="8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25" name="Freeform 526">
                <a:extLst>
                  <a:ext uri="{FF2B5EF4-FFF2-40B4-BE49-F238E27FC236}">
                    <a16:creationId xmlns:a16="http://schemas.microsoft.com/office/drawing/2014/main" id="{213AEFDB-18A6-2746-93FA-E61DB7E21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0019" y="8163453"/>
                <a:ext cx="92356" cy="38228"/>
              </a:xfrm>
              <a:custGeom>
                <a:avLst/>
                <a:gdLst>
                  <a:gd name="T0" fmla="*/ 9 w 10"/>
                  <a:gd name="T1" fmla="*/ 2 h 4"/>
                  <a:gd name="T2" fmla="*/ 4 w 10"/>
                  <a:gd name="T3" fmla="*/ 0 h 4"/>
                  <a:gd name="T4" fmla="*/ 1 w 10"/>
                  <a:gd name="T5" fmla="*/ 3 h 4"/>
                  <a:gd name="T6" fmla="*/ 9 w 10"/>
                  <a:gd name="T7" fmla="*/ 2 h 4"/>
                  <a:gd name="T8" fmla="*/ 9 w 10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" y="4"/>
                      <a:pt x="9" y="2"/>
                      <a:pt x="9" y="2"/>
                    </a:cubicBezTo>
                    <a:cubicBezTo>
                      <a:pt x="6" y="1"/>
                      <a:pt x="10" y="3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26" name="Freeform 527">
                <a:extLst>
                  <a:ext uri="{FF2B5EF4-FFF2-40B4-BE49-F238E27FC236}">
                    <a16:creationId xmlns:a16="http://schemas.microsoft.com/office/drawing/2014/main" id="{8851756A-0524-6D4D-BB73-317CFAD9D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44" y="8153894"/>
                <a:ext cx="105096" cy="47785"/>
              </a:xfrm>
              <a:custGeom>
                <a:avLst/>
                <a:gdLst>
                  <a:gd name="T0" fmla="*/ 10 w 11"/>
                  <a:gd name="T1" fmla="*/ 4 h 5"/>
                  <a:gd name="T2" fmla="*/ 0 w 11"/>
                  <a:gd name="T3" fmla="*/ 2 h 5"/>
                  <a:gd name="T4" fmla="*/ 5 w 11"/>
                  <a:gd name="T5" fmla="*/ 5 h 5"/>
                  <a:gd name="T6" fmla="*/ 10 w 11"/>
                  <a:gd name="T7" fmla="*/ 4 h 5"/>
                  <a:gd name="T8" fmla="*/ 10 w 11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0" y="4"/>
                    </a:moveTo>
                    <a:cubicBezTo>
                      <a:pt x="10" y="1"/>
                      <a:pt x="2" y="0"/>
                      <a:pt x="0" y="2"/>
                    </a:cubicBezTo>
                    <a:cubicBezTo>
                      <a:pt x="0" y="2"/>
                      <a:pt x="4" y="5"/>
                      <a:pt x="5" y="5"/>
                    </a:cubicBezTo>
                    <a:cubicBezTo>
                      <a:pt x="6" y="5"/>
                      <a:pt x="11" y="4"/>
                      <a:pt x="10" y="4"/>
                    </a:cubicBezTo>
                    <a:cubicBezTo>
                      <a:pt x="10" y="3"/>
                      <a:pt x="11" y="5"/>
                      <a:pt x="1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27" name="Freeform 528">
                <a:extLst>
                  <a:ext uri="{FF2B5EF4-FFF2-40B4-BE49-F238E27FC236}">
                    <a16:creationId xmlns:a16="http://schemas.microsoft.com/office/drawing/2014/main" id="{27DBDB1B-4675-DF41-9857-970D01A79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23" y="7940464"/>
                <a:ext cx="484075" cy="168836"/>
              </a:xfrm>
              <a:custGeom>
                <a:avLst/>
                <a:gdLst>
                  <a:gd name="T0" fmla="*/ 52 w 52"/>
                  <a:gd name="T1" fmla="*/ 16 h 18"/>
                  <a:gd name="T2" fmla="*/ 41 w 52"/>
                  <a:gd name="T3" fmla="*/ 17 h 18"/>
                  <a:gd name="T4" fmla="*/ 35 w 52"/>
                  <a:gd name="T5" fmla="*/ 17 h 18"/>
                  <a:gd name="T6" fmla="*/ 37 w 52"/>
                  <a:gd name="T7" fmla="*/ 14 h 18"/>
                  <a:gd name="T8" fmla="*/ 32 w 52"/>
                  <a:gd name="T9" fmla="*/ 11 h 18"/>
                  <a:gd name="T10" fmla="*/ 28 w 52"/>
                  <a:gd name="T11" fmla="*/ 8 h 18"/>
                  <a:gd name="T12" fmla="*/ 20 w 52"/>
                  <a:gd name="T13" fmla="*/ 5 h 18"/>
                  <a:gd name="T14" fmla="*/ 14 w 52"/>
                  <a:gd name="T15" fmla="*/ 5 h 18"/>
                  <a:gd name="T16" fmla="*/ 16 w 52"/>
                  <a:gd name="T17" fmla="*/ 3 h 18"/>
                  <a:gd name="T18" fmla="*/ 8 w 52"/>
                  <a:gd name="T19" fmla="*/ 3 h 18"/>
                  <a:gd name="T20" fmla="*/ 0 w 52"/>
                  <a:gd name="T21" fmla="*/ 6 h 18"/>
                  <a:gd name="T22" fmla="*/ 6 w 52"/>
                  <a:gd name="T23" fmla="*/ 2 h 18"/>
                  <a:gd name="T24" fmla="*/ 16 w 52"/>
                  <a:gd name="T25" fmla="*/ 0 h 18"/>
                  <a:gd name="T26" fmla="*/ 24 w 52"/>
                  <a:gd name="T27" fmla="*/ 1 h 18"/>
                  <a:gd name="T28" fmla="*/ 31 w 52"/>
                  <a:gd name="T29" fmla="*/ 4 h 18"/>
                  <a:gd name="T30" fmla="*/ 32 w 52"/>
                  <a:gd name="T31" fmla="*/ 4 h 18"/>
                  <a:gd name="T32" fmla="*/ 34 w 52"/>
                  <a:gd name="T33" fmla="*/ 5 h 18"/>
                  <a:gd name="T34" fmla="*/ 38 w 52"/>
                  <a:gd name="T35" fmla="*/ 8 h 18"/>
                  <a:gd name="T36" fmla="*/ 45 w 52"/>
                  <a:gd name="T37" fmla="*/ 11 h 18"/>
                  <a:gd name="T38" fmla="*/ 52 w 52"/>
                  <a:gd name="T39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18">
                    <a:moveTo>
                      <a:pt x="52" y="16"/>
                    </a:moveTo>
                    <a:cubicBezTo>
                      <a:pt x="52" y="17"/>
                      <a:pt x="42" y="17"/>
                      <a:pt x="41" y="17"/>
                    </a:cubicBezTo>
                    <a:cubicBezTo>
                      <a:pt x="39" y="17"/>
                      <a:pt x="37" y="18"/>
                      <a:pt x="35" y="17"/>
                    </a:cubicBezTo>
                    <a:cubicBezTo>
                      <a:pt x="34" y="16"/>
                      <a:pt x="41" y="15"/>
                      <a:pt x="37" y="14"/>
                    </a:cubicBezTo>
                    <a:cubicBezTo>
                      <a:pt x="35" y="13"/>
                      <a:pt x="33" y="13"/>
                      <a:pt x="32" y="11"/>
                    </a:cubicBezTo>
                    <a:cubicBezTo>
                      <a:pt x="30" y="9"/>
                      <a:pt x="31" y="8"/>
                      <a:pt x="28" y="8"/>
                    </a:cubicBezTo>
                    <a:cubicBezTo>
                      <a:pt x="24" y="9"/>
                      <a:pt x="23" y="6"/>
                      <a:pt x="20" y="5"/>
                    </a:cubicBezTo>
                    <a:cubicBezTo>
                      <a:pt x="19" y="5"/>
                      <a:pt x="15" y="6"/>
                      <a:pt x="14" y="5"/>
                    </a:cubicBezTo>
                    <a:cubicBezTo>
                      <a:pt x="14" y="4"/>
                      <a:pt x="16" y="4"/>
                      <a:pt x="16" y="3"/>
                    </a:cubicBezTo>
                    <a:cubicBezTo>
                      <a:pt x="16" y="2"/>
                      <a:pt x="9" y="3"/>
                      <a:pt x="8" y="3"/>
                    </a:cubicBezTo>
                    <a:cubicBezTo>
                      <a:pt x="8" y="4"/>
                      <a:pt x="0" y="7"/>
                      <a:pt x="0" y="6"/>
                    </a:cubicBezTo>
                    <a:cubicBezTo>
                      <a:pt x="0" y="4"/>
                      <a:pt x="4" y="2"/>
                      <a:pt x="6" y="2"/>
                    </a:cubicBezTo>
                    <a:cubicBezTo>
                      <a:pt x="9" y="0"/>
                      <a:pt x="12" y="0"/>
                      <a:pt x="16" y="0"/>
                    </a:cubicBezTo>
                    <a:cubicBezTo>
                      <a:pt x="18" y="0"/>
                      <a:pt x="22" y="0"/>
                      <a:pt x="24" y="1"/>
                    </a:cubicBezTo>
                    <a:cubicBezTo>
                      <a:pt x="26" y="2"/>
                      <a:pt x="28" y="4"/>
                      <a:pt x="31" y="4"/>
                    </a:cubicBezTo>
                    <a:cubicBezTo>
                      <a:pt x="31" y="4"/>
                      <a:pt x="31" y="3"/>
                      <a:pt x="32" y="4"/>
                    </a:cubicBezTo>
                    <a:cubicBezTo>
                      <a:pt x="33" y="5"/>
                      <a:pt x="33" y="5"/>
                      <a:pt x="34" y="5"/>
                    </a:cubicBezTo>
                    <a:cubicBezTo>
                      <a:pt x="35" y="6"/>
                      <a:pt x="37" y="7"/>
                      <a:pt x="38" y="8"/>
                    </a:cubicBezTo>
                    <a:cubicBezTo>
                      <a:pt x="40" y="9"/>
                      <a:pt x="44" y="9"/>
                      <a:pt x="45" y="11"/>
                    </a:cubicBezTo>
                    <a:cubicBezTo>
                      <a:pt x="47" y="13"/>
                      <a:pt x="52" y="13"/>
                      <a:pt x="52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28" name="Freeform 529">
                <a:extLst>
                  <a:ext uri="{FF2B5EF4-FFF2-40B4-BE49-F238E27FC236}">
                    <a16:creationId xmlns:a16="http://schemas.microsoft.com/office/drawing/2014/main" id="{19FE84C3-DD14-5E41-A1C9-ECB90C27AE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44" y="7838525"/>
                <a:ext cx="38217" cy="35042"/>
              </a:xfrm>
              <a:custGeom>
                <a:avLst/>
                <a:gdLst>
                  <a:gd name="T0" fmla="*/ 2 w 4"/>
                  <a:gd name="T1" fmla="*/ 4 h 4"/>
                  <a:gd name="T2" fmla="*/ 1 w 4"/>
                  <a:gd name="T3" fmla="*/ 0 h 4"/>
                  <a:gd name="T4" fmla="*/ 2 w 4"/>
                  <a:gd name="T5" fmla="*/ 4 h 4"/>
                  <a:gd name="T6" fmla="*/ 2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0" y="4"/>
                      <a:pt x="1" y="1"/>
                      <a:pt x="1" y="0"/>
                    </a:cubicBezTo>
                    <a:cubicBezTo>
                      <a:pt x="2" y="0"/>
                      <a:pt x="4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29" name="Freeform 530">
                <a:extLst>
                  <a:ext uri="{FF2B5EF4-FFF2-40B4-BE49-F238E27FC236}">
                    <a16:creationId xmlns:a16="http://schemas.microsoft.com/office/drawing/2014/main" id="{D56C6AFF-9663-BA4C-9BEE-B18DA2DF10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0212" y="8032845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30" name="Freeform 531">
                <a:extLst>
                  <a:ext uri="{FF2B5EF4-FFF2-40B4-BE49-F238E27FC236}">
                    <a16:creationId xmlns:a16="http://schemas.microsoft.com/office/drawing/2014/main" id="{D26CAD13-20C7-E642-AF39-66966555A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18" y="6656684"/>
                <a:ext cx="54138" cy="95566"/>
              </a:xfrm>
              <a:custGeom>
                <a:avLst/>
                <a:gdLst>
                  <a:gd name="T0" fmla="*/ 3 w 6"/>
                  <a:gd name="T1" fmla="*/ 8 h 10"/>
                  <a:gd name="T2" fmla="*/ 0 w 6"/>
                  <a:gd name="T3" fmla="*/ 7 h 10"/>
                  <a:gd name="T4" fmla="*/ 4 w 6"/>
                  <a:gd name="T5" fmla="*/ 2 h 10"/>
                  <a:gd name="T6" fmla="*/ 6 w 6"/>
                  <a:gd name="T7" fmla="*/ 4 h 10"/>
                  <a:gd name="T8" fmla="*/ 3 w 6"/>
                  <a:gd name="T9" fmla="*/ 8 h 10"/>
                  <a:gd name="T10" fmla="*/ 3 w 6"/>
                  <a:gd name="T11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0">
                    <a:moveTo>
                      <a:pt x="3" y="8"/>
                    </a:moveTo>
                    <a:cubicBezTo>
                      <a:pt x="2" y="10"/>
                      <a:pt x="0" y="9"/>
                      <a:pt x="0" y="7"/>
                    </a:cubicBezTo>
                    <a:cubicBezTo>
                      <a:pt x="1" y="6"/>
                      <a:pt x="3" y="3"/>
                      <a:pt x="4" y="2"/>
                    </a:cubicBezTo>
                    <a:cubicBezTo>
                      <a:pt x="6" y="0"/>
                      <a:pt x="6" y="3"/>
                      <a:pt x="6" y="4"/>
                    </a:cubicBezTo>
                    <a:cubicBezTo>
                      <a:pt x="6" y="6"/>
                      <a:pt x="3" y="6"/>
                      <a:pt x="3" y="8"/>
                    </a:cubicBezTo>
                    <a:cubicBezTo>
                      <a:pt x="2" y="10"/>
                      <a:pt x="3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31" name="Freeform 532">
                <a:extLst>
                  <a:ext uri="{FF2B5EF4-FFF2-40B4-BE49-F238E27FC236}">
                    <a16:creationId xmlns:a16="http://schemas.microsoft.com/office/drawing/2014/main" id="{6204D810-F896-1945-ACB1-047222A4C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6197" y="6704468"/>
                <a:ext cx="66879" cy="38228"/>
              </a:xfrm>
              <a:custGeom>
                <a:avLst/>
                <a:gdLst>
                  <a:gd name="T0" fmla="*/ 3 w 7"/>
                  <a:gd name="T1" fmla="*/ 4 h 4"/>
                  <a:gd name="T2" fmla="*/ 5 w 7"/>
                  <a:gd name="T3" fmla="*/ 1 h 4"/>
                  <a:gd name="T4" fmla="*/ 3 w 7"/>
                  <a:gd name="T5" fmla="*/ 4 h 4"/>
                  <a:gd name="T6" fmla="*/ 3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3" y="4"/>
                    </a:moveTo>
                    <a:cubicBezTo>
                      <a:pt x="0" y="4"/>
                      <a:pt x="3" y="0"/>
                      <a:pt x="5" y="1"/>
                    </a:cubicBezTo>
                    <a:cubicBezTo>
                      <a:pt x="7" y="1"/>
                      <a:pt x="4" y="4"/>
                      <a:pt x="3" y="4"/>
                    </a:cubicBezTo>
                    <a:cubicBezTo>
                      <a:pt x="2" y="4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32" name="Freeform 533">
                <a:extLst>
                  <a:ext uri="{FF2B5EF4-FFF2-40B4-BE49-F238E27FC236}">
                    <a16:creationId xmlns:a16="http://schemas.microsoft.com/office/drawing/2014/main" id="{ADFAEC5C-DF9F-414D-AB5B-D074CF7D5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1481" y="6666239"/>
                <a:ext cx="140126" cy="66896"/>
              </a:xfrm>
              <a:custGeom>
                <a:avLst/>
                <a:gdLst>
                  <a:gd name="T0" fmla="*/ 11 w 15"/>
                  <a:gd name="T1" fmla="*/ 6 h 7"/>
                  <a:gd name="T2" fmla="*/ 10 w 15"/>
                  <a:gd name="T3" fmla="*/ 5 h 7"/>
                  <a:gd name="T4" fmla="*/ 7 w 15"/>
                  <a:gd name="T5" fmla="*/ 5 h 7"/>
                  <a:gd name="T6" fmla="*/ 3 w 15"/>
                  <a:gd name="T7" fmla="*/ 0 h 7"/>
                  <a:gd name="T8" fmla="*/ 6 w 15"/>
                  <a:gd name="T9" fmla="*/ 2 h 7"/>
                  <a:gd name="T10" fmla="*/ 8 w 15"/>
                  <a:gd name="T11" fmla="*/ 3 h 7"/>
                  <a:gd name="T12" fmla="*/ 15 w 15"/>
                  <a:gd name="T13" fmla="*/ 3 h 7"/>
                  <a:gd name="T14" fmla="*/ 11 w 15"/>
                  <a:gd name="T15" fmla="*/ 6 h 7"/>
                  <a:gd name="T16" fmla="*/ 11 w 15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7">
                    <a:moveTo>
                      <a:pt x="11" y="6"/>
                    </a:move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8" y="6"/>
                      <a:pt x="7" y="5"/>
                    </a:cubicBezTo>
                    <a:cubicBezTo>
                      <a:pt x="7" y="4"/>
                      <a:pt x="0" y="1"/>
                      <a:pt x="3" y="0"/>
                    </a:cubicBezTo>
                    <a:cubicBezTo>
                      <a:pt x="4" y="0"/>
                      <a:pt x="5" y="2"/>
                      <a:pt x="6" y="2"/>
                    </a:cubicBezTo>
                    <a:cubicBezTo>
                      <a:pt x="7" y="3"/>
                      <a:pt x="7" y="2"/>
                      <a:pt x="8" y="3"/>
                    </a:cubicBezTo>
                    <a:cubicBezTo>
                      <a:pt x="9" y="4"/>
                      <a:pt x="13" y="2"/>
                      <a:pt x="15" y="3"/>
                    </a:cubicBezTo>
                    <a:cubicBezTo>
                      <a:pt x="14" y="3"/>
                      <a:pt x="12" y="6"/>
                      <a:pt x="11" y="6"/>
                    </a:cubicBezTo>
                    <a:cubicBezTo>
                      <a:pt x="9" y="7"/>
                      <a:pt x="12" y="6"/>
                      <a:pt x="1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33" name="Freeform 534">
                <a:extLst>
                  <a:ext uri="{FF2B5EF4-FFF2-40B4-BE49-F238E27FC236}">
                    <a16:creationId xmlns:a16="http://schemas.microsoft.com/office/drawing/2014/main" id="{7C0B8C68-8C12-9E44-9C42-A8B481794E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0148" y="6481476"/>
                <a:ext cx="146493" cy="73270"/>
              </a:xfrm>
              <a:custGeom>
                <a:avLst/>
                <a:gdLst>
                  <a:gd name="T0" fmla="*/ 13 w 16"/>
                  <a:gd name="T1" fmla="*/ 6 h 8"/>
                  <a:gd name="T2" fmla="*/ 0 w 16"/>
                  <a:gd name="T3" fmla="*/ 2 h 8"/>
                  <a:gd name="T4" fmla="*/ 13 w 16"/>
                  <a:gd name="T5" fmla="*/ 6 h 8"/>
                  <a:gd name="T6" fmla="*/ 13 w 16"/>
                  <a:gd name="T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8">
                    <a:moveTo>
                      <a:pt x="13" y="6"/>
                    </a:moveTo>
                    <a:cubicBezTo>
                      <a:pt x="11" y="8"/>
                      <a:pt x="1" y="4"/>
                      <a:pt x="0" y="2"/>
                    </a:cubicBezTo>
                    <a:cubicBezTo>
                      <a:pt x="0" y="0"/>
                      <a:pt x="16" y="4"/>
                      <a:pt x="13" y="6"/>
                    </a:cubicBezTo>
                    <a:cubicBezTo>
                      <a:pt x="12" y="7"/>
                      <a:pt x="14" y="5"/>
                      <a:pt x="1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34" name="Freeform 535">
                <a:extLst>
                  <a:ext uri="{FF2B5EF4-FFF2-40B4-BE49-F238E27FC236}">
                    <a16:creationId xmlns:a16="http://schemas.microsoft.com/office/drawing/2014/main" id="{BB750577-56EE-644A-94FA-1F92D7647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2630" y="6385910"/>
                <a:ext cx="299363" cy="289885"/>
              </a:xfrm>
              <a:custGeom>
                <a:avLst/>
                <a:gdLst>
                  <a:gd name="T0" fmla="*/ 19 w 32"/>
                  <a:gd name="T1" fmla="*/ 1 h 31"/>
                  <a:gd name="T2" fmla="*/ 17 w 32"/>
                  <a:gd name="T3" fmla="*/ 0 h 31"/>
                  <a:gd name="T4" fmla="*/ 14 w 32"/>
                  <a:gd name="T5" fmla="*/ 2 h 31"/>
                  <a:gd name="T6" fmla="*/ 11 w 32"/>
                  <a:gd name="T7" fmla="*/ 5 h 31"/>
                  <a:gd name="T8" fmla="*/ 9 w 32"/>
                  <a:gd name="T9" fmla="*/ 7 h 31"/>
                  <a:gd name="T10" fmla="*/ 7 w 32"/>
                  <a:gd name="T11" fmla="*/ 13 h 31"/>
                  <a:gd name="T12" fmla="*/ 5 w 32"/>
                  <a:gd name="T13" fmla="*/ 17 h 31"/>
                  <a:gd name="T14" fmla="*/ 2 w 32"/>
                  <a:gd name="T15" fmla="*/ 19 h 31"/>
                  <a:gd name="T16" fmla="*/ 4 w 32"/>
                  <a:gd name="T17" fmla="*/ 21 h 31"/>
                  <a:gd name="T18" fmla="*/ 0 w 32"/>
                  <a:gd name="T19" fmla="*/ 25 h 31"/>
                  <a:gd name="T20" fmla="*/ 4 w 32"/>
                  <a:gd name="T21" fmla="*/ 25 h 31"/>
                  <a:gd name="T22" fmla="*/ 10 w 32"/>
                  <a:gd name="T23" fmla="*/ 26 h 31"/>
                  <a:gd name="T24" fmla="*/ 19 w 32"/>
                  <a:gd name="T25" fmla="*/ 27 h 31"/>
                  <a:gd name="T26" fmla="*/ 22 w 32"/>
                  <a:gd name="T27" fmla="*/ 26 h 31"/>
                  <a:gd name="T28" fmla="*/ 19 w 32"/>
                  <a:gd name="T29" fmla="*/ 30 h 31"/>
                  <a:gd name="T30" fmla="*/ 22 w 32"/>
                  <a:gd name="T31" fmla="*/ 28 h 31"/>
                  <a:gd name="T32" fmla="*/ 27 w 32"/>
                  <a:gd name="T33" fmla="*/ 26 h 31"/>
                  <a:gd name="T34" fmla="*/ 32 w 32"/>
                  <a:gd name="T35" fmla="*/ 20 h 31"/>
                  <a:gd name="T36" fmla="*/ 29 w 32"/>
                  <a:gd name="T37" fmla="*/ 20 h 31"/>
                  <a:gd name="T38" fmla="*/ 26 w 32"/>
                  <a:gd name="T39" fmla="*/ 18 h 31"/>
                  <a:gd name="T40" fmla="*/ 29 w 32"/>
                  <a:gd name="T41" fmla="*/ 15 h 31"/>
                  <a:gd name="T42" fmla="*/ 26 w 32"/>
                  <a:gd name="T43" fmla="*/ 15 h 31"/>
                  <a:gd name="T44" fmla="*/ 24 w 32"/>
                  <a:gd name="T45" fmla="*/ 13 h 31"/>
                  <a:gd name="T46" fmla="*/ 21 w 32"/>
                  <a:gd name="T47" fmla="*/ 16 h 31"/>
                  <a:gd name="T48" fmla="*/ 18 w 32"/>
                  <a:gd name="T49" fmla="*/ 13 h 31"/>
                  <a:gd name="T50" fmla="*/ 19 w 32"/>
                  <a:gd name="T51" fmla="*/ 11 h 31"/>
                  <a:gd name="T52" fmla="*/ 16 w 32"/>
                  <a:gd name="T53" fmla="*/ 9 h 31"/>
                  <a:gd name="T54" fmla="*/ 14 w 32"/>
                  <a:gd name="T55" fmla="*/ 12 h 31"/>
                  <a:gd name="T56" fmla="*/ 16 w 32"/>
                  <a:gd name="T57" fmla="*/ 7 h 31"/>
                  <a:gd name="T58" fmla="*/ 18 w 32"/>
                  <a:gd name="T59" fmla="*/ 4 h 31"/>
                  <a:gd name="T60" fmla="*/ 18 w 32"/>
                  <a:gd name="T61" fmla="*/ 2 h 31"/>
                  <a:gd name="T62" fmla="*/ 19 w 32"/>
                  <a:gd name="T63" fmla="*/ 1 h 31"/>
                  <a:gd name="T64" fmla="*/ 19 w 32"/>
                  <a:gd name="T6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1">
                    <a:moveTo>
                      <a:pt x="19" y="1"/>
                    </a:moveTo>
                    <a:cubicBezTo>
                      <a:pt x="20" y="0"/>
                      <a:pt x="17" y="0"/>
                      <a:pt x="17" y="0"/>
                    </a:cubicBezTo>
                    <a:cubicBezTo>
                      <a:pt x="16" y="0"/>
                      <a:pt x="15" y="1"/>
                      <a:pt x="14" y="2"/>
                    </a:cubicBezTo>
                    <a:cubicBezTo>
                      <a:pt x="13" y="3"/>
                      <a:pt x="12" y="4"/>
                      <a:pt x="11" y="5"/>
                    </a:cubicBezTo>
                    <a:cubicBezTo>
                      <a:pt x="11" y="6"/>
                      <a:pt x="10" y="7"/>
                      <a:pt x="9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7" y="15"/>
                      <a:pt x="6" y="16"/>
                      <a:pt x="5" y="17"/>
                    </a:cubicBezTo>
                    <a:cubicBezTo>
                      <a:pt x="4" y="18"/>
                      <a:pt x="2" y="19"/>
                      <a:pt x="2" y="19"/>
                    </a:cubicBezTo>
                    <a:cubicBezTo>
                      <a:pt x="2" y="20"/>
                      <a:pt x="4" y="20"/>
                      <a:pt x="4" y="21"/>
                    </a:cubicBezTo>
                    <a:cubicBezTo>
                      <a:pt x="4" y="22"/>
                      <a:pt x="0" y="24"/>
                      <a:pt x="0" y="25"/>
                    </a:cubicBezTo>
                    <a:cubicBezTo>
                      <a:pt x="0" y="27"/>
                      <a:pt x="3" y="26"/>
                      <a:pt x="4" y="25"/>
                    </a:cubicBezTo>
                    <a:cubicBezTo>
                      <a:pt x="6" y="25"/>
                      <a:pt x="8" y="26"/>
                      <a:pt x="10" y="26"/>
                    </a:cubicBezTo>
                    <a:cubicBezTo>
                      <a:pt x="13" y="27"/>
                      <a:pt x="16" y="26"/>
                      <a:pt x="19" y="27"/>
                    </a:cubicBezTo>
                    <a:cubicBezTo>
                      <a:pt x="19" y="27"/>
                      <a:pt x="22" y="25"/>
                      <a:pt x="22" y="26"/>
                    </a:cubicBezTo>
                    <a:cubicBezTo>
                      <a:pt x="22" y="27"/>
                      <a:pt x="19" y="30"/>
                      <a:pt x="19" y="30"/>
                    </a:cubicBezTo>
                    <a:cubicBezTo>
                      <a:pt x="20" y="31"/>
                      <a:pt x="22" y="28"/>
                      <a:pt x="22" y="28"/>
                    </a:cubicBezTo>
                    <a:cubicBezTo>
                      <a:pt x="24" y="27"/>
                      <a:pt x="26" y="27"/>
                      <a:pt x="27" y="26"/>
                    </a:cubicBezTo>
                    <a:cubicBezTo>
                      <a:pt x="27" y="25"/>
                      <a:pt x="32" y="20"/>
                      <a:pt x="32" y="20"/>
                    </a:cubicBezTo>
                    <a:cubicBezTo>
                      <a:pt x="31" y="19"/>
                      <a:pt x="30" y="20"/>
                      <a:pt x="29" y="20"/>
                    </a:cubicBezTo>
                    <a:cubicBezTo>
                      <a:pt x="29" y="20"/>
                      <a:pt x="26" y="18"/>
                      <a:pt x="26" y="18"/>
                    </a:cubicBezTo>
                    <a:cubicBezTo>
                      <a:pt x="26" y="17"/>
                      <a:pt x="30" y="16"/>
                      <a:pt x="29" y="15"/>
                    </a:cubicBezTo>
                    <a:cubicBezTo>
                      <a:pt x="29" y="14"/>
                      <a:pt x="27" y="15"/>
                      <a:pt x="26" y="15"/>
                    </a:cubicBezTo>
                    <a:cubicBezTo>
                      <a:pt x="25" y="15"/>
                      <a:pt x="25" y="13"/>
                      <a:pt x="24" y="13"/>
                    </a:cubicBezTo>
                    <a:cubicBezTo>
                      <a:pt x="24" y="13"/>
                      <a:pt x="21" y="16"/>
                      <a:pt x="21" y="16"/>
                    </a:cubicBezTo>
                    <a:cubicBezTo>
                      <a:pt x="20" y="14"/>
                      <a:pt x="20" y="14"/>
                      <a:pt x="18" y="13"/>
                    </a:cubicBezTo>
                    <a:cubicBezTo>
                      <a:pt x="16" y="12"/>
                      <a:pt x="19" y="12"/>
                      <a:pt x="19" y="11"/>
                    </a:cubicBezTo>
                    <a:cubicBezTo>
                      <a:pt x="19" y="11"/>
                      <a:pt x="17" y="9"/>
                      <a:pt x="16" y="9"/>
                    </a:cubicBezTo>
                    <a:cubicBezTo>
                      <a:pt x="16" y="10"/>
                      <a:pt x="14" y="13"/>
                      <a:pt x="14" y="12"/>
                    </a:cubicBezTo>
                    <a:cubicBezTo>
                      <a:pt x="12" y="11"/>
                      <a:pt x="15" y="7"/>
                      <a:pt x="16" y="7"/>
                    </a:cubicBezTo>
                    <a:cubicBezTo>
                      <a:pt x="17" y="6"/>
                      <a:pt x="17" y="5"/>
                      <a:pt x="18" y="4"/>
                    </a:cubicBezTo>
                    <a:cubicBezTo>
                      <a:pt x="18" y="3"/>
                      <a:pt x="18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20" y="0"/>
                      <a:pt x="19" y="1"/>
                      <a:pt x="1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35" name="Freeform 536">
                <a:extLst>
                  <a:ext uri="{FF2B5EF4-FFF2-40B4-BE49-F238E27FC236}">
                    <a16:creationId xmlns:a16="http://schemas.microsoft.com/office/drawing/2014/main" id="{4DB702FE-792D-AF4C-9996-6F60F9E70D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4668" y="6592971"/>
                <a:ext cx="76432" cy="92381"/>
              </a:xfrm>
              <a:custGeom>
                <a:avLst/>
                <a:gdLst>
                  <a:gd name="T0" fmla="*/ 6 w 8"/>
                  <a:gd name="T1" fmla="*/ 1 h 10"/>
                  <a:gd name="T2" fmla="*/ 1 w 8"/>
                  <a:gd name="T3" fmla="*/ 9 h 10"/>
                  <a:gd name="T4" fmla="*/ 4 w 8"/>
                  <a:gd name="T5" fmla="*/ 7 h 10"/>
                  <a:gd name="T6" fmla="*/ 3 w 8"/>
                  <a:gd name="T7" fmla="*/ 10 h 10"/>
                  <a:gd name="T8" fmla="*/ 6 w 8"/>
                  <a:gd name="T9" fmla="*/ 8 h 10"/>
                  <a:gd name="T10" fmla="*/ 8 w 8"/>
                  <a:gd name="T11" fmla="*/ 4 h 10"/>
                  <a:gd name="T12" fmla="*/ 5 w 8"/>
                  <a:gd name="T13" fmla="*/ 4 h 10"/>
                  <a:gd name="T14" fmla="*/ 6 w 8"/>
                  <a:gd name="T15" fmla="*/ 1 h 10"/>
                  <a:gd name="T16" fmla="*/ 6 w 8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6" y="1"/>
                    </a:moveTo>
                    <a:cubicBezTo>
                      <a:pt x="5" y="2"/>
                      <a:pt x="0" y="6"/>
                      <a:pt x="1" y="9"/>
                    </a:cubicBezTo>
                    <a:cubicBezTo>
                      <a:pt x="1" y="9"/>
                      <a:pt x="3" y="6"/>
                      <a:pt x="4" y="7"/>
                    </a:cubicBezTo>
                    <a:cubicBezTo>
                      <a:pt x="4" y="7"/>
                      <a:pt x="3" y="10"/>
                      <a:pt x="3" y="10"/>
                    </a:cubicBezTo>
                    <a:cubicBezTo>
                      <a:pt x="4" y="10"/>
                      <a:pt x="6" y="9"/>
                      <a:pt x="6" y="8"/>
                    </a:cubicBezTo>
                    <a:cubicBezTo>
                      <a:pt x="6" y="7"/>
                      <a:pt x="7" y="6"/>
                      <a:pt x="8" y="4"/>
                    </a:cubicBezTo>
                    <a:cubicBezTo>
                      <a:pt x="8" y="2"/>
                      <a:pt x="6" y="4"/>
                      <a:pt x="5" y="4"/>
                    </a:cubicBezTo>
                    <a:cubicBezTo>
                      <a:pt x="6" y="4"/>
                      <a:pt x="6" y="0"/>
                      <a:pt x="6" y="1"/>
                    </a:cubicBezTo>
                    <a:cubicBezTo>
                      <a:pt x="5" y="1"/>
                      <a:pt x="7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36" name="Freeform 537">
                <a:extLst>
                  <a:ext uri="{FF2B5EF4-FFF2-40B4-BE49-F238E27FC236}">
                    <a16:creationId xmlns:a16="http://schemas.microsoft.com/office/drawing/2014/main" id="{EAF65002-ADB7-F244-B5CC-56B045859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2378" y="5694643"/>
                <a:ext cx="28662" cy="54153"/>
              </a:xfrm>
              <a:custGeom>
                <a:avLst/>
                <a:gdLst>
                  <a:gd name="T0" fmla="*/ 3 w 3"/>
                  <a:gd name="T1" fmla="*/ 4 h 6"/>
                  <a:gd name="T2" fmla="*/ 1 w 3"/>
                  <a:gd name="T3" fmla="*/ 1 h 6"/>
                  <a:gd name="T4" fmla="*/ 1 w 3"/>
                  <a:gd name="T5" fmla="*/ 2 h 6"/>
                  <a:gd name="T6" fmla="*/ 0 w 3"/>
                  <a:gd name="T7" fmla="*/ 2 h 6"/>
                  <a:gd name="T8" fmla="*/ 3 w 3"/>
                  <a:gd name="T9" fmla="*/ 4 h 6"/>
                  <a:gd name="T10" fmla="*/ 3 w 3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3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3" y="6"/>
                      <a:pt x="3" y="4"/>
                    </a:cubicBezTo>
                    <a:cubicBezTo>
                      <a:pt x="3" y="3"/>
                      <a:pt x="3" y="6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37" name="Freeform 538">
                <a:extLst>
                  <a:ext uri="{FF2B5EF4-FFF2-40B4-BE49-F238E27FC236}">
                    <a16:creationId xmlns:a16="http://schemas.microsoft.com/office/drawing/2014/main" id="{285FBF4F-C019-5142-8E9A-EC38A1F452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2252" y="5787027"/>
                <a:ext cx="28662" cy="28669"/>
              </a:xfrm>
              <a:custGeom>
                <a:avLst/>
                <a:gdLst>
                  <a:gd name="T0" fmla="*/ 2 w 3"/>
                  <a:gd name="T1" fmla="*/ 1 h 3"/>
                  <a:gd name="T2" fmla="*/ 0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38" name="Freeform 539">
                <a:extLst>
                  <a:ext uri="{FF2B5EF4-FFF2-40B4-BE49-F238E27FC236}">
                    <a16:creationId xmlns:a16="http://schemas.microsoft.com/office/drawing/2014/main" id="{CD219D8F-CFB3-A64D-A035-D952D89E6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8941" y="6283973"/>
                <a:ext cx="63695" cy="38228"/>
              </a:xfrm>
              <a:custGeom>
                <a:avLst/>
                <a:gdLst>
                  <a:gd name="T0" fmla="*/ 7 w 7"/>
                  <a:gd name="T1" fmla="*/ 3 h 4"/>
                  <a:gd name="T2" fmla="*/ 1 w 7"/>
                  <a:gd name="T3" fmla="*/ 1 h 4"/>
                  <a:gd name="T4" fmla="*/ 7 w 7"/>
                  <a:gd name="T5" fmla="*/ 3 h 4"/>
                  <a:gd name="T6" fmla="*/ 7 w 7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7" y="3"/>
                    </a:moveTo>
                    <a:cubicBezTo>
                      <a:pt x="7" y="0"/>
                      <a:pt x="3" y="0"/>
                      <a:pt x="1" y="1"/>
                    </a:cubicBezTo>
                    <a:cubicBezTo>
                      <a:pt x="0" y="1"/>
                      <a:pt x="7" y="4"/>
                      <a:pt x="7" y="3"/>
                    </a:cubicBezTo>
                    <a:cubicBezTo>
                      <a:pt x="7" y="0"/>
                      <a:pt x="7" y="4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39" name="Freeform 540">
                <a:extLst>
                  <a:ext uri="{FF2B5EF4-FFF2-40B4-BE49-F238E27FC236}">
                    <a16:creationId xmlns:a16="http://schemas.microsoft.com/office/drawing/2014/main" id="{EA85D4F7-9C63-AB48-998F-D7925BF5DE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0848" y="6057799"/>
                <a:ext cx="57323" cy="57339"/>
              </a:xfrm>
              <a:custGeom>
                <a:avLst/>
                <a:gdLst>
                  <a:gd name="T0" fmla="*/ 3 w 6"/>
                  <a:gd name="T1" fmla="*/ 5 h 6"/>
                  <a:gd name="T2" fmla="*/ 0 w 6"/>
                  <a:gd name="T3" fmla="*/ 3 h 6"/>
                  <a:gd name="T4" fmla="*/ 4 w 6"/>
                  <a:gd name="T5" fmla="*/ 2 h 6"/>
                  <a:gd name="T6" fmla="*/ 3 w 6"/>
                  <a:gd name="T7" fmla="*/ 5 h 6"/>
                  <a:gd name="T8" fmla="*/ 3 w 6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5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1" y="3"/>
                      <a:pt x="3" y="0"/>
                      <a:pt x="4" y="2"/>
                    </a:cubicBezTo>
                    <a:cubicBezTo>
                      <a:pt x="6" y="3"/>
                      <a:pt x="5" y="6"/>
                      <a:pt x="3" y="5"/>
                    </a:cubicBezTo>
                    <a:cubicBezTo>
                      <a:pt x="2" y="4"/>
                      <a:pt x="4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40" name="Freeform 541">
                <a:extLst>
                  <a:ext uri="{FF2B5EF4-FFF2-40B4-BE49-F238E27FC236}">
                    <a16:creationId xmlns:a16="http://schemas.microsoft.com/office/drawing/2014/main" id="{C6DA1D92-8893-B14A-8E9E-4F3BA3DEE5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2188" y="5656415"/>
                <a:ext cx="57323" cy="66896"/>
              </a:xfrm>
              <a:custGeom>
                <a:avLst/>
                <a:gdLst>
                  <a:gd name="T0" fmla="*/ 3 w 6"/>
                  <a:gd name="T1" fmla="*/ 6 h 7"/>
                  <a:gd name="T2" fmla="*/ 4 w 6"/>
                  <a:gd name="T3" fmla="*/ 1 h 7"/>
                  <a:gd name="T4" fmla="*/ 3 w 6"/>
                  <a:gd name="T5" fmla="*/ 6 h 7"/>
                  <a:gd name="T6" fmla="*/ 3 w 6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3" y="6"/>
                    </a:moveTo>
                    <a:cubicBezTo>
                      <a:pt x="0" y="7"/>
                      <a:pt x="1" y="0"/>
                      <a:pt x="4" y="1"/>
                    </a:cubicBezTo>
                    <a:cubicBezTo>
                      <a:pt x="6" y="1"/>
                      <a:pt x="5" y="6"/>
                      <a:pt x="3" y="6"/>
                    </a:cubicBezTo>
                    <a:cubicBezTo>
                      <a:pt x="2" y="6"/>
                      <a:pt x="6" y="6"/>
                      <a:pt x="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41" name="Freeform 542">
                <a:extLst>
                  <a:ext uri="{FF2B5EF4-FFF2-40B4-BE49-F238E27FC236}">
                    <a16:creationId xmlns:a16="http://schemas.microsoft.com/office/drawing/2014/main" id="{CCDB4799-97C7-124E-A34D-DAB61AB42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2952" y="5618190"/>
                <a:ext cx="111465" cy="57339"/>
              </a:xfrm>
              <a:custGeom>
                <a:avLst/>
                <a:gdLst>
                  <a:gd name="T0" fmla="*/ 4 w 12"/>
                  <a:gd name="T1" fmla="*/ 6 h 6"/>
                  <a:gd name="T2" fmla="*/ 1 w 12"/>
                  <a:gd name="T3" fmla="*/ 3 h 6"/>
                  <a:gd name="T4" fmla="*/ 8 w 12"/>
                  <a:gd name="T5" fmla="*/ 0 h 6"/>
                  <a:gd name="T6" fmla="*/ 4 w 1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4" y="6"/>
                    </a:moveTo>
                    <a:cubicBezTo>
                      <a:pt x="2" y="6"/>
                      <a:pt x="0" y="5"/>
                      <a:pt x="1" y="3"/>
                    </a:cubicBezTo>
                    <a:cubicBezTo>
                      <a:pt x="2" y="1"/>
                      <a:pt x="5" y="1"/>
                      <a:pt x="8" y="0"/>
                    </a:cubicBezTo>
                    <a:cubicBezTo>
                      <a:pt x="12" y="0"/>
                      <a:pt x="6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42" name="Freeform 543">
                <a:extLst>
                  <a:ext uri="{FF2B5EF4-FFF2-40B4-BE49-F238E27FC236}">
                    <a16:creationId xmlns:a16="http://schemas.microsoft.com/office/drawing/2014/main" id="{529DC1FB-47AE-C046-AF90-900C3F90B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8620" y="5583148"/>
                <a:ext cx="63695" cy="25484"/>
              </a:xfrm>
              <a:custGeom>
                <a:avLst/>
                <a:gdLst>
                  <a:gd name="T0" fmla="*/ 5 w 7"/>
                  <a:gd name="T1" fmla="*/ 3 h 3"/>
                  <a:gd name="T2" fmla="*/ 3 w 7"/>
                  <a:gd name="T3" fmla="*/ 0 h 3"/>
                  <a:gd name="T4" fmla="*/ 7 w 7"/>
                  <a:gd name="T5" fmla="*/ 1 h 3"/>
                  <a:gd name="T6" fmla="*/ 5 w 7"/>
                  <a:gd name="T7" fmla="*/ 3 h 3"/>
                  <a:gd name="T8" fmla="*/ 5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3"/>
                    </a:moveTo>
                    <a:cubicBezTo>
                      <a:pt x="4" y="3"/>
                      <a:pt x="0" y="0"/>
                      <a:pt x="3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7" y="1"/>
                      <a:pt x="6" y="3"/>
                      <a:pt x="5" y="3"/>
                    </a:cubicBezTo>
                    <a:cubicBezTo>
                      <a:pt x="4" y="3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43" name="Freeform 544">
                <a:extLst>
                  <a:ext uri="{FF2B5EF4-FFF2-40B4-BE49-F238E27FC236}">
                    <a16:creationId xmlns:a16="http://schemas.microsoft.com/office/drawing/2014/main" id="{5A395DF5-2F0B-DD4E-BF11-2FF5B1D93E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3716" y="5395202"/>
                <a:ext cx="318471" cy="222991"/>
              </a:xfrm>
              <a:custGeom>
                <a:avLst/>
                <a:gdLst>
                  <a:gd name="T0" fmla="*/ 31 w 34"/>
                  <a:gd name="T1" fmla="*/ 21 h 24"/>
                  <a:gd name="T2" fmla="*/ 25 w 34"/>
                  <a:gd name="T3" fmla="*/ 18 h 24"/>
                  <a:gd name="T4" fmla="*/ 24 w 34"/>
                  <a:gd name="T5" fmla="*/ 16 h 24"/>
                  <a:gd name="T6" fmla="*/ 22 w 34"/>
                  <a:gd name="T7" fmla="*/ 17 h 24"/>
                  <a:gd name="T8" fmla="*/ 18 w 34"/>
                  <a:gd name="T9" fmla="*/ 16 h 24"/>
                  <a:gd name="T10" fmla="*/ 16 w 34"/>
                  <a:gd name="T11" fmla="*/ 19 h 24"/>
                  <a:gd name="T12" fmla="*/ 11 w 34"/>
                  <a:gd name="T13" fmla="*/ 23 h 24"/>
                  <a:gd name="T14" fmla="*/ 8 w 34"/>
                  <a:gd name="T15" fmla="*/ 19 h 24"/>
                  <a:gd name="T16" fmla="*/ 2 w 34"/>
                  <a:gd name="T17" fmla="*/ 19 h 24"/>
                  <a:gd name="T18" fmla="*/ 4 w 34"/>
                  <a:gd name="T19" fmla="*/ 16 h 24"/>
                  <a:gd name="T20" fmla="*/ 5 w 34"/>
                  <a:gd name="T21" fmla="*/ 10 h 24"/>
                  <a:gd name="T22" fmla="*/ 6 w 34"/>
                  <a:gd name="T23" fmla="*/ 3 h 24"/>
                  <a:gd name="T24" fmla="*/ 11 w 34"/>
                  <a:gd name="T25" fmla="*/ 3 h 24"/>
                  <a:gd name="T26" fmla="*/ 12 w 34"/>
                  <a:gd name="T27" fmla="*/ 5 h 24"/>
                  <a:gd name="T28" fmla="*/ 14 w 34"/>
                  <a:gd name="T29" fmla="*/ 4 h 24"/>
                  <a:gd name="T30" fmla="*/ 17 w 34"/>
                  <a:gd name="T31" fmla="*/ 6 h 24"/>
                  <a:gd name="T32" fmla="*/ 20 w 34"/>
                  <a:gd name="T33" fmla="*/ 7 h 24"/>
                  <a:gd name="T34" fmla="*/ 25 w 34"/>
                  <a:gd name="T35" fmla="*/ 10 h 24"/>
                  <a:gd name="T36" fmla="*/ 28 w 34"/>
                  <a:gd name="T37" fmla="*/ 15 h 24"/>
                  <a:gd name="T38" fmla="*/ 30 w 34"/>
                  <a:gd name="T39" fmla="*/ 15 h 24"/>
                  <a:gd name="T40" fmla="*/ 33 w 34"/>
                  <a:gd name="T41" fmla="*/ 17 h 24"/>
                  <a:gd name="T42" fmla="*/ 34 w 34"/>
                  <a:gd name="T43" fmla="*/ 18 h 24"/>
                  <a:gd name="T44" fmla="*/ 31 w 34"/>
                  <a:gd name="T45" fmla="*/ 21 h 24"/>
                  <a:gd name="T46" fmla="*/ 31 w 34"/>
                  <a:gd name="T4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24">
                    <a:moveTo>
                      <a:pt x="31" y="21"/>
                    </a:moveTo>
                    <a:cubicBezTo>
                      <a:pt x="30" y="20"/>
                      <a:pt x="27" y="19"/>
                      <a:pt x="25" y="18"/>
                    </a:cubicBezTo>
                    <a:cubicBezTo>
                      <a:pt x="24" y="18"/>
                      <a:pt x="25" y="17"/>
                      <a:pt x="24" y="16"/>
                    </a:cubicBezTo>
                    <a:cubicBezTo>
                      <a:pt x="24" y="16"/>
                      <a:pt x="22" y="17"/>
                      <a:pt x="22" y="17"/>
                    </a:cubicBezTo>
                    <a:cubicBezTo>
                      <a:pt x="20" y="17"/>
                      <a:pt x="20" y="15"/>
                      <a:pt x="18" y="16"/>
                    </a:cubicBezTo>
                    <a:cubicBezTo>
                      <a:pt x="18" y="17"/>
                      <a:pt x="17" y="18"/>
                      <a:pt x="16" y="19"/>
                    </a:cubicBezTo>
                    <a:cubicBezTo>
                      <a:pt x="14" y="20"/>
                      <a:pt x="13" y="22"/>
                      <a:pt x="11" y="23"/>
                    </a:cubicBezTo>
                    <a:cubicBezTo>
                      <a:pt x="8" y="24"/>
                      <a:pt x="10" y="20"/>
                      <a:pt x="8" y="19"/>
                    </a:cubicBezTo>
                    <a:cubicBezTo>
                      <a:pt x="8" y="18"/>
                      <a:pt x="3" y="19"/>
                      <a:pt x="2" y="19"/>
                    </a:cubicBezTo>
                    <a:cubicBezTo>
                      <a:pt x="0" y="19"/>
                      <a:pt x="4" y="16"/>
                      <a:pt x="4" y="16"/>
                    </a:cubicBezTo>
                    <a:cubicBezTo>
                      <a:pt x="6" y="14"/>
                      <a:pt x="5" y="12"/>
                      <a:pt x="5" y="10"/>
                    </a:cubicBezTo>
                    <a:cubicBezTo>
                      <a:pt x="5" y="8"/>
                      <a:pt x="5" y="5"/>
                      <a:pt x="6" y="3"/>
                    </a:cubicBezTo>
                    <a:cubicBezTo>
                      <a:pt x="7" y="0"/>
                      <a:pt x="10" y="0"/>
                      <a:pt x="11" y="3"/>
                    </a:cubicBezTo>
                    <a:cubicBezTo>
                      <a:pt x="11" y="4"/>
                      <a:pt x="11" y="6"/>
                      <a:pt x="12" y="5"/>
                    </a:cubicBezTo>
                    <a:cubicBezTo>
                      <a:pt x="13" y="5"/>
                      <a:pt x="13" y="4"/>
                      <a:pt x="14" y="4"/>
                    </a:cubicBezTo>
                    <a:cubicBezTo>
                      <a:pt x="15" y="5"/>
                      <a:pt x="16" y="6"/>
                      <a:pt x="17" y="6"/>
                    </a:cubicBezTo>
                    <a:cubicBezTo>
                      <a:pt x="18" y="7"/>
                      <a:pt x="19" y="7"/>
                      <a:pt x="20" y="7"/>
                    </a:cubicBezTo>
                    <a:cubicBezTo>
                      <a:pt x="21" y="8"/>
                      <a:pt x="23" y="9"/>
                      <a:pt x="25" y="10"/>
                    </a:cubicBezTo>
                    <a:cubicBezTo>
                      <a:pt x="28" y="11"/>
                      <a:pt x="28" y="12"/>
                      <a:pt x="28" y="15"/>
                    </a:cubicBezTo>
                    <a:cubicBezTo>
                      <a:pt x="28" y="16"/>
                      <a:pt x="30" y="16"/>
                      <a:pt x="30" y="15"/>
                    </a:cubicBezTo>
                    <a:cubicBezTo>
                      <a:pt x="32" y="15"/>
                      <a:pt x="32" y="16"/>
                      <a:pt x="33" y="17"/>
                    </a:cubicBezTo>
                    <a:cubicBezTo>
                      <a:pt x="34" y="17"/>
                      <a:pt x="34" y="17"/>
                      <a:pt x="34" y="18"/>
                    </a:cubicBezTo>
                    <a:cubicBezTo>
                      <a:pt x="33" y="19"/>
                      <a:pt x="33" y="21"/>
                      <a:pt x="31" y="21"/>
                    </a:cubicBezTo>
                    <a:cubicBezTo>
                      <a:pt x="30" y="20"/>
                      <a:pt x="33" y="21"/>
                      <a:pt x="31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44" name="Freeform 545">
                <a:extLst>
                  <a:ext uri="{FF2B5EF4-FFF2-40B4-BE49-F238E27FC236}">
                    <a16:creationId xmlns:a16="http://schemas.microsoft.com/office/drawing/2014/main" id="{7927C8AB-4470-B34B-B28A-5CE1F5951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23" y="5376085"/>
                <a:ext cx="63695" cy="47785"/>
              </a:xfrm>
              <a:custGeom>
                <a:avLst/>
                <a:gdLst>
                  <a:gd name="T0" fmla="*/ 5 w 7"/>
                  <a:gd name="T1" fmla="*/ 4 h 5"/>
                  <a:gd name="T2" fmla="*/ 1 w 7"/>
                  <a:gd name="T3" fmla="*/ 0 h 5"/>
                  <a:gd name="T4" fmla="*/ 5 w 7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5" y="4"/>
                    </a:moveTo>
                    <a:cubicBezTo>
                      <a:pt x="3" y="5"/>
                      <a:pt x="0" y="0"/>
                      <a:pt x="1" y="0"/>
                    </a:cubicBezTo>
                    <a:cubicBezTo>
                      <a:pt x="2" y="1"/>
                      <a:pt x="7" y="3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45" name="Freeform 546">
                <a:extLst>
                  <a:ext uri="{FF2B5EF4-FFF2-40B4-BE49-F238E27FC236}">
                    <a16:creationId xmlns:a16="http://schemas.microsoft.com/office/drawing/2014/main" id="{FE1F50AF-605B-C145-A23F-1D5EACF74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8812" y="5385645"/>
                <a:ext cx="35033" cy="47785"/>
              </a:xfrm>
              <a:custGeom>
                <a:avLst/>
                <a:gdLst>
                  <a:gd name="T0" fmla="*/ 3 w 4"/>
                  <a:gd name="T1" fmla="*/ 4 h 5"/>
                  <a:gd name="T2" fmla="*/ 0 w 4"/>
                  <a:gd name="T3" fmla="*/ 1 h 5"/>
                  <a:gd name="T4" fmla="*/ 3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1" y="5"/>
                      <a:pt x="0" y="2"/>
                      <a:pt x="0" y="1"/>
                    </a:cubicBezTo>
                    <a:cubicBezTo>
                      <a:pt x="1" y="0"/>
                      <a:pt x="4" y="3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46" name="Freeform 547">
                <a:extLst>
                  <a:ext uri="{FF2B5EF4-FFF2-40B4-BE49-F238E27FC236}">
                    <a16:creationId xmlns:a16="http://schemas.microsoft.com/office/drawing/2014/main" id="{8DF4CAC9-CD03-4545-A496-8B7AF6BFE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824" y="5207255"/>
                <a:ext cx="28662" cy="57339"/>
              </a:xfrm>
              <a:custGeom>
                <a:avLst/>
                <a:gdLst>
                  <a:gd name="T0" fmla="*/ 3 w 3"/>
                  <a:gd name="T1" fmla="*/ 5 h 6"/>
                  <a:gd name="T2" fmla="*/ 3 w 3"/>
                  <a:gd name="T3" fmla="*/ 2 h 6"/>
                  <a:gd name="T4" fmla="*/ 1 w 3"/>
                  <a:gd name="T5" fmla="*/ 1 h 6"/>
                  <a:gd name="T6" fmla="*/ 1 w 3"/>
                  <a:gd name="T7" fmla="*/ 4 h 6"/>
                  <a:gd name="T8" fmla="*/ 3 w 3"/>
                  <a:gd name="T9" fmla="*/ 5 h 6"/>
                  <a:gd name="T10" fmla="*/ 3 w 3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5"/>
                    </a:moveTo>
                    <a:cubicBezTo>
                      <a:pt x="3" y="4"/>
                      <a:pt x="3" y="3"/>
                      <a:pt x="3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1" y="2"/>
                      <a:pt x="0" y="4"/>
                      <a:pt x="1" y="4"/>
                    </a:cubicBezTo>
                    <a:cubicBezTo>
                      <a:pt x="1" y="5"/>
                      <a:pt x="2" y="6"/>
                      <a:pt x="3" y="5"/>
                    </a:cubicBezTo>
                    <a:cubicBezTo>
                      <a:pt x="3" y="4"/>
                      <a:pt x="2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47" name="Freeform 548">
                <a:extLst>
                  <a:ext uri="{FF2B5EF4-FFF2-40B4-BE49-F238E27FC236}">
                    <a16:creationId xmlns:a16="http://schemas.microsoft.com/office/drawing/2014/main" id="{46EA2D14-F192-3B4A-A087-BC2B27BD09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698" y="4719864"/>
                <a:ext cx="1343945" cy="984336"/>
              </a:xfrm>
              <a:custGeom>
                <a:avLst/>
                <a:gdLst>
                  <a:gd name="T0" fmla="*/ 63 w 144"/>
                  <a:gd name="T1" fmla="*/ 86 h 105"/>
                  <a:gd name="T2" fmla="*/ 81 w 144"/>
                  <a:gd name="T3" fmla="*/ 76 h 105"/>
                  <a:gd name="T4" fmla="*/ 91 w 144"/>
                  <a:gd name="T5" fmla="*/ 67 h 105"/>
                  <a:gd name="T6" fmla="*/ 103 w 144"/>
                  <a:gd name="T7" fmla="*/ 68 h 105"/>
                  <a:gd name="T8" fmla="*/ 87 w 144"/>
                  <a:gd name="T9" fmla="*/ 66 h 105"/>
                  <a:gd name="T10" fmla="*/ 80 w 144"/>
                  <a:gd name="T11" fmla="*/ 48 h 105"/>
                  <a:gd name="T12" fmla="*/ 67 w 144"/>
                  <a:gd name="T13" fmla="*/ 49 h 105"/>
                  <a:gd name="T14" fmla="*/ 64 w 144"/>
                  <a:gd name="T15" fmla="*/ 40 h 105"/>
                  <a:gd name="T16" fmla="*/ 54 w 144"/>
                  <a:gd name="T17" fmla="*/ 32 h 105"/>
                  <a:gd name="T18" fmla="*/ 53 w 144"/>
                  <a:gd name="T19" fmla="*/ 38 h 105"/>
                  <a:gd name="T20" fmla="*/ 52 w 144"/>
                  <a:gd name="T21" fmla="*/ 39 h 105"/>
                  <a:gd name="T22" fmla="*/ 37 w 144"/>
                  <a:gd name="T23" fmla="*/ 38 h 105"/>
                  <a:gd name="T24" fmla="*/ 5 w 144"/>
                  <a:gd name="T25" fmla="*/ 32 h 105"/>
                  <a:gd name="T26" fmla="*/ 8 w 144"/>
                  <a:gd name="T27" fmla="*/ 26 h 105"/>
                  <a:gd name="T28" fmla="*/ 16 w 144"/>
                  <a:gd name="T29" fmla="*/ 2 h 105"/>
                  <a:gd name="T30" fmla="*/ 18 w 144"/>
                  <a:gd name="T31" fmla="*/ 18 h 105"/>
                  <a:gd name="T32" fmla="*/ 26 w 144"/>
                  <a:gd name="T33" fmla="*/ 29 h 105"/>
                  <a:gd name="T34" fmla="*/ 20 w 144"/>
                  <a:gd name="T35" fmla="*/ 19 h 105"/>
                  <a:gd name="T36" fmla="*/ 22 w 144"/>
                  <a:gd name="T37" fmla="*/ 13 h 105"/>
                  <a:gd name="T38" fmla="*/ 25 w 144"/>
                  <a:gd name="T39" fmla="*/ 7 h 105"/>
                  <a:gd name="T40" fmla="*/ 34 w 144"/>
                  <a:gd name="T41" fmla="*/ 3 h 105"/>
                  <a:gd name="T42" fmla="*/ 43 w 144"/>
                  <a:gd name="T43" fmla="*/ 16 h 105"/>
                  <a:gd name="T44" fmla="*/ 52 w 144"/>
                  <a:gd name="T45" fmla="*/ 16 h 105"/>
                  <a:gd name="T46" fmla="*/ 54 w 144"/>
                  <a:gd name="T47" fmla="*/ 15 h 105"/>
                  <a:gd name="T48" fmla="*/ 66 w 144"/>
                  <a:gd name="T49" fmla="*/ 13 h 105"/>
                  <a:gd name="T50" fmla="*/ 70 w 144"/>
                  <a:gd name="T51" fmla="*/ 21 h 105"/>
                  <a:gd name="T52" fmla="*/ 76 w 144"/>
                  <a:gd name="T53" fmla="*/ 22 h 105"/>
                  <a:gd name="T54" fmla="*/ 81 w 144"/>
                  <a:gd name="T55" fmla="*/ 23 h 105"/>
                  <a:gd name="T56" fmla="*/ 86 w 144"/>
                  <a:gd name="T57" fmla="*/ 23 h 105"/>
                  <a:gd name="T58" fmla="*/ 92 w 144"/>
                  <a:gd name="T59" fmla="*/ 28 h 105"/>
                  <a:gd name="T60" fmla="*/ 94 w 144"/>
                  <a:gd name="T61" fmla="*/ 31 h 105"/>
                  <a:gd name="T62" fmla="*/ 100 w 144"/>
                  <a:gd name="T63" fmla="*/ 29 h 105"/>
                  <a:gd name="T64" fmla="*/ 99 w 144"/>
                  <a:gd name="T65" fmla="*/ 38 h 105"/>
                  <a:gd name="T66" fmla="*/ 104 w 144"/>
                  <a:gd name="T67" fmla="*/ 38 h 105"/>
                  <a:gd name="T68" fmla="*/ 109 w 144"/>
                  <a:gd name="T69" fmla="*/ 40 h 105"/>
                  <a:gd name="T70" fmla="*/ 106 w 144"/>
                  <a:gd name="T71" fmla="*/ 45 h 105"/>
                  <a:gd name="T72" fmla="*/ 118 w 144"/>
                  <a:gd name="T73" fmla="*/ 54 h 105"/>
                  <a:gd name="T74" fmla="*/ 124 w 144"/>
                  <a:gd name="T75" fmla="*/ 55 h 105"/>
                  <a:gd name="T76" fmla="*/ 128 w 144"/>
                  <a:gd name="T77" fmla="*/ 60 h 105"/>
                  <a:gd name="T78" fmla="*/ 141 w 144"/>
                  <a:gd name="T79" fmla="*/ 64 h 105"/>
                  <a:gd name="T80" fmla="*/ 139 w 144"/>
                  <a:gd name="T81" fmla="*/ 69 h 105"/>
                  <a:gd name="T82" fmla="*/ 133 w 144"/>
                  <a:gd name="T83" fmla="*/ 73 h 105"/>
                  <a:gd name="T84" fmla="*/ 128 w 144"/>
                  <a:gd name="T85" fmla="*/ 77 h 105"/>
                  <a:gd name="T86" fmla="*/ 125 w 144"/>
                  <a:gd name="T87" fmla="*/ 74 h 105"/>
                  <a:gd name="T88" fmla="*/ 120 w 144"/>
                  <a:gd name="T89" fmla="*/ 72 h 105"/>
                  <a:gd name="T90" fmla="*/ 113 w 144"/>
                  <a:gd name="T91" fmla="*/ 67 h 105"/>
                  <a:gd name="T92" fmla="*/ 108 w 144"/>
                  <a:gd name="T93" fmla="*/ 70 h 105"/>
                  <a:gd name="T94" fmla="*/ 118 w 144"/>
                  <a:gd name="T95" fmla="*/ 80 h 105"/>
                  <a:gd name="T96" fmla="*/ 123 w 144"/>
                  <a:gd name="T97" fmla="*/ 82 h 105"/>
                  <a:gd name="T98" fmla="*/ 128 w 144"/>
                  <a:gd name="T99" fmla="*/ 93 h 105"/>
                  <a:gd name="T100" fmla="*/ 126 w 144"/>
                  <a:gd name="T101" fmla="*/ 95 h 105"/>
                  <a:gd name="T102" fmla="*/ 118 w 144"/>
                  <a:gd name="T103" fmla="*/ 96 h 105"/>
                  <a:gd name="T104" fmla="*/ 110 w 144"/>
                  <a:gd name="T105" fmla="*/ 93 h 105"/>
                  <a:gd name="T106" fmla="*/ 109 w 144"/>
                  <a:gd name="T107" fmla="*/ 94 h 105"/>
                  <a:gd name="T108" fmla="*/ 103 w 144"/>
                  <a:gd name="T109" fmla="*/ 99 h 105"/>
                  <a:gd name="T110" fmla="*/ 91 w 144"/>
                  <a:gd name="T111" fmla="*/ 90 h 105"/>
                  <a:gd name="T112" fmla="*/ 77 w 144"/>
                  <a:gd name="T113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4" h="105">
                    <a:moveTo>
                      <a:pt x="77" y="83"/>
                    </a:moveTo>
                    <a:cubicBezTo>
                      <a:pt x="76" y="86"/>
                      <a:pt x="74" y="83"/>
                      <a:pt x="71" y="84"/>
                    </a:cubicBezTo>
                    <a:cubicBezTo>
                      <a:pt x="70" y="84"/>
                      <a:pt x="69" y="85"/>
                      <a:pt x="68" y="86"/>
                    </a:cubicBezTo>
                    <a:cubicBezTo>
                      <a:pt x="66" y="87"/>
                      <a:pt x="65" y="86"/>
                      <a:pt x="63" y="86"/>
                    </a:cubicBezTo>
                    <a:cubicBezTo>
                      <a:pt x="60" y="85"/>
                      <a:pt x="56" y="83"/>
                      <a:pt x="60" y="80"/>
                    </a:cubicBezTo>
                    <a:cubicBezTo>
                      <a:pt x="62" y="78"/>
                      <a:pt x="62" y="76"/>
                      <a:pt x="65" y="76"/>
                    </a:cubicBezTo>
                    <a:cubicBezTo>
                      <a:pt x="68" y="77"/>
                      <a:pt x="71" y="78"/>
                      <a:pt x="75" y="77"/>
                    </a:cubicBezTo>
                    <a:cubicBezTo>
                      <a:pt x="77" y="77"/>
                      <a:pt x="79" y="76"/>
                      <a:pt x="81" y="76"/>
                    </a:cubicBezTo>
                    <a:cubicBezTo>
                      <a:pt x="82" y="76"/>
                      <a:pt x="81" y="75"/>
                      <a:pt x="81" y="74"/>
                    </a:cubicBezTo>
                    <a:cubicBezTo>
                      <a:pt x="78" y="72"/>
                      <a:pt x="77" y="71"/>
                      <a:pt x="80" y="69"/>
                    </a:cubicBezTo>
                    <a:cubicBezTo>
                      <a:pt x="82" y="66"/>
                      <a:pt x="84" y="66"/>
                      <a:pt x="87" y="66"/>
                    </a:cubicBezTo>
                    <a:cubicBezTo>
                      <a:pt x="88" y="66"/>
                      <a:pt x="90" y="66"/>
                      <a:pt x="91" y="67"/>
                    </a:cubicBezTo>
                    <a:cubicBezTo>
                      <a:pt x="93" y="68"/>
                      <a:pt x="93" y="69"/>
                      <a:pt x="93" y="71"/>
                    </a:cubicBezTo>
                    <a:cubicBezTo>
                      <a:pt x="94" y="73"/>
                      <a:pt x="95" y="70"/>
                      <a:pt x="96" y="70"/>
                    </a:cubicBezTo>
                    <a:cubicBezTo>
                      <a:pt x="96" y="69"/>
                      <a:pt x="99" y="70"/>
                      <a:pt x="99" y="70"/>
                    </a:cubicBezTo>
                    <a:cubicBezTo>
                      <a:pt x="100" y="70"/>
                      <a:pt x="103" y="70"/>
                      <a:pt x="103" y="68"/>
                    </a:cubicBezTo>
                    <a:cubicBezTo>
                      <a:pt x="103" y="67"/>
                      <a:pt x="100" y="66"/>
                      <a:pt x="99" y="66"/>
                    </a:cubicBezTo>
                    <a:cubicBezTo>
                      <a:pt x="97" y="65"/>
                      <a:pt x="96" y="64"/>
                      <a:pt x="95" y="63"/>
                    </a:cubicBezTo>
                    <a:cubicBezTo>
                      <a:pt x="94" y="63"/>
                      <a:pt x="93" y="65"/>
                      <a:pt x="93" y="66"/>
                    </a:cubicBezTo>
                    <a:cubicBezTo>
                      <a:pt x="92" y="67"/>
                      <a:pt x="88" y="66"/>
                      <a:pt x="87" y="66"/>
                    </a:cubicBezTo>
                    <a:cubicBezTo>
                      <a:pt x="81" y="65"/>
                      <a:pt x="89" y="63"/>
                      <a:pt x="88" y="61"/>
                    </a:cubicBezTo>
                    <a:cubicBezTo>
                      <a:pt x="87" y="58"/>
                      <a:pt x="86" y="54"/>
                      <a:pt x="84" y="52"/>
                    </a:cubicBezTo>
                    <a:cubicBezTo>
                      <a:pt x="83" y="52"/>
                      <a:pt x="81" y="53"/>
                      <a:pt x="81" y="52"/>
                    </a:cubicBezTo>
                    <a:cubicBezTo>
                      <a:pt x="81" y="51"/>
                      <a:pt x="81" y="49"/>
                      <a:pt x="80" y="48"/>
                    </a:cubicBezTo>
                    <a:cubicBezTo>
                      <a:pt x="79" y="47"/>
                      <a:pt x="78" y="53"/>
                      <a:pt x="79" y="53"/>
                    </a:cubicBezTo>
                    <a:cubicBezTo>
                      <a:pt x="78" y="53"/>
                      <a:pt x="75" y="46"/>
                      <a:pt x="75" y="46"/>
                    </a:cubicBezTo>
                    <a:cubicBezTo>
                      <a:pt x="73" y="46"/>
                      <a:pt x="72" y="47"/>
                      <a:pt x="71" y="48"/>
                    </a:cubicBezTo>
                    <a:cubicBezTo>
                      <a:pt x="70" y="48"/>
                      <a:pt x="67" y="50"/>
                      <a:pt x="67" y="49"/>
                    </a:cubicBezTo>
                    <a:cubicBezTo>
                      <a:pt x="67" y="46"/>
                      <a:pt x="66" y="46"/>
                      <a:pt x="69" y="46"/>
                    </a:cubicBezTo>
                    <a:cubicBezTo>
                      <a:pt x="70" y="46"/>
                      <a:pt x="71" y="45"/>
                      <a:pt x="71" y="44"/>
                    </a:cubicBezTo>
                    <a:cubicBezTo>
                      <a:pt x="72" y="43"/>
                      <a:pt x="69" y="43"/>
                      <a:pt x="69" y="43"/>
                    </a:cubicBezTo>
                    <a:cubicBezTo>
                      <a:pt x="68" y="42"/>
                      <a:pt x="64" y="40"/>
                      <a:pt x="64" y="40"/>
                    </a:cubicBezTo>
                    <a:cubicBezTo>
                      <a:pt x="64" y="37"/>
                      <a:pt x="63" y="39"/>
                      <a:pt x="62" y="39"/>
                    </a:cubicBezTo>
                    <a:cubicBezTo>
                      <a:pt x="61" y="39"/>
                      <a:pt x="62" y="34"/>
                      <a:pt x="60" y="35"/>
                    </a:cubicBezTo>
                    <a:cubicBezTo>
                      <a:pt x="59" y="35"/>
                      <a:pt x="59" y="36"/>
                      <a:pt x="57" y="34"/>
                    </a:cubicBezTo>
                    <a:cubicBezTo>
                      <a:pt x="56" y="34"/>
                      <a:pt x="55" y="32"/>
                      <a:pt x="54" y="32"/>
                    </a:cubicBezTo>
                    <a:cubicBezTo>
                      <a:pt x="54" y="32"/>
                      <a:pt x="55" y="33"/>
                      <a:pt x="55" y="33"/>
                    </a:cubicBezTo>
                    <a:cubicBezTo>
                      <a:pt x="55" y="33"/>
                      <a:pt x="52" y="33"/>
                      <a:pt x="52" y="34"/>
                    </a:cubicBezTo>
                    <a:cubicBezTo>
                      <a:pt x="53" y="35"/>
                      <a:pt x="55" y="34"/>
                      <a:pt x="56" y="36"/>
                    </a:cubicBezTo>
                    <a:cubicBezTo>
                      <a:pt x="56" y="38"/>
                      <a:pt x="54" y="38"/>
                      <a:pt x="53" y="38"/>
                    </a:cubicBezTo>
                    <a:cubicBezTo>
                      <a:pt x="51" y="39"/>
                      <a:pt x="46" y="35"/>
                      <a:pt x="44" y="37"/>
                    </a:cubicBezTo>
                    <a:cubicBezTo>
                      <a:pt x="43" y="37"/>
                      <a:pt x="45" y="38"/>
                      <a:pt x="46" y="39"/>
                    </a:cubicBezTo>
                    <a:cubicBezTo>
                      <a:pt x="46" y="40"/>
                      <a:pt x="47" y="39"/>
                      <a:pt x="48" y="39"/>
                    </a:cubicBezTo>
                    <a:cubicBezTo>
                      <a:pt x="49" y="39"/>
                      <a:pt x="52" y="38"/>
                      <a:pt x="52" y="39"/>
                    </a:cubicBezTo>
                    <a:cubicBezTo>
                      <a:pt x="52" y="40"/>
                      <a:pt x="51" y="41"/>
                      <a:pt x="50" y="42"/>
                    </a:cubicBezTo>
                    <a:cubicBezTo>
                      <a:pt x="50" y="42"/>
                      <a:pt x="39" y="35"/>
                      <a:pt x="37" y="36"/>
                    </a:cubicBezTo>
                    <a:cubicBezTo>
                      <a:pt x="38" y="36"/>
                      <a:pt x="39" y="37"/>
                      <a:pt x="40" y="37"/>
                    </a:cubicBezTo>
                    <a:cubicBezTo>
                      <a:pt x="42" y="39"/>
                      <a:pt x="37" y="38"/>
                      <a:pt x="37" y="38"/>
                    </a:cubicBezTo>
                    <a:cubicBezTo>
                      <a:pt x="34" y="36"/>
                      <a:pt x="30" y="38"/>
                      <a:pt x="27" y="37"/>
                    </a:cubicBezTo>
                    <a:cubicBezTo>
                      <a:pt x="23" y="36"/>
                      <a:pt x="20" y="37"/>
                      <a:pt x="17" y="34"/>
                    </a:cubicBezTo>
                    <a:cubicBezTo>
                      <a:pt x="14" y="32"/>
                      <a:pt x="12" y="35"/>
                      <a:pt x="9" y="34"/>
                    </a:cubicBezTo>
                    <a:cubicBezTo>
                      <a:pt x="8" y="33"/>
                      <a:pt x="6" y="33"/>
                      <a:pt x="5" y="32"/>
                    </a:cubicBezTo>
                    <a:cubicBezTo>
                      <a:pt x="5" y="31"/>
                      <a:pt x="2" y="28"/>
                      <a:pt x="4" y="28"/>
                    </a:cubicBezTo>
                    <a:cubicBezTo>
                      <a:pt x="7" y="28"/>
                      <a:pt x="11" y="31"/>
                      <a:pt x="14" y="29"/>
                    </a:cubicBezTo>
                    <a:cubicBezTo>
                      <a:pt x="15" y="28"/>
                      <a:pt x="13" y="27"/>
                      <a:pt x="13" y="27"/>
                    </a:cubicBezTo>
                    <a:cubicBezTo>
                      <a:pt x="11" y="26"/>
                      <a:pt x="9" y="26"/>
                      <a:pt x="8" y="26"/>
                    </a:cubicBezTo>
                    <a:cubicBezTo>
                      <a:pt x="5" y="26"/>
                      <a:pt x="0" y="26"/>
                      <a:pt x="0" y="23"/>
                    </a:cubicBezTo>
                    <a:cubicBezTo>
                      <a:pt x="0" y="19"/>
                      <a:pt x="0" y="16"/>
                      <a:pt x="2" y="12"/>
                    </a:cubicBezTo>
                    <a:cubicBezTo>
                      <a:pt x="3" y="9"/>
                      <a:pt x="6" y="7"/>
                      <a:pt x="9" y="5"/>
                    </a:cubicBezTo>
                    <a:cubicBezTo>
                      <a:pt x="11" y="3"/>
                      <a:pt x="13" y="3"/>
                      <a:pt x="16" y="2"/>
                    </a:cubicBezTo>
                    <a:cubicBezTo>
                      <a:pt x="18" y="2"/>
                      <a:pt x="24" y="0"/>
                      <a:pt x="25" y="3"/>
                    </a:cubicBezTo>
                    <a:cubicBezTo>
                      <a:pt x="25" y="2"/>
                      <a:pt x="20" y="7"/>
                      <a:pt x="19" y="7"/>
                    </a:cubicBezTo>
                    <a:cubicBezTo>
                      <a:pt x="17" y="9"/>
                      <a:pt x="15" y="11"/>
                      <a:pt x="17" y="13"/>
                    </a:cubicBezTo>
                    <a:cubicBezTo>
                      <a:pt x="19" y="15"/>
                      <a:pt x="17" y="16"/>
                      <a:pt x="18" y="18"/>
                    </a:cubicBezTo>
                    <a:cubicBezTo>
                      <a:pt x="18" y="20"/>
                      <a:pt x="20" y="21"/>
                      <a:pt x="21" y="22"/>
                    </a:cubicBezTo>
                    <a:cubicBezTo>
                      <a:pt x="22" y="23"/>
                      <a:pt x="24" y="24"/>
                      <a:pt x="25" y="25"/>
                    </a:cubicBezTo>
                    <a:cubicBezTo>
                      <a:pt x="26" y="26"/>
                      <a:pt x="22" y="26"/>
                      <a:pt x="22" y="27"/>
                    </a:cubicBezTo>
                    <a:cubicBezTo>
                      <a:pt x="22" y="26"/>
                      <a:pt x="26" y="29"/>
                      <a:pt x="26" y="29"/>
                    </a:cubicBezTo>
                    <a:cubicBezTo>
                      <a:pt x="27" y="28"/>
                      <a:pt x="26" y="26"/>
                      <a:pt x="26" y="25"/>
                    </a:cubicBezTo>
                    <a:cubicBezTo>
                      <a:pt x="26" y="25"/>
                      <a:pt x="28" y="24"/>
                      <a:pt x="27" y="23"/>
                    </a:cubicBezTo>
                    <a:cubicBezTo>
                      <a:pt x="26" y="22"/>
                      <a:pt x="22" y="21"/>
                      <a:pt x="21" y="20"/>
                    </a:cubicBezTo>
                    <a:cubicBezTo>
                      <a:pt x="20" y="20"/>
                      <a:pt x="19" y="19"/>
                      <a:pt x="20" y="19"/>
                    </a:cubicBezTo>
                    <a:cubicBezTo>
                      <a:pt x="22" y="19"/>
                      <a:pt x="22" y="18"/>
                      <a:pt x="23" y="17"/>
                    </a:cubicBezTo>
                    <a:cubicBezTo>
                      <a:pt x="25" y="16"/>
                      <a:pt x="28" y="18"/>
                      <a:pt x="29" y="19"/>
                    </a:cubicBezTo>
                    <a:cubicBezTo>
                      <a:pt x="28" y="18"/>
                      <a:pt x="27" y="17"/>
                      <a:pt x="27" y="16"/>
                    </a:cubicBezTo>
                    <a:cubicBezTo>
                      <a:pt x="27" y="14"/>
                      <a:pt x="22" y="15"/>
                      <a:pt x="22" y="13"/>
                    </a:cubicBezTo>
                    <a:cubicBezTo>
                      <a:pt x="20" y="7"/>
                      <a:pt x="29" y="12"/>
                      <a:pt x="29" y="12"/>
                    </a:cubicBezTo>
                    <a:cubicBezTo>
                      <a:pt x="29" y="11"/>
                      <a:pt x="23" y="9"/>
                      <a:pt x="23" y="9"/>
                    </a:cubicBezTo>
                    <a:cubicBezTo>
                      <a:pt x="23" y="8"/>
                      <a:pt x="28" y="9"/>
                      <a:pt x="28" y="9"/>
                    </a:cubicBezTo>
                    <a:cubicBezTo>
                      <a:pt x="28" y="8"/>
                      <a:pt x="25" y="7"/>
                      <a:pt x="25" y="7"/>
                    </a:cubicBezTo>
                    <a:cubicBezTo>
                      <a:pt x="24" y="6"/>
                      <a:pt x="25" y="6"/>
                      <a:pt x="26" y="6"/>
                    </a:cubicBezTo>
                    <a:cubicBezTo>
                      <a:pt x="27" y="7"/>
                      <a:pt x="27" y="6"/>
                      <a:pt x="28" y="6"/>
                    </a:cubicBezTo>
                    <a:cubicBezTo>
                      <a:pt x="30" y="5"/>
                      <a:pt x="30" y="6"/>
                      <a:pt x="32" y="6"/>
                    </a:cubicBezTo>
                    <a:cubicBezTo>
                      <a:pt x="29" y="5"/>
                      <a:pt x="33" y="3"/>
                      <a:pt x="34" y="3"/>
                    </a:cubicBezTo>
                    <a:cubicBezTo>
                      <a:pt x="36" y="2"/>
                      <a:pt x="42" y="2"/>
                      <a:pt x="43" y="4"/>
                    </a:cubicBezTo>
                    <a:cubicBezTo>
                      <a:pt x="44" y="5"/>
                      <a:pt x="44" y="6"/>
                      <a:pt x="44" y="7"/>
                    </a:cubicBezTo>
                    <a:cubicBezTo>
                      <a:pt x="45" y="8"/>
                      <a:pt x="46" y="9"/>
                      <a:pt x="47" y="10"/>
                    </a:cubicBezTo>
                    <a:cubicBezTo>
                      <a:pt x="48" y="12"/>
                      <a:pt x="43" y="16"/>
                      <a:pt x="43" y="16"/>
                    </a:cubicBezTo>
                    <a:cubicBezTo>
                      <a:pt x="44" y="17"/>
                      <a:pt x="46" y="14"/>
                      <a:pt x="47" y="14"/>
                    </a:cubicBezTo>
                    <a:cubicBezTo>
                      <a:pt x="47" y="14"/>
                      <a:pt x="45" y="20"/>
                      <a:pt x="46" y="19"/>
                    </a:cubicBezTo>
                    <a:cubicBezTo>
                      <a:pt x="47" y="19"/>
                      <a:pt x="47" y="17"/>
                      <a:pt x="48" y="17"/>
                    </a:cubicBezTo>
                    <a:cubicBezTo>
                      <a:pt x="50" y="17"/>
                      <a:pt x="50" y="18"/>
                      <a:pt x="52" y="16"/>
                    </a:cubicBezTo>
                    <a:cubicBezTo>
                      <a:pt x="53" y="15"/>
                      <a:pt x="53" y="16"/>
                      <a:pt x="54" y="17"/>
                    </a:cubicBezTo>
                    <a:cubicBezTo>
                      <a:pt x="55" y="18"/>
                      <a:pt x="54" y="18"/>
                      <a:pt x="54" y="19"/>
                    </a:cubicBezTo>
                    <a:cubicBezTo>
                      <a:pt x="54" y="20"/>
                      <a:pt x="59" y="21"/>
                      <a:pt x="60" y="21"/>
                    </a:cubicBezTo>
                    <a:cubicBezTo>
                      <a:pt x="60" y="21"/>
                      <a:pt x="55" y="16"/>
                      <a:pt x="54" y="15"/>
                    </a:cubicBezTo>
                    <a:cubicBezTo>
                      <a:pt x="54" y="15"/>
                      <a:pt x="63" y="18"/>
                      <a:pt x="63" y="17"/>
                    </a:cubicBezTo>
                    <a:cubicBezTo>
                      <a:pt x="63" y="17"/>
                      <a:pt x="57" y="16"/>
                      <a:pt x="57" y="14"/>
                    </a:cubicBezTo>
                    <a:cubicBezTo>
                      <a:pt x="57" y="13"/>
                      <a:pt x="60" y="12"/>
                      <a:pt x="61" y="12"/>
                    </a:cubicBezTo>
                    <a:cubicBezTo>
                      <a:pt x="63" y="11"/>
                      <a:pt x="64" y="12"/>
                      <a:pt x="66" y="13"/>
                    </a:cubicBezTo>
                    <a:cubicBezTo>
                      <a:pt x="69" y="14"/>
                      <a:pt x="73" y="13"/>
                      <a:pt x="74" y="17"/>
                    </a:cubicBezTo>
                    <a:cubicBezTo>
                      <a:pt x="74" y="17"/>
                      <a:pt x="67" y="17"/>
                      <a:pt x="68" y="20"/>
                    </a:cubicBezTo>
                    <a:cubicBezTo>
                      <a:pt x="68" y="19"/>
                      <a:pt x="71" y="18"/>
                      <a:pt x="71" y="18"/>
                    </a:cubicBezTo>
                    <a:cubicBezTo>
                      <a:pt x="73" y="18"/>
                      <a:pt x="70" y="20"/>
                      <a:pt x="70" y="21"/>
                    </a:cubicBezTo>
                    <a:cubicBezTo>
                      <a:pt x="70" y="21"/>
                      <a:pt x="73" y="19"/>
                      <a:pt x="73" y="19"/>
                    </a:cubicBezTo>
                    <a:cubicBezTo>
                      <a:pt x="73" y="18"/>
                      <a:pt x="77" y="18"/>
                      <a:pt x="78" y="19"/>
                    </a:cubicBezTo>
                    <a:cubicBezTo>
                      <a:pt x="82" y="19"/>
                      <a:pt x="73" y="22"/>
                      <a:pt x="74" y="23"/>
                    </a:cubicBezTo>
                    <a:cubicBezTo>
                      <a:pt x="74" y="23"/>
                      <a:pt x="76" y="21"/>
                      <a:pt x="76" y="22"/>
                    </a:cubicBezTo>
                    <a:cubicBezTo>
                      <a:pt x="76" y="23"/>
                      <a:pt x="74" y="25"/>
                      <a:pt x="75" y="26"/>
                    </a:cubicBezTo>
                    <a:cubicBezTo>
                      <a:pt x="74" y="25"/>
                      <a:pt x="78" y="21"/>
                      <a:pt x="79" y="22"/>
                    </a:cubicBezTo>
                    <a:cubicBezTo>
                      <a:pt x="79" y="24"/>
                      <a:pt x="78" y="26"/>
                      <a:pt x="79" y="27"/>
                    </a:cubicBezTo>
                    <a:cubicBezTo>
                      <a:pt x="79" y="27"/>
                      <a:pt x="79" y="23"/>
                      <a:pt x="81" y="23"/>
                    </a:cubicBezTo>
                    <a:cubicBezTo>
                      <a:pt x="83" y="24"/>
                      <a:pt x="80" y="27"/>
                      <a:pt x="81" y="28"/>
                    </a:cubicBezTo>
                    <a:cubicBezTo>
                      <a:pt x="81" y="28"/>
                      <a:pt x="82" y="25"/>
                      <a:pt x="83" y="25"/>
                    </a:cubicBezTo>
                    <a:cubicBezTo>
                      <a:pt x="83" y="25"/>
                      <a:pt x="82" y="28"/>
                      <a:pt x="83" y="28"/>
                    </a:cubicBezTo>
                    <a:cubicBezTo>
                      <a:pt x="82" y="28"/>
                      <a:pt x="85" y="24"/>
                      <a:pt x="86" y="23"/>
                    </a:cubicBezTo>
                    <a:cubicBezTo>
                      <a:pt x="87" y="22"/>
                      <a:pt x="90" y="23"/>
                      <a:pt x="91" y="24"/>
                    </a:cubicBezTo>
                    <a:cubicBezTo>
                      <a:pt x="93" y="25"/>
                      <a:pt x="94" y="27"/>
                      <a:pt x="91" y="27"/>
                    </a:cubicBezTo>
                    <a:cubicBezTo>
                      <a:pt x="90" y="27"/>
                      <a:pt x="86" y="27"/>
                      <a:pt x="86" y="30"/>
                    </a:cubicBezTo>
                    <a:cubicBezTo>
                      <a:pt x="86" y="29"/>
                      <a:pt x="92" y="27"/>
                      <a:pt x="92" y="28"/>
                    </a:cubicBezTo>
                    <a:cubicBezTo>
                      <a:pt x="92" y="28"/>
                      <a:pt x="88" y="30"/>
                      <a:pt x="88" y="31"/>
                    </a:cubicBezTo>
                    <a:cubicBezTo>
                      <a:pt x="88" y="30"/>
                      <a:pt x="92" y="30"/>
                      <a:pt x="92" y="30"/>
                    </a:cubicBezTo>
                    <a:cubicBezTo>
                      <a:pt x="93" y="29"/>
                      <a:pt x="95" y="26"/>
                      <a:pt x="96" y="27"/>
                    </a:cubicBezTo>
                    <a:cubicBezTo>
                      <a:pt x="97" y="29"/>
                      <a:pt x="96" y="31"/>
                      <a:pt x="94" y="31"/>
                    </a:cubicBezTo>
                    <a:cubicBezTo>
                      <a:pt x="93" y="32"/>
                      <a:pt x="92" y="33"/>
                      <a:pt x="91" y="34"/>
                    </a:cubicBezTo>
                    <a:cubicBezTo>
                      <a:pt x="91" y="34"/>
                      <a:pt x="93" y="32"/>
                      <a:pt x="94" y="32"/>
                    </a:cubicBezTo>
                    <a:cubicBezTo>
                      <a:pt x="94" y="32"/>
                      <a:pt x="93" y="36"/>
                      <a:pt x="93" y="36"/>
                    </a:cubicBezTo>
                    <a:cubicBezTo>
                      <a:pt x="92" y="34"/>
                      <a:pt x="99" y="27"/>
                      <a:pt x="100" y="29"/>
                    </a:cubicBezTo>
                    <a:cubicBezTo>
                      <a:pt x="101" y="30"/>
                      <a:pt x="99" y="31"/>
                      <a:pt x="98" y="31"/>
                    </a:cubicBezTo>
                    <a:cubicBezTo>
                      <a:pt x="99" y="31"/>
                      <a:pt x="102" y="31"/>
                      <a:pt x="103" y="31"/>
                    </a:cubicBezTo>
                    <a:cubicBezTo>
                      <a:pt x="104" y="31"/>
                      <a:pt x="106" y="31"/>
                      <a:pt x="107" y="32"/>
                    </a:cubicBezTo>
                    <a:cubicBezTo>
                      <a:pt x="108" y="35"/>
                      <a:pt x="98" y="35"/>
                      <a:pt x="99" y="38"/>
                    </a:cubicBezTo>
                    <a:cubicBezTo>
                      <a:pt x="99" y="38"/>
                      <a:pt x="102" y="35"/>
                      <a:pt x="103" y="35"/>
                    </a:cubicBezTo>
                    <a:cubicBezTo>
                      <a:pt x="104" y="35"/>
                      <a:pt x="106" y="35"/>
                      <a:pt x="106" y="36"/>
                    </a:cubicBezTo>
                    <a:cubicBezTo>
                      <a:pt x="107" y="37"/>
                      <a:pt x="101" y="39"/>
                      <a:pt x="101" y="39"/>
                    </a:cubicBezTo>
                    <a:cubicBezTo>
                      <a:pt x="101" y="39"/>
                      <a:pt x="104" y="38"/>
                      <a:pt x="104" y="38"/>
                    </a:cubicBezTo>
                    <a:cubicBezTo>
                      <a:pt x="105" y="38"/>
                      <a:pt x="107" y="37"/>
                      <a:pt x="108" y="36"/>
                    </a:cubicBezTo>
                    <a:cubicBezTo>
                      <a:pt x="109" y="36"/>
                      <a:pt x="108" y="35"/>
                      <a:pt x="109" y="34"/>
                    </a:cubicBezTo>
                    <a:cubicBezTo>
                      <a:pt x="110" y="34"/>
                      <a:pt x="112" y="36"/>
                      <a:pt x="112" y="37"/>
                    </a:cubicBezTo>
                    <a:cubicBezTo>
                      <a:pt x="116" y="40"/>
                      <a:pt x="112" y="39"/>
                      <a:pt x="109" y="40"/>
                    </a:cubicBezTo>
                    <a:cubicBezTo>
                      <a:pt x="109" y="40"/>
                      <a:pt x="102" y="42"/>
                      <a:pt x="102" y="41"/>
                    </a:cubicBezTo>
                    <a:cubicBezTo>
                      <a:pt x="102" y="42"/>
                      <a:pt x="118" y="42"/>
                      <a:pt x="117" y="44"/>
                    </a:cubicBezTo>
                    <a:cubicBezTo>
                      <a:pt x="116" y="45"/>
                      <a:pt x="111" y="45"/>
                      <a:pt x="110" y="44"/>
                    </a:cubicBezTo>
                    <a:cubicBezTo>
                      <a:pt x="110" y="44"/>
                      <a:pt x="106" y="45"/>
                      <a:pt x="106" y="45"/>
                    </a:cubicBezTo>
                    <a:cubicBezTo>
                      <a:pt x="107" y="46"/>
                      <a:pt x="110" y="45"/>
                      <a:pt x="110" y="46"/>
                    </a:cubicBezTo>
                    <a:cubicBezTo>
                      <a:pt x="111" y="46"/>
                      <a:pt x="107" y="47"/>
                      <a:pt x="107" y="48"/>
                    </a:cubicBezTo>
                    <a:cubicBezTo>
                      <a:pt x="107" y="50"/>
                      <a:pt x="111" y="51"/>
                      <a:pt x="112" y="51"/>
                    </a:cubicBezTo>
                    <a:cubicBezTo>
                      <a:pt x="114" y="52"/>
                      <a:pt x="117" y="52"/>
                      <a:pt x="118" y="54"/>
                    </a:cubicBezTo>
                    <a:cubicBezTo>
                      <a:pt x="119" y="55"/>
                      <a:pt x="119" y="56"/>
                      <a:pt x="120" y="56"/>
                    </a:cubicBezTo>
                    <a:cubicBezTo>
                      <a:pt x="120" y="56"/>
                      <a:pt x="122" y="55"/>
                      <a:pt x="122" y="55"/>
                    </a:cubicBezTo>
                    <a:cubicBezTo>
                      <a:pt x="122" y="55"/>
                      <a:pt x="122" y="57"/>
                      <a:pt x="123" y="57"/>
                    </a:cubicBezTo>
                    <a:cubicBezTo>
                      <a:pt x="123" y="57"/>
                      <a:pt x="123" y="55"/>
                      <a:pt x="124" y="55"/>
                    </a:cubicBezTo>
                    <a:cubicBezTo>
                      <a:pt x="124" y="55"/>
                      <a:pt x="124" y="57"/>
                      <a:pt x="124" y="57"/>
                    </a:cubicBezTo>
                    <a:cubicBezTo>
                      <a:pt x="124" y="58"/>
                      <a:pt x="126" y="57"/>
                      <a:pt x="127" y="57"/>
                    </a:cubicBezTo>
                    <a:cubicBezTo>
                      <a:pt x="127" y="57"/>
                      <a:pt x="129" y="58"/>
                      <a:pt x="129" y="59"/>
                    </a:cubicBezTo>
                    <a:cubicBezTo>
                      <a:pt x="129" y="60"/>
                      <a:pt x="128" y="59"/>
                      <a:pt x="128" y="60"/>
                    </a:cubicBezTo>
                    <a:cubicBezTo>
                      <a:pt x="129" y="59"/>
                      <a:pt x="138" y="62"/>
                      <a:pt x="138" y="62"/>
                    </a:cubicBezTo>
                    <a:cubicBezTo>
                      <a:pt x="137" y="63"/>
                      <a:pt x="137" y="63"/>
                      <a:pt x="137" y="63"/>
                    </a:cubicBezTo>
                    <a:cubicBezTo>
                      <a:pt x="137" y="64"/>
                      <a:pt x="139" y="63"/>
                      <a:pt x="139" y="63"/>
                    </a:cubicBezTo>
                    <a:cubicBezTo>
                      <a:pt x="140" y="62"/>
                      <a:pt x="140" y="63"/>
                      <a:pt x="141" y="64"/>
                    </a:cubicBezTo>
                    <a:cubicBezTo>
                      <a:pt x="142" y="64"/>
                      <a:pt x="144" y="66"/>
                      <a:pt x="143" y="67"/>
                    </a:cubicBezTo>
                    <a:cubicBezTo>
                      <a:pt x="143" y="67"/>
                      <a:pt x="141" y="67"/>
                      <a:pt x="141" y="67"/>
                    </a:cubicBezTo>
                    <a:cubicBezTo>
                      <a:pt x="141" y="68"/>
                      <a:pt x="143" y="68"/>
                      <a:pt x="142" y="69"/>
                    </a:cubicBezTo>
                    <a:cubicBezTo>
                      <a:pt x="142" y="69"/>
                      <a:pt x="139" y="69"/>
                      <a:pt x="139" y="69"/>
                    </a:cubicBezTo>
                    <a:cubicBezTo>
                      <a:pt x="137" y="70"/>
                      <a:pt x="139" y="70"/>
                      <a:pt x="139" y="71"/>
                    </a:cubicBezTo>
                    <a:cubicBezTo>
                      <a:pt x="140" y="73"/>
                      <a:pt x="136" y="71"/>
                      <a:pt x="135" y="71"/>
                    </a:cubicBezTo>
                    <a:cubicBezTo>
                      <a:pt x="136" y="72"/>
                      <a:pt x="138" y="73"/>
                      <a:pt x="137" y="74"/>
                    </a:cubicBezTo>
                    <a:cubicBezTo>
                      <a:pt x="136" y="74"/>
                      <a:pt x="132" y="74"/>
                      <a:pt x="133" y="73"/>
                    </a:cubicBezTo>
                    <a:cubicBezTo>
                      <a:pt x="132" y="74"/>
                      <a:pt x="135" y="76"/>
                      <a:pt x="134" y="77"/>
                    </a:cubicBezTo>
                    <a:cubicBezTo>
                      <a:pt x="133" y="77"/>
                      <a:pt x="133" y="75"/>
                      <a:pt x="132" y="76"/>
                    </a:cubicBezTo>
                    <a:cubicBezTo>
                      <a:pt x="131" y="77"/>
                      <a:pt x="135" y="82"/>
                      <a:pt x="131" y="79"/>
                    </a:cubicBezTo>
                    <a:cubicBezTo>
                      <a:pt x="131" y="79"/>
                      <a:pt x="128" y="77"/>
                      <a:pt x="128" y="77"/>
                    </a:cubicBezTo>
                    <a:cubicBezTo>
                      <a:pt x="127" y="78"/>
                      <a:pt x="127" y="79"/>
                      <a:pt x="126" y="79"/>
                    </a:cubicBezTo>
                    <a:cubicBezTo>
                      <a:pt x="126" y="78"/>
                      <a:pt x="127" y="77"/>
                      <a:pt x="127" y="76"/>
                    </a:cubicBezTo>
                    <a:cubicBezTo>
                      <a:pt x="127" y="77"/>
                      <a:pt x="125" y="77"/>
                      <a:pt x="125" y="77"/>
                    </a:cubicBezTo>
                    <a:cubicBezTo>
                      <a:pt x="124" y="76"/>
                      <a:pt x="126" y="75"/>
                      <a:pt x="125" y="74"/>
                    </a:cubicBezTo>
                    <a:cubicBezTo>
                      <a:pt x="125" y="74"/>
                      <a:pt x="123" y="75"/>
                      <a:pt x="123" y="75"/>
                    </a:cubicBezTo>
                    <a:cubicBezTo>
                      <a:pt x="122" y="74"/>
                      <a:pt x="123" y="72"/>
                      <a:pt x="123" y="72"/>
                    </a:cubicBezTo>
                    <a:cubicBezTo>
                      <a:pt x="124" y="72"/>
                      <a:pt x="128" y="70"/>
                      <a:pt x="127" y="70"/>
                    </a:cubicBezTo>
                    <a:cubicBezTo>
                      <a:pt x="126" y="69"/>
                      <a:pt x="122" y="73"/>
                      <a:pt x="120" y="72"/>
                    </a:cubicBezTo>
                    <a:cubicBezTo>
                      <a:pt x="120" y="72"/>
                      <a:pt x="123" y="69"/>
                      <a:pt x="122" y="69"/>
                    </a:cubicBezTo>
                    <a:cubicBezTo>
                      <a:pt x="121" y="69"/>
                      <a:pt x="120" y="71"/>
                      <a:pt x="119" y="70"/>
                    </a:cubicBezTo>
                    <a:cubicBezTo>
                      <a:pt x="118" y="69"/>
                      <a:pt x="117" y="69"/>
                      <a:pt x="116" y="68"/>
                    </a:cubicBezTo>
                    <a:cubicBezTo>
                      <a:pt x="115" y="67"/>
                      <a:pt x="114" y="66"/>
                      <a:pt x="113" y="67"/>
                    </a:cubicBezTo>
                    <a:cubicBezTo>
                      <a:pt x="113" y="68"/>
                      <a:pt x="113" y="68"/>
                      <a:pt x="113" y="69"/>
                    </a:cubicBezTo>
                    <a:cubicBezTo>
                      <a:pt x="113" y="69"/>
                      <a:pt x="112" y="69"/>
                      <a:pt x="112" y="69"/>
                    </a:cubicBezTo>
                    <a:cubicBezTo>
                      <a:pt x="112" y="70"/>
                      <a:pt x="116" y="72"/>
                      <a:pt x="112" y="72"/>
                    </a:cubicBezTo>
                    <a:cubicBezTo>
                      <a:pt x="111" y="72"/>
                      <a:pt x="107" y="71"/>
                      <a:pt x="108" y="70"/>
                    </a:cubicBezTo>
                    <a:cubicBezTo>
                      <a:pt x="107" y="72"/>
                      <a:pt x="111" y="74"/>
                      <a:pt x="112" y="75"/>
                    </a:cubicBezTo>
                    <a:cubicBezTo>
                      <a:pt x="114" y="75"/>
                      <a:pt x="114" y="78"/>
                      <a:pt x="115" y="79"/>
                    </a:cubicBezTo>
                    <a:cubicBezTo>
                      <a:pt x="116" y="80"/>
                      <a:pt x="116" y="81"/>
                      <a:pt x="117" y="81"/>
                    </a:cubicBezTo>
                    <a:cubicBezTo>
                      <a:pt x="118" y="81"/>
                      <a:pt x="117" y="80"/>
                      <a:pt x="118" y="80"/>
                    </a:cubicBezTo>
                    <a:cubicBezTo>
                      <a:pt x="118" y="80"/>
                      <a:pt x="119" y="81"/>
                      <a:pt x="119" y="82"/>
                    </a:cubicBezTo>
                    <a:cubicBezTo>
                      <a:pt x="120" y="83"/>
                      <a:pt x="120" y="82"/>
                      <a:pt x="121" y="81"/>
                    </a:cubicBezTo>
                    <a:cubicBezTo>
                      <a:pt x="122" y="81"/>
                      <a:pt x="121" y="85"/>
                      <a:pt x="122" y="84"/>
                    </a:cubicBezTo>
                    <a:cubicBezTo>
                      <a:pt x="123" y="84"/>
                      <a:pt x="122" y="83"/>
                      <a:pt x="123" y="82"/>
                    </a:cubicBezTo>
                    <a:cubicBezTo>
                      <a:pt x="123" y="82"/>
                      <a:pt x="123" y="84"/>
                      <a:pt x="123" y="85"/>
                    </a:cubicBezTo>
                    <a:cubicBezTo>
                      <a:pt x="123" y="86"/>
                      <a:pt x="123" y="86"/>
                      <a:pt x="124" y="87"/>
                    </a:cubicBezTo>
                    <a:cubicBezTo>
                      <a:pt x="125" y="87"/>
                      <a:pt x="126" y="88"/>
                      <a:pt x="126" y="89"/>
                    </a:cubicBezTo>
                    <a:cubicBezTo>
                      <a:pt x="127" y="89"/>
                      <a:pt x="128" y="93"/>
                      <a:pt x="128" y="93"/>
                    </a:cubicBezTo>
                    <a:cubicBezTo>
                      <a:pt x="127" y="92"/>
                      <a:pt x="127" y="91"/>
                      <a:pt x="127" y="91"/>
                    </a:cubicBezTo>
                    <a:cubicBezTo>
                      <a:pt x="126" y="91"/>
                      <a:pt x="127" y="95"/>
                      <a:pt x="127" y="95"/>
                    </a:cubicBezTo>
                    <a:cubicBezTo>
                      <a:pt x="127" y="95"/>
                      <a:pt x="125" y="91"/>
                      <a:pt x="124" y="90"/>
                    </a:cubicBezTo>
                    <a:cubicBezTo>
                      <a:pt x="124" y="90"/>
                      <a:pt x="125" y="94"/>
                      <a:pt x="126" y="95"/>
                    </a:cubicBezTo>
                    <a:cubicBezTo>
                      <a:pt x="126" y="98"/>
                      <a:pt x="124" y="95"/>
                      <a:pt x="124" y="96"/>
                    </a:cubicBezTo>
                    <a:cubicBezTo>
                      <a:pt x="123" y="97"/>
                      <a:pt x="128" y="99"/>
                      <a:pt x="128" y="100"/>
                    </a:cubicBezTo>
                    <a:cubicBezTo>
                      <a:pt x="128" y="101"/>
                      <a:pt x="119" y="95"/>
                      <a:pt x="118" y="95"/>
                    </a:cubicBezTo>
                    <a:cubicBezTo>
                      <a:pt x="118" y="95"/>
                      <a:pt x="118" y="96"/>
                      <a:pt x="118" y="96"/>
                    </a:cubicBezTo>
                    <a:cubicBezTo>
                      <a:pt x="118" y="97"/>
                      <a:pt x="116" y="93"/>
                      <a:pt x="115" y="93"/>
                    </a:cubicBezTo>
                    <a:cubicBezTo>
                      <a:pt x="115" y="93"/>
                      <a:pt x="116" y="95"/>
                      <a:pt x="116" y="95"/>
                    </a:cubicBezTo>
                    <a:cubicBezTo>
                      <a:pt x="115" y="96"/>
                      <a:pt x="113" y="92"/>
                      <a:pt x="112" y="91"/>
                    </a:cubicBezTo>
                    <a:cubicBezTo>
                      <a:pt x="111" y="90"/>
                      <a:pt x="111" y="92"/>
                      <a:pt x="110" y="93"/>
                    </a:cubicBezTo>
                    <a:cubicBezTo>
                      <a:pt x="110" y="94"/>
                      <a:pt x="108" y="90"/>
                      <a:pt x="108" y="90"/>
                    </a:cubicBezTo>
                    <a:cubicBezTo>
                      <a:pt x="108" y="90"/>
                      <a:pt x="105" y="90"/>
                      <a:pt x="105" y="90"/>
                    </a:cubicBezTo>
                    <a:cubicBezTo>
                      <a:pt x="105" y="91"/>
                      <a:pt x="106" y="92"/>
                      <a:pt x="107" y="92"/>
                    </a:cubicBezTo>
                    <a:cubicBezTo>
                      <a:pt x="108" y="93"/>
                      <a:pt x="108" y="93"/>
                      <a:pt x="109" y="94"/>
                    </a:cubicBezTo>
                    <a:cubicBezTo>
                      <a:pt x="110" y="95"/>
                      <a:pt x="112" y="96"/>
                      <a:pt x="114" y="97"/>
                    </a:cubicBezTo>
                    <a:cubicBezTo>
                      <a:pt x="116" y="99"/>
                      <a:pt x="117" y="100"/>
                      <a:pt x="118" y="102"/>
                    </a:cubicBezTo>
                    <a:cubicBezTo>
                      <a:pt x="120" y="105"/>
                      <a:pt x="120" y="105"/>
                      <a:pt x="117" y="104"/>
                    </a:cubicBezTo>
                    <a:cubicBezTo>
                      <a:pt x="113" y="102"/>
                      <a:pt x="106" y="103"/>
                      <a:pt x="103" y="99"/>
                    </a:cubicBezTo>
                    <a:cubicBezTo>
                      <a:pt x="102" y="97"/>
                      <a:pt x="99" y="99"/>
                      <a:pt x="97" y="97"/>
                    </a:cubicBezTo>
                    <a:cubicBezTo>
                      <a:pt x="96" y="96"/>
                      <a:pt x="90" y="94"/>
                      <a:pt x="90" y="93"/>
                    </a:cubicBezTo>
                    <a:cubicBezTo>
                      <a:pt x="90" y="92"/>
                      <a:pt x="93" y="93"/>
                      <a:pt x="93" y="92"/>
                    </a:cubicBezTo>
                    <a:cubicBezTo>
                      <a:pt x="94" y="91"/>
                      <a:pt x="91" y="90"/>
                      <a:pt x="91" y="90"/>
                    </a:cubicBezTo>
                    <a:cubicBezTo>
                      <a:pt x="88" y="89"/>
                      <a:pt x="86" y="87"/>
                      <a:pt x="84" y="86"/>
                    </a:cubicBezTo>
                    <a:cubicBezTo>
                      <a:pt x="83" y="85"/>
                      <a:pt x="84" y="84"/>
                      <a:pt x="82" y="84"/>
                    </a:cubicBezTo>
                    <a:cubicBezTo>
                      <a:pt x="82" y="83"/>
                      <a:pt x="77" y="83"/>
                      <a:pt x="77" y="83"/>
                    </a:cubicBezTo>
                    <a:cubicBezTo>
                      <a:pt x="77" y="84"/>
                      <a:pt x="78" y="82"/>
                      <a:pt x="77" y="8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48" name="Freeform 549">
                <a:extLst>
                  <a:ext uri="{FF2B5EF4-FFF2-40B4-BE49-F238E27FC236}">
                    <a16:creationId xmlns:a16="http://schemas.microsoft.com/office/drawing/2014/main" id="{AA56B11A-0580-3B4B-8EF2-AF41ED651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21" y="5637306"/>
                <a:ext cx="57323" cy="19114"/>
              </a:xfrm>
              <a:custGeom>
                <a:avLst/>
                <a:gdLst>
                  <a:gd name="T0" fmla="*/ 5 w 6"/>
                  <a:gd name="T1" fmla="*/ 1 h 2"/>
                  <a:gd name="T2" fmla="*/ 1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2"/>
                      <a:pt x="0" y="0"/>
                      <a:pt x="1" y="0"/>
                    </a:cubicBezTo>
                    <a:cubicBezTo>
                      <a:pt x="3" y="0"/>
                      <a:pt x="6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49" name="Freeform 550">
                <a:extLst>
                  <a:ext uri="{FF2B5EF4-FFF2-40B4-BE49-F238E27FC236}">
                    <a16:creationId xmlns:a16="http://schemas.microsoft.com/office/drawing/2014/main" id="{D3149FAF-A337-B749-8757-3E297283F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34" y="5226369"/>
                <a:ext cx="76432" cy="19114"/>
              </a:xfrm>
              <a:custGeom>
                <a:avLst/>
                <a:gdLst>
                  <a:gd name="T0" fmla="*/ 7 w 8"/>
                  <a:gd name="T1" fmla="*/ 1 h 2"/>
                  <a:gd name="T2" fmla="*/ 2 w 8"/>
                  <a:gd name="T3" fmla="*/ 2 h 2"/>
                  <a:gd name="T4" fmla="*/ 3 w 8"/>
                  <a:gd name="T5" fmla="*/ 0 h 2"/>
                  <a:gd name="T6" fmla="*/ 7 w 8"/>
                  <a:gd name="T7" fmla="*/ 1 h 2"/>
                  <a:gd name="T8" fmla="*/ 7 w 8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7" y="1"/>
                    </a:moveTo>
                    <a:cubicBezTo>
                      <a:pt x="8" y="2"/>
                      <a:pt x="3" y="2"/>
                      <a:pt x="2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7" y="0"/>
                      <a:pt x="7" y="1"/>
                    </a:cubicBezTo>
                    <a:cubicBezTo>
                      <a:pt x="8" y="2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50" name="Freeform 551">
                <a:extLst>
                  <a:ext uri="{FF2B5EF4-FFF2-40B4-BE49-F238E27FC236}">
                    <a16:creationId xmlns:a16="http://schemas.microsoft.com/office/drawing/2014/main" id="{74FAB6A5-25EF-8648-9DBA-34A9DE496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1869" y="5207255"/>
                <a:ext cx="111465" cy="92381"/>
              </a:xfrm>
              <a:custGeom>
                <a:avLst/>
                <a:gdLst>
                  <a:gd name="T0" fmla="*/ 10 w 12"/>
                  <a:gd name="T1" fmla="*/ 7 h 10"/>
                  <a:gd name="T2" fmla="*/ 3 w 12"/>
                  <a:gd name="T3" fmla="*/ 9 h 10"/>
                  <a:gd name="T4" fmla="*/ 2 w 12"/>
                  <a:gd name="T5" fmla="*/ 2 h 10"/>
                  <a:gd name="T6" fmla="*/ 9 w 12"/>
                  <a:gd name="T7" fmla="*/ 0 h 10"/>
                  <a:gd name="T8" fmla="*/ 10 w 12"/>
                  <a:gd name="T9" fmla="*/ 7 h 10"/>
                  <a:gd name="T10" fmla="*/ 10 w 12"/>
                  <a:gd name="T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0">
                    <a:moveTo>
                      <a:pt x="10" y="7"/>
                    </a:moveTo>
                    <a:cubicBezTo>
                      <a:pt x="8" y="8"/>
                      <a:pt x="6" y="10"/>
                      <a:pt x="3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7" y="0"/>
                      <a:pt x="9" y="0"/>
                    </a:cubicBezTo>
                    <a:cubicBezTo>
                      <a:pt x="11" y="0"/>
                      <a:pt x="12" y="5"/>
                      <a:pt x="10" y="7"/>
                    </a:cubicBezTo>
                    <a:cubicBezTo>
                      <a:pt x="9" y="8"/>
                      <a:pt x="12" y="6"/>
                      <a:pt x="10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51" name="Freeform 552">
                <a:extLst>
                  <a:ext uri="{FF2B5EF4-FFF2-40B4-BE49-F238E27FC236}">
                    <a16:creationId xmlns:a16="http://schemas.microsoft.com/office/drawing/2014/main" id="{C2656415-50BA-964A-A998-65262F4ADE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9958" y="5124429"/>
                <a:ext cx="63695" cy="35042"/>
              </a:xfrm>
              <a:custGeom>
                <a:avLst/>
                <a:gdLst>
                  <a:gd name="T0" fmla="*/ 1 w 7"/>
                  <a:gd name="T1" fmla="*/ 4 h 4"/>
                  <a:gd name="T2" fmla="*/ 5 w 7"/>
                  <a:gd name="T3" fmla="*/ 0 h 4"/>
                  <a:gd name="T4" fmla="*/ 1 w 7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0" y="4"/>
                      <a:pt x="4" y="0"/>
                      <a:pt x="5" y="0"/>
                    </a:cubicBezTo>
                    <a:cubicBezTo>
                      <a:pt x="7" y="1"/>
                      <a:pt x="3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52" name="Freeform 553">
                <a:extLst>
                  <a:ext uri="{FF2B5EF4-FFF2-40B4-BE49-F238E27FC236}">
                    <a16:creationId xmlns:a16="http://schemas.microsoft.com/office/drawing/2014/main" id="{0D3DE9D8-EDFD-994C-AB45-0D1ACC569E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2317" y="5114871"/>
                <a:ext cx="57323" cy="28669"/>
              </a:xfrm>
              <a:custGeom>
                <a:avLst/>
                <a:gdLst>
                  <a:gd name="T0" fmla="*/ 2 w 6"/>
                  <a:gd name="T1" fmla="*/ 3 h 3"/>
                  <a:gd name="T2" fmla="*/ 2 w 6"/>
                  <a:gd name="T3" fmla="*/ 1 h 3"/>
                  <a:gd name="T4" fmla="*/ 2 w 6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2" y="3"/>
                    </a:moveTo>
                    <a:cubicBezTo>
                      <a:pt x="2" y="3"/>
                      <a:pt x="0" y="1"/>
                      <a:pt x="2" y="1"/>
                    </a:cubicBezTo>
                    <a:cubicBezTo>
                      <a:pt x="3" y="0"/>
                      <a:pt x="6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53" name="Freeform 554">
                <a:extLst>
                  <a:ext uri="{FF2B5EF4-FFF2-40B4-BE49-F238E27FC236}">
                    <a16:creationId xmlns:a16="http://schemas.microsoft.com/office/drawing/2014/main" id="{8A10C712-E25E-EF4F-965A-F22F56C9B9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8175" y="5095760"/>
                <a:ext cx="44586" cy="19114"/>
              </a:xfrm>
              <a:custGeom>
                <a:avLst/>
                <a:gdLst>
                  <a:gd name="T0" fmla="*/ 0 w 5"/>
                  <a:gd name="T1" fmla="*/ 1 h 2"/>
                  <a:gd name="T2" fmla="*/ 4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2" y="2"/>
                      <a:pt x="5" y="1"/>
                      <a:pt x="4" y="0"/>
                    </a:cubicBezTo>
                    <a:cubicBezTo>
                      <a:pt x="2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54" name="Freeform 555">
                <a:extLst>
                  <a:ext uri="{FF2B5EF4-FFF2-40B4-BE49-F238E27FC236}">
                    <a16:creationId xmlns:a16="http://schemas.microsoft.com/office/drawing/2014/main" id="{8EF71BA8-CA8D-894E-9FEA-75BFE31FF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3526" y="4738977"/>
                <a:ext cx="245221" cy="105125"/>
              </a:xfrm>
              <a:custGeom>
                <a:avLst/>
                <a:gdLst>
                  <a:gd name="T0" fmla="*/ 25 w 26"/>
                  <a:gd name="T1" fmla="*/ 9 h 11"/>
                  <a:gd name="T2" fmla="*/ 18 w 26"/>
                  <a:gd name="T3" fmla="*/ 8 h 11"/>
                  <a:gd name="T4" fmla="*/ 10 w 26"/>
                  <a:gd name="T5" fmla="*/ 10 h 11"/>
                  <a:gd name="T6" fmla="*/ 3 w 26"/>
                  <a:gd name="T7" fmla="*/ 6 h 11"/>
                  <a:gd name="T8" fmla="*/ 2 w 26"/>
                  <a:gd name="T9" fmla="*/ 1 h 11"/>
                  <a:gd name="T10" fmla="*/ 8 w 26"/>
                  <a:gd name="T11" fmla="*/ 2 h 11"/>
                  <a:gd name="T12" fmla="*/ 17 w 26"/>
                  <a:gd name="T13" fmla="*/ 2 h 11"/>
                  <a:gd name="T14" fmla="*/ 22 w 26"/>
                  <a:gd name="T15" fmla="*/ 5 h 11"/>
                  <a:gd name="T16" fmla="*/ 25 w 26"/>
                  <a:gd name="T17" fmla="*/ 9 h 11"/>
                  <a:gd name="T18" fmla="*/ 25 w 26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1">
                    <a:moveTo>
                      <a:pt x="25" y="9"/>
                    </a:moveTo>
                    <a:cubicBezTo>
                      <a:pt x="22" y="9"/>
                      <a:pt x="20" y="8"/>
                      <a:pt x="18" y="8"/>
                    </a:cubicBezTo>
                    <a:cubicBezTo>
                      <a:pt x="15" y="8"/>
                      <a:pt x="13" y="10"/>
                      <a:pt x="10" y="10"/>
                    </a:cubicBezTo>
                    <a:cubicBezTo>
                      <a:pt x="7" y="11"/>
                      <a:pt x="6" y="7"/>
                      <a:pt x="3" y="6"/>
                    </a:cubicBezTo>
                    <a:cubicBezTo>
                      <a:pt x="2" y="5"/>
                      <a:pt x="0" y="3"/>
                      <a:pt x="2" y="1"/>
                    </a:cubicBezTo>
                    <a:cubicBezTo>
                      <a:pt x="3" y="0"/>
                      <a:pt x="7" y="2"/>
                      <a:pt x="8" y="2"/>
                    </a:cubicBezTo>
                    <a:cubicBezTo>
                      <a:pt x="11" y="3"/>
                      <a:pt x="14" y="1"/>
                      <a:pt x="17" y="2"/>
                    </a:cubicBezTo>
                    <a:cubicBezTo>
                      <a:pt x="19" y="2"/>
                      <a:pt x="20" y="4"/>
                      <a:pt x="22" y="5"/>
                    </a:cubicBezTo>
                    <a:cubicBezTo>
                      <a:pt x="22" y="6"/>
                      <a:pt x="25" y="9"/>
                      <a:pt x="25" y="9"/>
                    </a:cubicBezTo>
                    <a:cubicBezTo>
                      <a:pt x="23" y="9"/>
                      <a:pt x="26" y="9"/>
                      <a:pt x="25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55" name="Freeform 556">
                <a:extLst>
                  <a:ext uri="{FF2B5EF4-FFF2-40B4-BE49-F238E27FC236}">
                    <a16:creationId xmlns:a16="http://schemas.microsoft.com/office/drawing/2014/main" id="{E95DD3A5-92FD-6345-8965-224B8C1D9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9712" y="6433695"/>
                <a:ext cx="270698" cy="178393"/>
              </a:xfrm>
              <a:custGeom>
                <a:avLst/>
                <a:gdLst>
                  <a:gd name="T0" fmla="*/ 27 w 29"/>
                  <a:gd name="T1" fmla="*/ 16 h 19"/>
                  <a:gd name="T2" fmla="*/ 24 w 29"/>
                  <a:gd name="T3" fmla="*/ 12 h 19"/>
                  <a:gd name="T4" fmla="*/ 19 w 29"/>
                  <a:gd name="T5" fmla="*/ 10 h 19"/>
                  <a:gd name="T6" fmla="*/ 14 w 29"/>
                  <a:gd name="T7" fmla="*/ 3 h 19"/>
                  <a:gd name="T8" fmla="*/ 8 w 29"/>
                  <a:gd name="T9" fmla="*/ 2 h 19"/>
                  <a:gd name="T10" fmla="*/ 2 w 29"/>
                  <a:gd name="T11" fmla="*/ 0 h 19"/>
                  <a:gd name="T12" fmla="*/ 3 w 29"/>
                  <a:gd name="T13" fmla="*/ 2 h 19"/>
                  <a:gd name="T14" fmla="*/ 5 w 29"/>
                  <a:gd name="T15" fmla="*/ 3 h 19"/>
                  <a:gd name="T16" fmla="*/ 6 w 29"/>
                  <a:gd name="T17" fmla="*/ 4 h 19"/>
                  <a:gd name="T18" fmla="*/ 4 w 29"/>
                  <a:gd name="T19" fmla="*/ 2 h 19"/>
                  <a:gd name="T20" fmla="*/ 4 w 29"/>
                  <a:gd name="T21" fmla="*/ 4 h 19"/>
                  <a:gd name="T22" fmla="*/ 7 w 29"/>
                  <a:gd name="T23" fmla="*/ 6 h 19"/>
                  <a:gd name="T24" fmla="*/ 12 w 29"/>
                  <a:gd name="T25" fmla="*/ 9 h 19"/>
                  <a:gd name="T26" fmla="*/ 10 w 29"/>
                  <a:gd name="T27" fmla="*/ 10 h 19"/>
                  <a:gd name="T28" fmla="*/ 14 w 29"/>
                  <a:gd name="T29" fmla="*/ 10 h 19"/>
                  <a:gd name="T30" fmla="*/ 14 w 29"/>
                  <a:gd name="T31" fmla="*/ 12 h 19"/>
                  <a:gd name="T32" fmla="*/ 19 w 29"/>
                  <a:gd name="T33" fmla="*/ 12 h 19"/>
                  <a:gd name="T34" fmla="*/ 27 w 29"/>
                  <a:gd name="T35" fmla="*/ 16 h 19"/>
                  <a:gd name="T36" fmla="*/ 27 w 29"/>
                  <a:gd name="T37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9">
                    <a:moveTo>
                      <a:pt x="27" y="16"/>
                    </a:moveTo>
                    <a:cubicBezTo>
                      <a:pt x="26" y="15"/>
                      <a:pt x="25" y="13"/>
                      <a:pt x="24" y="12"/>
                    </a:cubicBezTo>
                    <a:cubicBezTo>
                      <a:pt x="23" y="10"/>
                      <a:pt x="21" y="10"/>
                      <a:pt x="19" y="10"/>
                    </a:cubicBezTo>
                    <a:cubicBezTo>
                      <a:pt x="17" y="8"/>
                      <a:pt x="17" y="4"/>
                      <a:pt x="14" y="3"/>
                    </a:cubicBezTo>
                    <a:cubicBezTo>
                      <a:pt x="13" y="3"/>
                      <a:pt x="10" y="3"/>
                      <a:pt x="8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1" y="2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4"/>
                      <a:pt x="4" y="4"/>
                    </a:cubicBezTo>
                    <a:cubicBezTo>
                      <a:pt x="4" y="6"/>
                      <a:pt x="6" y="6"/>
                      <a:pt x="7" y="6"/>
                    </a:cubicBezTo>
                    <a:cubicBezTo>
                      <a:pt x="7" y="6"/>
                      <a:pt x="12" y="9"/>
                      <a:pt x="12" y="9"/>
                    </a:cubicBezTo>
                    <a:cubicBezTo>
                      <a:pt x="12" y="9"/>
                      <a:pt x="11" y="9"/>
                      <a:pt x="10" y="10"/>
                    </a:cubicBezTo>
                    <a:cubicBezTo>
                      <a:pt x="10" y="10"/>
                      <a:pt x="14" y="10"/>
                      <a:pt x="14" y="10"/>
                    </a:cubicBezTo>
                    <a:cubicBezTo>
                      <a:pt x="16" y="11"/>
                      <a:pt x="14" y="12"/>
                      <a:pt x="14" y="12"/>
                    </a:cubicBezTo>
                    <a:cubicBezTo>
                      <a:pt x="15" y="13"/>
                      <a:pt x="18" y="12"/>
                      <a:pt x="19" y="12"/>
                    </a:cubicBezTo>
                    <a:cubicBezTo>
                      <a:pt x="14" y="13"/>
                      <a:pt x="29" y="19"/>
                      <a:pt x="27" y="16"/>
                    </a:cubicBezTo>
                    <a:cubicBezTo>
                      <a:pt x="26" y="15"/>
                      <a:pt x="28" y="18"/>
                      <a:pt x="27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56" name="Freeform 557">
                <a:extLst>
                  <a:ext uri="{FF2B5EF4-FFF2-40B4-BE49-F238E27FC236}">
                    <a16:creationId xmlns:a16="http://schemas.microsoft.com/office/drawing/2014/main" id="{67EAEE36-63A1-F544-A841-4E3505D80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6339" y="6226633"/>
                <a:ext cx="121018" cy="130608"/>
              </a:xfrm>
              <a:custGeom>
                <a:avLst/>
                <a:gdLst>
                  <a:gd name="T0" fmla="*/ 11 w 13"/>
                  <a:gd name="T1" fmla="*/ 14 h 14"/>
                  <a:gd name="T2" fmla="*/ 11 w 13"/>
                  <a:gd name="T3" fmla="*/ 14 h 14"/>
                  <a:gd name="T4" fmla="*/ 8 w 13"/>
                  <a:gd name="T5" fmla="*/ 11 h 14"/>
                  <a:gd name="T6" fmla="*/ 7 w 13"/>
                  <a:gd name="T7" fmla="*/ 7 h 14"/>
                  <a:gd name="T8" fmla="*/ 6 w 13"/>
                  <a:gd name="T9" fmla="*/ 5 h 14"/>
                  <a:gd name="T10" fmla="*/ 7 w 13"/>
                  <a:gd name="T11" fmla="*/ 2 h 14"/>
                  <a:gd name="T12" fmla="*/ 4 w 13"/>
                  <a:gd name="T13" fmla="*/ 4 h 14"/>
                  <a:gd name="T14" fmla="*/ 6 w 13"/>
                  <a:gd name="T15" fmla="*/ 1 h 14"/>
                  <a:gd name="T16" fmla="*/ 1 w 13"/>
                  <a:gd name="T17" fmla="*/ 0 h 14"/>
                  <a:gd name="T18" fmla="*/ 3 w 13"/>
                  <a:gd name="T19" fmla="*/ 6 h 14"/>
                  <a:gd name="T20" fmla="*/ 11 w 13"/>
                  <a:gd name="T21" fmla="*/ 14 h 14"/>
                  <a:gd name="T22" fmla="*/ 11 w 13"/>
                  <a:gd name="T2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4">
                    <a:moveTo>
                      <a:pt x="11" y="14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9" y="11"/>
                      <a:pt x="8" y="11"/>
                    </a:cubicBezTo>
                    <a:cubicBezTo>
                      <a:pt x="7" y="9"/>
                      <a:pt x="8" y="8"/>
                      <a:pt x="7" y="7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3"/>
                      <a:pt x="6" y="3"/>
                      <a:pt x="7" y="2"/>
                    </a:cubicBezTo>
                    <a:cubicBezTo>
                      <a:pt x="9" y="0"/>
                      <a:pt x="3" y="3"/>
                      <a:pt x="4" y="4"/>
                    </a:cubicBezTo>
                    <a:cubicBezTo>
                      <a:pt x="3" y="3"/>
                      <a:pt x="6" y="1"/>
                      <a:pt x="6" y="1"/>
                    </a:cubicBezTo>
                    <a:cubicBezTo>
                      <a:pt x="5" y="0"/>
                      <a:pt x="1" y="0"/>
                      <a:pt x="1" y="0"/>
                    </a:cubicBezTo>
                    <a:cubicBezTo>
                      <a:pt x="0" y="1"/>
                      <a:pt x="2" y="5"/>
                      <a:pt x="3" y="6"/>
                    </a:cubicBezTo>
                    <a:cubicBezTo>
                      <a:pt x="5" y="8"/>
                      <a:pt x="8" y="13"/>
                      <a:pt x="11" y="14"/>
                    </a:cubicBezTo>
                    <a:cubicBezTo>
                      <a:pt x="13" y="14"/>
                      <a:pt x="8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57" name="Freeform 558">
                <a:extLst>
                  <a:ext uri="{FF2B5EF4-FFF2-40B4-BE49-F238E27FC236}">
                    <a16:creationId xmlns:a16="http://schemas.microsoft.com/office/drawing/2014/main" id="{603680DD-ABC5-4344-A141-A83B7FF77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5893" y="6076911"/>
                <a:ext cx="38217" cy="38228"/>
              </a:xfrm>
              <a:custGeom>
                <a:avLst/>
                <a:gdLst>
                  <a:gd name="T0" fmla="*/ 3 w 4"/>
                  <a:gd name="T1" fmla="*/ 3 h 4"/>
                  <a:gd name="T2" fmla="*/ 2 w 4"/>
                  <a:gd name="T3" fmla="*/ 1 h 4"/>
                  <a:gd name="T4" fmla="*/ 3 w 4"/>
                  <a:gd name="T5" fmla="*/ 3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2"/>
                      <a:pt x="0" y="2"/>
                      <a:pt x="2" y="1"/>
                    </a:cubicBezTo>
                    <a:cubicBezTo>
                      <a:pt x="3" y="0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4" y="4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58" name="Freeform 559">
                <a:extLst>
                  <a:ext uri="{FF2B5EF4-FFF2-40B4-BE49-F238E27FC236}">
                    <a16:creationId xmlns:a16="http://schemas.microsoft.com/office/drawing/2014/main" id="{CED69BB9-A779-E04F-A893-97D95663D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8121" y="6032316"/>
                <a:ext cx="57323" cy="54153"/>
              </a:xfrm>
              <a:custGeom>
                <a:avLst/>
                <a:gdLst>
                  <a:gd name="T0" fmla="*/ 5 w 6"/>
                  <a:gd name="T1" fmla="*/ 2 h 6"/>
                  <a:gd name="T2" fmla="*/ 0 w 6"/>
                  <a:gd name="T3" fmla="*/ 1 h 6"/>
                  <a:gd name="T4" fmla="*/ 1 w 6"/>
                  <a:gd name="T5" fmla="*/ 3 h 6"/>
                  <a:gd name="T6" fmla="*/ 1 w 6"/>
                  <a:gd name="T7" fmla="*/ 6 h 6"/>
                  <a:gd name="T8" fmla="*/ 5 w 6"/>
                  <a:gd name="T9" fmla="*/ 5 h 6"/>
                  <a:gd name="T10" fmla="*/ 3 w 6"/>
                  <a:gd name="T11" fmla="*/ 3 h 6"/>
                  <a:gd name="T12" fmla="*/ 5 w 6"/>
                  <a:gd name="T13" fmla="*/ 2 h 6"/>
                  <a:gd name="T14" fmla="*/ 5 w 6"/>
                  <a:gd name="T1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5" y="2"/>
                    </a:moveTo>
                    <a:cubicBezTo>
                      <a:pt x="4" y="2"/>
                      <a:pt x="1" y="0"/>
                      <a:pt x="0" y="1"/>
                    </a:cubicBezTo>
                    <a:cubicBezTo>
                      <a:pt x="1" y="0"/>
                      <a:pt x="2" y="4"/>
                      <a:pt x="1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1" y="5"/>
                      <a:pt x="5" y="4"/>
                      <a:pt x="5" y="5"/>
                    </a:cubicBezTo>
                    <a:cubicBezTo>
                      <a:pt x="5" y="4"/>
                      <a:pt x="4" y="4"/>
                      <a:pt x="3" y="3"/>
                    </a:cubicBezTo>
                    <a:cubicBezTo>
                      <a:pt x="4" y="4"/>
                      <a:pt x="6" y="2"/>
                      <a:pt x="5" y="2"/>
                    </a:cubicBezTo>
                    <a:cubicBezTo>
                      <a:pt x="4" y="2"/>
                      <a:pt x="6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59" name="Freeform 560">
                <a:extLst>
                  <a:ext uri="{FF2B5EF4-FFF2-40B4-BE49-F238E27FC236}">
                    <a16:creationId xmlns:a16="http://schemas.microsoft.com/office/drawing/2014/main" id="{C3E86C81-3206-DD43-A7EE-E58FCD4DC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2644" y="6048241"/>
                <a:ext cx="35033" cy="57339"/>
              </a:xfrm>
              <a:custGeom>
                <a:avLst/>
                <a:gdLst>
                  <a:gd name="T0" fmla="*/ 2 w 4"/>
                  <a:gd name="T1" fmla="*/ 0 h 6"/>
                  <a:gd name="T2" fmla="*/ 2 w 4"/>
                  <a:gd name="T3" fmla="*/ 2 h 6"/>
                  <a:gd name="T4" fmla="*/ 2 w 4"/>
                  <a:gd name="T5" fmla="*/ 5 h 6"/>
                  <a:gd name="T6" fmla="*/ 3 w 4"/>
                  <a:gd name="T7" fmla="*/ 3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cubicBezTo>
                      <a:pt x="0" y="0"/>
                      <a:pt x="2" y="1"/>
                      <a:pt x="2" y="2"/>
                    </a:cubicBezTo>
                    <a:cubicBezTo>
                      <a:pt x="2" y="3"/>
                      <a:pt x="1" y="5"/>
                      <a:pt x="2" y="5"/>
                    </a:cubicBezTo>
                    <a:cubicBezTo>
                      <a:pt x="3" y="6"/>
                      <a:pt x="3" y="3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60" name="Freeform 561">
                <a:extLst>
                  <a:ext uri="{FF2B5EF4-FFF2-40B4-BE49-F238E27FC236}">
                    <a16:creationId xmlns:a16="http://schemas.microsoft.com/office/drawing/2014/main" id="{713319B6-1556-7644-BFCF-EFDDCDCF0C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319" y="5994086"/>
                <a:ext cx="47770" cy="101937"/>
              </a:xfrm>
              <a:custGeom>
                <a:avLst/>
                <a:gdLst>
                  <a:gd name="T0" fmla="*/ 4 w 5"/>
                  <a:gd name="T1" fmla="*/ 10 h 11"/>
                  <a:gd name="T2" fmla="*/ 2 w 5"/>
                  <a:gd name="T3" fmla="*/ 6 h 11"/>
                  <a:gd name="T4" fmla="*/ 1 w 5"/>
                  <a:gd name="T5" fmla="*/ 3 h 11"/>
                  <a:gd name="T6" fmla="*/ 5 w 5"/>
                  <a:gd name="T7" fmla="*/ 5 h 11"/>
                  <a:gd name="T8" fmla="*/ 4 w 5"/>
                  <a:gd name="T9" fmla="*/ 10 h 11"/>
                  <a:gd name="T10" fmla="*/ 4 w 5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">
                    <a:moveTo>
                      <a:pt x="4" y="10"/>
                    </a:moveTo>
                    <a:cubicBezTo>
                      <a:pt x="4" y="9"/>
                      <a:pt x="2" y="6"/>
                      <a:pt x="2" y="6"/>
                    </a:cubicBezTo>
                    <a:cubicBezTo>
                      <a:pt x="4" y="4"/>
                      <a:pt x="0" y="4"/>
                      <a:pt x="1" y="3"/>
                    </a:cubicBezTo>
                    <a:cubicBezTo>
                      <a:pt x="2" y="0"/>
                      <a:pt x="5" y="5"/>
                      <a:pt x="5" y="5"/>
                    </a:cubicBezTo>
                    <a:cubicBezTo>
                      <a:pt x="5" y="6"/>
                      <a:pt x="5" y="11"/>
                      <a:pt x="4" y="10"/>
                    </a:cubicBezTo>
                    <a:cubicBezTo>
                      <a:pt x="4" y="9"/>
                      <a:pt x="5" y="11"/>
                      <a:pt x="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61" name="Freeform 562">
                <a:extLst>
                  <a:ext uri="{FF2B5EF4-FFF2-40B4-BE49-F238E27FC236}">
                    <a16:creationId xmlns:a16="http://schemas.microsoft.com/office/drawing/2014/main" id="{012C5BF1-0B23-E44C-BCD4-EDF8A818E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7102" y="5955859"/>
                <a:ext cx="66879" cy="66896"/>
              </a:xfrm>
              <a:custGeom>
                <a:avLst/>
                <a:gdLst>
                  <a:gd name="T0" fmla="*/ 4 w 7"/>
                  <a:gd name="T1" fmla="*/ 6 h 7"/>
                  <a:gd name="T2" fmla="*/ 2 w 7"/>
                  <a:gd name="T3" fmla="*/ 3 h 7"/>
                  <a:gd name="T4" fmla="*/ 0 w 7"/>
                  <a:gd name="T5" fmla="*/ 2 h 7"/>
                  <a:gd name="T6" fmla="*/ 5 w 7"/>
                  <a:gd name="T7" fmla="*/ 1 h 7"/>
                  <a:gd name="T8" fmla="*/ 4 w 7"/>
                  <a:gd name="T9" fmla="*/ 3 h 7"/>
                  <a:gd name="T10" fmla="*/ 7 w 7"/>
                  <a:gd name="T11" fmla="*/ 4 h 7"/>
                  <a:gd name="T12" fmla="*/ 5 w 7"/>
                  <a:gd name="T13" fmla="*/ 5 h 7"/>
                  <a:gd name="T14" fmla="*/ 4 w 7"/>
                  <a:gd name="T15" fmla="*/ 6 h 7"/>
                  <a:gd name="T16" fmla="*/ 4 w 7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4" y="6"/>
                    </a:move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0" y="2"/>
                      <a:pt x="0" y="2"/>
                    </a:cubicBezTo>
                    <a:cubicBezTo>
                      <a:pt x="0" y="1"/>
                      <a:pt x="4" y="0"/>
                      <a:pt x="5" y="1"/>
                    </a:cubicBezTo>
                    <a:cubicBezTo>
                      <a:pt x="5" y="1"/>
                      <a:pt x="3" y="2"/>
                      <a:pt x="4" y="3"/>
                    </a:cubicBezTo>
                    <a:cubicBezTo>
                      <a:pt x="5" y="3"/>
                      <a:pt x="7" y="4"/>
                      <a:pt x="7" y="4"/>
                    </a:cubicBezTo>
                    <a:cubicBezTo>
                      <a:pt x="7" y="5"/>
                      <a:pt x="5" y="5"/>
                      <a:pt x="5" y="5"/>
                    </a:cubicBezTo>
                    <a:cubicBezTo>
                      <a:pt x="4" y="5"/>
                      <a:pt x="5" y="7"/>
                      <a:pt x="4" y="6"/>
                    </a:cubicBezTo>
                    <a:cubicBezTo>
                      <a:pt x="2" y="5"/>
                      <a:pt x="4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62" name="Freeform 563">
                <a:extLst>
                  <a:ext uri="{FF2B5EF4-FFF2-40B4-BE49-F238E27FC236}">
                    <a16:creationId xmlns:a16="http://schemas.microsoft.com/office/drawing/2014/main" id="{C03B6A9F-3DD9-AA4C-92AB-B0051E00D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3981" y="5955859"/>
                <a:ext cx="63695" cy="86010"/>
              </a:xfrm>
              <a:custGeom>
                <a:avLst/>
                <a:gdLst>
                  <a:gd name="T0" fmla="*/ 3 w 7"/>
                  <a:gd name="T1" fmla="*/ 8 h 9"/>
                  <a:gd name="T2" fmla="*/ 4 w 7"/>
                  <a:gd name="T3" fmla="*/ 6 h 9"/>
                  <a:gd name="T4" fmla="*/ 2 w 7"/>
                  <a:gd name="T5" fmla="*/ 4 h 9"/>
                  <a:gd name="T6" fmla="*/ 3 w 7"/>
                  <a:gd name="T7" fmla="*/ 1 h 9"/>
                  <a:gd name="T8" fmla="*/ 6 w 7"/>
                  <a:gd name="T9" fmla="*/ 5 h 9"/>
                  <a:gd name="T10" fmla="*/ 3 w 7"/>
                  <a:gd name="T11" fmla="*/ 8 h 9"/>
                  <a:gd name="T12" fmla="*/ 3 w 7"/>
                  <a:gd name="T13" fmla="*/ 8 h 9"/>
                  <a:gd name="T14" fmla="*/ 3 w 7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3" y="8"/>
                    </a:moveTo>
                    <a:cubicBezTo>
                      <a:pt x="4" y="7"/>
                      <a:pt x="5" y="7"/>
                      <a:pt x="4" y="6"/>
                    </a:cubicBezTo>
                    <a:cubicBezTo>
                      <a:pt x="4" y="5"/>
                      <a:pt x="2" y="5"/>
                      <a:pt x="2" y="4"/>
                    </a:cubicBezTo>
                    <a:cubicBezTo>
                      <a:pt x="3" y="3"/>
                      <a:pt x="0" y="0"/>
                      <a:pt x="3" y="1"/>
                    </a:cubicBezTo>
                    <a:cubicBezTo>
                      <a:pt x="6" y="2"/>
                      <a:pt x="6" y="3"/>
                      <a:pt x="6" y="5"/>
                    </a:cubicBezTo>
                    <a:cubicBezTo>
                      <a:pt x="7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7"/>
                      <a:pt x="2" y="9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63" name="Freeform 564">
                <a:extLst>
                  <a:ext uri="{FF2B5EF4-FFF2-40B4-BE49-F238E27FC236}">
                    <a16:creationId xmlns:a16="http://schemas.microsoft.com/office/drawing/2014/main" id="{9BA7BF02-B0BA-CD4E-8519-A35A2B4385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4871" y="5974973"/>
                <a:ext cx="28662" cy="9556"/>
              </a:xfrm>
              <a:custGeom>
                <a:avLst/>
                <a:gdLst>
                  <a:gd name="T0" fmla="*/ 2 w 3"/>
                  <a:gd name="T1" fmla="*/ 1 h 1"/>
                  <a:gd name="T2" fmla="*/ 0 w 3"/>
                  <a:gd name="T3" fmla="*/ 0 h 1"/>
                  <a:gd name="T4" fmla="*/ 3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64" name="Freeform 565">
                <a:extLst>
                  <a:ext uri="{FF2B5EF4-FFF2-40B4-BE49-F238E27FC236}">
                    <a16:creationId xmlns:a16="http://schemas.microsoft.com/office/drawing/2014/main" id="{B2740D2B-CF64-5F4A-95C8-5D89A8E80B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6787" y="5984531"/>
                <a:ext cx="124201" cy="63711"/>
              </a:xfrm>
              <a:custGeom>
                <a:avLst/>
                <a:gdLst>
                  <a:gd name="T0" fmla="*/ 10 w 13"/>
                  <a:gd name="T1" fmla="*/ 1 h 7"/>
                  <a:gd name="T2" fmla="*/ 7 w 13"/>
                  <a:gd name="T3" fmla="*/ 1 h 7"/>
                  <a:gd name="T4" fmla="*/ 5 w 13"/>
                  <a:gd name="T5" fmla="*/ 1 h 7"/>
                  <a:gd name="T6" fmla="*/ 5 w 13"/>
                  <a:gd name="T7" fmla="*/ 4 h 7"/>
                  <a:gd name="T8" fmla="*/ 1 w 13"/>
                  <a:gd name="T9" fmla="*/ 3 h 7"/>
                  <a:gd name="T10" fmla="*/ 1 w 13"/>
                  <a:gd name="T11" fmla="*/ 6 h 7"/>
                  <a:gd name="T12" fmla="*/ 11 w 13"/>
                  <a:gd name="T13" fmla="*/ 4 h 7"/>
                  <a:gd name="T14" fmla="*/ 9 w 13"/>
                  <a:gd name="T15" fmla="*/ 3 h 7"/>
                  <a:gd name="T16" fmla="*/ 12 w 13"/>
                  <a:gd name="T17" fmla="*/ 3 h 7"/>
                  <a:gd name="T18" fmla="*/ 10 w 13"/>
                  <a:gd name="T19" fmla="*/ 1 h 7"/>
                  <a:gd name="T20" fmla="*/ 10 w 13"/>
                  <a:gd name="T2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7">
                    <a:moveTo>
                      <a:pt x="10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3" y="2"/>
                      <a:pt x="4" y="4"/>
                      <a:pt x="5" y="4"/>
                    </a:cubicBezTo>
                    <a:cubicBezTo>
                      <a:pt x="4" y="4"/>
                      <a:pt x="2" y="1"/>
                      <a:pt x="1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10" y="5"/>
                      <a:pt x="11" y="4"/>
                    </a:cubicBezTo>
                    <a:cubicBezTo>
                      <a:pt x="11" y="4"/>
                      <a:pt x="10" y="3"/>
                      <a:pt x="9" y="3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3" y="2"/>
                      <a:pt x="11" y="0"/>
                      <a:pt x="10" y="1"/>
                    </a:cubicBezTo>
                    <a:cubicBezTo>
                      <a:pt x="9" y="1"/>
                      <a:pt x="11" y="0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65" name="Freeform 566">
                <a:extLst>
                  <a:ext uri="{FF2B5EF4-FFF2-40B4-BE49-F238E27FC236}">
                    <a16:creationId xmlns:a16="http://schemas.microsoft.com/office/drawing/2014/main" id="{5F6E12EC-D602-6E40-8F4B-41F854661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4557" y="5927189"/>
                <a:ext cx="76432" cy="66896"/>
              </a:xfrm>
              <a:custGeom>
                <a:avLst/>
                <a:gdLst>
                  <a:gd name="T0" fmla="*/ 2 w 8"/>
                  <a:gd name="T1" fmla="*/ 6 h 7"/>
                  <a:gd name="T2" fmla="*/ 5 w 8"/>
                  <a:gd name="T3" fmla="*/ 4 h 7"/>
                  <a:gd name="T4" fmla="*/ 8 w 8"/>
                  <a:gd name="T5" fmla="*/ 4 h 7"/>
                  <a:gd name="T6" fmla="*/ 5 w 8"/>
                  <a:gd name="T7" fmla="*/ 2 h 7"/>
                  <a:gd name="T8" fmla="*/ 2 w 8"/>
                  <a:gd name="T9" fmla="*/ 6 h 7"/>
                  <a:gd name="T10" fmla="*/ 2 w 8"/>
                  <a:gd name="T11" fmla="*/ 6 h 7"/>
                  <a:gd name="T12" fmla="*/ 2 w 8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7">
                    <a:moveTo>
                      <a:pt x="2" y="6"/>
                    </a:moveTo>
                    <a:cubicBezTo>
                      <a:pt x="3" y="5"/>
                      <a:pt x="4" y="5"/>
                      <a:pt x="5" y="4"/>
                    </a:cubicBezTo>
                    <a:cubicBezTo>
                      <a:pt x="6" y="4"/>
                      <a:pt x="8" y="4"/>
                      <a:pt x="8" y="4"/>
                    </a:cubicBezTo>
                    <a:cubicBezTo>
                      <a:pt x="8" y="4"/>
                      <a:pt x="7" y="0"/>
                      <a:pt x="5" y="2"/>
                    </a:cubicBezTo>
                    <a:cubicBezTo>
                      <a:pt x="5" y="2"/>
                      <a:pt x="1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5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66" name="Freeform 567">
                <a:extLst>
                  <a:ext uri="{FF2B5EF4-FFF2-40B4-BE49-F238E27FC236}">
                    <a16:creationId xmlns:a16="http://schemas.microsoft.com/office/drawing/2014/main" id="{C086B5ED-2A65-B14D-8E45-F22DEF6800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2712" y="6182032"/>
                <a:ext cx="92356" cy="35042"/>
              </a:xfrm>
              <a:custGeom>
                <a:avLst/>
                <a:gdLst>
                  <a:gd name="T0" fmla="*/ 9 w 10"/>
                  <a:gd name="T1" fmla="*/ 2 h 4"/>
                  <a:gd name="T2" fmla="*/ 9 w 10"/>
                  <a:gd name="T3" fmla="*/ 1 h 4"/>
                  <a:gd name="T4" fmla="*/ 6 w 10"/>
                  <a:gd name="T5" fmla="*/ 0 h 4"/>
                  <a:gd name="T6" fmla="*/ 2 w 10"/>
                  <a:gd name="T7" fmla="*/ 2 h 4"/>
                  <a:gd name="T8" fmla="*/ 3 w 10"/>
                  <a:gd name="T9" fmla="*/ 4 h 4"/>
                  <a:gd name="T10" fmla="*/ 9 w 10"/>
                  <a:gd name="T11" fmla="*/ 2 h 4"/>
                  <a:gd name="T12" fmla="*/ 9 w 10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10" y="2"/>
                      <a:pt x="8" y="1"/>
                      <a:pt x="9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5" y="1"/>
                      <a:pt x="3" y="1"/>
                      <a:pt x="2" y="2"/>
                    </a:cubicBezTo>
                    <a:cubicBezTo>
                      <a:pt x="0" y="3"/>
                      <a:pt x="2" y="4"/>
                      <a:pt x="3" y="4"/>
                    </a:cubicBezTo>
                    <a:cubicBezTo>
                      <a:pt x="5" y="4"/>
                      <a:pt x="7" y="1"/>
                      <a:pt x="9" y="2"/>
                    </a:cubicBezTo>
                    <a:cubicBezTo>
                      <a:pt x="10" y="2"/>
                      <a:pt x="7" y="1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67" name="Freeform 568">
                <a:extLst>
                  <a:ext uri="{FF2B5EF4-FFF2-40B4-BE49-F238E27FC236}">
                    <a16:creationId xmlns:a16="http://schemas.microsoft.com/office/drawing/2014/main" id="{13534957-791E-464E-8E96-560A326ECF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1248" y="6236189"/>
                <a:ext cx="54138" cy="47785"/>
              </a:xfrm>
              <a:custGeom>
                <a:avLst/>
                <a:gdLst>
                  <a:gd name="T0" fmla="*/ 6 w 6"/>
                  <a:gd name="T1" fmla="*/ 2 h 5"/>
                  <a:gd name="T2" fmla="*/ 3 w 6"/>
                  <a:gd name="T3" fmla="*/ 2 h 5"/>
                  <a:gd name="T4" fmla="*/ 3 w 6"/>
                  <a:gd name="T5" fmla="*/ 4 h 5"/>
                  <a:gd name="T6" fmla="*/ 0 w 6"/>
                  <a:gd name="T7" fmla="*/ 5 h 5"/>
                  <a:gd name="T8" fmla="*/ 6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2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3" y="2"/>
                      <a:pt x="3" y="3"/>
                      <a:pt x="3" y="4"/>
                    </a:cubicBezTo>
                    <a:cubicBezTo>
                      <a:pt x="2" y="4"/>
                      <a:pt x="0" y="5"/>
                      <a:pt x="0" y="5"/>
                    </a:cubicBezTo>
                    <a:cubicBezTo>
                      <a:pt x="0" y="5"/>
                      <a:pt x="6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68" name="Freeform 569">
                <a:extLst>
                  <a:ext uri="{FF2B5EF4-FFF2-40B4-BE49-F238E27FC236}">
                    <a16:creationId xmlns:a16="http://schemas.microsoft.com/office/drawing/2014/main" id="{B43144D8-D53D-F947-8C51-43065D63DD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6394" y="5076644"/>
                <a:ext cx="194266" cy="121050"/>
              </a:xfrm>
              <a:custGeom>
                <a:avLst/>
                <a:gdLst>
                  <a:gd name="T0" fmla="*/ 19 w 21"/>
                  <a:gd name="T1" fmla="*/ 9 h 13"/>
                  <a:gd name="T2" fmla="*/ 18 w 21"/>
                  <a:gd name="T3" fmla="*/ 7 h 13"/>
                  <a:gd name="T4" fmla="*/ 14 w 21"/>
                  <a:gd name="T5" fmla="*/ 4 h 13"/>
                  <a:gd name="T6" fmla="*/ 8 w 21"/>
                  <a:gd name="T7" fmla="*/ 1 h 13"/>
                  <a:gd name="T8" fmla="*/ 5 w 21"/>
                  <a:gd name="T9" fmla="*/ 6 h 13"/>
                  <a:gd name="T10" fmla="*/ 0 w 21"/>
                  <a:gd name="T11" fmla="*/ 8 h 13"/>
                  <a:gd name="T12" fmla="*/ 7 w 21"/>
                  <a:gd name="T13" fmla="*/ 11 h 13"/>
                  <a:gd name="T14" fmla="*/ 15 w 21"/>
                  <a:gd name="T15" fmla="*/ 12 h 13"/>
                  <a:gd name="T16" fmla="*/ 20 w 21"/>
                  <a:gd name="T17" fmla="*/ 9 h 13"/>
                  <a:gd name="T18" fmla="*/ 19 w 21"/>
                  <a:gd name="T19" fmla="*/ 9 h 13"/>
                  <a:gd name="T20" fmla="*/ 19 w 21"/>
                  <a:gd name="T21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5" y="10"/>
                      <a:pt x="19" y="8"/>
                      <a:pt x="18" y="7"/>
                    </a:cubicBezTo>
                    <a:cubicBezTo>
                      <a:pt x="17" y="7"/>
                      <a:pt x="15" y="4"/>
                      <a:pt x="14" y="4"/>
                    </a:cubicBezTo>
                    <a:cubicBezTo>
                      <a:pt x="12" y="4"/>
                      <a:pt x="10" y="1"/>
                      <a:pt x="8" y="1"/>
                    </a:cubicBezTo>
                    <a:cubicBezTo>
                      <a:pt x="6" y="0"/>
                      <a:pt x="6" y="5"/>
                      <a:pt x="5" y="6"/>
                    </a:cubicBezTo>
                    <a:cubicBezTo>
                      <a:pt x="4" y="6"/>
                      <a:pt x="0" y="6"/>
                      <a:pt x="0" y="8"/>
                    </a:cubicBezTo>
                    <a:cubicBezTo>
                      <a:pt x="1" y="10"/>
                      <a:pt x="6" y="11"/>
                      <a:pt x="7" y="11"/>
                    </a:cubicBezTo>
                    <a:cubicBezTo>
                      <a:pt x="9" y="12"/>
                      <a:pt x="13" y="13"/>
                      <a:pt x="15" y="12"/>
                    </a:cubicBezTo>
                    <a:cubicBezTo>
                      <a:pt x="15" y="12"/>
                      <a:pt x="20" y="10"/>
                      <a:pt x="20" y="9"/>
                    </a:cubicBezTo>
                    <a:cubicBezTo>
                      <a:pt x="20" y="9"/>
                      <a:pt x="19" y="9"/>
                      <a:pt x="19" y="9"/>
                    </a:cubicBezTo>
                    <a:cubicBezTo>
                      <a:pt x="18" y="10"/>
                      <a:pt x="21" y="9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69" name="Freeform 570">
                <a:extLst>
                  <a:ext uri="{FF2B5EF4-FFF2-40B4-BE49-F238E27FC236}">
                    <a16:creationId xmlns:a16="http://schemas.microsoft.com/office/drawing/2014/main" id="{F551575B-5A62-6943-86E3-FB10C3C33D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9517" y="5133985"/>
                <a:ext cx="47770" cy="35042"/>
              </a:xfrm>
              <a:custGeom>
                <a:avLst/>
                <a:gdLst>
                  <a:gd name="T0" fmla="*/ 2 w 5"/>
                  <a:gd name="T1" fmla="*/ 4 h 4"/>
                  <a:gd name="T2" fmla="*/ 4 w 5"/>
                  <a:gd name="T3" fmla="*/ 1 h 4"/>
                  <a:gd name="T4" fmla="*/ 2 w 5"/>
                  <a:gd name="T5" fmla="*/ 4 h 4"/>
                  <a:gd name="T6" fmla="*/ 2 w 5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0" y="4"/>
                      <a:pt x="4" y="0"/>
                      <a:pt x="4" y="1"/>
                    </a:cubicBezTo>
                    <a:cubicBezTo>
                      <a:pt x="5" y="1"/>
                      <a:pt x="3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70" name="Freeform 571">
                <a:extLst>
                  <a:ext uri="{FF2B5EF4-FFF2-40B4-BE49-F238E27FC236}">
                    <a16:creationId xmlns:a16="http://schemas.microsoft.com/office/drawing/2014/main" id="{9FF90287-317F-2D4D-A9A6-1642130EB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2192" y="5169025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71" name="Freeform 572">
                <a:extLst>
                  <a:ext uri="{FF2B5EF4-FFF2-40B4-BE49-F238E27FC236}">
                    <a16:creationId xmlns:a16="http://schemas.microsoft.com/office/drawing/2014/main" id="{4D4079A9-254F-E841-929B-6280B91EC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45" y="4777204"/>
                <a:ext cx="859870" cy="420493"/>
              </a:xfrm>
              <a:custGeom>
                <a:avLst/>
                <a:gdLst>
                  <a:gd name="T0" fmla="*/ 76 w 92"/>
                  <a:gd name="T1" fmla="*/ 41 h 45"/>
                  <a:gd name="T2" fmla="*/ 71 w 92"/>
                  <a:gd name="T3" fmla="*/ 39 h 45"/>
                  <a:gd name="T4" fmla="*/ 61 w 92"/>
                  <a:gd name="T5" fmla="*/ 38 h 45"/>
                  <a:gd name="T6" fmla="*/ 45 w 92"/>
                  <a:gd name="T7" fmla="*/ 43 h 45"/>
                  <a:gd name="T8" fmla="*/ 29 w 92"/>
                  <a:gd name="T9" fmla="*/ 41 h 45"/>
                  <a:gd name="T10" fmla="*/ 21 w 92"/>
                  <a:gd name="T11" fmla="*/ 38 h 45"/>
                  <a:gd name="T12" fmla="*/ 10 w 92"/>
                  <a:gd name="T13" fmla="*/ 31 h 45"/>
                  <a:gd name="T14" fmla="*/ 40 w 92"/>
                  <a:gd name="T15" fmla="*/ 29 h 45"/>
                  <a:gd name="T16" fmla="*/ 9 w 92"/>
                  <a:gd name="T17" fmla="*/ 26 h 45"/>
                  <a:gd name="T18" fmla="*/ 16 w 92"/>
                  <a:gd name="T19" fmla="*/ 19 h 45"/>
                  <a:gd name="T20" fmla="*/ 14 w 92"/>
                  <a:gd name="T21" fmla="*/ 18 h 45"/>
                  <a:gd name="T22" fmla="*/ 7 w 92"/>
                  <a:gd name="T23" fmla="*/ 17 h 45"/>
                  <a:gd name="T24" fmla="*/ 4 w 92"/>
                  <a:gd name="T25" fmla="*/ 11 h 45"/>
                  <a:gd name="T26" fmla="*/ 8 w 92"/>
                  <a:gd name="T27" fmla="*/ 7 h 45"/>
                  <a:gd name="T28" fmla="*/ 24 w 92"/>
                  <a:gd name="T29" fmla="*/ 1 h 45"/>
                  <a:gd name="T30" fmla="*/ 29 w 92"/>
                  <a:gd name="T31" fmla="*/ 7 h 45"/>
                  <a:gd name="T32" fmla="*/ 39 w 92"/>
                  <a:gd name="T33" fmla="*/ 6 h 45"/>
                  <a:gd name="T34" fmla="*/ 43 w 92"/>
                  <a:gd name="T35" fmla="*/ 8 h 45"/>
                  <a:gd name="T36" fmla="*/ 47 w 92"/>
                  <a:gd name="T37" fmla="*/ 9 h 45"/>
                  <a:gd name="T38" fmla="*/ 43 w 92"/>
                  <a:gd name="T39" fmla="*/ 4 h 45"/>
                  <a:gd name="T40" fmla="*/ 54 w 92"/>
                  <a:gd name="T41" fmla="*/ 10 h 45"/>
                  <a:gd name="T42" fmla="*/ 60 w 92"/>
                  <a:gd name="T43" fmla="*/ 14 h 45"/>
                  <a:gd name="T44" fmla="*/ 59 w 92"/>
                  <a:gd name="T45" fmla="*/ 1 h 45"/>
                  <a:gd name="T46" fmla="*/ 69 w 92"/>
                  <a:gd name="T47" fmla="*/ 6 h 45"/>
                  <a:gd name="T48" fmla="*/ 74 w 92"/>
                  <a:gd name="T49" fmla="*/ 19 h 45"/>
                  <a:gd name="T50" fmla="*/ 82 w 92"/>
                  <a:gd name="T51" fmla="*/ 26 h 45"/>
                  <a:gd name="T52" fmla="*/ 92 w 92"/>
                  <a:gd name="T53" fmla="*/ 33 h 45"/>
                  <a:gd name="T54" fmla="*/ 83 w 92"/>
                  <a:gd name="T55" fmla="*/ 35 h 45"/>
                  <a:gd name="T56" fmla="*/ 81 w 92"/>
                  <a:gd name="T57" fmla="*/ 36 h 45"/>
                  <a:gd name="T58" fmla="*/ 85 w 92"/>
                  <a:gd name="T59" fmla="*/ 36 h 45"/>
                  <a:gd name="T60" fmla="*/ 89 w 92"/>
                  <a:gd name="T61" fmla="*/ 39 h 45"/>
                  <a:gd name="T62" fmla="*/ 83 w 92"/>
                  <a:gd name="T63" fmla="*/ 4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45">
                    <a:moveTo>
                      <a:pt x="83" y="41"/>
                    </a:moveTo>
                    <a:cubicBezTo>
                      <a:pt x="81" y="41"/>
                      <a:pt x="79" y="41"/>
                      <a:pt x="76" y="41"/>
                    </a:cubicBezTo>
                    <a:cubicBezTo>
                      <a:pt x="75" y="41"/>
                      <a:pt x="74" y="41"/>
                      <a:pt x="73" y="41"/>
                    </a:cubicBezTo>
                    <a:cubicBezTo>
                      <a:pt x="72" y="41"/>
                      <a:pt x="72" y="40"/>
                      <a:pt x="71" y="39"/>
                    </a:cubicBezTo>
                    <a:cubicBezTo>
                      <a:pt x="70" y="39"/>
                      <a:pt x="66" y="40"/>
                      <a:pt x="65" y="38"/>
                    </a:cubicBezTo>
                    <a:cubicBezTo>
                      <a:pt x="65" y="35"/>
                      <a:pt x="63" y="37"/>
                      <a:pt x="61" y="38"/>
                    </a:cubicBezTo>
                    <a:cubicBezTo>
                      <a:pt x="58" y="40"/>
                      <a:pt x="56" y="39"/>
                      <a:pt x="54" y="40"/>
                    </a:cubicBezTo>
                    <a:cubicBezTo>
                      <a:pt x="51" y="41"/>
                      <a:pt x="48" y="42"/>
                      <a:pt x="45" y="43"/>
                    </a:cubicBezTo>
                    <a:cubicBezTo>
                      <a:pt x="41" y="43"/>
                      <a:pt x="35" y="45"/>
                      <a:pt x="31" y="43"/>
                    </a:cubicBezTo>
                    <a:cubicBezTo>
                      <a:pt x="31" y="43"/>
                      <a:pt x="29" y="42"/>
                      <a:pt x="29" y="41"/>
                    </a:cubicBezTo>
                    <a:cubicBezTo>
                      <a:pt x="29" y="40"/>
                      <a:pt x="29" y="38"/>
                      <a:pt x="27" y="38"/>
                    </a:cubicBezTo>
                    <a:cubicBezTo>
                      <a:pt x="25" y="38"/>
                      <a:pt x="23" y="38"/>
                      <a:pt x="21" y="38"/>
                    </a:cubicBezTo>
                    <a:cubicBezTo>
                      <a:pt x="19" y="38"/>
                      <a:pt x="17" y="38"/>
                      <a:pt x="15" y="36"/>
                    </a:cubicBezTo>
                    <a:cubicBezTo>
                      <a:pt x="14" y="36"/>
                      <a:pt x="9" y="32"/>
                      <a:pt x="10" y="31"/>
                    </a:cubicBezTo>
                    <a:cubicBezTo>
                      <a:pt x="16" y="28"/>
                      <a:pt x="23" y="29"/>
                      <a:pt x="28" y="29"/>
                    </a:cubicBezTo>
                    <a:cubicBezTo>
                      <a:pt x="29" y="29"/>
                      <a:pt x="40" y="29"/>
                      <a:pt x="40" y="29"/>
                    </a:cubicBezTo>
                    <a:cubicBezTo>
                      <a:pt x="40" y="27"/>
                      <a:pt x="26" y="25"/>
                      <a:pt x="25" y="25"/>
                    </a:cubicBezTo>
                    <a:cubicBezTo>
                      <a:pt x="20" y="25"/>
                      <a:pt x="14" y="28"/>
                      <a:pt x="9" y="26"/>
                    </a:cubicBezTo>
                    <a:cubicBezTo>
                      <a:pt x="7" y="25"/>
                      <a:pt x="3" y="23"/>
                      <a:pt x="7" y="21"/>
                    </a:cubicBezTo>
                    <a:cubicBezTo>
                      <a:pt x="10" y="20"/>
                      <a:pt x="13" y="19"/>
                      <a:pt x="16" y="19"/>
                    </a:cubicBezTo>
                    <a:cubicBezTo>
                      <a:pt x="18" y="18"/>
                      <a:pt x="20" y="18"/>
                      <a:pt x="21" y="18"/>
                    </a:cubicBezTo>
                    <a:cubicBezTo>
                      <a:pt x="19" y="19"/>
                      <a:pt x="16" y="18"/>
                      <a:pt x="14" y="18"/>
                    </a:cubicBezTo>
                    <a:cubicBezTo>
                      <a:pt x="13" y="18"/>
                      <a:pt x="7" y="19"/>
                      <a:pt x="6" y="18"/>
                    </a:cubicBezTo>
                    <a:cubicBezTo>
                      <a:pt x="6" y="18"/>
                      <a:pt x="7" y="17"/>
                      <a:pt x="7" y="17"/>
                    </a:cubicBezTo>
                    <a:cubicBezTo>
                      <a:pt x="7" y="16"/>
                      <a:pt x="0" y="17"/>
                      <a:pt x="1" y="15"/>
                    </a:cubicBezTo>
                    <a:cubicBezTo>
                      <a:pt x="2" y="14"/>
                      <a:pt x="3" y="12"/>
                      <a:pt x="4" y="11"/>
                    </a:cubicBezTo>
                    <a:cubicBezTo>
                      <a:pt x="8" y="10"/>
                      <a:pt x="4" y="10"/>
                      <a:pt x="4" y="9"/>
                    </a:cubicBezTo>
                    <a:cubicBezTo>
                      <a:pt x="4" y="9"/>
                      <a:pt x="7" y="7"/>
                      <a:pt x="8" y="7"/>
                    </a:cubicBezTo>
                    <a:cubicBezTo>
                      <a:pt x="10" y="6"/>
                      <a:pt x="11" y="5"/>
                      <a:pt x="13" y="4"/>
                    </a:cubicBezTo>
                    <a:cubicBezTo>
                      <a:pt x="17" y="2"/>
                      <a:pt x="20" y="1"/>
                      <a:pt x="24" y="1"/>
                    </a:cubicBezTo>
                    <a:cubicBezTo>
                      <a:pt x="29" y="1"/>
                      <a:pt x="24" y="7"/>
                      <a:pt x="24" y="7"/>
                    </a:cubicBezTo>
                    <a:cubicBezTo>
                      <a:pt x="26" y="8"/>
                      <a:pt x="28" y="8"/>
                      <a:pt x="29" y="7"/>
                    </a:cubicBezTo>
                    <a:cubicBezTo>
                      <a:pt x="30" y="7"/>
                      <a:pt x="30" y="4"/>
                      <a:pt x="31" y="4"/>
                    </a:cubicBezTo>
                    <a:cubicBezTo>
                      <a:pt x="33" y="4"/>
                      <a:pt x="37" y="4"/>
                      <a:pt x="39" y="6"/>
                    </a:cubicBezTo>
                    <a:cubicBezTo>
                      <a:pt x="42" y="8"/>
                      <a:pt x="35" y="11"/>
                      <a:pt x="40" y="10"/>
                    </a:cubicBezTo>
                    <a:cubicBezTo>
                      <a:pt x="41" y="10"/>
                      <a:pt x="42" y="9"/>
                      <a:pt x="43" y="8"/>
                    </a:cubicBezTo>
                    <a:cubicBezTo>
                      <a:pt x="44" y="8"/>
                      <a:pt x="44" y="8"/>
                      <a:pt x="45" y="8"/>
                    </a:cubicBezTo>
                    <a:cubicBezTo>
                      <a:pt x="46" y="8"/>
                      <a:pt x="46" y="8"/>
                      <a:pt x="47" y="9"/>
                    </a:cubicBezTo>
                    <a:cubicBezTo>
                      <a:pt x="48" y="9"/>
                      <a:pt x="48" y="7"/>
                      <a:pt x="48" y="6"/>
                    </a:cubicBezTo>
                    <a:cubicBezTo>
                      <a:pt x="47" y="6"/>
                      <a:pt x="44" y="4"/>
                      <a:pt x="43" y="4"/>
                    </a:cubicBezTo>
                    <a:cubicBezTo>
                      <a:pt x="45" y="3"/>
                      <a:pt x="49" y="5"/>
                      <a:pt x="50" y="6"/>
                    </a:cubicBezTo>
                    <a:cubicBezTo>
                      <a:pt x="53" y="7"/>
                      <a:pt x="53" y="8"/>
                      <a:pt x="54" y="10"/>
                    </a:cubicBezTo>
                    <a:cubicBezTo>
                      <a:pt x="54" y="11"/>
                      <a:pt x="54" y="16"/>
                      <a:pt x="56" y="16"/>
                    </a:cubicBezTo>
                    <a:cubicBezTo>
                      <a:pt x="57" y="16"/>
                      <a:pt x="61" y="16"/>
                      <a:pt x="60" y="14"/>
                    </a:cubicBezTo>
                    <a:cubicBezTo>
                      <a:pt x="59" y="10"/>
                      <a:pt x="57" y="7"/>
                      <a:pt x="56" y="3"/>
                    </a:cubicBezTo>
                    <a:cubicBezTo>
                      <a:pt x="55" y="0"/>
                      <a:pt x="58" y="1"/>
                      <a:pt x="59" y="1"/>
                    </a:cubicBezTo>
                    <a:cubicBezTo>
                      <a:pt x="62" y="2"/>
                      <a:pt x="62" y="0"/>
                      <a:pt x="64" y="1"/>
                    </a:cubicBezTo>
                    <a:cubicBezTo>
                      <a:pt x="66" y="3"/>
                      <a:pt x="69" y="4"/>
                      <a:pt x="69" y="6"/>
                    </a:cubicBezTo>
                    <a:cubicBezTo>
                      <a:pt x="70" y="9"/>
                      <a:pt x="71" y="11"/>
                      <a:pt x="73" y="13"/>
                    </a:cubicBezTo>
                    <a:cubicBezTo>
                      <a:pt x="74" y="16"/>
                      <a:pt x="75" y="17"/>
                      <a:pt x="74" y="19"/>
                    </a:cubicBezTo>
                    <a:cubicBezTo>
                      <a:pt x="73" y="22"/>
                      <a:pt x="76" y="25"/>
                      <a:pt x="78" y="26"/>
                    </a:cubicBezTo>
                    <a:cubicBezTo>
                      <a:pt x="79" y="26"/>
                      <a:pt x="81" y="26"/>
                      <a:pt x="82" y="26"/>
                    </a:cubicBezTo>
                    <a:cubicBezTo>
                      <a:pt x="83" y="27"/>
                      <a:pt x="84" y="28"/>
                      <a:pt x="85" y="28"/>
                    </a:cubicBezTo>
                    <a:cubicBezTo>
                      <a:pt x="88" y="29"/>
                      <a:pt x="92" y="29"/>
                      <a:pt x="92" y="33"/>
                    </a:cubicBezTo>
                    <a:cubicBezTo>
                      <a:pt x="92" y="35"/>
                      <a:pt x="83" y="32"/>
                      <a:pt x="83" y="32"/>
                    </a:cubicBezTo>
                    <a:cubicBezTo>
                      <a:pt x="83" y="33"/>
                      <a:pt x="83" y="34"/>
                      <a:pt x="83" y="35"/>
                    </a:cubicBezTo>
                    <a:cubicBezTo>
                      <a:pt x="83" y="35"/>
                      <a:pt x="80" y="35"/>
                      <a:pt x="80" y="35"/>
                    </a:cubicBezTo>
                    <a:cubicBezTo>
                      <a:pt x="81" y="35"/>
                      <a:pt x="81" y="36"/>
                      <a:pt x="81" y="36"/>
                    </a:cubicBezTo>
                    <a:cubicBezTo>
                      <a:pt x="81" y="37"/>
                      <a:pt x="81" y="38"/>
                      <a:pt x="81" y="38"/>
                    </a:cubicBezTo>
                    <a:cubicBezTo>
                      <a:pt x="81" y="38"/>
                      <a:pt x="85" y="36"/>
                      <a:pt x="85" y="36"/>
                    </a:cubicBezTo>
                    <a:cubicBezTo>
                      <a:pt x="87" y="36"/>
                      <a:pt x="86" y="37"/>
                      <a:pt x="86" y="38"/>
                    </a:cubicBezTo>
                    <a:cubicBezTo>
                      <a:pt x="86" y="38"/>
                      <a:pt x="88" y="38"/>
                      <a:pt x="89" y="39"/>
                    </a:cubicBezTo>
                    <a:cubicBezTo>
                      <a:pt x="89" y="39"/>
                      <a:pt x="83" y="41"/>
                      <a:pt x="83" y="41"/>
                    </a:cubicBezTo>
                    <a:cubicBezTo>
                      <a:pt x="81" y="41"/>
                      <a:pt x="86" y="41"/>
                      <a:pt x="83" y="4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72" name="Freeform 573">
                <a:extLst>
                  <a:ext uri="{FF2B5EF4-FFF2-40B4-BE49-F238E27FC236}">
                    <a16:creationId xmlns:a16="http://schemas.microsoft.com/office/drawing/2014/main" id="{2C50A859-25B4-9F43-9FE3-A2CD585A8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9709" y="4738977"/>
                <a:ext cx="130573" cy="86010"/>
              </a:xfrm>
              <a:custGeom>
                <a:avLst/>
                <a:gdLst>
                  <a:gd name="T0" fmla="*/ 9 w 14"/>
                  <a:gd name="T1" fmla="*/ 8 h 9"/>
                  <a:gd name="T2" fmla="*/ 5 w 14"/>
                  <a:gd name="T3" fmla="*/ 5 h 9"/>
                  <a:gd name="T4" fmla="*/ 0 w 14"/>
                  <a:gd name="T5" fmla="*/ 3 h 9"/>
                  <a:gd name="T6" fmla="*/ 4 w 14"/>
                  <a:gd name="T7" fmla="*/ 0 h 9"/>
                  <a:gd name="T8" fmla="*/ 10 w 14"/>
                  <a:gd name="T9" fmla="*/ 1 h 9"/>
                  <a:gd name="T10" fmla="*/ 12 w 14"/>
                  <a:gd name="T11" fmla="*/ 4 h 9"/>
                  <a:gd name="T12" fmla="*/ 9 w 14"/>
                  <a:gd name="T13" fmla="*/ 8 h 9"/>
                  <a:gd name="T14" fmla="*/ 9 w 14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9">
                    <a:moveTo>
                      <a:pt x="9" y="8"/>
                    </a:moveTo>
                    <a:cubicBezTo>
                      <a:pt x="7" y="8"/>
                      <a:pt x="6" y="5"/>
                      <a:pt x="5" y="5"/>
                    </a:cubicBezTo>
                    <a:cubicBezTo>
                      <a:pt x="4" y="4"/>
                      <a:pt x="0" y="3"/>
                      <a:pt x="0" y="3"/>
                    </a:cubicBezTo>
                    <a:cubicBezTo>
                      <a:pt x="1" y="2"/>
                      <a:pt x="3" y="1"/>
                      <a:pt x="4" y="0"/>
                    </a:cubicBezTo>
                    <a:cubicBezTo>
                      <a:pt x="6" y="0"/>
                      <a:pt x="8" y="0"/>
                      <a:pt x="10" y="1"/>
                    </a:cubicBezTo>
                    <a:cubicBezTo>
                      <a:pt x="12" y="2"/>
                      <a:pt x="14" y="2"/>
                      <a:pt x="12" y="4"/>
                    </a:cubicBezTo>
                    <a:cubicBezTo>
                      <a:pt x="11" y="5"/>
                      <a:pt x="10" y="9"/>
                      <a:pt x="9" y="8"/>
                    </a:cubicBezTo>
                    <a:cubicBezTo>
                      <a:pt x="8" y="8"/>
                      <a:pt x="9" y="8"/>
                      <a:pt x="9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73" name="Freeform 574">
                <a:extLst>
                  <a:ext uri="{FF2B5EF4-FFF2-40B4-BE49-F238E27FC236}">
                    <a16:creationId xmlns:a16="http://schemas.microsoft.com/office/drawing/2014/main" id="{055F87FF-71FE-2946-B545-F935DEE90E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15" y="4700749"/>
                <a:ext cx="296176" cy="273959"/>
              </a:xfrm>
              <a:custGeom>
                <a:avLst/>
                <a:gdLst>
                  <a:gd name="T0" fmla="*/ 18 w 32"/>
                  <a:gd name="T1" fmla="*/ 27 h 29"/>
                  <a:gd name="T2" fmla="*/ 10 w 32"/>
                  <a:gd name="T3" fmla="*/ 19 h 29"/>
                  <a:gd name="T4" fmla="*/ 1 w 32"/>
                  <a:gd name="T5" fmla="*/ 15 h 29"/>
                  <a:gd name="T6" fmla="*/ 0 w 32"/>
                  <a:gd name="T7" fmla="*/ 13 h 29"/>
                  <a:gd name="T8" fmla="*/ 4 w 32"/>
                  <a:gd name="T9" fmla="*/ 12 h 29"/>
                  <a:gd name="T10" fmla="*/ 11 w 32"/>
                  <a:gd name="T11" fmla="*/ 14 h 29"/>
                  <a:gd name="T12" fmla="*/ 11 w 32"/>
                  <a:gd name="T13" fmla="*/ 12 h 29"/>
                  <a:gd name="T14" fmla="*/ 13 w 32"/>
                  <a:gd name="T15" fmla="*/ 11 h 29"/>
                  <a:gd name="T16" fmla="*/ 7 w 32"/>
                  <a:gd name="T17" fmla="*/ 8 h 29"/>
                  <a:gd name="T18" fmla="*/ 7 w 32"/>
                  <a:gd name="T19" fmla="*/ 6 h 29"/>
                  <a:gd name="T20" fmla="*/ 10 w 32"/>
                  <a:gd name="T21" fmla="*/ 7 h 29"/>
                  <a:gd name="T22" fmla="*/ 11 w 32"/>
                  <a:gd name="T23" fmla="*/ 5 h 29"/>
                  <a:gd name="T24" fmla="*/ 8 w 32"/>
                  <a:gd name="T25" fmla="*/ 4 h 29"/>
                  <a:gd name="T26" fmla="*/ 10 w 32"/>
                  <a:gd name="T27" fmla="*/ 3 h 29"/>
                  <a:gd name="T28" fmla="*/ 14 w 32"/>
                  <a:gd name="T29" fmla="*/ 4 h 29"/>
                  <a:gd name="T30" fmla="*/ 13 w 32"/>
                  <a:gd name="T31" fmla="*/ 3 h 29"/>
                  <a:gd name="T32" fmla="*/ 19 w 32"/>
                  <a:gd name="T33" fmla="*/ 5 h 29"/>
                  <a:gd name="T34" fmla="*/ 18 w 32"/>
                  <a:gd name="T35" fmla="*/ 3 h 29"/>
                  <a:gd name="T36" fmla="*/ 19 w 32"/>
                  <a:gd name="T37" fmla="*/ 3 h 29"/>
                  <a:gd name="T38" fmla="*/ 17 w 32"/>
                  <a:gd name="T39" fmla="*/ 2 h 29"/>
                  <a:gd name="T40" fmla="*/ 25 w 32"/>
                  <a:gd name="T41" fmla="*/ 1 h 29"/>
                  <a:gd name="T42" fmla="*/ 23 w 32"/>
                  <a:gd name="T43" fmla="*/ 3 h 29"/>
                  <a:gd name="T44" fmla="*/ 28 w 32"/>
                  <a:gd name="T45" fmla="*/ 4 h 29"/>
                  <a:gd name="T46" fmla="*/ 27 w 32"/>
                  <a:gd name="T47" fmla="*/ 7 h 29"/>
                  <a:gd name="T48" fmla="*/ 26 w 32"/>
                  <a:gd name="T49" fmla="*/ 8 h 29"/>
                  <a:gd name="T50" fmla="*/ 23 w 32"/>
                  <a:gd name="T51" fmla="*/ 10 h 29"/>
                  <a:gd name="T52" fmla="*/ 21 w 32"/>
                  <a:gd name="T53" fmla="*/ 13 h 29"/>
                  <a:gd name="T54" fmla="*/ 24 w 32"/>
                  <a:gd name="T55" fmla="*/ 11 h 29"/>
                  <a:gd name="T56" fmla="*/ 26 w 32"/>
                  <a:gd name="T57" fmla="*/ 13 h 29"/>
                  <a:gd name="T58" fmla="*/ 29 w 32"/>
                  <a:gd name="T59" fmla="*/ 13 h 29"/>
                  <a:gd name="T60" fmla="*/ 28 w 32"/>
                  <a:gd name="T61" fmla="*/ 10 h 29"/>
                  <a:gd name="T62" fmla="*/ 30 w 32"/>
                  <a:gd name="T63" fmla="*/ 11 h 29"/>
                  <a:gd name="T64" fmla="*/ 30 w 32"/>
                  <a:gd name="T65" fmla="*/ 14 h 29"/>
                  <a:gd name="T66" fmla="*/ 31 w 32"/>
                  <a:gd name="T67" fmla="*/ 17 h 29"/>
                  <a:gd name="T68" fmla="*/ 28 w 32"/>
                  <a:gd name="T69" fmla="*/ 23 h 29"/>
                  <a:gd name="T70" fmla="*/ 22 w 32"/>
                  <a:gd name="T71" fmla="*/ 23 h 29"/>
                  <a:gd name="T72" fmla="*/ 21 w 32"/>
                  <a:gd name="T73" fmla="*/ 23 h 29"/>
                  <a:gd name="T74" fmla="*/ 23 w 32"/>
                  <a:gd name="T75" fmla="*/ 26 h 29"/>
                  <a:gd name="T76" fmla="*/ 18 w 32"/>
                  <a:gd name="T77" fmla="*/ 27 h 29"/>
                  <a:gd name="T78" fmla="*/ 18 w 32"/>
                  <a:gd name="T7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29">
                    <a:moveTo>
                      <a:pt x="18" y="27"/>
                    </a:moveTo>
                    <a:cubicBezTo>
                      <a:pt x="15" y="25"/>
                      <a:pt x="13" y="21"/>
                      <a:pt x="10" y="19"/>
                    </a:cubicBezTo>
                    <a:cubicBezTo>
                      <a:pt x="7" y="18"/>
                      <a:pt x="4" y="16"/>
                      <a:pt x="1" y="15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0"/>
                      <a:pt x="2" y="11"/>
                      <a:pt x="4" y="12"/>
                    </a:cubicBezTo>
                    <a:cubicBezTo>
                      <a:pt x="6" y="13"/>
                      <a:pt x="8" y="15"/>
                      <a:pt x="11" y="14"/>
                    </a:cubicBezTo>
                    <a:cubicBezTo>
                      <a:pt x="12" y="14"/>
                      <a:pt x="11" y="12"/>
                      <a:pt x="11" y="12"/>
                    </a:cubicBezTo>
                    <a:cubicBezTo>
                      <a:pt x="11" y="11"/>
                      <a:pt x="13" y="12"/>
                      <a:pt x="13" y="11"/>
                    </a:cubicBezTo>
                    <a:cubicBezTo>
                      <a:pt x="14" y="10"/>
                      <a:pt x="7" y="8"/>
                      <a:pt x="7" y="8"/>
                    </a:cubicBezTo>
                    <a:cubicBezTo>
                      <a:pt x="5" y="7"/>
                      <a:pt x="6" y="6"/>
                      <a:pt x="7" y="6"/>
                    </a:cubicBezTo>
                    <a:cubicBezTo>
                      <a:pt x="9" y="5"/>
                      <a:pt x="9" y="6"/>
                      <a:pt x="10" y="7"/>
                    </a:cubicBezTo>
                    <a:cubicBezTo>
                      <a:pt x="10" y="7"/>
                      <a:pt x="11" y="5"/>
                      <a:pt x="11" y="5"/>
                    </a:cubicBezTo>
                    <a:cubicBezTo>
                      <a:pt x="12" y="5"/>
                      <a:pt x="8" y="4"/>
                      <a:pt x="8" y="4"/>
                    </a:cubicBezTo>
                    <a:cubicBezTo>
                      <a:pt x="8" y="4"/>
                      <a:pt x="10" y="3"/>
                      <a:pt x="10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4"/>
                      <a:pt x="13" y="3"/>
                      <a:pt x="13" y="3"/>
                    </a:cubicBezTo>
                    <a:cubicBezTo>
                      <a:pt x="14" y="2"/>
                      <a:pt x="18" y="5"/>
                      <a:pt x="19" y="5"/>
                    </a:cubicBezTo>
                    <a:cubicBezTo>
                      <a:pt x="20" y="4"/>
                      <a:pt x="18" y="4"/>
                      <a:pt x="18" y="3"/>
                    </a:cubicBezTo>
                    <a:cubicBezTo>
                      <a:pt x="18" y="3"/>
                      <a:pt x="19" y="3"/>
                      <a:pt x="19" y="3"/>
                    </a:cubicBezTo>
                    <a:cubicBezTo>
                      <a:pt x="19" y="3"/>
                      <a:pt x="17" y="3"/>
                      <a:pt x="17" y="2"/>
                    </a:cubicBezTo>
                    <a:cubicBezTo>
                      <a:pt x="17" y="2"/>
                      <a:pt x="24" y="0"/>
                      <a:pt x="25" y="1"/>
                    </a:cubicBezTo>
                    <a:cubicBezTo>
                      <a:pt x="26" y="1"/>
                      <a:pt x="23" y="2"/>
                      <a:pt x="23" y="3"/>
                    </a:cubicBezTo>
                    <a:cubicBezTo>
                      <a:pt x="24" y="4"/>
                      <a:pt x="27" y="3"/>
                      <a:pt x="28" y="4"/>
                    </a:cubicBezTo>
                    <a:cubicBezTo>
                      <a:pt x="28" y="5"/>
                      <a:pt x="24" y="7"/>
                      <a:pt x="27" y="7"/>
                    </a:cubicBezTo>
                    <a:cubicBezTo>
                      <a:pt x="28" y="7"/>
                      <a:pt x="27" y="8"/>
                      <a:pt x="26" y="8"/>
                    </a:cubicBezTo>
                    <a:cubicBezTo>
                      <a:pt x="25" y="8"/>
                      <a:pt x="24" y="8"/>
                      <a:pt x="23" y="10"/>
                    </a:cubicBezTo>
                    <a:cubicBezTo>
                      <a:pt x="23" y="10"/>
                      <a:pt x="21" y="13"/>
                      <a:pt x="21" y="13"/>
                    </a:cubicBezTo>
                    <a:cubicBezTo>
                      <a:pt x="22" y="13"/>
                      <a:pt x="23" y="11"/>
                      <a:pt x="24" y="11"/>
                    </a:cubicBezTo>
                    <a:cubicBezTo>
                      <a:pt x="25" y="11"/>
                      <a:pt x="25" y="12"/>
                      <a:pt x="26" y="13"/>
                    </a:cubicBezTo>
                    <a:cubicBezTo>
                      <a:pt x="27" y="13"/>
                      <a:pt x="30" y="17"/>
                      <a:pt x="29" y="13"/>
                    </a:cubicBezTo>
                    <a:cubicBezTo>
                      <a:pt x="29" y="12"/>
                      <a:pt x="27" y="11"/>
                      <a:pt x="28" y="10"/>
                    </a:cubicBezTo>
                    <a:cubicBezTo>
                      <a:pt x="29" y="10"/>
                      <a:pt x="30" y="10"/>
                      <a:pt x="30" y="11"/>
                    </a:cubicBezTo>
                    <a:cubicBezTo>
                      <a:pt x="30" y="12"/>
                      <a:pt x="29" y="13"/>
                      <a:pt x="30" y="14"/>
                    </a:cubicBezTo>
                    <a:cubicBezTo>
                      <a:pt x="31" y="15"/>
                      <a:pt x="32" y="16"/>
                      <a:pt x="31" y="17"/>
                    </a:cubicBezTo>
                    <a:cubicBezTo>
                      <a:pt x="29" y="19"/>
                      <a:pt x="32" y="22"/>
                      <a:pt x="28" y="23"/>
                    </a:cubicBezTo>
                    <a:cubicBezTo>
                      <a:pt x="28" y="23"/>
                      <a:pt x="21" y="25"/>
                      <a:pt x="22" y="23"/>
                    </a:cubicBezTo>
                    <a:cubicBezTo>
                      <a:pt x="22" y="22"/>
                      <a:pt x="21" y="22"/>
                      <a:pt x="21" y="23"/>
                    </a:cubicBezTo>
                    <a:cubicBezTo>
                      <a:pt x="22" y="24"/>
                      <a:pt x="22" y="25"/>
                      <a:pt x="23" y="26"/>
                    </a:cubicBezTo>
                    <a:cubicBezTo>
                      <a:pt x="23" y="28"/>
                      <a:pt x="19" y="27"/>
                      <a:pt x="18" y="27"/>
                    </a:cubicBezTo>
                    <a:cubicBezTo>
                      <a:pt x="17" y="26"/>
                      <a:pt x="22" y="29"/>
                      <a:pt x="18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74" name="Freeform 575">
                <a:extLst>
                  <a:ext uri="{FF2B5EF4-FFF2-40B4-BE49-F238E27FC236}">
                    <a16:creationId xmlns:a16="http://schemas.microsoft.com/office/drawing/2014/main" id="{28738790-0859-A04C-ABA1-CF86274ED0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1998" y="4700749"/>
                <a:ext cx="261144" cy="207060"/>
              </a:xfrm>
              <a:custGeom>
                <a:avLst/>
                <a:gdLst>
                  <a:gd name="T0" fmla="*/ 7 w 28"/>
                  <a:gd name="T1" fmla="*/ 22 h 22"/>
                  <a:gd name="T2" fmla="*/ 3 w 28"/>
                  <a:gd name="T3" fmla="*/ 19 h 22"/>
                  <a:gd name="T4" fmla="*/ 1 w 28"/>
                  <a:gd name="T5" fmla="*/ 11 h 22"/>
                  <a:gd name="T6" fmla="*/ 1 w 28"/>
                  <a:gd name="T7" fmla="*/ 4 h 22"/>
                  <a:gd name="T8" fmla="*/ 6 w 28"/>
                  <a:gd name="T9" fmla="*/ 4 h 22"/>
                  <a:gd name="T10" fmla="*/ 5 w 28"/>
                  <a:gd name="T11" fmla="*/ 1 h 22"/>
                  <a:gd name="T12" fmla="*/ 16 w 28"/>
                  <a:gd name="T13" fmla="*/ 2 h 22"/>
                  <a:gd name="T14" fmla="*/ 25 w 28"/>
                  <a:gd name="T15" fmla="*/ 3 h 22"/>
                  <a:gd name="T16" fmla="*/ 23 w 28"/>
                  <a:gd name="T17" fmla="*/ 8 h 22"/>
                  <a:gd name="T18" fmla="*/ 19 w 28"/>
                  <a:gd name="T19" fmla="*/ 13 h 22"/>
                  <a:gd name="T20" fmla="*/ 12 w 28"/>
                  <a:gd name="T21" fmla="*/ 13 h 22"/>
                  <a:gd name="T22" fmla="*/ 10 w 28"/>
                  <a:gd name="T23" fmla="*/ 14 h 22"/>
                  <a:gd name="T24" fmla="*/ 11 w 28"/>
                  <a:gd name="T25" fmla="*/ 17 h 22"/>
                  <a:gd name="T26" fmla="*/ 7 w 28"/>
                  <a:gd name="T27" fmla="*/ 22 h 22"/>
                  <a:gd name="T28" fmla="*/ 7 w 28"/>
                  <a:gd name="T2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22">
                    <a:moveTo>
                      <a:pt x="7" y="22"/>
                    </a:moveTo>
                    <a:cubicBezTo>
                      <a:pt x="5" y="21"/>
                      <a:pt x="3" y="21"/>
                      <a:pt x="3" y="19"/>
                    </a:cubicBezTo>
                    <a:cubicBezTo>
                      <a:pt x="3" y="16"/>
                      <a:pt x="0" y="14"/>
                      <a:pt x="1" y="11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4"/>
                      <a:pt x="6" y="5"/>
                      <a:pt x="6" y="4"/>
                    </a:cubicBezTo>
                    <a:cubicBezTo>
                      <a:pt x="6" y="3"/>
                      <a:pt x="0" y="3"/>
                      <a:pt x="5" y="1"/>
                    </a:cubicBezTo>
                    <a:cubicBezTo>
                      <a:pt x="9" y="0"/>
                      <a:pt x="12" y="1"/>
                      <a:pt x="16" y="2"/>
                    </a:cubicBezTo>
                    <a:cubicBezTo>
                      <a:pt x="19" y="2"/>
                      <a:pt x="22" y="2"/>
                      <a:pt x="25" y="3"/>
                    </a:cubicBezTo>
                    <a:cubicBezTo>
                      <a:pt x="28" y="4"/>
                      <a:pt x="25" y="6"/>
                      <a:pt x="23" y="8"/>
                    </a:cubicBezTo>
                    <a:cubicBezTo>
                      <a:pt x="22" y="10"/>
                      <a:pt x="21" y="12"/>
                      <a:pt x="19" y="13"/>
                    </a:cubicBezTo>
                    <a:cubicBezTo>
                      <a:pt x="18" y="15"/>
                      <a:pt x="14" y="13"/>
                      <a:pt x="12" y="13"/>
                    </a:cubicBezTo>
                    <a:cubicBezTo>
                      <a:pt x="12" y="13"/>
                      <a:pt x="9" y="13"/>
                      <a:pt x="10" y="14"/>
                    </a:cubicBezTo>
                    <a:cubicBezTo>
                      <a:pt x="10" y="15"/>
                      <a:pt x="12" y="15"/>
                      <a:pt x="11" y="17"/>
                    </a:cubicBezTo>
                    <a:cubicBezTo>
                      <a:pt x="10" y="17"/>
                      <a:pt x="8" y="22"/>
                      <a:pt x="7" y="22"/>
                    </a:cubicBezTo>
                    <a:cubicBezTo>
                      <a:pt x="5" y="21"/>
                      <a:pt x="8" y="22"/>
                      <a:pt x="7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75" name="Freeform 576">
                <a:extLst>
                  <a:ext uri="{FF2B5EF4-FFF2-40B4-BE49-F238E27FC236}">
                    <a16:creationId xmlns:a16="http://schemas.microsoft.com/office/drawing/2014/main" id="{7BDE867C-D712-894B-AB0B-E139FEBC10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3916" y="4675264"/>
                <a:ext cx="503183" cy="308999"/>
              </a:xfrm>
              <a:custGeom>
                <a:avLst/>
                <a:gdLst>
                  <a:gd name="T0" fmla="*/ 52 w 54"/>
                  <a:gd name="T1" fmla="*/ 10 h 33"/>
                  <a:gd name="T2" fmla="*/ 45 w 54"/>
                  <a:gd name="T3" fmla="*/ 4 h 33"/>
                  <a:gd name="T4" fmla="*/ 41 w 54"/>
                  <a:gd name="T5" fmla="*/ 3 h 33"/>
                  <a:gd name="T6" fmla="*/ 35 w 54"/>
                  <a:gd name="T7" fmla="*/ 4 h 33"/>
                  <a:gd name="T8" fmla="*/ 32 w 54"/>
                  <a:gd name="T9" fmla="*/ 3 h 33"/>
                  <a:gd name="T10" fmla="*/ 27 w 54"/>
                  <a:gd name="T11" fmla="*/ 1 h 33"/>
                  <a:gd name="T12" fmla="*/ 20 w 54"/>
                  <a:gd name="T13" fmla="*/ 0 h 33"/>
                  <a:gd name="T14" fmla="*/ 11 w 54"/>
                  <a:gd name="T15" fmla="*/ 1 h 33"/>
                  <a:gd name="T16" fmla="*/ 8 w 54"/>
                  <a:gd name="T17" fmla="*/ 3 h 33"/>
                  <a:gd name="T18" fmla="*/ 7 w 54"/>
                  <a:gd name="T19" fmla="*/ 11 h 33"/>
                  <a:gd name="T20" fmla="*/ 7 w 54"/>
                  <a:gd name="T21" fmla="*/ 15 h 33"/>
                  <a:gd name="T22" fmla="*/ 4 w 54"/>
                  <a:gd name="T23" fmla="*/ 18 h 33"/>
                  <a:gd name="T24" fmla="*/ 0 w 54"/>
                  <a:gd name="T25" fmla="*/ 24 h 33"/>
                  <a:gd name="T26" fmla="*/ 7 w 54"/>
                  <a:gd name="T27" fmla="*/ 26 h 33"/>
                  <a:gd name="T28" fmla="*/ 15 w 54"/>
                  <a:gd name="T29" fmla="*/ 32 h 33"/>
                  <a:gd name="T30" fmla="*/ 19 w 54"/>
                  <a:gd name="T31" fmla="*/ 30 h 33"/>
                  <a:gd name="T32" fmla="*/ 25 w 54"/>
                  <a:gd name="T33" fmla="*/ 29 h 33"/>
                  <a:gd name="T34" fmla="*/ 28 w 54"/>
                  <a:gd name="T35" fmla="*/ 26 h 33"/>
                  <a:gd name="T36" fmla="*/ 31 w 54"/>
                  <a:gd name="T37" fmla="*/ 21 h 33"/>
                  <a:gd name="T38" fmla="*/ 37 w 54"/>
                  <a:gd name="T39" fmla="*/ 17 h 33"/>
                  <a:gd name="T40" fmla="*/ 46 w 54"/>
                  <a:gd name="T41" fmla="*/ 13 h 33"/>
                  <a:gd name="T42" fmla="*/ 52 w 54"/>
                  <a:gd name="T43" fmla="*/ 10 h 33"/>
                  <a:gd name="T44" fmla="*/ 52 w 54"/>
                  <a:gd name="T45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" h="33">
                    <a:moveTo>
                      <a:pt x="52" y="10"/>
                    </a:moveTo>
                    <a:cubicBezTo>
                      <a:pt x="50" y="8"/>
                      <a:pt x="48" y="6"/>
                      <a:pt x="45" y="4"/>
                    </a:cubicBezTo>
                    <a:cubicBezTo>
                      <a:pt x="44" y="4"/>
                      <a:pt x="42" y="3"/>
                      <a:pt x="41" y="3"/>
                    </a:cubicBezTo>
                    <a:cubicBezTo>
                      <a:pt x="38" y="2"/>
                      <a:pt x="37" y="3"/>
                      <a:pt x="35" y="4"/>
                    </a:cubicBezTo>
                    <a:cubicBezTo>
                      <a:pt x="34" y="4"/>
                      <a:pt x="33" y="3"/>
                      <a:pt x="32" y="3"/>
                    </a:cubicBezTo>
                    <a:cubicBezTo>
                      <a:pt x="31" y="2"/>
                      <a:pt x="29" y="2"/>
                      <a:pt x="27" y="1"/>
                    </a:cubicBezTo>
                    <a:cubicBezTo>
                      <a:pt x="25" y="1"/>
                      <a:pt x="22" y="0"/>
                      <a:pt x="20" y="0"/>
                    </a:cubicBezTo>
                    <a:cubicBezTo>
                      <a:pt x="17" y="0"/>
                      <a:pt x="14" y="1"/>
                      <a:pt x="11" y="1"/>
                    </a:cubicBezTo>
                    <a:cubicBezTo>
                      <a:pt x="9" y="2"/>
                      <a:pt x="6" y="1"/>
                      <a:pt x="8" y="3"/>
                    </a:cubicBezTo>
                    <a:cubicBezTo>
                      <a:pt x="10" y="7"/>
                      <a:pt x="10" y="8"/>
                      <a:pt x="7" y="11"/>
                    </a:cubicBezTo>
                    <a:cubicBezTo>
                      <a:pt x="5" y="13"/>
                      <a:pt x="7" y="14"/>
                      <a:pt x="7" y="15"/>
                    </a:cubicBezTo>
                    <a:cubicBezTo>
                      <a:pt x="6" y="16"/>
                      <a:pt x="4" y="16"/>
                      <a:pt x="4" y="18"/>
                    </a:cubicBezTo>
                    <a:cubicBezTo>
                      <a:pt x="3" y="20"/>
                      <a:pt x="1" y="22"/>
                      <a:pt x="0" y="24"/>
                    </a:cubicBezTo>
                    <a:cubicBezTo>
                      <a:pt x="0" y="25"/>
                      <a:pt x="6" y="26"/>
                      <a:pt x="7" y="26"/>
                    </a:cubicBezTo>
                    <a:cubicBezTo>
                      <a:pt x="10" y="28"/>
                      <a:pt x="12" y="32"/>
                      <a:pt x="15" y="32"/>
                    </a:cubicBezTo>
                    <a:cubicBezTo>
                      <a:pt x="16" y="33"/>
                      <a:pt x="18" y="31"/>
                      <a:pt x="19" y="30"/>
                    </a:cubicBezTo>
                    <a:cubicBezTo>
                      <a:pt x="21" y="29"/>
                      <a:pt x="23" y="30"/>
                      <a:pt x="25" y="29"/>
                    </a:cubicBezTo>
                    <a:cubicBezTo>
                      <a:pt x="27" y="29"/>
                      <a:pt x="27" y="28"/>
                      <a:pt x="28" y="26"/>
                    </a:cubicBezTo>
                    <a:cubicBezTo>
                      <a:pt x="28" y="24"/>
                      <a:pt x="28" y="23"/>
                      <a:pt x="31" y="21"/>
                    </a:cubicBezTo>
                    <a:cubicBezTo>
                      <a:pt x="33" y="20"/>
                      <a:pt x="34" y="18"/>
                      <a:pt x="37" y="17"/>
                    </a:cubicBezTo>
                    <a:cubicBezTo>
                      <a:pt x="40" y="15"/>
                      <a:pt x="43" y="14"/>
                      <a:pt x="46" y="13"/>
                    </a:cubicBezTo>
                    <a:cubicBezTo>
                      <a:pt x="46" y="13"/>
                      <a:pt x="53" y="10"/>
                      <a:pt x="52" y="10"/>
                    </a:cubicBezTo>
                    <a:cubicBezTo>
                      <a:pt x="51" y="9"/>
                      <a:pt x="54" y="11"/>
                      <a:pt x="5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76" name="Freeform 577">
                <a:extLst>
                  <a:ext uri="{FF2B5EF4-FFF2-40B4-BE49-F238E27FC236}">
                    <a16:creationId xmlns:a16="http://schemas.microsoft.com/office/drawing/2014/main" id="{35C9D7B3-19FF-8B44-A3D2-5C53D7DBF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1619" y="4589254"/>
                <a:ext cx="66879" cy="38228"/>
              </a:xfrm>
              <a:custGeom>
                <a:avLst/>
                <a:gdLst>
                  <a:gd name="T0" fmla="*/ 4 w 7"/>
                  <a:gd name="T1" fmla="*/ 4 h 4"/>
                  <a:gd name="T2" fmla="*/ 1 w 7"/>
                  <a:gd name="T3" fmla="*/ 3 h 4"/>
                  <a:gd name="T4" fmla="*/ 3 w 7"/>
                  <a:gd name="T5" fmla="*/ 0 h 4"/>
                  <a:gd name="T6" fmla="*/ 4 w 7"/>
                  <a:gd name="T7" fmla="*/ 4 h 4"/>
                  <a:gd name="T8" fmla="*/ 4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4"/>
                    </a:moveTo>
                    <a:cubicBezTo>
                      <a:pt x="3" y="4"/>
                      <a:pt x="1" y="4"/>
                      <a:pt x="1" y="3"/>
                    </a:cubicBezTo>
                    <a:cubicBezTo>
                      <a:pt x="0" y="2"/>
                      <a:pt x="3" y="0"/>
                      <a:pt x="3" y="0"/>
                    </a:cubicBezTo>
                    <a:cubicBezTo>
                      <a:pt x="6" y="0"/>
                      <a:pt x="7" y="4"/>
                      <a:pt x="4" y="4"/>
                    </a:cubicBezTo>
                    <a:cubicBezTo>
                      <a:pt x="1" y="3"/>
                      <a:pt x="6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77" name="Freeform 578">
                <a:extLst>
                  <a:ext uri="{FF2B5EF4-FFF2-40B4-BE49-F238E27FC236}">
                    <a16:creationId xmlns:a16="http://schemas.microsoft.com/office/drawing/2014/main" id="{50AFE0B0-1B93-D341-ADDE-905DBE1E3E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188" y="4420421"/>
                <a:ext cx="560506" cy="264401"/>
              </a:xfrm>
              <a:custGeom>
                <a:avLst/>
                <a:gdLst>
                  <a:gd name="T0" fmla="*/ 50 w 60"/>
                  <a:gd name="T1" fmla="*/ 22 h 28"/>
                  <a:gd name="T2" fmla="*/ 48 w 60"/>
                  <a:gd name="T3" fmla="*/ 21 h 28"/>
                  <a:gd name="T4" fmla="*/ 46 w 60"/>
                  <a:gd name="T5" fmla="*/ 23 h 28"/>
                  <a:gd name="T6" fmla="*/ 43 w 60"/>
                  <a:gd name="T7" fmla="*/ 22 h 28"/>
                  <a:gd name="T8" fmla="*/ 40 w 60"/>
                  <a:gd name="T9" fmla="*/ 23 h 28"/>
                  <a:gd name="T10" fmla="*/ 24 w 60"/>
                  <a:gd name="T11" fmla="*/ 27 h 28"/>
                  <a:gd name="T12" fmla="*/ 19 w 60"/>
                  <a:gd name="T13" fmla="*/ 28 h 28"/>
                  <a:gd name="T14" fmla="*/ 17 w 60"/>
                  <a:gd name="T15" fmla="*/ 24 h 28"/>
                  <a:gd name="T16" fmla="*/ 24 w 60"/>
                  <a:gd name="T17" fmla="*/ 22 h 28"/>
                  <a:gd name="T18" fmla="*/ 29 w 60"/>
                  <a:gd name="T19" fmla="*/ 22 h 28"/>
                  <a:gd name="T20" fmla="*/ 31 w 60"/>
                  <a:gd name="T21" fmla="*/ 20 h 28"/>
                  <a:gd name="T22" fmla="*/ 24 w 60"/>
                  <a:gd name="T23" fmla="*/ 20 h 28"/>
                  <a:gd name="T24" fmla="*/ 19 w 60"/>
                  <a:gd name="T25" fmla="*/ 21 h 28"/>
                  <a:gd name="T26" fmla="*/ 19 w 60"/>
                  <a:gd name="T27" fmla="*/ 19 h 28"/>
                  <a:gd name="T28" fmla="*/ 12 w 60"/>
                  <a:gd name="T29" fmla="*/ 21 h 28"/>
                  <a:gd name="T30" fmla="*/ 11 w 60"/>
                  <a:gd name="T31" fmla="*/ 22 h 28"/>
                  <a:gd name="T32" fmla="*/ 9 w 60"/>
                  <a:gd name="T33" fmla="*/ 23 h 28"/>
                  <a:gd name="T34" fmla="*/ 5 w 60"/>
                  <a:gd name="T35" fmla="*/ 21 h 28"/>
                  <a:gd name="T36" fmla="*/ 0 w 60"/>
                  <a:gd name="T37" fmla="*/ 20 h 28"/>
                  <a:gd name="T38" fmla="*/ 4 w 60"/>
                  <a:gd name="T39" fmla="*/ 18 h 28"/>
                  <a:gd name="T40" fmla="*/ 9 w 60"/>
                  <a:gd name="T41" fmla="*/ 17 h 28"/>
                  <a:gd name="T42" fmla="*/ 11 w 60"/>
                  <a:gd name="T43" fmla="*/ 16 h 28"/>
                  <a:gd name="T44" fmla="*/ 5 w 60"/>
                  <a:gd name="T45" fmla="*/ 16 h 28"/>
                  <a:gd name="T46" fmla="*/ 4 w 60"/>
                  <a:gd name="T47" fmla="*/ 14 h 28"/>
                  <a:gd name="T48" fmla="*/ 12 w 60"/>
                  <a:gd name="T49" fmla="*/ 13 h 28"/>
                  <a:gd name="T50" fmla="*/ 4 w 60"/>
                  <a:gd name="T51" fmla="*/ 12 h 28"/>
                  <a:gd name="T52" fmla="*/ 13 w 60"/>
                  <a:gd name="T53" fmla="*/ 10 h 28"/>
                  <a:gd name="T54" fmla="*/ 9 w 60"/>
                  <a:gd name="T55" fmla="*/ 8 h 28"/>
                  <a:gd name="T56" fmla="*/ 14 w 60"/>
                  <a:gd name="T57" fmla="*/ 6 h 28"/>
                  <a:gd name="T58" fmla="*/ 17 w 60"/>
                  <a:gd name="T59" fmla="*/ 10 h 28"/>
                  <a:gd name="T60" fmla="*/ 25 w 60"/>
                  <a:gd name="T61" fmla="*/ 11 h 28"/>
                  <a:gd name="T62" fmla="*/ 29 w 60"/>
                  <a:gd name="T63" fmla="*/ 14 h 28"/>
                  <a:gd name="T64" fmla="*/ 32 w 60"/>
                  <a:gd name="T65" fmla="*/ 17 h 28"/>
                  <a:gd name="T66" fmla="*/ 39 w 60"/>
                  <a:gd name="T67" fmla="*/ 16 h 28"/>
                  <a:gd name="T68" fmla="*/ 37 w 60"/>
                  <a:gd name="T69" fmla="*/ 13 h 28"/>
                  <a:gd name="T70" fmla="*/ 38 w 60"/>
                  <a:gd name="T71" fmla="*/ 9 h 28"/>
                  <a:gd name="T72" fmla="*/ 36 w 60"/>
                  <a:gd name="T73" fmla="*/ 8 h 28"/>
                  <a:gd name="T74" fmla="*/ 38 w 60"/>
                  <a:gd name="T75" fmla="*/ 5 h 28"/>
                  <a:gd name="T76" fmla="*/ 43 w 60"/>
                  <a:gd name="T77" fmla="*/ 3 h 28"/>
                  <a:gd name="T78" fmla="*/ 44 w 60"/>
                  <a:gd name="T79" fmla="*/ 7 h 28"/>
                  <a:gd name="T80" fmla="*/ 45 w 60"/>
                  <a:gd name="T81" fmla="*/ 9 h 28"/>
                  <a:gd name="T82" fmla="*/ 44 w 60"/>
                  <a:gd name="T83" fmla="*/ 10 h 28"/>
                  <a:gd name="T84" fmla="*/ 47 w 60"/>
                  <a:gd name="T85" fmla="*/ 11 h 28"/>
                  <a:gd name="T86" fmla="*/ 51 w 60"/>
                  <a:gd name="T87" fmla="*/ 14 h 28"/>
                  <a:gd name="T88" fmla="*/ 53 w 60"/>
                  <a:gd name="T89" fmla="*/ 13 h 28"/>
                  <a:gd name="T90" fmla="*/ 57 w 60"/>
                  <a:gd name="T91" fmla="*/ 12 h 28"/>
                  <a:gd name="T92" fmla="*/ 59 w 60"/>
                  <a:gd name="T93" fmla="*/ 15 h 28"/>
                  <a:gd name="T94" fmla="*/ 58 w 60"/>
                  <a:gd name="T95" fmla="*/ 20 h 28"/>
                  <a:gd name="T96" fmla="*/ 50 w 60"/>
                  <a:gd name="T97" fmla="*/ 22 h 28"/>
                  <a:gd name="T98" fmla="*/ 50 w 60"/>
                  <a:gd name="T99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0" h="28">
                    <a:moveTo>
                      <a:pt x="50" y="22"/>
                    </a:moveTo>
                    <a:cubicBezTo>
                      <a:pt x="49" y="22"/>
                      <a:pt x="49" y="21"/>
                      <a:pt x="48" y="21"/>
                    </a:cubicBezTo>
                    <a:cubicBezTo>
                      <a:pt x="48" y="21"/>
                      <a:pt x="46" y="22"/>
                      <a:pt x="46" y="23"/>
                    </a:cubicBezTo>
                    <a:cubicBezTo>
                      <a:pt x="45" y="23"/>
                      <a:pt x="44" y="23"/>
                      <a:pt x="43" y="22"/>
                    </a:cubicBezTo>
                    <a:cubicBezTo>
                      <a:pt x="42" y="22"/>
                      <a:pt x="41" y="22"/>
                      <a:pt x="40" y="23"/>
                    </a:cubicBezTo>
                    <a:cubicBezTo>
                      <a:pt x="35" y="25"/>
                      <a:pt x="30" y="26"/>
                      <a:pt x="24" y="27"/>
                    </a:cubicBezTo>
                    <a:cubicBezTo>
                      <a:pt x="23" y="27"/>
                      <a:pt x="20" y="28"/>
                      <a:pt x="19" y="28"/>
                    </a:cubicBezTo>
                    <a:cubicBezTo>
                      <a:pt x="17" y="27"/>
                      <a:pt x="13" y="26"/>
                      <a:pt x="17" y="24"/>
                    </a:cubicBezTo>
                    <a:cubicBezTo>
                      <a:pt x="19" y="24"/>
                      <a:pt x="22" y="22"/>
                      <a:pt x="24" y="22"/>
                    </a:cubicBezTo>
                    <a:cubicBezTo>
                      <a:pt x="26" y="22"/>
                      <a:pt x="28" y="22"/>
                      <a:pt x="29" y="22"/>
                    </a:cubicBezTo>
                    <a:cubicBezTo>
                      <a:pt x="29" y="22"/>
                      <a:pt x="32" y="20"/>
                      <a:pt x="31" y="20"/>
                    </a:cubicBezTo>
                    <a:cubicBezTo>
                      <a:pt x="30" y="19"/>
                      <a:pt x="25" y="20"/>
                      <a:pt x="24" y="20"/>
                    </a:cubicBezTo>
                    <a:cubicBezTo>
                      <a:pt x="22" y="21"/>
                      <a:pt x="21" y="21"/>
                      <a:pt x="19" y="21"/>
                    </a:cubicBezTo>
                    <a:cubicBezTo>
                      <a:pt x="17" y="21"/>
                      <a:pt x="19" y="20"/>
                      <a:pt x="19" y="19"/>
                    </a:cubicBezTo>
                    <a:cubicBezTo>
                      <a:pt x="19" y="16"/>
                      <a:pt x="13" y="21"/>
                      <a:pt x="12" y="21"/>
                    </a:cubicBezTo>
                    <a:cubicBezTo>
                      <a:pt x="12" y="21"/>
                      <a:pt x="11" y="22"/>
                      <a:pt x="11" y="22"/>
                    </a:cubicBezTo>
                    <a:cubicBezTo>
                      <a:pt x="9" y="20"/>
                      <a:pt x="9" y="22"/>
                      <a:pt x="9" y="23"/>
                    </a:cubicBezTo>
                    <a:cubicBezTo>
                      <a:pt x="9" y="23"/>
                      <a:pt x="6" y="21"/>
                      <a:pt x="5" y="21"/>
                    </a:cubicBezTo>
                    <a:cubicBezTo>
                      <a:pt x="4" y="21"/>
                      <a:pt x="0" y="22"/>
                      <a:pt x="0" y="20"/>
                    </a:cubicBezTo>
                    <a:cubicBezTo>
                      <a:pt x="0" y="18"/>
                      <a:pt x="2" y="19"/>
                      <a:pt x="4" y="18"/>
                    </a:cubicBezTo>
                    <a:cubicBezTo>
                      <a:pt x="6" y="18"/>
                      <a:pt x="8" y="18"/>
                      <a:pt x="9" y="17"/>
                    </a:cubicBezTo>
                    <a:cubicBezTo>
                      <a:pt x="9" y="17"/>
                      <a:pt x="12" y="16"/>
                      <a:pt x="11" y="16"/>
                    </a:cubicBezTo>
                    <a:cubicBezTo>
                      <a:pt x="9" y="15"/>
                      <a:pt x="6" y="16"/>
                      <a:pt x="5" y="16"/>
                    </a:cubicBezTo>
                    <a:cubicBezTo>
                      <a:pt x="2" y="16"/>
                      <a:pt x="0" y="14"/>
                      <a:pt x="4" y="14"/>
                    </a:cubicBezTo>
                    <a:cubicBezTo>
                      <a:pt x="6" y="14"/>
                      <a:pt x="10" y="13"/>
                      <a:pt x="12" y="13"/>
                    </a:cubicBezTo>
                    <a:cubicBezTo>
                      <a:pt x="11" y="13"/>
                      <a:pt x="4" y="14"/>
                      <a:pt x="4" y="12"/>
                    </a:cubicBezTo>
                    <a:cubicBezTo>
                      <a:pt x="3" y="10"/>
                      <a:pt x="12" y="11"/>
                      <a:pt x="13" y="10"/>
                    </a:cubicBezTo>
                    <a:cubicBezTo>
                      <a:pt x="13" y="10"/>
                      <a:pt x="9" y="9"/>
                      <a:pt x="9" y="8"/>
                    </a:cubicBezTo>
                    <a:cubicBezTo>
                      <a:pt x="8" y="7"/>
                      <a:pt x="14" y="6"/>
                      <a:pt x="14" y="6"/>
                    </a:cubicBezTo>
                    <a:cubicBezTo>
                      <a:pt x="17" y="6"/>
                      <a:pt x="15" y="10"/>
                      <a:pt x="17" y="10"/>
                    </a:cubicBezTo>
                    <a:cubicBezTo>
                      <a:pt x="20" y="10"/>
                      <a:pt x="22" y="10"/>
                      <a:pt x="25" y="11"/>
                    </a:cubicBezTo>
                    <a:cubicBezTo>
                      <a:pt x="26" y="12"/>
                      <a:pt x="28" y="13"/>
                      <a:pt x="29" y="14"/>
                    </a:cubicBezTo>
                    <a:cubicBezTo>
                      <a:pt x="31" y="16"/>
                      <a:pt x="30" y="17"/>
                      <a:pt x="32" y="17"/>
                    </a:cubicBezTo>
                    <a:cubicBezTo>
                      <a:pt x="35" y="17"/>
                      <a:pt x="37" y="17"/>
                      <a:pt x="39" y="16"/>
                    </a:cubicBezTo>
                    <a:cubicBezTo>
                      <a:pt x="43" y="15"/>
                      <a:pt x="37" y="14"/>
                      <a:pt x="37" y="13"/>
                    </a:cubicBezTo>
                    <a:cubicBezTo>
                      <a:pt x="37" y="13"/>
                      <a:pt x="45" y="12"/>
                      <a:pt x="38" y="9"/>
                    </a:cubicBezTo>
                    <a:cubicBezTo>
                      <a:pt x="37" y="9"/>
                      <a:pt x="35" y="9"/>
                      <a:pt x="36" y="8"/>
                    </a:cubicBezTo>
                    <a:cubicBezTo>
                      <a:pt x="37" y="7"/>
                      <a:pt x="38" y="6"/>
                      <a:pt x="38" y="5"/>
                    </a:cubicBezTo>
                    <a:cubicBezTo>
                      <a:pt x="39" y="4"/>
                      <a:pt x="43" y="0"/>
                      <a:pt x="43" y="3"/>
                    </a:cubicBezTo>
                    <a:cubicBezTo>
                      <a:pt x="43" y="4"/>
                      <a:pt x="44" y="5"/>
                      <a:pt x="44" y="7"/>
                    </a:cubicBezTo>
                    <a:cubicBezTo>
                      <a:pt x="45" y="7"/>
                      <a:pt x="45" y="8"/>
                      <a:pt x="45" y="9"/>
                    </a:cubicBezTo>
                    <a:cubicBezTo>
                      <a:pt x="46" y="10"/>
                      <a:pt x="44" y="9"/>
                      <a:pt x="44" y="10"/>
                    </a:cubicBezTo>
                    <a:cubicBezTo>
                      <a:pt x="44" y="12"/>
                      <a:pt x="47" y="10"/>
                      <a:pt x="47" y="11"/>
                    </a:cubicBezTo>
                    <a:cubicBezTo>
                      <a:pt x="47" y="13"/>
                      <a:pt x="50" y="14"/>
                      <a:pt x="51" y="14"/>
                    </a:cubicBezTo>
                    <a:cubicBezTo>
                      <a:pt x="53" y="14"/>
                      <a:pt x="53" y="15"/>
                      <a:pt x="53" y="13"/>
                    </a:cubicBezTo>
                    <a:cubicBezTo>
                      <a:pt x="53" y="11"/>
                      <a:pt x="55" y="11"/>
                      <a:pt x="57" y="12"/>
                    </a:cubicBezTo>
                    <a:cubicBezTo>
                      <a:pt x="58" y="12"/>
                      <a:pt x="60" y="14"/>
                      <a:pt x="59" y="15"/>
                    </a:cubicBezTo>
                    <a:cubicBezTo>
                      <a:pt x="59" y="16"/>
                      <a:pt x="58" y="19"/>
                      <a:pt x="58" y="20"/>
                    </a:cubicBezTo>
                    <a:cubicBezTo>
                      <a:pt x="57" y="21"/>
                      <a:pt x="51" y="22"/>
                      <a:pt x="50" y="22"/>
                    </a:cubicBezTo>
                    <a:cubicBezTo>
                      <a:pt x="48" y="21"/>
                      <a:pt x="51" y="22"/>
                      <a:pt x="50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78" name="Freeform 579">
                <a:extLst>
                  <a:ext uri="{FF2B5EF4-FFF2-40B4-BE49-F238E27FC236}">
                    <a16:creationId xmlns:a16="http://schemas.microsoft.com/office/drawing/2014/main" id="{E49742F3-0D96-4F45-A737-A26A2920D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45" y="4525545"/>
                <a:ext cx="95541" cy="63711"/>
              </a:xfrm>
              <a:custGeom>
                <a:avLst/>
                <a:gdLst>
                  <a:gd name="T0" fmla="*/ 9 w 10"/>
                  <a:gd name="T1" fmla="*/ 1 h 7"/>
                  <a:gd name="T2" fmla="*/ 0 w 10"/>
                  <a:gd name="T3" fmla="*/ 5 h 7"/>
                  <a:gd name="T4" fmla="*/ 6 w 10"/>
                  <a:gd name="T5" fmla="*/ 5 h 7"/>
                  <a:gd name="T6" fmla="*/ 9 w 10"/>
                  <a:gd name="T7" fmla="*/ 1 h 7"/>
                  <a:gd name="T8" fmla="*/ 9 w 1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9" y="1"/>
                    </a:moveTo>
                    <a:cubicBezTo>
                      <a:pt x="8" y="1"/>
                      <a:pt x="0" y="5"/>
                      <a:pt x="0" y="5"/>
                    </a:cubicBezTo>
                    <a:cubicBezTo>
                      <a:pt x="2" y="6"/>
                      <a:pt x="5" y="7"/>
                      <a:pt x="6" y="5"/>
                    </a:cubicBezTo>
                    <a:cubicBezTo>
                      <a:pt x="7" y="4"/>
                      <a:pt x="9" y="0"/>
                      <a:pt x="9" y="1"/>
                    </a:cubicBezTo>
                    <a:cubicBezTo>
                      <a:pt x="7" y="1"/>
                      <a:pt x="10" y="0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79" name="Freeform 580">
                <a:extLst>
                  <a:ext uri="{FF2B5EF4-FFF2-40B4-BE49-F238E27FC236}">
                    <a16:creationId xmlns:a16="http://schemas.microsoft.com/office/drawing/2014/main" id="{901282F3-82E0-BD44-98CE-019468A646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4043" y="4385381"/>
                <a:ext cx="343947" cy="159280"/>
              </a:xfrm>
              <a:custGeom>
                <a:avLst/>
                <a:gdLst>
                  <a:gd name="T0" fmla="*/ 30 w 37"/>
                  <a:gd name="T1" fmla="*/ 12 h 17"/>
                  <a:gd name="T2" fmla="*/ 27 w 37"/>
                  <a:gd name="T3" fmla="*/ 13 h 17"/>
                  <a:gd name="T4" fmla="*/ 26 w 37"/>
                  <a:gd name="T5" fmla="*/ 10 h 17"/>
                  <a:gd name="T6" fmla="*/ 23 w 37"/>
                  <a:gd name="T7" fmla="*/ 8 h 17"/>
                  <a:gd name="T8" fmla="*/ 22 w 37"/>
                  <a:gd name="T9" fmla="*/ 10 h 17"/>
                  <a:gd name="T10" fmla="*/ 21 w 37"/>
                  <a:gd name="T11" fmla="*/ 9 h 17"/>
                  <a:gd name="T12" fmla="*/ 20 w 37"/>
                  <a:gd name="T13" fmla="*/ 13 h 17"/>
                  <a:gd name="T14" fmla="*/ 17 w 37"/>
                  <a:gd name="T15" fmla="*/ 14 h 17"/>
                  <a:gd name="T16" fmla="*/ 16 w 37"/>
                  <a:gd name="T17" fmla="*/ 16 h 17"/>
                  <a:gd name="T18" fmla="*/ 12 w 37"/>
                  <a:gd name="T19" fmla="*/ 17 h 17"/>
                  <a:gd name="T20" fmla="*/ 10 w 37"/>
                  <a:gd name="T21" fmla="*/ 15 h 17"/>
                  <a:gd name="T22" fmla="*/ 5 w 37"/>
                  <a:gd name="T23" fmla="*/ 16 h 17"/>
                  <a:gd name="T24" fmla="*/ 1 w 37"/>
                  <a:gd name="T25" fmla="*/ 17 h 17"/>
                  <a:gd name="T26" fmla="*/ 2 w 37"/>
                  <a:gd name="T27" fmla="*/ 13 h 17"/>
                  <a:gd name="T28" fmla="*/ 0 w 37"/>
                  <a:gd name="T29" fmla="*/ 14 h 17"/>
                  <a:gd name="T30" fmla="*/ 6 w 37"/>
                  <a:gd name="T31" fmla="*/ 12 h 17"/>
                  <a:gd name="T32" fmla="*/ 9 w 37"/>
                  <a:gd name="T33" fmla="*/ 10 h 17"/>
                  <a:gd name="T34" fmla="*/ 13 w 37"/>
                  <a:gd name="T35" fmla="*/ 7 h 17"/>
                  <a:gd name="T36" fmla="*/ 18 w 37"/>
                  <a:gd name="T37" fmla="*/ 3 h 17"/>
                  <a:gd name="T38" fmla="*/ 24 w 37"/>
                  <a:gd name="T39" fmla="*/ 3 h 17"/>
                  <a:gd name="T40" fmla="*/ 30 w 37"/>
                  <a:gd name="T41" fmla="*/ 3 h 17"/>
                  <a:gd name="T42" fmla="*/ 32 w 37"/>
                  <a:gd name="T43" fmla="*/ 0 h 17"/>
                  <a:gd name="T44" fmla="*/ 36 w 37"/>
                  <a:gd name="T45" fmla="*/ 2 h 17"/>
                  <a:gd name="T46" fmla="*/ 34 w 37"/>
                  <a:gd name="T47" fmla="*/ 4 h 17"/>
                  <a:gd name="T48" fmla="*/ 34 w 37"/>
                  <a:gd name="T49" fmla="*/ 7 h 17"/>
                  <a:gd name="T50" fmla="*/ 35 w 37"/>
                  <a:gd name="T51" fmla="*/ 9 h 17"/>
                  <a:gd name="T52" fmla="*/ 31 w 37"/>
                  <a:gd name="T53" fmla="*/ 10 h 17"/>
                  <a:gd name="T54" fmla="*/ 30 w 37"/>
                  <a:gd name="T55" fmla="*/ 12 h 17"/>
                  <a:gd name="T56" fmla="*/ 30 w 37"/>
                  <a:gd name="T5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17">
                    <a:moveTo>
                      <a:pt x="30" y="12"/>
                    </a:moveTo>
                    <a:cubicBezTo>
                      <a:pt x="29" y="13"/>
                      <a:pt x="27" y="13"/>
                      <a:pt x="27" y="13"/>
                    </a:cubicBezTo>
                    <a:cubicBezTo>
                      <a:pt x="24" y="13"/>
                      <a:pt x="25" y="11"/>
                      <a:pt x="26" y="10"/>
                    </a:cubicBezTo>
                    <a:cubicBezTo>
                      <a:pt x="27" y="8"/>
                      <a:pt x="24" y="7"/>
                      <a:pt x="23" y="8"/>
                    </a:cubicBezTo>
                    <a:cubicBezTo>
                      <a:pt x="23" y="9"/>
                      <a:pt x="23" y="10"/>
                      <a:pt x="22" y="10"/>
                    </a:cubicBezTo>
                    <a:cubicBezTo>
                      <a:pt x="22" y="10"/>
                      <a:pt x="21" y="10"/>
                      <a:pt x="21" y="9"/>
                    </a:cubicBezTo>
                    <a:cubicBezTo>
                      <a:pt x="20" y="10"/>
                      <a:pt x="21" y="12"/>
                      <a:pt x="20" y="13"/>
                    </a:cubicBezTo>
                    <a:cubicBezTo>
                      <a:pt x="19" y="15"/>
                      <a:pt x="18" y="13"/>
                      <a:pt x="17" y="14"/>
                    </a:cubicBezTo>
                    <a:cubicBezTo>
                      <a:pt x="16" y="14"/>
                      <a:pt x="17" y="16"/>
                      <a:pt x="16" y="16"/>
                    </a:cubicBezTo>
                    <a:cubicBezTo>
                      <a:pt x="16" y="17"/>
                      <a:pt x="13" y="17"/>
                      <a:pt x="12" y="17"/>
                    </a:cubicBezTo>
                    <a:cubicBezTo>
                      <a:pt x="11" y="16"/>
                      <a:pt x="11" y="14"/>
                      <a:pt x="10" y="15"/>
                    </a:cubicBezTo>
                    <a:cubicBezTo>
                      <a:pt x="8" y="16"/>
                      <a:pt x="7" y="16"/>
                      <a:pt x="5" y="16"/>
                    </a:cubicBezTo>
                    <a:cubicBezTo>
                      <a:pt x="4" y="16"/>
                      <a:pt x="2" y="17"/>
                      <a:pt x="1" y="17"/>
                    </a:cubicBezTo>
                    <a:cubicBezTo>
                      <a:pt x="0" y="17"/>
                      <a:pt x="3" y="14"/>
                      <a:pt x="2" y="13"/>
                    </a:cubicBezTo>
                    <a:cubicBezTo>
                      <a:pt x="2" y="13"/>
                      <a:pt x="1" y="14"/>
                      <a:pt x="0" y="14"/>
                    </a:cubicBezTo>
                    <a:cubicBezTo>
                      <a:pt x="0" y="13"/>
                      <a:pt x="5" y="12"/>
                      <a:pt x="6" y="12"/>
                    </a:cubicBezTo>
                    <a:cubicBezTo>
                      <a:pt x="8" y="12"/>
                      <a:pt x="8" y="11"/>
                      <a:pt x="9" y="10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5" y="5"/>
                      <a:pt x="16" y="3"/>
                      <a:pt x="18" y="3"/>
                    </a:cubicBezTo>
                    <a:cubicBezTo>
                      <a:pt x="20" y="2"/>
                      <a:pt x="22" y="2"/>
                      <a:pt x="24" y="3"/>
                    </a:cubicBezTo>
                    <a:cubicBezTo>
                      <a:pt x="26" y="3"/>
                      <a:pt x="29" y="4"/>
                      <a:pt x="30" y="3"/>
                    </a:cubicBezTo>
                    <a:cubicBezTo>
                      <a:pt x="31" y="2"/>
                      <a:pt x="30" y="0"/>
                      <a:pt x="32" y="0"/>
                    </a:cubicBezTo>
                    <a:cubicBezTo>
                      <a:pt x="32" y="0"/>
                      <a:pt x="36" y="1"/>
                      <a:pt x="36" y="2"/>
                    </a:cubicBezTo>
                    <a:cubicBezTo>
                      <a:pt x="37" y="2"/>
                      <a:pt x="34" y="3"/>
                      <a:pt x="34" y="4"/>
                    </a:cubicBezTo>
                    <a:cubicBezTo>
                      <a:pt x="34" y="5"/>
                      <a:pt x="37" y="6"/>
                      <a:pt x="34" y="7"/>
                    </a:cubicBezTo>
                    <a:cubicBezTo>
                      <a:pt x="33" y="8"/>
                      <a:pt x="36" y="9"/>
                      <a:pt x="35" y="9"/>
                    </a:cubicBezTo>
                    <a:cubicBezTo>
                      <a:pt x="33" y="10"/>
                      <a:pt x="32" y="10"/>
                      <a:pt x="31" y="10"/>
                    </a:cubicBezTo>
                    <a:cubicBezTo>
                      <a:pt x="31" y="11"/>
                      <a:pt x="31" y="11"/>
                      <a:pt x="30" y="12"/>
                    </a:cubicBezTo>
                    <a:cubicBezTo>
                      <a:pt x="29" y="13"/>
                      <a:pt x="31" y="11"/>
                      <a:pt x="30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80" name="Freeform 581">
                <a:extLst>
                  <a:ext uri="{FF2B5EF4-FFF2-40B4-BE49-F238E27FC236}">
                    <a16:creationId xmlns:a16="http://schemas.microsoft.com/office/drawing/2014/main" id="{D24339E3-762C-7D40-A2DA-16D37D949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6653" y="4449088"/>
                <a:ext cx="73247" cy="19114"/>
              </a:xfrm>
              <a:custGeom>
                <a:avLst/>
                <a:gdLst>
                  <a:gd name="T0" fmla="*/ 6 w 8"/>
                  <a:gd name="T1" fmla="*/ 2 h 2"/>
                  <a:gd name="T2" fmla="*/ 3 w 8"/>
                  <a:gd name="T3" fmla="*/ 0 h 2"/>
                  <a:gd name="T4" fmla="*/ 6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6" y="2"/>
                    </a:moveTo>
                    <a:cubicBezTo>
                      <a:pt x="4" y="2"/>
                      <a:pt x="0" y="1"/>
                      <a:pt x="3" y="0"/>
                    </a:cubicBezTo>
                    <a:cubicBezTo>
                      <a:pt x="5" y="0"/>
                      <a:pt x="8" y="2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81" name="Freeform 582">
                <a:extLst>
                  <a:ext uri="{FF2B5EF4-FFF2-40B4-BE49-F238E27FC236}">
                    <a16:creationId xmlns:a16="http://schemas.microsoft.com/office/drawing/2014/main" id="{998E2D30-572D-CB43-9EC2-ADB6EE5530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0346" y="4318487"/>
                <a:ext cx="197452" cy="92381"/>
              </a:xfrm>
              <a:custGeom>
                <a:avLst/>
                <a:gdLst>
                  <a:gd name="T0" fmla="*/ 7 w 21"/>
                  <a:gd name="T1" fmla="*/ 9 h 10"/>
                  <a:gd name="T2" fmla="*/ 2 w 21"/>
                  <a:gd name="T3" fmla="*/ 4 h 10"/>
                  <a:gd name="T4" fmla="*/ 9 w 21"/>
                  <a:gd name="T5" fmla="*/ 2 h 10"/>
                  <a:gd name="T6" fmla="*/ 17 w 21"/>
                  <a:gd name="T7" fmla="*/ 0 h 10"/>
                  <a:gd name="T8" fmla="*/ 19 w 21"/>
                  <a:gd name="T9" fmla="*/ 2 h 10"/>
                  <a:gd name="T10" fmla="*/ 14 w 21"/>
                  <a:gd name="T11" fmla="*/ 4 h 10"/>
                  <a:gd name="T12" fmla="*/ 15 w 21"/>
                  <a:gd name="T13" fmla="*/ 7 h 10"/>
                  <a:gd name="T14" fmla="*/ 7 w 21"/>
                  <a:gd name="T15" fmla="*/ 9 h 10"/>
                  <a:gd name="T16" fmla="*/ 7 w 21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0">
                    <a:moveTo>
                      <a:pt x="7" y="9"/>
                    </a:moveTo>
                    <a:cubicBezTo>
                      <a:pt x="6" y="9"/>
                      <a:pt x="0" y="6"/>
                      <a:pt x="2" y="4"/>
                    </a:cubicBezTo>
                    <a:cubicBezTo>
                      <a:pt x="4" y="2"/>
                      <a:pt x="7" y="2"/>
                      <a:pt x="9" y="2"/>
                    </a:cubicBezTo>
                    <a:cubicBezTo>
                      <a:pt x="12" y="1"/>
                      <a:pt x="15" y="0"/>
                      <a:pt x="17" y="0"/>
                    </a:cubicBezTo>
                    <a:cubicBezTo>
                      <a:pt x="18" y="0"/>
                      <a:pt x="21" y="1"/>
                      <a:pt x="19" y="2"/>
                    </a:cubicBezTo>
                    <a:cubicBezTo>
                      <a:pt x="18" y="3"/>
                      <a:pt x="15" y="2"/>
                      <a:pt x="14" y="4"/>
                    </a:cubicBezTo>
                    <a:cubicBezTo>
                      <a:pt x="14" y="4"/>
                      <a:pt x="19" y="6"/>
                      <a:pt x="15" y="7"/>
                    </a:cubicBezTo>
                    <a:cubicBezTo>
                      <a:pt x="13" y="8"/>
                      <a:pt x="10" y="10"/>
                      <a:pt x="7" y="9"/>
                    </a:cubicBezTo>
                    <a:cubicBezTo>
                      <a:pt x="5" y="9"/>
                      <a:pt x="9" y="10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82" name="Freeform 583">
                <a:extLst>
                  <a:ext uri="{FF2B5EF4-FFF2-40B4-BE49-F238E27FC236}">
                    <a16:creationId xmlns:a16="http://schemas.microsoft.com/office/drawing/2014/main" id="{0F36BC84-9FBD-4143-A6F1-A9E99BB27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7543" y="4337597"/>
                <a:ext cx="73247" cy="38228"/>
              </a:xfrm>
              <a:custGeom>
                <a:avLst/>
                <a:gdLst>
                  <a:gd name="T0" fmla="*/ 6 w 8"/>
                  <a:gd name="T1" fmla="*/ 4 h 4"/>
                  <a:gd name="T2" fmla="*/ 3 w 8"/>
                  <a:gd name="T3" fmla="*/ 0 h 4"/>
                  <a:gd name="T4" fmla="*/ 6 w 8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6" y="4"/>
                    </a:moveTo>
                    <a:cubicBezTo>
                      <a:pt x="4" y="4"/>
                      <a:pt x="0" y="0"/>
                      <a:pt x="3" y="0"/>
                    </a:cubicBezTo>
                    <a:cubicBezTo>
                      <a:pt x="6" y="0"/>
                      <a:pt x="8" y="3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83" name="Freeform 584">
                <a:extLst>
                  <a:ext uri="{FF2B5EF4-FFF2-40B4-BE49-F238E27FC236}">
                    <a16:creationId xmlns:a16="http://schemas.microsoft.com/office/drawing/2014/main" id="{B4E41025-B742-C948-8A4A-886118AD8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9456" y="4251587"/>
                <a:ext cx="197452" cy="66896"/>
              </a:xfrm>
              <a:custGeom>
                <a:avLst/>
                <a:gdLst>
                  <a:gd name="T0" fmla="*/ 1 w 21"/>
                  <a:gd name="T1" fmla="*/ 5 h 7"/>
                  <a:gd name="T2" fmla="*/ 4 w 21"/>
                  <a:gd name="T3" fmla="*/ 4 h 7"/>
                  <a:gd name="T4" fmla="*/ 9 w 21"/>
                  <a:gd name="T5" fmla="*/ 1 h 7"/>
                  <a:gd name="T6" fmla="*/ 18 w 21"/>
                  <a:gd name="T7" fmla="*/ 3 h 7"/>
                  <a:gd name="T8" fmla="*/ 11 w 21"/>
                  <a:gd name="T9" fmla="*/ 6 h 7"/>
                  <a:gd name="T10" fmla="*/ 6 w 21"/>
                  <a:gd name="T11" fmla="*/ 6 h 7"/>
                  <a:gd name="T12" fmla="*/ 1 w 21"/>
                  <a:gd name="T13" fmla="*/ 5 h 7"/>
                  <a:gd name="T14" fmla="*/ 1 w 2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7">
                    <a:moveTo>
                      <a:pt x="1" y="5"/>
                    </a:moveTo>
                    <a:cubicBezTo>
                      <a:pt x="0" y="5"/>
                      <a:pt x="3" y="4"/>
                      <a:pt x="4" y="4"/>
                    </a:cubicBezTo>
                    <a:cubicBezTo>
                      <a:pt x="6" y="3"/>
                      <a:pt x="7" y="2"/>
                      <a:pt x="9" y="1"/>
                    </a:cubicBezTo>
                    <a:cubicBezTo>
                      <a:pt x="12" y="0"/>
                      <a:pt x="15" y="1"/>
                      <a:pt x="18" y="3"/>
                    </a:cubicBezTo>
                    <a:cubicBezTo>
                      <a:pt x="21" y="6"/>
                      <a:pt x="12" y="6"/>
                      <a:pt x="11" y="6"/>
                    </a:cubicBezTo>
                    <a:cubicBezTo>
                      <a:pt x="9" y="6"/>
                      <a:pt x="8" y="7"/>
                      <a:pt x="6" y="6"/>
                    </a:cubicBezTo>
                    <a:cubicBezTo>
                      <a:pt x="4" y="5"/>
                      <a:pt x="2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84" name="Freeform 585">
                <a:extLst>
                  <a:ext uri="{FF2B5EF4-FFF2-40B4-BE49-F238E27FC236}">
                    <a16:creationId xmlns:a16="http://schemas.microsoft.com/office/drawing/2014/main" id="{84E1CA04-B4F6-F341-A82A-21C63B8A5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7159" y="4449088"/>
                <a:ext cx="261144" cy="178393"/>
              </a:xfrm>
              <a:custGeom>
                <a:avLst/>
                <a:gdLst>
                  <a:gd name="T0" fmla="*/ 22 w 28"/>
                  <a:gd name="T1" fmla="*/ 19 h 19"/>
                  <a:gd name="T2" fmla="*/ 15 w 28"/>
                  <a:gd name="T3" fmla="*/ 19 h 19"/>
                  <a:gd name="T4" fmla="*/ 15 w 28"/>
                  <a:gd name="T5" fmla="*/ 17 h 19"/>
                  <a:gd name="T6" fmla="*/ 12 w 28"/>
                  <a:gd name="T7" fmla="*/ 15 h 19"/>
                  <a:gd name="T8" fmla="*/ 17 w 28"/>
                  <a:gd name="T9" fmla="*/ 13 h 19"/>
                  <a:gd name="T10" fmla="*/ 16 w 28"/>
                  <a:gd name="T11" fmla="*/ 12 h 19"/>
                  <a:gd name="T12" fmla="*/ 9 w 28"/>
                  <a:gd name="T13" fmla="*/ 13 h 19"/>
                  <a:gd name="T14" fmla="*/ 2 w 28"/>
                  <a:gd name="T15" fmla="*/ 13 h 19"/>
                  <a:gd name="T16" fmla="*/ 1 w 28"/>
                  <a:gd name="T17" fmla="*/ 12 h 19"/>
                  <a:gd name="T18" fmla="*/ 7 w 28"/>
                  <a:gd name="T19" fmla="*/ 10 h 19"/>
                  <a:gd name="T20" fmla="*/ 4 w 28"/>
                  <a:gd name="T21" fmla="*/ 8 h 19"/>
                  <a:gd name="T22" fmla="*/ 7 w 28"/>
                  <a:gd name="T23" fmla="*/ 6 h 19"/>
                  <a:gd name="T24" fmla="*/ 3 w 28"/>
                  <a:gd name="T25" fmla="*/ 6 h 19"/>
                  <a:gd name="T26" fmla="*/ 7 w 28"/>
                  <a:gd name="T27" fmla="*/ 4 h 19"/>
                  <a:gd name="T28" fmla="*/ 13 w 28"/>
                  <a:gd name="T29" fmla="*/ 8 h 19"/>
                  <a:gd name="T30" fmla="*/ 16 w 28"/>
                  <a:gd name="T31" fmla="*/ 9 h 19"/>
                  <a:gd name="T32" fmla="*/ 13 w 28"/>
                  <a:gd name="T33" fmla="*/ 7 h 19"/>
                  <a:gd name="T34" fmla="*/ 14 w 28"/>
                  <a:gd name="T35" fmla="*/ 5 h 19"/>
                  <a:gd name="T36" fmla="*/ 11 w 28"/>
                  <a:gd name="T37" fmla="*/ 4 h 19"/>
                  <a:gd name="T38" fmla="*/ 11 w 28"/>
                  <a:gd name="T39" fmla="*/ 2 h 19"/>
                  <a:gd name="T40" fmla="*/ 7 w 28"/>
                  <a:gd name="T41" fmla="*/ 3 h 19"/>
                  <a:gd name="T42" fmla="*/ 13 w 28"/>
                  <a:gd name="T43" fmla="*/ 1 h 19"/>
                  <a:gd name="T44" fmla="*/ 12 w 28"/>
                  <a:gd name="T45" fmla="*/ 2 h 19"/>
                  <a:gd name="T46" fmla="*/ 15 w 28"/>
                  <a:gd name="T47" fmla="*/ 3 h 19"/>
                  <a:gd name="T48" fmla="*/ 21 w 28"/>
                  <a:gd name="T49" fmla="*/ 2 h 19"/>
                  <a:gd name="T50" fmla="*/ 26 w 28"/>
                  <a:gd name="T51" fmla="*/ 8 h 19"/>
                  <a:gd name="T52" fmla="*/ 27 w 28"/>
                  <a:gd name="T53" fmla="*/ 12 h 19"/>
                  <a:gd name="T54" fmla="*/ 26 w 28"/>
                  <a:gd name="T55" fmla="*/ 14 h 19"/>
                  <a:gd name="T56" fmla="*/ 26 w 28"/>
                  <a:gd name="T57" fmla="*/ 17 h 19"/>
                  <a:gd name="T58" fmla="*/ 22 w 28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" h="19">
                    <a:moveTo>
                      <a:pt x="22" y="19"/>
                    </a:moveTo>
                    <a:cubicBezTo>
                      <a:pt x="20" y="19"/>
                      <a:pt x="17" y="19"/>
                      <a:pt x="15" y="19"/>
                    </a:cubicBezTo>
                    <a:cubicBezTo>
                      <a:pt x="12" y="19"/>
                      <a:pt x="15" y="18"/>
                      <a:pt x="15" y="17"/>
                    </a:cubicBezTo>
                    <a:cubicBezTo>
                      <a:pt x="16" y="16"/>
                      <a:pt x="11" y="16"/>
                      <a:pt x="12" y="15"/>
                    </a:cubicBezTo>
                    <a:cubicBezTo>
                      <a:pt x="13" y="14"/>
                      <a:pt x="15" y="13"/>
                      <a:pt x="17" y="13"/>
                    </a:cubicBezTo>
                    <a:cubicBezTo>
                      <a:pt x="18" y="12"/>
                      <a:pt x="17" y="12"/>
                      <a:pt x="16" y="12"/>
                    </a:cubicBezTo>
                    <a:cubicBezTo>
                      <a:pt x="14" y="11"/>
                      <a:pt x="12" y="12"/>
                      <a:pt x="9" y="13"/>
                    </a:cubicBezTo>
                    <a:cubicBezTo>
                      <a:pt x="7" y="13"/>
                      <a:pt x="5" y="13"/>
                      <a:pt x="2" y="13"/>
                    </a:cubicBezTo>
                    <a:cubicBezTo>
                      <a:pt x="2" y="14"/>
                      <a:pt x="0" y="14"/>
                      <a:pt x="1" y="12"/>
                    </a:cubicBezTo>
                    <a:cubicBezTo>
                      <a:pt x="3" y="10"/>
                      <a:pt x="5" y="11"/>
                      <a:pt x="7" y="10"/>
                    </a:cubicBezTo>
                    <a:cubicBezTo>
                      <a:pt x="11" y="9"/>
                      <a:pt x="4" y="9"/>
                      <a:pt x="4" y="8"/>
                    </a:cubicBezTo>
                    <a:cubicBezTo>
                      <a:pt x="3" y="8"/>
                      <a:pt x="7" y="6"/>
                      <a:pt x="7" y="6"/>
                    </a:cubicBezTo>
                    <a:cubicBezTo>
                      <a:pt x="7" y="6"/>
                      <a:pt x="4" y="6"/>
                      <a:pt x="3" y="6"/>
                    </a:cubicBezTo>
                    <a:cubicBezTo>
                      <a:pt x="3" y="5"/>
                      <a:pt x="6" y="4"/>
                      <a:pt x="7" y="4"/>
                    </a:cubicBezTo>
                    <a:cubicBezTo>
                      <a:pt x="9" y="4"/>
                      <a:pt x="11" y="7"/>
                      <a:pt x="13" y="8"/>
                    </a:cubicBezTo>
                    <a:cubicBezTo>
                      <a:pt x="14" y="8"/>
                      <a:pt x="15" y="10"/>
                      <a:pt x="16" y="9"/>
                    </a:cubicBezTo>
                    <a:cubicBezTo>
                      <a:pt x="19" y="7"/>
                      <a:pt x="13" y="7"/>
                      <a:pt x="13" y="7"/>
                    </a:cubicBezTo>
                    <a:cubicBezTo>
                      <a:pt x="14" y="7"/>
                      <a:pt x="18" y="6"/>
                      <a:pt x="14" y="5"/>
                    </a:cubicBezTo>
                    <a:cubicBezTo>
                      <a:pt x="13" y="5"/>
                      <a:pt x="12" y="5"/>
                      <a:pt x="11" y="4"/>
                    </a:cubicBezTo>
                    <a:cubicBezTo>
                      <a:pt x="9" y="3"/>
                      <a:pt x="11" y="3"/>
                      <a:pt x="11" y="2"/>
                    </a:cubicBezTo>
                    <a:cubicBezTo>
                      <a:pt x="10" y="2"/>
                      <a:pt x="7" y="3"/>
                      <a:pt x="7" y="3"/>
                    </a:cubicBezTo>
                    <a:cubicBezTo>
                      <a:pt x="6" y="2"/>
                      <a:pt x="13" y="1"/>
                      <a:pt x="13" y="1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1" y="3"/>
                      <a:pt x="14" y="3"/>
                      <a:pt x="15" y="3"/>
                    </a:cubicBezTo>
                    <a:cubicBezTo>
                      <a:pt x="18" y="4"/>
                      <a:pt x="19" y="4"/>
                      <a:pt x="21" y="2"/>
                    </a:cubicBezTo>
                    <a:cubicBezTo>
                      <a:pt x="24" y="0"/>
                      <a:pt x="27" y="6"/>
                      <a:pt x="26" y="8"/>
                    </a:cubicBezTo>
                    <a:cubicBezTo>
                      <a:pt x="26" y="10"/>
                      <a:pt x="26" y="11"/>
                      <a:pt x="27" y="12"/>
                    </a:cubicBezTo>
                    <a:cubicBezTo>
                      <a:pt x="28" y="14"/>
                      <a:pt x="28" y="15"/>
                      <a:pt x="26" y="14"/>
                    </a:cubicBezTo>
                    <a:cubicBezTo>
                      <a:pt x="24" y="12"/>
                      <a:pt x="25" y="16"/>
                      <a:pt x="26" y="17"/>
                    </a:cubicBezTo>
                    <a:cubicBezTo>
                      <a:pt x="27" y="18"/>
                      <a:pt x="23" y="19"/>
                      <a:pt x="22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85" name="Freeform 586">
                <a:extLst>
                  <a:ext uri="{FF2B5EF4-FFF2-40B4-BE49-F238E27FC236}">
                    <a16:creationId xmlns:a16="http://schemas.microsoft.com/office/drawing/2014/main" id="{2FE771FD-8D26-4541-B21A-8400828D3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8498" y="4535101"/>
                <a:ext cx="82802" cy="25484"/>
              </a:xfrm>
              <a:custGeom>
                <a:avLst/>
                <a:gdLst>
                  <a:gd name="T0" fmla="*/ 1 w 9"/>
                  <a:gd name="T1" fmla="*/ 3 h 3"/>
                  <a:gd name="T2" fmla="*/ 7 w 9"/>
                  <a:gd name="T3" fmla="*/ 0 h 3"/>
                  <a:gd name="T4" fmla="*/ 1 w 9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1" y="3"/>
                    </a:moveTo>
                    <a:cubicBezTo>
                      <a:pt x="4" y="2"/>
                      <a:pt x="9" y="0"/>
                      <a:pt x="7" y="0"/>
                    </a:cubicBezTo>
                    <a:cubicBezTo>
                      <a:pt x="4" y="0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86" name="Freeform 587">
                <a:extLst>
                  <a:ext uri="{FF2B5EF4-FFF2-40B4-BE49-F238E27FC236}">
                    <a16:creationId xmlns:a16="http://schemas.microsoft.com/office/drawing/2014/main" id="{B0A10E3F-60A5-F64F-9706-25557CA802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9389" y="4525545"/>
                <a:ext cx="76432" cy="19114"/>
              </a:xfrm>
              <a:custGeom>
                <a:avLst/>
                <a:gdLst>
                  <a:gd name="T0" fmla="*/ 1 w 8"/>
                  <a:gd name="T1" fmla="*/ 2 h 2"/>
                  <a:gd name="T2" fmla="*/ 6 w 8"/>
                  <a:gd name="T3" fmla="*/ 0 h 2"/>
                  <a:gd name="T4" fmla="*/ 1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1" y="2"/>
                    </a:moveTo>
                    <a:cubicBezTo>
                      <a:pt x="0" y="2"/>
                      <a:pt x="4" y="0"/>
                      <a:pt x="6" y="0"/>
                    </a:cubicBezTo>
                    <a:cubicBezTo>
                      <a:pt x="8" y="0"/>
                      <a:pt x="4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87" name="Freeform 588">
                <a:extLst>
                  <a:ext uri="{FF2B5EF4-FFF2-40B4-BE49-F238E27FC236}">
                    <a16:creationId xmlns:a16="http://schemas.microsoft.com/office/drawing/2014/main" id="{332AF573-07F5-1B4C-A22E-E6491066FA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1172" y="4496873"/>
                <a:ext cx="95541" cy="47785"/>
              </a:xfrm>
              <a:custGeom>
                <a:avLst/>
                <a:gdLst>
                  <a:gd name="T0" fmla="*/ 2 w 10"/>
                  <a:gd name="T1" fmla="*/ 3 h 5"/>
                  <a:gd name="T2" fmla="*/ 10 w 10"/>
                  <a:gd name="T3" fmla="*/ 1 h 5"/>
                  <a:gd name="T4" fmla="*/ 2 w 10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5">
                    <a:moveTo>
                      <a:pt x="2" y="3"/>
                    </a:moveTo>
                    <a:cubicBezTo>
                      <a:pt x="0" y="2"/>
                      <a:pt x="10" y="0"/>
                      <a:pt x="10" y="1"/>
                    </a:cubicBezTo>
                    <a:cubicBezTo>
                      <a:pt x="10" y="2"/>
                      <a:pt x="6" y="5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88" name="Freeform 589">
                <a:extLst>
                  <a:ext uri="{FF2B5EF4-FFF2-40B4-BE49-F238E27FC236}">
                    <a16:creationId xmlns:a16="http://schemas.microsoft.com/office/drawing/2014/main" id="{AA1F5E67-39F0-B842-94C9-2D93EA78D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0728" y="4458649"/>
                <a:ext cx="66879" cy="47785"/>
              </a:xfrm>
              <a:custGeom>
                <a:avLst/>
                <a:gdLst>
                  <a:gd name="T0" fmla="*/ 1 w 7"/>
                  <a:gd name="T1" fmla="*/ 5 h 5"/>
                  <a:gd name="T2" fmla="*/ 0 w 7"/>
                  <a:gd name="T3" fmla="*/ 1 h 5"/>
                  <a:gd name="T4" fmla="*/ 4 w 7"/>
                  <a:gd name="T5" fmla="*/ 2 h 5"/>
                  <a:gd name="T6" fmla="*/ 7 w 7"/>
                  <a:gd name="T7" fmla="*/ 4 h 5"/>
                  <a:gd name="T8" fmla="*/ 1 w 7"/>
                  <a:gd name="T9" fmla="*/ 5 h 5"/>
                  <a:gd name="T10" fmla="*/ 1 w 7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5"/>
                    </a:moveTo>
                    <a:cubicBezTo>
                      <a:pt x="0" y="4"/>
                      <a:pt x="0" y="2"/>
                      <a:pt x="0" y="1"/>
                    </a:cubicBezTo>
                    <a:cubicBezTo>
                      <a:pt x="1" y="0"/>
                      <a:pt x="3" y="1"/>
                      <a:pt x="4" y="2"/>
                    </a:cubicBezTo>
                    <a:cubicBezTo>
                      <a:pt x="4" y="2"/>
                      <a:pt x="7" y="3"/>
                      <a:pt x="7" y="4"/>
                    </a:cubicBezTo>
                    <a:cubicBezTo>
                      <a:pt x="7" y="4"/>
                      <a:pt x="2" y="5"/>
                      <a:pt x="1" y="5"/>
                    </a:cubicBezTo>
                    <a:cubicBezTo>
                      <a:pt x="0" y="4"/>
                      <a:pt x="4" y="5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89" name="Freeform 590">
                <a:extLst>
                  <a:ext uri="{FF2B5EF4-FFF2-40B4-BE49-F238E27FC236}">
                    <a16:creationId xmlns:a16="http://schemas.microsoft.com/office/drawing/2014/main" id="{F1114CFC-2609-E541-A946-D7B401739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372" y="4347152"/>
                <a:ext cx="111465" cy="82827"/>
              </a:xfrm>
              <a:custGeom>
                <a:avLst/>
                <a:gdLst>
                  <a:gd name="T0" fmla="*/ 8 w 12"/>
                  <a:gd name="T1" fmla="*/ 8 h 9"/>
                  <a:gd name="T2" fmla="*/ 3 w 12"/>
                  <a:gd name="T3" fmla="*/ 1 h 9"/>
                  <a:gd name="T4" fmla="*/ 8 w 12"/>
                  <a:gd name="T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8" y="8"/>
                    </a:moveTo>
                    <a:cubicBezTo>
                      <a:pt x="6" y="9"/>
                      <a:pt x="0" y="0"/>
                      <a:pt x="3" y="1"/>
                    </a:cubicBezTo>
                    <a:cubicBezTo>
                      <a:pt x="6" y="3"/>
                      <a:pt x="12" y="8"/>
                      <a:pt x="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90" name="Freeform 591">
                <a:extLst>
                  <a:ext uri="{FF2B5EF4-FFF2-40B4-BE49-F238E27FC236}">
                    <a16:creationId xmlns:a16="http://schemas.microsoft.com/office/drawing/2014/main" id="{144A2137-41A6-6A4D-B103-A2D286EAEE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15" y="4337597"/>
                <a:ext cx="82802" cy="28669"/>
              </a:xfrm>
              <a:custGeom>
                <a:avLst/>
                <a:gdLst>
                  <a:gd name="T0" fmla="*/ 2 w 9"/>
                  <a:gd name="T1" fmla="*/ 1 h 3"/>
                  <a:gd name="T2" fmla="*/ 8 w 9"/>
                  <a:gd name="T3" fmla="*/ 2 h 3"/>
                  <a:gd name="T4" fmla="*/ 2 w 9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2" y="1"/>
                    </a:moveTo>
                    <a:cubicBezTo>
                      <a:pt x="5" y="0"/>
                      <a:pt x="9" y="2"/>
                      <a:pt x="8" y="2"/>
                    </a:cubicBezTo>
                    <a:cubicBezTo>
                      <a:pt x="3" y="3"/>
                      <a:pt x="0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91" name="Freeform 592">
                <a:extLst>
                  <a:ext uri="{FF2B5EF4-FFF2-40B4-BE49-F238E27FC236}">
                    <a16:creationId xmlns:a16="http://schemas.microsoft.com/office/drawing/2014/main" id="{F1F2E06F-B007-5D49-BDE8-5D1E81F6B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7478" y="4187875"/>
                <a:ext cx="334394" cy="178393"/>
              </a:xfrm>
              <a:custGeom>
                <a:avLst/>
                <a:gdLst>
                  <a:gd name="T0" fmla="*/ 28 w 36"/>
                  <a:gd name="T1" fmla="*/ 17 h 19"/>
                  <a:gd name="T2" fmla="*/ 27 w 36"/>
                  <a:gd name="T3" fmla="*/ 15 h 19"/>
                  <a:gd name="T4" fmla="*/ 22 w 36"/>
                  <a:gd name="T5" fmla="*/ 13 h 19"/>
                  <a:gd name="T6" fmla="*/ 14 w 36"/>
                  <a:gd name="T7" fmla="*/ 14 h 19"/>
                  <a:gd name="T8" fmla="*/ 18 w 36"/>
                  <a:gd name="T9" fmla="*/ 12 h 19"/>
                  <a:gd name="T10" fmla="*/ 8 w 36"/>
                  <a:gd name="T11" fmla="*/ 12 h 19"/>
                  <a:gd name="T12" fmla="*/ 13 w 36"/>
                  <a:gd name="T13" fmla="*/ 10 h 19"/>
                  <a:gd name="T14" fmla="*/ 12 w 36"/>
                  <a:gd name="T15" fmla="*/ 9 h 19"/>
                  <a:gd name="T16" fmla="*/ 13 w 36"/>
                  <a:gd name="T17" fmla="*/ 8 h 19"/>
                  <a:gd name="T18" fmla="*/ 11 w 36"/>
                  <a:gd name="T19" fmla="*/ 8 h 19"/>
                  <a:gd name="T20" fmla="*/ 10 w 36"/>
                  <a:gd name="T21" fmla="*/ 6 h 19"/>
                  <a:gd name="T22" fmla="*/ 6 w 36"/>
                  <a:gd name="T23" fmla="*/ 6 h 19"/>
                  <a:gd name="T24" fmla="*/ 3 w 36"/>
                  <a:gd name="T25" fmla="*/ 5 h 19"/>
                  <a:gd name="T26" fmla="*/ 9 w 36"/>
                  <a:gd name="T27" fmla="*/ 2 h 19"/>
                  <a:gd name="T28" fmla="*/ 16 w 36"/>
                  <a:gd name="T29" fmla="*/ 1 h 19"/>
                  <a:gd name="T30" fmla="*/ 18 w 36"/>
                  <a:gd name="T31" fmla="*/ 5 h 19"/>
                  <a:gd name="T32" fmla="*/ 22 w 36"/>
                  <a:gd name="T33" fmla="*/ 4 h 19"/>
                  <a:gd name="T34" fmla="*/ 25 w 36"/>
                  <a:gd name="T35" fmla="*/ 7 h 19"/>
                  <a:gd name="T36" fmla="*/ 30 w 36"/>
                  <a:gd name="T37" fmla="*/ 7 h 19"/>
                  <a:gd name="T38" fmla="*/ 33 w 36"/>
                  <a:gd name="T39" fmla="*/ 12 h 19"/>
                  <a:gd name="T40" fmla="*/ 34 w 36"/>
                  <a:gd name="T41" fmla="*/ 16 h 19"/>
                  <a:gd name="T42" fmla="*/ 28 w 36"/>
                  <a:gd name="T43" fmla="*/ 17 h 19"/>
                  <a:gd name="T44" fmla="*/ 28 w 36"/>
                  <a:gd name="T45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19">
                    <a:moveTo>
                      <a:pt x="28" y="17"/>
                    </a:moveTo>
                    <a:cubicBezTo>
                      <a:pt x="27" y="17"/>
                      <a:pt x="27" y="16"/>
                      <a:pt x="27" y="15"/>
                    </a:cubicBezTo>
                    <a:cubicBezTo>
                      <a:pt x="26" y="14"/>
                      <a:pt x="23" y="13"/>
                      <a:pt x="22" y="13"/>
                    </a:cubicBezTo>
                    <a:cubicBezTo>
                      <a:pt x="21" y="13"/>
                      <a:pt x="14" y="15"/>
                      <a:pt x="14" y="14"/>
                    </a:cubicBezTo>
                    <a:cubicBezTo>
                      <a:pt x="14" y="14"/>
                      <a:pt x="18" y="12"/>
                      <a:pt x="18" y="12"/>
                    </a:cubicBezTo>
                    <a:cubicBezTo>
                      <a:pt x="15" y="11"/>
                      <a:pt x="11" y="14"/>
                      <a:pt x="8" y="12"/>
                    </a:cubicBezTo>
                    <a:cubicBezTo>
                      <a:pt x="2" y="9"/>
                      <a:pt x="13" y="10"/>
                      <a:pt x="13" y="10"/>
                    </a:cubicBezTo>
                    <a:cubicBezTo>
                      <a:pt x="13" y="10"/>
                      <a:pt x="12" y="9"/>
                      <a:pt x="12" y="9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4" y="7"/>
                      <a:pt x="11" y="8"/>
                      <a:pt x="11" y="8"/>
                    </a:cubicBezTo>
                    <a:cubicBezTo>
                      <a:pt x="10" y="7"/>
                      <a:pt x="12" y="6"/>
                      <a:pt x="10" y="6"/>
                    </a:cubicBezTo>
                    <a:cubicBezTo>
                      <a:pt x="9" y="6"/>
                      <a:pt x="7" y="7"/>
                      <a:pt x="6" y="6"/>
                    </a:cubicBezTo>
                    <a:cubicBezTo>
                      <a:pt x="6" y="5"/>
                      <a:pt x="4" y="6"/>
                      <a:pt x="3" y="5"/>
                    </a:cubicBezTo>
                    <a:cubicBezTo>
                      <a:pt x="0" y="0"/>
                      <a:pt x="7" y="2"/>
                      <a:pt x="9" y="2"/>
                    </a:cubicBezTo>
                    <a:cubicBezTo>
                      <a:pt x="11" y="1"/>
                      <a:pt x="14" y="0"/>
                      <a:pt x="16" y="1"/>
                    </a:cubicBezTo>
                    <a:cubicBezTo>
                      <a:pt x="19" y="2"/>
                      <a:pt x="14" y="7"/>
                      <a:pt x="18" y="5"/>
                    </a:cubicBezTo>
                    <a:cubicBezTo>
                      <a:pt x="19" y="5"/>
                      <a:pt x="21" y="3"/>
                      <a:pt x="22" y="4"/>
                    </a:cubicBezTo>
                    <a:cubicBezTo>
                      <a:pt x="23" y="5"/>
                      <a:pt x="24" y="7"/>
                      <a:pt x="25" y="7"/>
                    </a:cubicBezTo>
                    <a:cubicBezTo>
                      <a:pt x="26" y="7"/>
                      <a:pt x="29" y="6"/>
                      <a:pt x="30" y="7"/>
                    </a:cubicBezTo>
                    <a:cubicBezTo>
                      <a:pt x="32" y="8"/>
                      <a:pt x="32" y="11"/>
                      <a:pt x="33" y="12"/>
                    </a:cubicBezTo>
                    <a:cubicBezTo>
                      <a:pt x="34" y="14"/>
                      <a:pt x="36" y="15"/>
                      <a:pt x="34" y="16"/>
                    </a:cubicBezTo>
                    <a:cubicBezTo>
                      <a:pt x="33" y="18"/>
                      <a:pt x="30" y="18"/>
                      <a:pt x="28" y="17"/>
                    </a:cubicBezTo>
                    <a:cubicBezTo>
                      <a:pt x="27" y="16"/>
                      <a:pt x="31" y="19"/>
                      <a:pt x="28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92" name="Freeform 593">
                <a:extLst>
                  <a:ext uri="{FF2B5EF4-FFF2-40B4-BE49-F238E27FC236}">
                    <a16:creationId xmlns:a16="http://schemas.microsoft.com/office/drawing/2014/main" id="{92ABB6D4-0A71-E448-90DE-35C280F7A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8623" y="4101865"/>
                <a:ext cx="101909" cy="47785"/>
              </a:xfrm>
              <a:custGeom>
                <a:avLst/>
                <a:gdLst>
                  <a:gd name="T0" fmla="*/ 8 w 11"/>
                  <a:gd name="T1" fmla="*/ 5 h 5"/>
                  <a:gd name="T2" fmla="*/ 4 w 11"/>
                  <a:gd name="T3" fmla="*/ 4 h 5"/>
                  <a:gd name="T4" fmla="*/ 2 w 11"/>
                  <a:gd name="T5" fmla="*/ 3 h 5"/>
                  <a:gd name="T6" fmla="*/ 7 w 11"/>
                  <a:gd name="T7" fmla="*/ 2 h 5"/>
                  <a:gd name="T8" fmla="*/ 8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8" y="5"/>
                    </a:moveTo>
                    <a:cubicBezTo>
                      <a:pt x="6" y="5"/>
                      <a:pt x="6" y="4"/>
                      <a:pt x="4" y="4"/>
                    </a:cubicBezTo>
                    <a:cubicBezTo>
                      <a:pt x="4" y="4"/>
                      <a:pt x="0" y="4"/>
                      <a:pt x="2" y="3"/>
                    </a:cubicBezTo>
                    <a:cubicBezTo>
                      <a:pt x="3" y="1"/>
                      <a:pt x="6" y="0"/>
                      <a:pt x="7" y="2"/>
                    </a:cubicBezTo>
                    <a:cubicBezTo>
                      <a:pt x="9" y="3"/>
                      <a:pt x="11" y="5"/>
                      <a:pt x="8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93" name="Freeform 594">
                <a:extLst>
                  <a:ext uri="{FF2B5EF4-FFF2-40B4-BE49-F238E27FC236}">
                    <a16:creationId xmlns:a16="http://schemas.microsoft.com/office/drawing/2014/main" id="{7A47A4C0-C518-ED4F-9842-8362D94A72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1426" y="4251587"/>
                <a:ext cx="187897" cy="105125"/>
              </a:xfrm>
              <a:custGeom>
                <a:avLst/>
                <a:gdLst>
                  <a:gd name="T0" fmla="*/ 8 w 20"/>
                  <a:gd name="T1" fmla="*/ 7 h 11"/>
                  <a:gd name="T2" fmla="*/ 3 w 20"/>
                  <a:gd name="T3" fmla="*/ 5 h 11"/>
                  <a:gd name="T4" fmla="*/ 4 w 20"/>
                  <a:gd name="T5" fmla="*/ 3 h 11"/>
                  <a:gd name="T6" fmla="*/ 1 w 20"/>
                  <a:gd name="T7" fmla="*/ 1 h 11"/>
                  <a:gd name="T8" fmla="*/ 6 w 20"/>
                  <a:gd name="T9" fmla="*/ 1 h 11"/>
                  <a:gd name="T10" fmla="*/ 12 w 20"/>
                  <a:gd name="T11" fmla="*/ 3 h 11"/>
                  <a:gd name="T12" fmla="*/ 16 w 20"/>
                  <a:gd name="T13" fmla="*/ 3 h 11"/>
                  <a:gd name="T14" fmla="*/ 19 w 20"/>
                  <a:gd name="T15" fmla="*/ 4 h 11"/>
                  <a:gd name="T16" fmla="*/ 18 w 20"/>
                  <a:gd name="T17" fmla="*/ 8 h 11"/>
                  <a:gd name="T18" fmla="*/ 15 w 20"/>
                  <a:gd name="T19" fmla="*/ 10 h 11"/>
                  <a:gd name="T20" fmla="*/ 9 w 20"/>
                  <a:gd name="T21" fmla="*/ 11 h 11"/>
                  <a:gd name="T22" fmla="*/ 4 w 20"/>
                  <a:gd name="T23" fmla="*/ 8 h 11"/>
                  <a:gd name="T24" fmla="*/ 8 w 20"/>
                  <a:gd name="T25" fmla="*/ 7 h 11"/>
                  <a:gd name="T26" fmla="*/ 8 w 20"/>
                  <a:gd name="T2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1">
                    <a:moveTo>
                      <a:pt x="8" y="7"/>
                    </a:moveTo>
                    <a:cubicBezTo>
                      <a:pt x="6" y="7"/>
                      <a:pt x="4" y="6"/>
                      <a:pt x="3" y="5"/>
                    </a:cubicBezTo>
                    <a:cubicBezTo>
                      <a:pt x="0" y="4"/>
                      <a:pt x="4" y="3"/>
                      <a:pt x="4" y="3"/>
                    </a:cubicBezTo>
                    <a:cubicBezTo>
                      <a:pt x="4" y="2"/>
                      <a:pt x="2" y="1"/>
                      <a:pt x="1" y="1"/>
                    </a:cubicBezTo>
                    <a:cubicBezTo>
                      <a:pt x="1" y="0"/>
                      <a:pt x="6" y="1"/>
                      <a:pt x="6" y="1"/>
                    </a:cubicBezTo>
                    <a:cubicBezTo>
                      <a:pt x="8" y="1"/>
                      <a:pt x="10" y="2"/>
                      <a:pt x="12" y="3"/>
                    </a:cubicBezTo>
                    <a:cubicBezTo>
                      <a:pt x="14" y="3"/>
                      <a:pt x="15" y="3"/>
                      <a:pt x="16" y="3"/>
                    </a:cubicBezTo>
                    <a:cubicBezTo>
                      <a:pt x="17" y="3"/>
                      <a:pt x="20" y="4"/>
                      <a:pt x="19" y="4"/>
                    </a:cubicBezTo>
                    <a:cubicBezTo>
                      <a:pt x="17" y="6"/>
                      <a:pt x="16" y="5"/>
                      <a:pt x="18" y="8"/>
                    </a:cubicBezTo>
                    <a:cubicBezTo>
                      <a:pt x="19" y="9"/>
                      <a:pt x="16" y="9"/>
                      <a:pt x="15" y="10"/>
                    </a:cubicBezTo>
                    <a:cubicBezTo>
                      <a:pt x="13" y="10"/>
                      <a:pt x="11" y="11"/>
                      <a:pt x="9" y="11"/>
                    </a:cubicBezTo>
                    <a:cubicBezTo>
                      <a:pt x="8" y="10"/>
                      <a:pt x="4" y="9"/>
                      <a:pt x="4" y="8"/>
                    </a:cubicBezTo>
                    <a:cubicBezTo>
                      <a:pt x="4" y="8"/>
                      <a:pt x="10" y="7"/>
                      <a:pt x="8" y="7"/>
                    </a:cubicBezTo>
                    <a:cubicBezTo>
                      <a:pt x="5" y="6"/>
                      <a:pt x="10" y="7"/>
                      <a:pt x="8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94" name="Freeform 595">
                <a:extLst>
                  <a:ext uri="{FF2B5EF4-FFF2-40B4-BE49-F238E27FC236}">
                    <a16:creationId xmlns:a16="http://schemas.microsoft.com/office/drawing/2014/main" id="{7352E5FD-60EA-A140-B106-6E71B4EFDA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6521" y="4347152"/>
                <a:ext cx="165603" cy="47785"/>
              </a:xfrm>
              <a:custGeom>
                <a:avLst/>
                <a:gdLst>
                  <a:gd name="T0" fmla="*/ 14 w 18"/>
                  <a:gd name="T1" fmla="*/ 5 h 5"/>
                  <a:gd name="T2" fmla="*/ 16 w 18"/>
                  <a:gd name="T3" fmla="*/ 2 h 5"/>
                  <a:gd name="T4" fmla="*/ 13 w 18"/>
                  <a:gd name="T5" fmla="*/ 1 h 5"/>
                  <a:gd name="T6" fmla="*/ 3 w 18"/>
                  <a:gd name="T7" fmla="*/ 1 h 5"/>
                  <a:gd name="T8" fmla="*/ 4 w 18"/>
                  <a:gd name="T9" fmla="*/ 4 h 5"/>
                  <a:gd name="T10" fmla="*/ 14 w 18"/>
                  <a:gd name="T11" fmla="*/ 5 h 5"/>
                  <a:gd name="T12" fmla="*/ 14 w 18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">
                    <a:moveTo>
                      <a:pt x="14" y="5"/>
                    </a:moveTo>
                    <a:cubicBezTo>
                      <a:pt x="14" y="4"/>
                      <a:pt x="18" y="2"/>
                      <a:pt x="16" y="2"/>
                    </a:cubicBezTo>
                    <a:cubicBezTo>
                      <a:pt x="15" y="1"/>
                      <a:pt x="14" y="1"/>
                      <a:pt x="13" y="1"/>
                    </a:cubicBezTo>
                    <a:cubicBezTo>
                      <a:pt x="10" y="1"/>
                      <a:pt x="6" y="0"/>
                      <a:pt x="3" y="1"/>
                    </a:cubicBezTo>
                    <a:cubicBezTo>
                      <a:pt x="0" y="1"/>
                      <a:pt x="1" y="4"/>
                      <a:pt x="4" y="4"/>
                    </a:cubicBezTo>
                    <a:cubicBezTo>
                      <a:pt x="7" y="4"/>
                      <a:pt x="11" y="5"/>
                      <a:pt x="14" y="5"/>
                    </a:cubicBezTo>
                    <a:cubicBezTo>
                      <a:pt x="16" y="4"/>
                      <a:pt x="12" y="5"/>
                      <a:pt x="14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95" name="Freeform 596">
                <a:extLst>
                  <a:ext uri="{FF2B5EF4-FFF2-40B4-BE49-F238E27FC236}">
                    <a16:creationId xmlns:a16="http://schemas.microsoft.com/office/drawing/2014/main" id="{9B7AB28E-D6C9-3B4D-8293-93C7B8425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6970" y="4560586"/>
                <a:ext cx="156049" cy="105125"/>
              </a:xfrm>
              <a:custGeom>
                <a:avLst/>
                <a:gdLst>
                  <a:gd name="T0" fmla="*/ 7 w 17"/>
                  <a:gd name="T1" fmla="*/ 1 h 11"/>
                  <a:gd name="T2" fmla="*/ 1 w 17"/>
                  <a:gd name="T3" fmla="*/ 6 h 11"/>
                  <a:gd name="T4" fmla="*/ 10 w 17"/>
                  <a:gd name="T5" fmla="*/ 10 h 11"/>
                  <a:gd name="T6" fmla="*/ 15 w 17"/>
                  <a:gd name="T7" fmla="*/ 10 h 11"/>
                  <a:gd name="T8" fmla="*/ 15 w 17"/>
                  <a:gd name="T9" fmla="*/ 8 h 11"/>
                  <a:gd name="T10" fmla="*/ 16 w 17"/>
                  <a:gd name="T11" fmla="*/ 6 h 11"/>
                  <a:gd name="T12" fmla="*/ 7 w 17"/>
                  <a:gd name="T13" fmla="*/ 1 h 11"/>
                  <a:gd name="T14" fmla="*/ 7 w 17"/>
                  <a:gd name="T15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1">
                    <a:moveTo>
                      <a:pt x="7" y="1"/>
                    </a:moveTo>
                    <a:cubicBezTo>
                      <a:pt x="5" y="0"/>
                      <a:pt x="2" y="4"/>
                      <a:pt x="1" y="6"/>
                    </a:cubicBezTo>
                    <a:cubicBezTo>
                      <a:pt x="0" y="8"/>
                      <a:pt x="8" y="10"/>
                      <a:pt x="10" y="10"/>
                    </a:cubicBezTo>
                    <a:cubicBezTo>
                      <a:pt x="11" y="11"/>
                      <a:pt x="14" y="11"/>
                      <a:pt x="15" y="10"/>
                    </a:cubicBezTo>
                    <a:cubicBezTo>
                      <a:pt x="16" y="10"/>
                      <a:pt x="15" y="9"/>
                      <a:pt x="15" y="8"/>
                    </a:cubicBezTo>
                    <a:cubicBezTo>
                      <a:pt x="15" y="7"/>
                      <a:pt x="15" y="6"/>
                      <a:pt x="16" y="6"/>
                    </a:cubicBezTo>
                    <a:cubicBezTo>
                      <a:pt x="17" y="4"/>
                      <a:pt x="9" y="1"/>
                      <a:pt x="7" y="1"/>
                    </a:cubicBezTo>
                    <a:cubicBezTo>
                      <a:pt x="5" y="0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96" name="Freeform 597">
                <a:extLst>
                  <a:ext uri="{FF2B5EF4-FFF2-40B4-BE49-F238E27FC236}">
                    <a16:creationId xmlns:a16="http://schemas.microsoft.com/office/drawing/2014/main" id="{70062CEB-948B-B649-BFA3-27D28EFED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0215" y="4535101"/>
                <a:ext cx="38217" cy="25484"/>
              </a:xfrm>
              <a:custGeom>
                <a:avLst/>
                <a:gdLst>
                  <a:gd name="T0" fmla="*/ 3 w 4"/>
                  <a:gd name="T1" fmla="*/ 2 h 3"/>
                  <a:gd name="T2" fmla="*/ 1 w 4"/>
                  <a:gd name="T3" fmla="*/ 1 h 3"/>
                  <a:gd name="T4" fmla="*/ 3 w 4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97" name="Freeform 598">
                <a:extLst>
                  <a:ext uri="{FF2B5EF4-FFF2-40B4-BE49-F238E27FC236}">
                    <a16:creationId xmlns:a16="http://schemas.microsoft.com/office/drawing/2014/main" id="{1BB0D341-1F0A-6145-9F1F-1778D67E8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9005" y="4366266"/>
                <a:ext cx="82802" cy="54153"/>
              </a:xfrm>
              <a:custGeom>
                <a:avLst/>
                <a:gdLst>
                  <a:gd name="T0" fmla="*/ 1 w 9"/>
                  <a:gd name="T1" fmla="*/ 5 h 6"/>
                  <a:gd name="T2" fmla="*/ 1 w 9"/>
                  <a:gd name="T3" fmla="*/ 1 h 6"/>
                  <a:gd name="T4" fmla="*/ 5 w 9"/>
                  <a:gd name="T5" fmla="*/ 1 h 6"/>
                  <a:gd name="T6" fmla="*/ 9 w 9"/>
                  <a:gd name="T7" fmla="*/ 3 h 6"/>
                  <a:gd name="T8" fmla="*/ 5 w 9"/>
                  <a:gd name="T9" fmla="*/ 5 h 6"/>
                  <a:gd name="T10" fmla="*/ 1 w 9"/>
                  <a:gd name="T11" fmla="*/ 5 h 6"/>
                  <a:gd name="T12" fmla="*/ 1 w 9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1" y="5"/>
                    </a:moveTo>
                    <a:cubicBezTo>
                      <a:pt x="1" y="5"/>
                      <a:pt x="2" y="2"/>
                      <a:pt x="1" y="1"/>
                    </a:cubicBezTo>
                    <a:cubicBezTo>
                      <a:pt x="1" y="0"/>
                      <a:pt x="4" y="1"/>
                      <a:pt x="5" y="1"/>
                    </a:cubicBezTo>
                    <a:cubicBezTo>
                      <a:pt x="6" y="1"/>
                      <a:pt x="9" y="2"/>
                      <a:pt x="9" y="3"/>
                    </a:cubicBezTo>
                    <a:cubicBezTo>
                      <a:pt x="8" y="4"/>
                      <a:pt x="6" y="5"/>
                      <a:pt x="5" y="5"/>
                    </a:cubicBezTo>
                    <a:cubicBezTo>
                      <a:pt x="3" y="6"/>
                      <a:pt x="3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98" name="Freeform 599">
                <a:extLst>
                  <a:ext uri="{FF2B5EF4-FFF2-40B4-BE49-F238E27FC236}">
                    <a16:creationId xmlns:a16="http://schemas.microsoft.com/office/drawing/2014/main" id="{11FAE06C-CB9D-F440-A4F8-281C631EDE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3590" y="4449088"/>
                <a:ext cx="28662" cy="38228"/>
              </a:xfrm>
              <a:custGeom>
                <a:avLst/>
                <a:gdLst>
                  <a:gd name="T0" fmla="*/ 2 w 3"/>
                  <a:gd name="T1" fmla="*/ 1 h 4"/>
                  <a:gd name="T2" fmla="*/ 1 w 3"/>
                  <a:gd name="T3" fmla="*/ 3 h 4"/>
                  <a:gd name="T4" fmla="*/ 2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0" y="0"/>
                      <a:pt x="0" y="3"/>
                      <a:pt x="1" y="3"/>
                    </a:cubicBezTo>
                    <a:cubicBezTo>
                      <a:pt x="2" y="4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99" name="Freeform 600">
                <a:extLst>
                  <a:ext uri="{FF2B5EF4-FFF2-40B4-BE49-F238E27FC236}">
                    <a16:creationId xmlns:a16="http://schemas.microsoft.com/office/drawing/2014/main" id="{19F1404E-0DCC-7B43-A497-EE1D1B9C4B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7859" y="4420421"/>
                <a:ext cx="831208" cy="254846"/>
              </a:xfrm>
              <a:custGeom>
                <a:avLst/>
                <a:gdLst>
                  <a:gd name="T0" fmla="*/ 17 w 89"/>
                  <a:gd name="T1" fmla="*/ 7 h 27"/>
                  <a:gd name="T2" fmla="*/ 19 w 89"/>
                  <a:gd name="T3" fmla="*/ 4 h 27"/>
                  <a:gd name="T4" fmla="*/ 15 w 89"/>
                  <a:gd name="T5" fmla="*/ 2 h 27"/>
                  <a:gd name="T6" fmla="*/ 12 w 89"/>
                  <a:gd name="T7" fmla="*/ 2 h 27"/>
                  <a:gd name="T8" fmla="*/ 4 w 89"/>
                  <a:gd name="T9" fmla="*/ 1 h 27"/>
                  <a:gd name="T10" fmla="*/ 4 w 89"/>
                  <a:gd name="T11" fmla="*/ 3 h 27"/>
                  <a:gd name="T12" fmla="*/ 0 w 89"/>
                  <a:gd name="T13" fmla="*/ 4 h 27"/>
                  <a:gd name="T14" fmla="*/ 5 w 89"/>
                  <a:gd name="T15" fmla="*/ 5 h 27"/>
                  <a:gd name="T16" fmla="*/ 7 w 89"/>
                  <a:gd name="T17" fmla="*/ 6 h 27"/>
                  <a:gd name="T18" fmla="*/ 6 w 89"/>
                  <a:gd name="T19" fmla="*/ 7 h 27"/>
                  <a:gd name="T20" fmla="*/ 24 w 89"/>
                  <a:gd name="T21" fmla="*/ 13 h 27"/>
                  <a:gd name="T22" fmla="*/ 25 w 89"/>
                  <a:gd name="T23" fmla="*/ 16 h 27"/>
                  <a:gd name="T24" fmla="*/ 24 w 89"/>
                  <a:gd name="T25" fmla="*/ 21 h 27"/>
                  <a:gd name="T26" fmla="*/ 27 w 89"/>
                  <a:gd name="T27" fmla="*/ 25 h 27"/>
                  <a:gd name="T28" fmla="*/ 30 w 89"/>
                  <a:gd name="T29" fmla="*/ 24 h 27"/>
                  <a:gd name="T30" fmla="*/ 33 w 89"/>
                  <a:gd name="T31" fmla="*/ 26 h 27"/>
                  <a:gd name="T32" fmla="*/ 38 w 89"/>
                  <a:gd name="T33" fmla="*/ 26 h 27"/>
                  <a:gd name="T34" fmla="*/ 42 w 89"/>
                  <a:gd name="T35" fmla="*/ 23 h 27"/>
                  <a:gd name="T36" fmla="*/ 45 w 89"/>
                  <a:gd name="T37" fmla="*/ 26 h 27"/>
                  <a:gd name="T38" fmla="*/ 52 w 89"/>
                  <a:gd name="T39" fmla="*/ 27 h 27"/>
                  <a:gd name="T40" fmla="*/ 62 w 89"/>
                  <a:gd name="T41" fmla="*/ 27 h 27"/>
                  <a:gd name="T42" fmla="*/ 65 w 89"/>
                  <a:gd name="T43" fmla="*/ 27 h 27"/>
                  <a:gd name="T44" fmla="*/ 67 w 89"/>
                  <a:gd name="T45" fmla="*/ 24 h 27"/>
                  <a:gd name="T46" fmla="*/ 70 w 89"/>
                  <a:gd name="T47" fmla="*/ 25 h 27"/>
                  <a:gd name="T48" fmla="*/ 76 w 89"/>
                  <a:gd name="T49" fmla="*/ 27 h 27"/>
                  <a:gd name="T50" fmla="*/ 82 w 89"/>
                  <a:gd name="T51" fmla="*/ 26 h 27"/>
                  <a:gd name="T52" fmla="*/ 85 w 89"/>
                  <a:gd name="T53" fmla="*/ 24 h 27"/>
                  <a:gd name="T54" fmla="*/ 85 w 89"/>
                  <a:gd name="T55" fmla="*/ 22 h 27"/>
                  <a:gd name="T56" fmla="*/ 82 w 89"/>
                  <a:gd name="T57" fmla="*/ 22 h 27"/>
                  <a:gd name="T58" fmla="*/ 85 w 89"/>
                  <a:gd name="T59" fmla="*/ 17 h 27"/>
                  <a:gd name="T60" fmla="*/ 80 w 89"/>
                  <a:gd name="T61" fmla="*/ 16 h 27"/>
                  <a:gd name="T62" fmla="*/ 78 w 89"/>
                  <a:gd name="T63" fmla="*/ 14 h 27"/>
                  <a:gd name="T64" fmla="*/ 70 w 89"/>
                  <a:gd name="T65" fmla="*/ 14 h 27"/>
                  <a:gd name="T66" fmla="*/ 65 w 89"/>
                  <a:gd name="T67" fmla="*/ 14 h 27"/>
                  <a:gd name="T68" fmla="*/ 55 w 89"/>
                  <a:gd name="T69" fmla="*/ 17 h 27"/>
                  <a:gd name="T70" fmla="*/ 56 w 89"/>
                  <a:gd name="T71" fmla="*/ 18 h 27"/>
                  <a:gd name="T72" fmla="*/ 52 w 89"/>
                  <a:gd name="T73" fmla="*/ 18 h 27"/>
                  <a:gd name="T74" fmla="*/ 49 w 89"/>
                  <a:gd name="T75" fmla="*/ 16 h 27"/>
                  <a:gd name="T76" fmla="*/ 46 w 89"/>
                  <a:gd name="T77" fmla="*/ 17 h 27"/>
                  <a:gd name="T78" fmla="*/ 42 w 89"/>
                  <a:gd name="T79" fmla="*/ 16 h 27"/>
                  <a:gd name="T80" fmla="*/ 41 w 89"/>
                  <a:gd name="T81" fmla="*/ 18 h 27"/>
                  <a:gd name="T82" fmla="*/ 38 w 89"/>
                  <a:gd name="T83" fmla="*/ 16 h 27"/>
                  <a:gd name="T84" fmla="*/ 39 w 89"/>
                  <a:gd name="T85" fmla="*/ 14 h 27"/>
                  <a:gd name="T86" fmla="*/ 34 w 89"/>
                  <a:gd name="T87" fmla="*/ 12 h 27"/>
                  <a:gd name="T88" fmla="*/ 30 w 89"/>
                  <a:gd name="T89" fmla="*/ 13 h 27"/>
                  <a:gd name="T90" fmla="*/ 32 w 89"/>
                  <a:gd name="T91" fmla="*/ 12 h 27"/>
                  <a:gd name="T92" fmla="*/ 28 w 89"/>
                  <a:gd name="T93" fmla="*/ 9 h 27"/>
                  <a:gd name="T94" fmla="*/ 38 w 89"/>
                  <a:gd name="T95" fmla="*/ 10 h 27"/>
                  <a:gd name="T96" fmla="*/ 33 w 89"/>
                  <a:gd name="T97" fmla="*/ 7 h 27"/>
                  <a:gd name="T98" fmla="*/ 28 w 89"/>
                  <a:gd name="T99" fmla="*/ 7 h 27"/>
                  <a:gd name="T100" fmla="*/ 32 w 89"/>
                  <a:gd name="T101" fmla="*/ 6 h 27"/>
                  <a:gd name="T102" fmla="*/ 27 w 89"/>
                  <a:gd name="T103" fmla="*/ 5 h 27"/>
                  <a:gd name="T104" fmla="*/ 17 w 89"/>
                  <a:gd name="T105" fmla="*/ 7 h 27"/>
                  <a:gd name="T106" fmla="*/ 17 w 89"/>
                  <a:gd name="T107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9" h="27">
                    <a:moveTo>
                      <a:pt x="17" y="7"/>
                    </a:moveTo>
                    <a:cubicBezTo>
                      <a:pt x="18" y="7"/>
                      <a:pt x="20" y="5"/>
                      <a:pt x="19" y="4"/>
                    </a:cubicBezTo>
                    <a:cubicBezTo>
                      <a:pt x="18" y="3"/>
                      <a:pt x="16" y="2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9" y="1"/>
                      <a:pt x="7" y="0"/>
                      <a:pt x="4" y="1"/>
                    </a:cubicBezTo>
                    <a:cubicBezTo>
                      <a:pt x="0" y="2"/>
                      <a:pt x="3" y="2"/>
                      <a:pt x="4" y="3"/>
                    </a:cubicBezTo>
                    <a:cubicBezTo>
                      <a:pt x="4" y="3"/>
                      <a:pt x="0" y="3"/>
                      <a:pt x="0" y="4"/>
                    </a:cubicBezTo>
                    <a:cubicBezTo>
                      <a:pt x="0" y="5"/>
                      <a:pt x="4" y="5"/>
                      <a:pt x="5" y="5"/>
                    </a:cubicBezTo>
                    <a:cubicBezTo>
                      <a:pt x="5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12" y="11"/>
                      <a:pt x="21" y="5"/>
                      <a:pt x="24" y="13"/>
                    </a:cubicBezTo>
                    <a:cubicBezTo>
                      <a:pt x="24" y="14"/>
                      <a:pt x="26" y="15"/>
                      <a:pt x="25" y="16"/>
                    </a:cubicBezTo>
                    <a:cubicBezTo>
                      <a:pt x="24" y="18"/>
                      <a:pt x="23" y="19"/>
                      <a:pt x="24" y="21"/>
                    </a:cubicBezTo>
                    <a:cubicBezTo>
                      <a:pt x="24" y="21"/>
                      <a:pt x="26" y="25"/>
                      <a:pt x="27" y="25"/>
                    </a:cubicBezTo>
                    <a:cubicBezTo>
                      <a:pt x="28" y="26"/>
                      <a:pt x="30" y="23"/>
                      <a:pt x="30" y="24"/>
                    </a:cubicBezTo>
                    <a:cubicBezTo>
                      <a:pt x="31" y="24"/>
                      <a:pt x="32" y="26"/>
                      <a:pt x="33" y="26"/>
                    </a:cubicBezTo>
                    <a:cubicBezTo>
                      <a:pt x="35" y="27"/>
                      <a:pt x="37" y="26"/>
                      <a:pt x="38" y="26"/>
                    </a:cubicBezTo>
                    <a:cubicBezTo>
                      <a:pt x="39" y="25"/>
                      <a:pt x="41" y="23"/>
                      <a:pt x="42" y="23"/>
                    </a:cubicBezTo>
                    <a:cubicBezTo>
                      <a:pt x="42" y="23"/>
                      <a:pt x="44" y="26"/>
                      <a:pt x="45" y="26"/>
                    </a:cubicBezTo>
                    <a:cubicBezTo>
                      <a:pt x="47" y="27"/>
                      <a:pt x="50" y="27"/>
                      <a:pt x="52" y="27"/>
                    </a:cubicBezTo>
                    <a:cubicBezTo>
                      <a:pt x="56" y="27"/>
                      <a:pt x="59" y="27"/>
                      <a:pt x="62" y="27"/>
                    </a:cubicBezTo>
                    <a:cubicBezTo>
                      <a:pt x="63" y="27"/>
                      <a:pt x="64" y="27"/>
                      <a:pt x="65" y="27"/>
                    </a:cubicBezTo>
                    <a:cubicBezTo>
                      <a:pt x="67" y="26"/>
                      <a:pt x="66" y="24"/>
                      <a:pt x="67" y="24"/>
                    </a:cubicBezTo>
                    <a:cubicBezTo>
                      <a:pt x="68" y="23"/>
                      <a:pt x="69" y="24"/>
                      <a:pt x="70" y="25"/>
                    </a:cubicBezTo>
                    <a:cubicBezTo>
                      <a:pt x="71" y="26"/>
                      <a:pt x="74" y="27"/>
                      <a:pt x="76" y="27"/>
                    </a:cubicBezTo>
                    <a:cubicBezTo>
                      <a:pt x="78" y="27"/>
                      <a:pt x="80" y="27"/>
                      <a:pt x="82" y="26"/>
                    </a:cubicBezTo>
                    <a:cubicBezTo>
                      <a:pt x="84" y="26"/>
                      <a:pt x="83" y="24"/>
                      <a:pt x="85" y="24"/>
                    </a:cubicBezTo>
                    <a:cubicBezTo>
                      <a:pt x="86" y="24"/>
                      <a:pt x="87" y="21"/>
                      <a:pt x="85" y="22"/>
                    </a:cubicBezTo>
                    <a:cubicBezTo>
                      <a:pt x="85" y="22"/>
                      <a:pt x="83" y="22"/>
                      <a:pt x="82" y="22"/>
                    </a:cubicBezTo>
                    <a:cubicBezTo>
                      <a:pt x="82" y="22"/>
                      <a:pt x="89" y="18"/>
                      <a:pt x="85" y="17"/>
                    </a:cubicBezTo>
                    <a:cubicBezTo>
                      <a:pt x="84" y="17"/>
                      <a:pt x="82" y="16"/>
                      <a:pt x="80" y="16"/>
                    </a:cubicBezTo>
                    <a:cubicBezTo>
                      <a:pt x="78" y="16"/>
                      <a:pt x="80" y="14"/>
                      <a:pt x="78" y="14"/>
                    </a:cubicBezTo>
                    <a:cubicBezTo>
                      <a:pt x="75" y="14"/>
                      <a:pt x="73" y="14"/>
                      <a:pt x="70" y="14"/>
                    </a:cubicBezTo>
                    <a:cubicBezTo>
                      <a:pt x="68" y="14"/>
                      <a:pt x="67" y="13"/>
                      <a:pt x="65" y="14"/>
                    </a:cubicBezTo>
                    <a:cubicBezTo>
                      <a:pt x="64" y="14"/>
                      <a:pt x="55" y="16"/>
                      <a:pt x="55" y="17"/>
                    </a:cubicBezTo>
                    <a:cubicBezTo>
                      <a:pt x="55" y="17"/>
                      <a:pt x="56" y="17"/>
                      <a:pt x="56" y="18"/>
                    </a:cubicBezTo>
                    <a:cubicBezTo>
                      <a:pt x="56" y="18"/>
                      <a:pt x="53" y="18"/>
                      <a:pt x="52" y="18"/>
                    </a:cubicBezTo>
                    <a:cubicBezTo>
                      <a:pt x="51" y="18"/>
                      <a:pt x="50" y="17"/>
                      <a:pt x="49" y="16"/>
                    </a:cubicBezTo>
                    <a:cubicBezTo>
                      <a:pt x="48" y="16"/>
                      <a:pt x="47" y="17"/>
                      <a:pt x="46" y="17"/>
                    </a:cubicBezTo>
                    <a:cubicBezTo>
                      <a:pt x="45" y="17"/>
                      <a:pt x="43" y="16"/>
                      <a:pt x="42" y="16"/>
                    </a:cubicBezTo>
                    <a:cubicBezTo>
                      <a:pt x="41" y="16"/>
                      <a:pt x="42" y="18"/>
                      <a:pt x="41" y="18"/>
                    </a:cubicBezTo>
                    <a:cubicBezTo>
                      <a:pt x="40" y="18"/>
                      <a:pt x="39" y="16"/>
                      <a:pt x="38" y="16"/>
                    </a:cubicBezTo>
                    <a:cubicBezTo>
                      <a:pt x="35" y="16"/>
                      <a:pt x="39" y="15"/>
                      <a:pt x="39" y="14"/>
                    </a:cubicBezTo>
                    <a:cubicBezTo>
                      <a:pt x="39" y="13"/>
                      <a:pt x="35" y="12"/>
                      <a:pt x="34" y="12"/>
                    </a:cubicBezTo>
                    <a:cubicBezTo>
                      <a:pt x="34" y="12"/>
                      <a:pt x="30" y="13"/>
                      <a:pt x="30" y="13"/>
                    </a:cubicBezTo>
                    <a:cubicBezTo>
                      <a:pt x="30" y="12"/>
                      <a:pt x="32" y="12"/>
                      <a:pt x="32" y="12"/>
                    </a:cubicBezTo>
                    <a:cubicBezTo>
                      <a:pt x="32" y="11"/>
                      <a:pt x="27" y="10"/>
                      <a:pt x="28" y="9"/>
                    </a:cubicBezTo>
                    <a:cubicBezTo>
                      <a:pt x="28" y="9"/>
                      <a:pt x="38" y="10"/>
                      <a:pt x="38" y="10"/>
                    </a:cubicBezTo>
                    <a:cubicBezTo>
                      <a:pt x="38" y="9"/>
                      <a:pt x="34" y="8"/>
                      <a:pt x="33" y="7"/>
                    </a:cubicBezTo>
                    <a:cubicBezTo>
                      <a:pt x="32" y="7"/>
                      <a:pt x="30" y="7"/>
                      <a:pt x="28" y="7"/>
                    </a:cubicBezTo>
                    <a:cubicBezTo>
                      <a:pt x="29" y="7"/>
                      <a:pt x="31" y="7"/>
                      <a:pt x="32" y="6"/>
                    </a:cubicBezTo>
                    <a:cubicBezTo>
                      <a:pt x="32" y="5"/>
                      <a:pt x="27" y="5"/>
                      <a:pt x="27" y="5"/>
                    </a:cubicBezTo>
                    <a:cubicBezTo>
                      <a:pt x="23" y="5"/>
                      <a:pt x="21" y="6"/>
                      <a:pt x="17" y="7"/>
                    </a:cubicBezTo>
                    <a:cubicBezTo>
                      <a:pt x="17" y="7"/>
                      <a:pt x="18" y="7"/>
                      <a:pt x="1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00" name="Freeform 601">
                <a:extLst>
                  <a:ext uri="{FF2B5EF4-FFF2-40B4-BE49-F238E27FC236}">
                    <a16:creationId xmlns:a16="http://schemas.microsoft.com/office/drawing/2014/main" id="{4C379A8D-2260-1744-ADE0-DB4890A345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6970" y="3980813"/>
                <a:ext cx="550954" cy="347226"/>
              </a:xfrm>
              <a:custGeom>
                <a:avLst/>
                <a:gdLst>
                  <a:gd name="T0" fmla="*/ 55 w 59"/>
                  <a:gd name="T1" fmla="*/ 21 h 37"/>
                  <a:gd name="T2" fmla="*/ 46 w 59"/>
                  <a:gd name="T3" fmla="*/ 20 h 37"/>
                  <a:gd name="T4" fmla="*/ 46 w 59"/>
                  <a:gd name="T5" fmla="*/ 18 h 37"/>
                  <a:gd name="T6" fmla="*/ 44 w 59"/>
                  <a:gd name="T7" fmla="*/ 15 h 37"/>
                  <a:gd name="T8" fmla="*/ 44 w 59"/>
                  <a:gd name="T9" fmla="*/ 11 h 37"/>
                  <a:gd name="T10" fmla="*/ 43 w 59"/>
                  <a:gd name="T11" fmla="*/ 15 h 37"/>
                  <a:gd name="T12" fmla="*/ 35 w 59"/>
                  <a:gd name="T13" fmla="*/ 10 h 37"/>
                  <a:gd name="T14" fmla="*/ 24 w 59"/>
                  <a:gd name="T15" fmla="*/ 2 h 37"/>
                  <a:gd name="T16" fmla="*/ 12 w 59"/>
                  <a:gd name="T17" fmla="*/ 1 h 37"/>
                  <a:gd name="T18" fmla="*/ 12 w 59"/>
                  <a:gd name="T19" fmla="*/ 3 h 37"/>
                  <a:gd name="T20" fmla="*/ 6 w 59"/>
                  <a:gd name="T21" fmla="*/ 5 h 37"/>
                  <a:gd name="T22" fmla="*/ 11 w 59"/>
                  <a:gd name="T23" fmla="*/ 9 h 37"/>
                  <a:gd name="T24" fmla="*/ 6 w 59"/>
                  <a:gd name="T25" fmla="*/ 9 h 37"/>
                  <a:gd name="T26" fmla="*/ 5 w 59"/>
                  <a:gd name="T27" fmla="*/ 11 h 37"/>
                  <a:gd name="T28" fmla="*/ 6 w 59"/>
                  <a:gd name="T29" fmla="*/ 14 h 37"/>
                  <a:gd name="T30" fmla="*/ 10 w 59"/>
                  <a:gd name="T31" fmla="*/ 14 h 37"/>
                  <a:gd name="T32" fmla="*/ 0 w 59"/>
                  <a:gd name="T33" fmla="*/ 15 h 37"/>
                  <a:gd name="T34" fmla="*/ 7 w 59"/>
                  <a:gd name="T35" fmla="*/ 20 h 37"/>
                  <a:gd name="T36" fmla="*/ 8 w 59"/>
                  <a:gd name="T37" fmla="*/ 23 h 37"/>
                  <a:gd name="T38" fmla="*/ 14 w 59"/>
                  <a:gd name="T39" fmla="*/ 23 h 37"/>
                  <a:gd name="T40" fmla="*/ 26 w 59"/>
                  <a:gd name="T41" fmla="*/ 23 h 37"/>
                  <a:gd name="T42" fmla="*/ 28 w 59"/>
                  <a:gd name="T43" fmla="*/ 24 h 37"/>
                  <a:gd name="T44" fmla="*/ 16 w 59"/>
                  <a:gd name="T45" fmla="*/ 25 h 37"/>
                  <a:gd name="T46" fmla="*/ 16 w 59"/>
                  <a:gd name="T47" fmla="*/ 30 h 37"/>
                  <a:gd name="T48" fmla="*/ 19 w 59"/>
                  <a:gd name="T49" fmla="*/ 33 h 37"/>
                  <a:gd name="T50" fmla="*/ 32 w 59"/>
                  <a:gd name="T51" fmla="*/ 35 h 37"/>
                  <a:gd name="T52" fmla="*/ 34 w 59"/>
                  <a:gd name="T53" fmla="*/ 36 h 37"/>
                  <a:gd name="T54" fmla="*/ 40 w 59"/>
                  <a:gd name="T55" fmla="*/ 35 h 37"/>
                  <a:gd name="T56" fmla="*/ 41 w 59"/>
                  <a:gd name="T57" fmla="*/ 35 h 37"/>
                  <a:gd name="T58" fmla="*/ 41 w 59"/>
                  <a:gd name="T59" fmla="*/ 29 h 37"/>
                  <a:gd name="T60" fmla="*/ 46 w 59"/>
                  <a:gd name="T61" fmla="*/ 30 h 37"/>
                  <a:gd name="T62" fmla="*/ 51 w 59"/>
                  <a:gd name="T63" fmla="*/ 28 h 37"/>
                  <a:gd name="T64" fmla="*/ 54 w 59"/>
                  <a:gd name="T65" fmla="*/ 26 h 37"/>
                  <a:gd name="T66" fmla="*/ 58 w 59"/>
                  <a:gd name="T67" fmla="*/ 2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37">
                    <a:moveTo>
                      <a:pt x="58" y="24"/>
                    </a:moveTo>
                    <a:cubicBezTo>
                      <a:pt x="58" y="22"/>
                      <a:pt x="56" y="22"/>
                      <a:pt x="55" y="21"/>
                    </a:cubicBezTo>
                    <a:cubicBezTo>
                      <a:pt x="54" y="20"/>
                      <a:pt x="53" y="22"/>
                      <a:pt x="52" y="21"/>
                    </a:cubicBezTo>
                    <a:cubicBezTo>
                      <a:pt x="50" y="19"/>
                      <a:pt x="48" y="21"/>
                      <a:pt x="46" y="20"/>
                    </a:cubicBezTo>
                    <a:cubicBezTo>
                      <a:pt x="46" y="20"/>
                      <a:pt x="48" y="19"/>
                      <a:pt x="48" y="18"/>
                    </a:cubicBezTo>
                    <a:cubicBezTo>
                      <a:pt x="48" y="18"/>
                      <a:pt x="46" y="18"/>
                      <a:pt x="46" y="18"/>
                    </a:cubicBezTo>
                    <a:cubicBezTo>
                      <a:pt x="46" y="17"/>
                      <a:pt x="47" y="17"/>
                      <a:pt x="47" y="16"/>
                    </a:cubicBezTo>
                    <a:cubicBezTo>
                      <a:pt x="47" y="15"/>
                      <a:pt x="44" y="16"/>
                      <a:pt x="44" y="15"/>
                    </a:cubicBezTo>
                    <a:cubicBezTo>
                      <a:pt x="43" y="15"/>
                      <a:pt x="45" y="14"/>
                      <a:pt x="45" y="14"/>
                    </a:cubicBezTo>
                    <a:cubicBezTo>
                      <a:pt x="46" y="13"/>
                      <a:pt x="44" y="12"/>
                      <a:pt x="44" y="11"/>
                    </a:cubicBezTo>
                    <a:cubicBezTo>
                      <a:pt x="43" y="10"/>
                      <a:pt x="38" y="11"/>
                      <a:pt x="38" y="11"/>
                    </a:cubicBezTo>
                    <a:cubicBezTo>
                      <a:pt x="38" y="12"/>
                      <a:pt x="43" y="14"/>
                      <a:pt x="43" y="15"/>
                    </a:cubicBezTo>
                    <a:cubicBezTo>
                      <a:pt x="42" y="16"/>
                      <a:pt x="39" y="14"/>
                      <a:pt x="38" y="13"/>
                    </a:cubicBezTo>
                    <a:cubicBezTo>
                      <a:pt x="36" y="12"/>
                      <a:pt x="39" y="10"/>
                      <a:pt x="35" y="10"/>
                    </a:cubicBezTo>
                    <a:cubicBezTo>
                      <a:pt x="33" y="10"/>
                      <a:pt x="30" y="10"/>
                      <a:pt x="29" y="8"/>
                    </a:cubicBezTo>
                    <a:cubicBezTo>
                      <a:pt x="28" y="6"/>
                      <a:pt x="26" y="3"/>
                      <a:pt x="24" y="2"/>
                    </a:cubicBezTo>
                    <a:cubicBezTo>
                      <a:pt x="21" y="1"/>
                      <a:pt x="18" y="0"/>
                      <a:pt x="16" y="0"/>
                    </a:cubicBezTo>
                    <a:cubicBezTo>
                      <a:pt x="15" y="0"/>
                      <a:pt x="10" y="0"/>
                      <a:pt x="12" y="1"/>
                    </a:cubicBezTo>
                    <a:cubicBezTo>
                      <a:pt x="13" y="1"/>
                      <a:pt x="17" y="2"/>
                      <a:pt x="17" y="2"/>
                    </a:cubicBezTo>
                    <a:cubicBezTo>
                      <a:pt x="17" y="4"/>
                      <a:pt x="13" y="3"/>
                      <a:pt x="12" y="3"/>
                    </a:cubicBezTo>
                    <a:cubicBezTo>
                      <a:pt x="12" y="3"/>
                      <a:pt x="13" y="4"/>
                      <a:pt x="13" y="4"/>
                    </a:cubicBezTo>
                    <a:cubicBezTo>
                      <a:pt x="13" y="5"/>
                      <a:pt x="7" y="2"/>
                      <a:pt x="6" y="5"/>
                    </a:cubicBezTo>
                    <a:cubicBezTo>
                      <a:pt x="6" y="5"/>
                      <a:pt x="11" y="7"/>
                      <a:pt x="12" y="7"/>
                    </a:cubicBezTo>
                    <a:cubicBezTo>
                      <a:pt x="10" y="6"/>
                      <a:pt x="11" y="9"/>
                      <a:pt x="11" y="9"/>
                    </a:cubicBezTo>
                    <a:cubicBezTo>
                      <a:pt x="11" y="10"/>
                      <a:pt x="4" y="7"/>
                      <a:pt x="3" y="8"/>
                    </a:cubicBezTo>
                    <a:cubicBezTo>
                      <a:pt x="3" y="7"/>
                      <a:pt x="6" y="8"/>
                      <a:pt x="6" y="9"/>
                    </a:cubicBezTo>
                    <a:cubicBezTo>
                      <a:pt x="6" y="8"/>
                      <a:pt x="4" y="9"/>
                      <a:pt x="4" y="9"/>
                    </a:cubicBezTo>
                    <a:cubicBezTo>
                      <a:pt x="3" y="10"/>
                      <a:pt x="5" y="11"/>
                      <a:pt x="5" y="11"/>
                    </a:cubicBezTo>
                    <a:cubicBezTo>
                      <a:pt x="6" y="12"/>
                      <a:pt x="2" y="12"/>
                      <a:pt x="1" y="12"/>
                    </a:cubicBezTo>
                    <a:cubicBezTo>
                      <a:pt x="2" y="12"/>
                      <a:pt x="4" y="13"/>
                      <a:pt x="6" y="14"/>
                    </a:cubicBezTo>
                    <a:cubicBezTo>
                      <a:pt x="8" y="14"/>
                      <a:pt x="10" y="13"/>
                      <a:pt x="12" y="13"/>
                    </a:cubicBezTo>
                    <a:cubicBezTo>
                      <a:pt x="12" y="13"/>
                      <a:pt x="10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6"/>
                      <a:pt x="0" y="15"/>
                      <a:pt x="0" y="15"/>
                    </a:cubicBezTo>
                    <a:cubicBezTo>
                      <a:pt x="0" y="15"/>
                      <a:pt x="2" y="18"/>
                      <a:pt x="2" y="18"/>
                    </a:cubicBezTo>
                    <a:cubicBezTo>
                      <a:pt x="3" y="19"/>
                      <a:pt x="7" y="21"/>
                      <a:pt x="7" y="20"/>
                    </a:cubicBezTo>
                    <a:cubicBezTo>
                      <a:pt x="7" y="21"/>
                      <a:pt x="5" y="20"/>
                      <a:pt x="6" y="22"/>
                    </a:cubicBezTo>
                    <a:cubicBezTo>
                      <a:pt x="6" y="22"/>
                      <a:pt x="7" y="23"/>
                      <a:pt x="8" y="23"/>
                    </a:cubicBezTo>
                    <a:cubicBezTo>
                      <a:pt x="9" y="24"/>
                      <a:pt x="10" y="23"/>
                      <a:pt x="11" y="23"/>
                    </a:cubicBezTo>
                    <a:cubicBezTo>
                      <a:pt x="12" y="22"/>
                      <a:pt x="13" y="24"/>
                      <a:pt x="14" y="23"/>
                    </a:cubicBezTo>
                    <a:cubicBezTo>
                      <a:pt x="17" y="22"/>
                      <a:pt x="19" y="21"/>
                      <a:pt x="21" y="22"/>
                    </a:cubicBezTo>
                    <a:cubicBezTo>
                      <a:pt x="23" y="23"/>
                      <a:pt x="24" y="23"/>
                      <a:pt x="26" y="23"/>
                    </a:cubicBezTo>
                    <a:cubicBezTo>
                      <a:pt x="25" y="23"/>
                      <a:pt x="23" y="23"/>
                      <a:pt x="21" y="23"/>
                    </a:cubicBezTo>
                    <a:cubicBezTo>
                      <a:pt x="23" y="23"/>
                      <a:pt x="27" y="23"/>
                      <a:pt x="28" y="24"/>
                    </a:cubicBezTo>
                    <a:cubicBezTo>
                      <a:pt x="28" y="24"/>
                      <a:pt x="23" y="25"/>
                      <a:pt x="23" y="25"/>
                    </a:cubicBezTo>
                    <a:cubicBezTo>
                      <a:pt x="21" y="25"/>
                      <a:pt x="18" y="25"/>
                      <a:pt x="16" y="25"/>
                    </a:cubicBezTo>
                    <a:cubicBezTo>
                      <a:pt x="16" y="26"/>
                      <a:pt x="12" y="27"/>
                      <a:pt x="13" y="27"/>
                    </a:cubicBezTo>
                    <a:cubicBezTo>
                      <a:pt x="14" y="28"/>
                      <a:pt x="15" y="28"/>
                      <a:pt x="16" y="30"/>
                    </a:cubicBezTo>
                    <a:cubicBezTo>
                      <a:pt x="16" y="32"/>
                      <a:pt x="22" y="30"/>
                      <a:pt x="23" y="32"/>
                    </a:cubicBezTo>
                    <a:cubicBezTo>
                      <a:pt x="23" y="32"/>
                      <a:pt x="19" y="32"/>
                      <a:pt x="19" y="33"/>
                    </a:cubicBezTo>
                    <a:cubicBezTo>
                      <a:pt x="20" y="34"/>
                      <a:pt x="25" y="36"/>
                      <a:pt x="26" y="36"/>
                    </a:cubicBezTo>
                    <a:cubicBezTo>
                      <a:pt x="26" y="36"/>
                      <a:pt x="32" y="36"/>
                      <a:pt x="32" y="35"/>
                    </a:cubicBezTo>
                    <a:cubicBezTo>
                      <a:pt x="32" y="35"/>
                      <a:pt x="31" y="35"/>
                      <a:pt x="31" y="35"/>
                    </a:cubicBezTo>
                    <a:cubicBezTo>
                      <a:pt x="31" y="33"/>
                      <a:pt x="35" y="36"/>
                      <a:pt x="34" y="36"/>
                    </a:cubicBezTo>
                    <a:cubicBezTo>
                      <a:pt x="35" y="36"/>
                      <a:pt x="33" y="33"/>
                      <a:pt x="33" y="32"/>
                    </a:cubicBezTo>
                    <a:cubicBezTo>
                      <a:pt x="35" y="31"/>
                      <a:pt x="37" y="37"/>
                      <a:pt x="40" y="35"/>
                    </a:cubicBezTo>
                    <a:cubicBezTo>
                      <a:pt x="41" y="34"/>
                      <a:pt x="39" y="32"/>
                      <a:pt x="40" y="32"/>
                    </a:cubicBezTo>
                    <a:cubicBezTo>
                      <a:pt x="41" y="32"/>
                      <a:pt x="41" y="34"/>
                      <a:pt x="41" y="35"/>
                    </a:cubicBezTo>
                    <a:cubicBezTo>
                      <a:pt x="42" y="35"/>
                      <a:pt x="43" y="31"/>
                      <a:pt x="42" y="31"/>
                    </a:cubicBezTo>
                    <a:cubicBezTo>
                      <a:pt x="42" y="30"/>
                      <a:pt x="42" y="29"/>
                      <a:pt x="41" y="29"/>
                    </a:cubicBezTo>
                    <a:cubicBezTo>
                      <a:pt x="41" y="28"/>
                      <a:pt x="42" y="26"/>
                      <a:pt x="43" y="27"/>
                    </a:cubicBezTo>
                    <a:cubicBezTo>
                      <a:pt x="44" y="28"/>
                      <a:pt x="43" y="32"/>
                      <a:pt x="46" y="30"/>
                    </a:cubicBezTo>
                    <a:cubicBezTo>
                      <a:pt x="47" y="29"/>
                      <a:pt x="50" y="25"/>
                      <a:pt x="52" y="27"/>
                    </a:cubicBezTo>
                    <a:cubicBezTo>
                      <a:pt x="53" y="27"/>
                      <a:pt x="51" y="28"/>
                      <a:pt x="51" y="28"/>
                    </a:cubicBezTo>
                    <a:cubicBezTo>
                      <a:pt x="51" y="28"/>
                      <a:pt x="56" y="27"/>
                      <a:pt x="56" y="27"/>
                    </a:cubicBezTo>
                    <a:cubicBezTo>
                      <a:pt x="56" y="27"/>
                      <a:pt x="54" y="27"/>
                      <a:pt x="54" y="26"/>
                    </a:cubicBezTo>
                    <a:cubicBezTo>
                      <a:pt x="54" y="25"/>
                      <a:pt x="59" y="25"/>
                      <a:pt x="58" y="24"/>
                    </a:cubicBezTo>
                    <a:cubicBezTo>
                      <a:pt x="58" y="22"/>
                      <a:pt x="58" y="25"/>
                      <a:pt x="58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01" name="Freeform 602">
                <a:extLst>
                  <a:ext uri="{FF2B5EF4-FFF2-40B4-BE49-F238E27FC236}">
                    <a16:creationId xmlns:a16="http://schemas.microsoft.com/office/drawing/2014/main" id="{E60C11A1-967C-824C-94F1-B73A6B3EDF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9895" y="3767383"/>
                <a:ext cx="1455410" cy="758162"/>
              </a:xfrm>
              <a:custGeom>
                <a:avLst/>
                <a:gdLst>
                  <a:gd name="T0" fmla="*/ 15 w 156"/>
                  <a:gd name="T1" fmla="*/ 77 h 81"/>
                  <a:gd name="T2" fmla="*/ 27 w 156"/>
                  <a:gd name="T3" fmla="*/ 76 h 81"/>
                  <a:gd name="T4" fmla="*/ 37 w 156"/>
                  <a:gd name="T5" fmla="*/ 78 h 81"/>
                  <a:gd name="T6" fmla="*/ 48 w 156"/>
                  <a:gd name="T7" fmla="*/ 77 h 81"/>
                  <a:gd name="T8" fmla="*/ 65 w 156"/>
                  <a:gd name="T9" fmla="*/ 76 h 81"/>
                  <a:gd name="T10" fmla="*/ 59 w 156"/>
                  <a:gd name="T11" fmla="*/ 70 h 81"/>
                  <a:gd name="T12" fmla="*/ 50 w 156"/>
                  <a:gd name="T13" fmla="*/ 65 h 81"/>
                  <a:gd name="T14" fmla="*/ 73 w 156"/>
                  <a:gd name="T15" fmla="*/ 61 h 81"/>
                  <a:gd name="T16" fmla="*/ 76 w 156"/>
                  <a:gd name="T17" fmla="*/ 55 h 81"/>
                  <a:gd name="T18" fmla="*/ 71 w 156"/>
                  <a:gd name="T19" fmla="*/ 50 h 81"/>
                  <a:gd name="T20" fmla="*/ 72 w 156"/>
                  <a:gd name="T21" fmla="*/ 48 h 81"/>
                  <a:gd name="T22" fmla="*/ 78 w 156"/>
                  <a:gd name="T23" fmla="*/ 45 h 81"/>
                  <a:gd name="T24" fmla="*/ 90 w 156"/>
                  <a:gd name="T25" fmla="*/ 44 h 81"/>
                  <a:gd name="T26" fmla="*/ 105 w 156"/>
                  <a:gd name="T27" fmla="*/ 37 h 81"/>
                  <a:gd name="T28" fmla="*/ 105 w 156"/>
                  <a:gd name="T29" fmla="*/ 32 h 81"/>
                  <a:gd name="T30" fmla="*/ 136 w 156"/>
                  <a:gd name="T31" fmla="*/ 21 h 81"/>
                  <a:gd name="T32" fmla="*/ 115 w 156"/>
                  <a:gd name="T33" fmla="*/ 23 h 81"/>
                  <a:gd name="T34" fmla="*/ 134 w 156"/>
                  <a:gd name="T35" fmla="*/ 18 h 81"/>
                  <a:gd name="T36" fmla="*/ 146 w 156"/>
                  <a:gd name="T37" fmla="*/ 10 h 81"/>
                  <a:gd name="T38" fmla="*/ 133 w 156"/>
                  <a:gd name="T39" fmla="*/ 5 h 81"/>
                  <a:gd name="T40" fmla="*/ 121 w 156"/>
                  <a:gd name="T41" fmla="*/ 5 h 81"/>
                  <a:gd name="T42" fmla="*/ 100 w 156"/>
                  <a:gd name="T43" fmla="*/ 2 h 81"/>
                  <a:gd name="T44" fmla="*/ 91 w 156"/>
                  <a:gd name="T45" fmla="*/ 5 h 81"/>
                  <a:gd name="T46" fmla="*/ 80 w 156"/>
                  <a:gd name="T47" fmla="*/ 8 h 81"/>
                  <a:gd name="T48" fmla="*/ 58 w 156"/>
                  <a:gd name="T49" fmla="*/ 4 h 81"/>
                  <a:gd name="T50" fmla="*/ 52 w 156"/>
                  <a:gd name="T51" fmla="*/ 5 h 81"/>
                  <a:gd name="T52" fmla="*/ 46 w 156"/>
                  <a:gd name="T53" fmla="*/ 10 h 81"/>
                  <a:gd name="T54" fmla="*/ 45 w 156"/>
                  <a:gd name="T55" fmla="*/ 12 h 81"/>
                  <a:gd name="T56" fmla="*/ 31 w 156"/>
                  <a:gd name="T57" fmla="*/ 10 h 81"/>
                  <a:gd name="T58" fmla="*/ 34 w 156"/>
                  <a:gd name="T59" fmla="*/ 16 h 81"/>
                  <a:gd name="T60" fmla="*/ 23 w 156"/>
                  <a:gd name="T61" fmla="*/ 16 h 81"/>
                  <a:gd name="T62" fmla="*/ 5 w 156"/>
                  <a:gd name="T63" fmla="*/ 17 h 81"/>
                  <a:gd name="T64" fmla="*/ 11 w 156"/>
                  <a:gd name="T65" fmla="*/ 21 h 81"/>
                  <a:gd name="T66" fmla="*/ 13 w 156"/>
                  <a:gd name="T67" fmla="*/ 26 h 81"/>
                  <a:gd name="T68" fmla="*/ 23 w 156"/>
                  <a:gd name="T69" fmla="*/ 27 h 81"/>
                  <a:gd name="T70" fmla="*/ 20 w 156"/>
                  <a:gd name="T71" fmla="*/ 31 h 81"/>
                  <a:gd name="T72" fmla="*/ 26 w 156"/>
                  <a:gd name="T73" fmla="*/ 30 h 81"/>
                  <a:gd name="T74" fmla="*/ 42 w 156"/>
                  <a:gd name="T75" fmla="*/ 30 h 81"/>
                  <a:gd name="T76" fmla="*/ 52 w 156"/>
                  <a:gd name="T77" fmla="*/ 31 h 81"/>
                  <a:gd name="T78" fmla="*/ 73 w 156"/>
                  <a:gd name="T79" fmla="*/ 21 h 81"/>
                  <a:gd name="T80" fmla="*/ 60 w 156"/>
                  <a:gd name="T81" fmla="*/ 31 h 81"/>
                  <a:gd name="T82" fmla="*/ 44 w 156"/>
                  <a:gd name="T83" fmla="*/ 35 h 81"/>
                  <a:gd name="T84" fmla="*/ 58 w 156"/>
                  <a:gd name="T85" fmla="*/ 42 h 81"/>
                  <a:gd name="T86" fmla="*/ 32 w 156"/>
                  <a:gd name="T87" fmla="*/ 39 h 81"/>
                  <a:gd name="T88" fmla="*/ 42 w 156"/>
                  <a:gd name="T89" fmla="*/ 50 h 81"/>
                  <a:gd name="T90" fmla="*/ 44 w 156"/>
                  <a:gd name="T91" fmla="*/ 52 h 81"/>
                  <a:gd name="T92" fmla="*/ 30 w 156"/>
                  <a:gd name="T93" fmla="*/ 52 h 81"/>
                  <a:gd name="T94" fmla="*/ 27 w 156"/>
                  <a:gd name="T95" fmla="*/ 59 h 81"/>
                  <a:gd name="T96" fmla="*/ 36 w 156"/>
                  <a:gd name="T97" fmla="*/ 57 h 81"/>
                  <a:gd name="T98" fmla="*/ 34 w 156"/>
                  <a:gd name="T99" fmla="*/ 60 h 81"/>
                  <a:gd name="T100" fmla="*/ 37 w 156"/>
                  <a:gd name="T101" fmla="*/ 65 h 81"/>
                  <a:gd name="T102" fmla="*/ 38 w 156"/>
                  <a:gd name="T103" fmla="*/ 68 h 81"/>
                  <a:gd name="T104" fmla="*/ 19 w 156"/>
                  <a:gd name="T105" fmla="*/ 6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6" h="81">
                    <a:moveTo>
                      <a:pt x="26" y="70"/>
                    </a:moveTo>
                    <a:cubicBezTo>
                      <a:pt x="22" y="70"/>
                      <a:pt x="17" y="70"/>
                      <a:pt x="13" y="71"/>
                    </a:cubicBezTo>
                    <a:cubicBezTo>
                      <a:pt x="11" y="72"/>
                      <a:pt x="11" y="75"/>
                      <a:pt x="12" y="76"/>
                    </a:cubicBezTo>
                    <a:cubicBezTo>
                      <a:pt x="13" y="77"/>
                      <a:pt x="15" y="78"/>
                      <a:pt x="15" y="77"/>
                    </a:cubicBezTo>
                    <a:cubicBezTo>
                      <a:pt x="17" y="77"/>
                      <a:pt x="16" y="76"/>
                      <a:pt x="17" y="75"/>
                    </a:cubicBezTo>
                    <a:cubicBezTo>
                      <a:pt x="17" y="75"/>
                      <a:pt x="17" y="78"/>
                      <a:pt x="17" y="78"/>
                    </a:cubicBezTo>
                    <a:cubicBezTo>
                      <a:pt x="19" y="78"/>
                      <a:pt x="22" y="78"/>
                      <a:pt x="24" y="78"/>
                    </a:cubicBezTo>
                    <a:cubicBezTo>
                      <a:pt x="26" y="78"/>
                      <a:pt x="26" y="76"/>
                      <a:pt x="27" y="76"/>
                    </a:cubicBezTo>
                    <a:cubicBezTo>
                      <a:pt x="29" y="76"/>
                      <a:pt x="27" y="78"/>
                      <a:pt x="27" y="78"/>
                    </a:cubicBezTo>
                    <a:cubicBezTo>
                      <a:pt x="27" y="78"/>
                      <a:pt x="37" y="79"/>
                      <a:pt x="37" y="78"/>
                    </a:cubicBezTo>
                    <a:cubicBezTo>
                      <a:pt x="37" y="78"/>
                      <a:pt x="35" y="77"/>
                      <a:pt x="34" y="76"/>
                    </a:cubicBezTo>
                    <a:cubicBezTo>
                      <a:pt x="34" y="76"/>
                      <a:pt x="38" y="77"/>
                      <a:pt x="37" y="78"/>
                    </a:cubicBezTo>
                    <a:cubicBezTo>
                      <a:pt x="38" y="77"/>
                      <a:pt x="37" y="76"/>
                      <a:pt x="38" y="76"/>
                    </a:cubicBezTo>
                    <a:cubicBezTo>
                      <a:pt x="38" y="76"/>
                      <a:pt x="40" y="77"/>
                      <a:pt x="41" y="77"/>
                    </a:cubicBezTo>
                    <a:cubicBezTo>
                      <a:pt x="43" y="79"/>
                      <a:pt x="41" y="76"/>
                      <a:pt x="42" y="75"/>
                    </a:cubicBezTo>
                    <a:cubicBezTo>
                      <a:pt x="42" y="75"/>
                      <a:pt x="48" y="78"/>
                      <a:pt x="48" y="77"/>
                    </a:cubicBezTo>
                    <a:cubicBezTo>
                      <a:pt x="48" y="76"/>
                      <a:pt x="46" y="76"/>
                      <a:pt x="46" y="75"/>
                    </a:cubicBezTo>
                    <a:cubicBezTo>
                      <a:pt x="46" y="75"/>
                      <a:pt x="53" y="76"/>
                      <a:pt x="53" y="76"/>
                    </a:cubicBezTo>
                    <a:cubicBezTo>
                      <a:pt x="57" y="76"/>
                      <a:pt x="52" y="79"/>
                      <a:pt x="52" y="80"/>
                    </a:cubicBezTo>
                    <a:cubicBezTo>
                      <a:pt x="52" y="81"/>
                      <a:pt x="64" y="76"/>
                      <a:pt x="65" y="76"/>
                    </a:cubicBezTo>
                    <a:cubicBezTo>
                      <a:pt x="67" y="76"/>
                      <a:pt x="72" y="73"/>
                      <a:pt x="68" y="72"/>
                    </a:cubicBezTo>
                    <a:cubicBezTo>
                      <a:pt x="66" y="71"/>
                      <a:pt x="63" y="73"/>
                      <a:pt x="61" y="72"/>
                    </a:cubicBezTo>
                    <a:cubicBezTo>
                      <a:pt x="61" y="72"/>
                      <a:pt x="63" y="70"/>
                      <a:pt x="63" y="70"/>
                    </a:cubicBezTo>
                    <a:cubicBezTo>
                      <a:pt x="63" y="69"/>
                      <a:pt x="60" y="70"/>
                      <a:pt x="59" y="70"/>
                    </a:cubicBezTo>
                    <a:cubicBezTo>
                      <a:pt x="57" y="70"/>
                      <a:pt x="56" y="68"/>
                      <a:pt x="54" y="68"/>
                    </a:cubicBezTo>
                    <a:cubicBezTo>
                      <a:pt x="53" y="69"/>
                      <a:pt x="50" y="70"/>
                      <a:pt x="48" y="69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2" y="68"/>
                      <a:pt x="50" y="66"/>
                      <a:pt x="50" y="65"/>
                    </a:cubicBezTo>
                    <a:cubicBezTo>
                      <a:pt x="50" y="67"/>
                      <a:pt x="59" y="68"/>
                      <a:pt x="60" y="68"/>
                    </a:cubicBezTo>
                    <a:cubicBezTo>
                      <a:pt x="61" y="68"/>
                      <a:pt x="63" y="68"/>
                      <a:pt x="65" y="68"/>
                    </a:cubicBezTo>
                    <a:cubicBezTo>
                      <a:pt x="67" y="68"/>
                      <a:pt x="69" y="65"/>
                      <a:pt x="68" y="64"/>
                    </a:cubicBezTo>
                    <a:cubicBezTo>
                      <a:pt x="65" y="61"/>
                      <a:pt x="71" y="61"/>
                      <a:pt x="73" y="61"/>
                    </a:cubicBezTo>
                    <a:cubicBezTo>
                      <a:pt x="74" y="61"/>
                      <a:pt x="79" y="61"/>
                      <a:pt x="80" y="60"/>
                    </a:cubicBezTo>
                    <a:cubicBezTo>
                      <a:pt x="80" y="60"/>
                      <a:pt x="75" y="58"/>
                      <a:pt x="75" y="58"/>
                    </a:cubicBezTo>
                    <a:cubicBezTo>
                      <a:pt x="77" y="57"/>
                      <a:pt x="81" y="59"/>
                      <a:pt x="82" y="57"/>
                    </a:cubicBezTo>
                    <a:cubicBezTo>
                      <a:pt x="83" y="56"/>
                      <a:pt x="77" y="55"/>
                      <a:pt x="76" y="55"/>
                    </a:cubicBezTo>
                    <a:cubicBezTo>
                      <a:pt x="77" y="55"/>
                      <a:pt x="84" y="54"/>
                      <a:pt x="85" y="53"/>
                    </a:cubicBezTo>
                    <a:cubicBezTo>
                      <a:pt x="87" y="52"/>
                      <a:pt x="77" y="50"/>
                      <a:pt x="77" y="51"/>
                    </a:cubicBezTo>
                    <a:cubicBezTo>
                      <a:pt x="77" y="50"/>
                      <a:pt x="79" y="50"/>
                      <a:pt x="79" y="50"/>
                    </a:cubicBezTo>
                    <a:cubicBezTo>
                      <a:pt x="79" y="49"/>
                      <a:pt x="72" y="50"/>
                      <a:pt x="71" y="50"/>
                    </a:cubicBezTo>
                    <a:cubicBezTo>
                      <a:pt x="69" y="50"/>
                      <a:pt x="68" y="51"/>
                      <a:pt x="66" y="52"/>
                    </a:cubicBezTo>
                    <a:cubicBezTo>
                      <a:pt x="67" y="52"/>
                      <a:pt x="70" y="49"/>
                      <a:pt x="68" y="49"/>
                    </a:cubicBezTo>
                    <a:cubicBezTo>
                      <a:pt x="68" y="49"/>
                      <a:pt x="64" y="49"/>
                      <a:pt x="64" y="48"/>
                    </a:cubicBezTo>
                    <a:cubicBezTo>
                      <a:pt x="64" y="48"/>
                      <a:pt x="71" y="48"/>
                      <a:pt x="72" y="48"/>
                    </a:cubicBezTo>
                    <a:cubicBezTo>
                      <a:pt x="71" y="48"/>
                      <a:pt x="68" y="47"/>
                      <a:pt x="68" y="47"/>
                    </a:cubicBezTo>
                    <a:cubicBezTo>
                      <a:pt x="69" y="46"/>
                      <a:pt x="72" y="48"/>
                      <a:pt x="74" y="47"/>
                    </a:cubicBezTo>
                    <a:cubicBezTo>
                      <a:pt x="73" y="47"/>
                      <a:pt x="69" y="46"/>
                      <a:pt x="69" y="46"/>
                    </a:cubicBezTo>
                    <a:cubicBezTo>
                      <a:pt x="69" y="45"/>
                      <a:pt x="77" y="46"/>
                      <a:pt x="78" y="45"/>
                    </a:cubicBezTo>
                    <a:cubicBezTo>
                      <a:pt x="78" y="45"/>
                      <a:pt x="75" y="44"/>
                      <a:pt x="75" y="44"/>
                    </a:cubicBezTo>
                    <a:cubicBezTo>
                      <a:pt x="74" y="44"/>
                      <a:pt x="77" y="44"/>
                      <a:pt x="77" y="44"/>
                    </a:cubicBezTo>
                    <a:cubicBezTo>
                      <a:pt x="79" y="45"/>
                      <a:pt x="80" y="46"/>
                      <a:pt x="82" y="46"/>
                    </a:cubicBezTo>
                    <a:cubicBezTo>
                      <a:pt x="84" y="46"/>
                      <a:pt x="87" y="45"/>
                      <a:pt x="90" y="44"/>
                    </a:cubicBezTo>
                    <a:cubicBezTo>
                      <a:pt x="98" y="43"/>
                      <a:pt x="85" y="42"/>
                      <a:pt x="84" y="40"/>
                    </a:cubicBezTo>
                    <a:cubicBezTo>
                      <a:pt x="84" y="39"/>
                      <a:pt x="93" y="40"/>
                      <a:pt x="94" y="41"/>
                    </a:cubicBezTo>
                    <a:cubicBezTo>
                      <a:pt x="96" y="42"/>
                      <a:pt x="97" y="42"/>
                      <a:pt x="100" y="41"/>
                    </a:cubicBezTo>
                    <a:cubicBezTo>
                      <a:pt x="101" y="41"/>
                      <a:pt x="106" y="39"/>
                      <a:pt x="105" y="37"/>
                    </a:cubicBezTo>
                    <a:cubicBezTo>
                      <a:pt x="105" y="36"/>
                      <a:pt x="94" y="41"/>
                      <a:pt x="97" y="36"/>
                    </a:cubicBezTo>
                    <a:cubicBezTo>
                      <a:pt x="96" y="37"/>
                      <a:pt x="101" y="37"/>
                      <a:pt x="101" y="37"/>
                    </a:cubicBezTo>
                    <a:cubicBezTo>
                      <a:pt x="104" y="37"/>
                      <a:pt x="106" y="36"/>
                      <a:pt x="108" y="36"/>
                    </a:cubicBezTo>
                    <a:cubicBezTo>
                      <a:pt x="108" y="35"/>
                      <a:pt x="105" y="32"/>
                      <a:pt x="105" y="32"/>
                    </a:cubicBezTo>
                    <a:cubicBezTo>
                      <a:pt x="106" y="32"/>
                      <a:pt x="107" y="33"/>
                      <a:pt x="107" y="34"/>
                    </a:cubicBezTo>
                    <a:cubicBezTo>
                      <a:pt x="108" y="35"/>
                      <a:pt x="110" y="34"/>
                      <a:pt x="111" y="34"/>
                    </a:cubicBezTo>
                    <a:cubicBezTo>
                      <a:pt x="114" y="32"/>
                      <a:pt x="116" y="30"/>
                      <a:pt x="119" y="29"/>
                    </a:cubicBezTo>
                    <a:cubicBezTo>
                      <a:pt x="121" y="28"/>
                      <a:pt x="136" y="22"/>
                      <a:pt x="136" y="21"/>
                    </a:cubicBezTo>
                    <a:cubicBezTo>
                      <a:pt x="136" y="20"/>
                      <a:pt x="123" y="23"/>
                      <a:pt x="122" y="23"/>
                    </a:cubicBezTo>
                    <a:cubicBezTo>
                      <a:pt x="119" y="24"/>
                      <a:pt x="116" y="24"/>
                      <a:pt x="112" y="25"/>
                    </a:cubicBezTo>
                    <a:cubicBezTo>
                      <a:pt x="112" y="25"/>
                      <a:pt x="108" y="25"/>
                      <a:pt x="108" y="25"/>
                    </a:cubicBezTo>
                    <a:cubicBezTo>
                      <a:pt x="108" y="24"/>
                      <a:pt x="114" y="24"/>
                      <a:pt x="115" y="23"/>
                    </a:cubicBezTo>
                    <a:cubicBezTo>
                      <a:pt x="116" y="23"/>
                      <a:pt x="123" y="22"/>
                      <a:pt x="123" y="21"/>
                    </a:cubicBezTo>
                    <a:cubicBezTo>
                      <a:pt x="123" y="22"/>
                      <a:pt x="113" y="20"/>
                      <a:pt x="114" y="19"/>
                    </a:cubicBezTo>
                    <a:cubicBezTo>
                      <a:pt x="114" y="19"/>
                      <a:pt x="126" y="20"/>
                      <a:pt x="127" y="19"/>
                    </a:cubicBezTo>
                    <a:cubicBezTo>
                      <a:pt x="129" y="19"/>
                      <a:pt x="132" y="18"/>
                      <a:pt x="134" y="18"/>
                    </a:cubicBezTo>
                    <a:cubicBezTo>
                      <a:pt x="135" y="18"/>
                      <a:pt x="137" y="18"/>
                      <a:pt x="138" y="18"/>
                    </a:cubicBezTo>
                    <a:cubicBezTo>
                      <a:pt x="142" y="17"/>
                      <a:pt x="146" y="16"/>
                      <a:pt x="149" y="15"/>
                    </a:cubicBezTo>
                    <a:cubicBezTo>
                      <a:pt x="149" y="15"/>
                      <a:pt x="156" y="11"/>
                      <a:pt x="153" y="10"/>
                    </a:cubicBezTo>
                    <a:cubicBezTo>
                      <a:pt x="151" y="10"/>
                      <a:pt x="148" y="10"/>
                      <a:pt x="146" y="10"/>
                    </a:cubicBezTo>
                    <a:cubicBezTo>
                      <a:pt x="145" y="9"/>
                      <a:pt x="143" y="10"/>
                      <a:pt x="143" y="9"/>
                    </a:cubicBezTo>
                    <a:cubicBezTo>
                      <a:pt x="143" y="7"/>
                      <a:pt x="141" y="7"/>
                      <a:pt x="141" y="5"/>
                    </a:cubicBezTo>
                    <a:cubicBezTo>
                      <a:pt x="141" y="5"/>
                      <a:pt x="137" y="6"/>
                      <a:pt x="136" y="6"/>
                    </a:cubicBezTo>
                    <a:cubicBezTo>
                      <a:pt x="135" y="5"/>
                      <a:pt x="134" y="3"/>
                      <a:pt x="133" y="5"/>
                    </a:cubicBezTo>
                    <a:cubicBezTo>
                      <a:pt x="133" y="5"/>
                      <a:pt x="127" y="6"/>
                      <a:pt x="126" y="6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20" y="7"/>
                      <a:pt x="116" y="7"/>
                      <a:pt x="116" y="7"/>
                    </a:cubicBezTo>
                    <a:cubicBezTo>
                      <a:pt x="116" y="6"/>
                      <a:pt x="120" y="6"/>
                      <a:pt x="121" y="5"/>
                    </a:cubicBezTo>
                    <a:cubicBezTo>
                      <a:pt x="123" y="5"/>
                      <a:pt x="125" y="4"/>
                      <a:pt x="126" y="3"/>
                    </a:cubicBezTo>
                    <a:cubicBezTo>
                      <a:pt x="124" y="6"/>
                      <a:pt x="103" y="0"/>
                      <a:pt x="102" y="2"/>
                    </a:cubicBezTo>
                    <a:cubicBezTo>
                      <a:pt x="102" y="3"/>
                      <a:pt x="104" y="3"/>
                      <a:pt x="105" y="4"/>
                    </a:cubicBezTo>
                    <a:cubicBezTo>
                      <a:pt x="105" y="5"/>
                      <a:pt x="100" y="2"/>
                      <a:pt x="100" y="2"/>
                    </a:cubicBezTo>
                    <a:cubicBezTo>
                      <a:pt x="98" y="1"/>
                      <a:pt x="95" y="2"/>
                      <a:pt x="94" y="2"/>
                    </a:cubicBezTo>
                    <a:cubicBezTo>
                      <a:pt x="93" y="2"/>
                      <a:pt x="90" y="2"/>
                      <a:pt x="91" y="3"/>
                    </a:cubicBezTo>
                    <a:cubicBezTo>
                      <a:pt x="92" y="4"/>
                      <a:pt x="94" y="7"/>
                      <a:pt x="95" y="6"/>
                    </a:cubicBezTo>
                    <a:cubicBezTo>
                      <a:pt x="95" y="7"/>
                      <a:pt x="91" y="6"/>
                      <a:pt x="91" y="5"/>
                    </a:cubicBezTo>
                    <a:cubicBezTo>
                      <a:pt x="88" y="5"/>
                      <a:pt x="87" y="2"/>
                      <a:pt x="85" y="2"/>
                    </a:cubicBezTo>
                    <a:cubicBezTo>
                      <a:pt x="81" y="2"/>
                      <a:pt x="78" y="2"/>
                      <a:pt x="75" y="2"/>
                    </a:cubicBezTo>
                    <a:cubicBezTo>
                      <a:pt x="70" y="3"/>
                      <a:pt x="73" y="4"/>
                      <a:pt x="76" y="5"/>
                    </a:cubicBezTo>
                    <a:cubicBezTo>
                      <a:pt x="77" y="6"/>
                      <a:pt x="79" y="7"/>
                      <a:pt x="80" y="8"/>
                    </a:cubicBezTo>
                    <a:cubicBezTo>
                      <a:pt x="80" y="8"/>
                      <a:pt x="77" y="10"/>
                      <a:pt x="77" y="10"/>
                    </a:cubicBezTo>
                    <a:cubicBezTo>
                      <a:pt x="76" y="10"/>
                      <a:pt x="78" y="9"/>
                      <a:pt x="78" y="9"/>
                    </a:cubicBezTo>
                    <a:cubicBezTo>
                      <a:pt x="78" y="8"/>
                      <a:pt x="71" y="4"/>
                      <a:pt x="70" y="4"/>
                    </a:cubicBezTo>
                    <a:cubicBezTo>
                      <a:pt x="66" y="4"/>
                      <a:pt x="62" y="3"/>
                      <a:pt x="58" y="4"/>
                    </a:cubicBezTo>
                    <a:cubicBezTo>
                      <a:pt x="58" y="4"/>
                      <a:pt x="60" y="6"/>
                      <a:pt x="61" y="6"/>
                    </a:cubicBezTo>
                    <a:cubicBezTo>
                      <a:pt x="62" y="6"/>
                      <a:pt x="64" y="7"/>
                      <a:pt x="66" y="6"/>
                    </a:cubicBezTo>
                    <a:cubicBezTo>
                      <a:pt x="64" y="7"/>
                      <a:pt x="61" y="8"/>
                      <a:pt x="59" y="7"/>
                    </a:cubicBezTo>
                    <a:cubicBezTo>
                      <a:pt x="58" y="7"/>
                      <a:pt x="51" y="4"/>
                      <a:pt x="52" y="5"/>
                    </a:cubicBezTo>
                    <a:cubicBezTo>
                      <a:pt x="52" y="4"/>
                      <a:pt x="57" y="10"/>
                      <a:pt x="53" y="9"/>
                    </a:cubicBezTo>
                    <a:cubicBezTo>
                      <a:pt x="52" y="8"/>
                      <a:pt x="49" y="7"/>
                      <a:pt x="47" y="8"/>
                    </a:cubicBezTo>
                    <a:cubicBezTo>
                      <a:pt x="48" y="8"/>
                      <a:pt x="51" y="9"/>
                      <a:pt x="51" y="9"/>
                    </a:cubicBezTo>
                    <a:cubicBezTo>
                      <a:pt x="50" y="10"/>
                      <a:pt x="46" y="8"/>
                      <a:pt x="46" y="10"/>
                    </a:cubicBezTo>
                    <a:cubicBezTo>
                      <a:pt x="46" y="11"/>
                      <a:pt x="50" y="12"/>
                      <a:pt x="51" y="13"/>
                    </a:cubicBezTo>
                    <a:cubicBezTo>
                      <a:pt x="54" y="13"/>
                      <a:pt x="61" y="14"/>
                      <a:pt x="61" y="17"/>
                    </a:cubicBezTo>
                    <a:cubicBezTo>
                      <a:pt x="61" y="16"/>
                      <a:pt x="54" y="15"/>
                      <a:pt x="52" y="14"/>
                    </a:cubicBezTo>
                    <a:cubicBezTo>
                      <a:pt x="50" y="14"/>
                      <a:pt x="47" y="11"/>
                      <a:pt x="45" y="12"/>
                    </a:cubicBezTo>
                    <a:cubicBezTo>
                      <a:pt x="45" y="12"/>
                      <a:pt x="48" y="14"/>
                      <a:pt x="48" y="14"/>
                    </a:cubicBezTo>
                    <a:cubicBezTo>
                      <a:pt x="48" y="14"/>
                      <a:pt x="45" y="15"/>
                      <a:pt x="45" y="14"/>
                    </a:cubicBezTo>
                    <a:cubicBezTo>
                      <a:pt x="43" y="13"/>
                      <a:pt x="42" y="12"/>
                      <a:pt x="40" y="11"/>
                    </a:cubicBezTo>
                    <a:cubicBezTo>
                      <a:pt x="39" y="10"/>
                      <a:pt x="31" y="10"/>
                      <a:pt x="31" y="10"/>
                    </a:cubicBezTo>
                    <a:cubicBezTo>
                      <a:pt x="31" y="11"/>
                      <a:pt x="34" y="11"/>
                      <a:pt x="31" y="12"/>
                    </a:cubicBezTo>
                    <a:cubicBezTo>
                      <a:pt x="30" y="12"/>
                      <a:pt x="25" y="14"/>
                      <a:pt x="25" y="14"/>
                    </a:cubicBezTo>
                    <a:cubicBezTo>
                      <a:pt x="26" y="14"/>
                      <a:pt x="29" y="13"/>
                      <a:pt x="29" y="13"/>
                    </a:cubicBezTo>
                    <a:cubicBezTo>
                      <a:pt x="30" y="14"/>
                      <a:pt x="34" y="16"/>
                      <a:pt x="34" y="16"/>
                    </a:cubicBezTo>
                    <a:cubicBezTo>
                      <a:pt x="34" y="16"/>
                      <a:pt x="31" y="15"/>
                      <a:pt x="31" y="16"/>
                    </a:cubicBezTo>
                    <a:cubicBezTo>
                      <a:pt x="31" y="16"/>
                      <a:pt x="32" y="19"/>
                      <a:pt x="30" y="17"/>
                    </a:cubicBezTo>
                    <a:cubicBezTo>
                      <a:pt x="29" y="16"/>
                      <a:pt x="28" y="14"/>
                      <a:pt x="26" y="15"/>
                    </a:cubicBezTo>
                    <a:cubicBezTo>
                      <a:pt x="25" y="15"/>
                      <a:pt x="24" y="17"/>
                      <a:pt x="23" y="16"/>
                    </a:cubicBezTo>
                    <a:cubicBezTo>
                      <a:pt x="22" y="15"/>
                      <a:pt x="21" y="14"/>
                      <a:pt x="19" y="14"/>
                    </a:cubicBezTo>
                    <a:cubicBezTo>
                      <a:pt x="18" y="14"/>
                      <a:pt x="15" y="15"/>
                      <a:pt x="14" y="16"/>
                    </a:cubicBezTo>
                    <a:cubicBezTo>
                      <a:pt x="12" y="17"/>
                      <a:pt x="13" y="18"/>
                      <a:pt x="10" y="17"/>
                    </a:cubicBezTo>
                    <a:cubicBezTo>
                      <a:pt x="8" y="16"/>
                      <a:pt x="7" y="17"/>
                      <a:pt x="5" y="17"/>
                    </a:cubicBezTo>
                    <a:cubicBezTo>
                      <a:pt x="4" y="18"/>
                      <a:pt x="0" y="18"/>
                      <a:pt x="0" y="19"/>
                    </a:cubicBezTo>
                    <a:cubicBezTo>
                      <a:pt x="0" y="21"/>
                      <a:pt x="9" y="19"/>
                      <a:pt x="9" y="20"/>
                    </a:cubicBezTo>
                    <a:cubicBezTo>
                      <a:pt x="9" y="21"/>
                      <a:pt x="6" y="21"/>
                      <a:pt x="5" y="22"/>
                    </a:cubicBezTo>
                    <a:cubicBezTo>
                      <a:pt x="5" y="21"/>
                      <a:pt x="10" y="21"/>
                      <a:pt x="11" y="21"/>
                    </a:cubicBezTo>
                    <a:cubicBezTo>
                      <a:pt x="12" y="21"/>
                      <a:pt x="17" y="21"/>
                      <a:pt x="17" y="21"/>
                    </a:cubicBezTo>
                    <a:cubicBezTo>
                      <a:pt x="17" y="21"/>
                      <a:pt x="15" y="22"/>
                      <a:pt x="14" y="22"/>
                    </a:cubicBezTo>
                    <a:cubicBezTo>
                      <a:pt x="12" y="22"/>
                      <a:pt x="11" y="22"/>
                      <a:pt x="9" y="24"/>
                    </a:cubicBezTo>
                    <a:cubicBezTo>
                      <a:pt x="5" y="26"/>
                      <a:pt x="12" y="26"/>
                      <a:pt x="13" y="26"/>
                    </a:cubicBezTo>
                    <a:cubicBezTo>
                      <a:pt x="17" y="27"/>
                      <a:pt x="20" y="27"/>
                      <a:pt x="24" y="26"/>
                    </a:cubicBezTo>
                    <a:cubicBezTo>
                      <a:pt x="26" y="25"/>
                      <a:pt x="31" y="22"/>
                      <a:pt x="34" y="24"/>
                    </a:cubicBezTo>
                    <a:cubicBezTo>
                      <a:pt x="34" y="24"/>
                      <a:pt x="29" y="26"/>
                      <a:pt x="29" y="26"/>
                    </a:cubicBezTo>
                    <a:cubicBezTo>
                      <a:pt x="27" y="26"/>
                      <a:pt x="25" y="26"/>
                      <a:pt x="23" y="27"/>
                    </a:cubicBezTo>
                    <a:cubicBezTo>
                      <a:pt x="22" y="27"/>
                      <a:pt x="20" y="27"/>
                      <a:pt x="18" y="27"/>
                    </a:cubicBezTo>
                    <a:cubicBezTo>
                      <a:pt x="16" y="28"/>
                      <a:pt x="14" y="27"/>
                      <a:pt x="12" y="28"/>
                    </a:cubicBezTo>
                    <a:cubicBezTo>
                      <a:pt x="13" y="28"/>
                      <a:pt x="16" y="29"/>
                      <a:pt x="16" y="29"/>
                    </a:cubicBezTo>
                    <a:cubicBezTo>
                      <a:pt x="17" y="30"/>
                      <a:pt x="18" y="31"/>
                      <a:pt x="20" y="31"/>
                    </a:cubicBezTo>
                    <a:cubicBezTo>
                      <a:pt x="24" y="31"/>
                      <a:pt x="26" y="28"/>
                      <a:pt x="30" y="27"/>
                    </a:cubicBezTo>
                    <a:cubicBezTo>
                      <a:pt x="31" y="27"/>
                      <a:pt x="44" y="26"/>
                      <a:pt x="44" y="25"/>
                    </a:cubicBezTo>
                    <a:cubicBezTo>
                      <a:pt x="44" y="26"/>
                      <a:pt x="38" y="26"/>
                      <a:pt x="37" y="26"/>
                    </a:cubicBezTo>
                    <a:cubicBezTo>
                      <a:pt x="34" y="27"/>
                      <a:pt x="29" y="28"/>
                      <a:pt x="26" y="30"/>
                    </a:cubicBezTo>
                    <a:cubicBezTo>
                      <a:pt x="23" y="33"/>
                      <a:pt x="32" y="32"/>
                      <a:pt x="33" y="32"/>
                    </a:cubicBezTo>
                    <a:cubicBezTo>
                      <a:pt x="35" y="32"/>
                      <a:pt x="37" y="33"/>
                      <a:pt x="39" y="31"/>
                    </a:cubicBezTo>
                    <a:cubicBezTo>
                      <a:pt x="40" y="31"/>
                      <a:pt x="40" y="30"/>
                      <a:pt x="40" y="29"/>
                    </a:cubicBezTo>
                    <a:cubicBezTo>
                      <a:pt x="41" y="29"/>
                      <a:pt x="42" y="29"/>
                      <a:pt x="42" y="30"/>
                    </a:cubicBezTo>
                    <a:cubicBezTo>
                      <a:pt x="42" y="30"/>
                      <a:pt x="42" y="30"/>
                      <a:pt x="41" y="30"/>
                    </a:cubicBezTo>
                    <a:cubicBezTo>
                      <a:pt x="43" y="30"/>
                      <a:pt x="48" y="28"/>
                      <a:pt x="50" y="29"/>
                    </a:cubicBezTo>
                    <a:cubicBezTo>
                      <a:pt x="49" y="28"/>
                      <a:pt x="44" y="32"/>
                      <a:pt x="43" y="32"/>
                    </a:cubicBezTo>
                    <a:cubicBezTo>
                      <a:pt x="44" y="33"/>
                      <a:pt x="50" y="31"/>
                      <a:pt x="52" y="31"/>
                    </a:cubicBezTo>
                    <a:cubicBezTo>
                      <a:pt x="55" y="31"/>
                      <a:pt x="58" y="30"/>
                      <a:pt x="61" y="28"/>
                    </a:cubicBezTo>
                    <a:cubicBezTo>
                      <a:pt x="62" y="27"/>
                      <a:pt x="62" y="25"/>
                      <a:pt x="62" y="25"/>
                    </a:cubicBezTo>
                    <a:cubicBezTo>
                      <a:pt x="64" y="25"/>
                      <a:pt x="64" y="25"/>
                      <a:pt x="65" y="24"/>
                    </a:cubicBezTo>
                    <a:cubicBezTo>
                      <a:pt x="66" y="24"/>
                      <a:pt x="73" y="20"/>
                      <a:pt x="73" y="21"/>
                    </a:cubicBezTo>
                    <a:cubicBezTo>
                      <a:pt x="73" y="21"/>
                      <a:pt x="69" y="24"/>
                      <a:pt x="69" y="24"/>
                    </a:cubicBezTo>
                    <a:cubicBezTo>
                      <a:pt x="68" y="25"/>
                      <a:pt x="64" y="27"/>
                      <a:pt x="64" y="28"/>
                    </a:cubicBezTo>
                    <a:cubicBezTo>
                      <a:pt x="64" y="29"/>
                      <a:pt x="75" y="28"/>
                      <a:pt x="75" y="29"/>
                    </a:cubicBezTo>
                    <a:cubicBezTo>
                      <a:pt x="75" y="28"/>
                      <a:pt x="60" y="32"/>
                      <a:pt x="60" y="31"/>
                    </a:cubicBezTo>
                    <a:cubicBezTo>
                      <a:pt x="60" y="31"/>
                      <a:pt x="69" y="32"/>
                      <a:pt x="68" y="32"/>
                    </a:cubicBezTo>
                    <a:cubicBezTo>
                      <a:pt x="68" y="33"/>
                      <a:pt x="64" y="33"/>
                      <a:pt x="63" y="33"/>
                    </a:cubicBezTo>
                    <a:cubicBezTo>
                      <a:pt x="61" y="33"/>
                      <a:pt x="58" y="33"/>
                      <a:pt x="56" y="34"/>
                    </a:cubicBezTo>
                    <a:cubicBezTo>
                      <a:pt x="52" y="34"/>
                      <a:pt x="48" y="34"/>
                      <a:pt x="44" y="35"/>
                    </a:cubicBezTo>
                    <a:cubicBezTo>
                      <a:pt x="43" y="35"/>
                      <a:pt x="43" y="36"/>
                      <a:pt x="45" y="36"/>
                    </a:cubicBezTo>
                    <a:cubicBezTo>
                      <a:pt x="46" y="37"/>
                      <a:pt x="49" y="38"/>
                      <a:pt x="50" y="39"/>
                    </a:cubicBezTo>
                    <a:cubicBezTo>
                      <a:pt x="52" y="41"/>
                      <a:pt x="50" y="43"/>
                      <a:pt x="53" y="43"/>
                    </a:cubicBezTo>
                    <a:cubicBezTo>
                      <a:pt x="54" y="42"/>
                      <a:pt x="57" y="43"/>
                      <a:pt x="58" y="42"/>
                    </a:cubicBezTo>
                    <a:cubicBezTo>
                      <a:pt x="49" y="47"/>
                      <a:pt x="44" y="36"/>
                      <a:pt x="37" y="36"/>
                    </a:cubicBezTo>
                    <a:cubicBezTo>
                      <a:pt x="35" y="36"/>
                      <a:pt x="26" y="34"/>
                      <a:pt x="26" y="36"/>
                    </a:cubicBezTo>
                    <a:cubicBezTo>
                      <a:pt x="26" y="36"/>
                      <a:pt x="25" y="38"/>
                      <a:pt x="25" y="38"/>
                    </a:cubicBezTo>
                    <a:cubicBezTo>
                      <a:pt x="26" y="38"/>
                      <a:pt x="32" y="38"/>
                      <a:pt x="32" y="39"/>
                    </a:cubicBezTo>
                    <a:cubicBezTo>
                      <a:pt x="32" y="39"/>
                      <a:pt x="26" y="39"/>
                      <a:pt x="26" y="41"/>
                    </a:cubicBezTo>
                    <a:cubicBezTo>
                      <a:pt x="26" y="42"/>
                      <a:pt x="32" y="42"/>
                      <a:pt x="34" y="43"/>
                    </a:cubicBezTo>
                    <a:cubicBezTo>
                      <a:pt x="35" y="44"/>
                      <a:pt x="36" y="45"/>
                      <a:pt x="37" y="46"/>
                    </a:cubicBezTo>
                    <a:cubicBezTo>
                      <a:pt x="38" y="48"/>
                      <a:pt x="40" y="49"/>
                      <a:pt x="42" y="50"/>
                    </a:cubicBezTo>
                    <a:cubicBezTo>
                      <a:pt x="44" y="51"/>
                      <a:pt x="45" y="51"/>
                      <a:pt x="47" y="50"/>
                    </a:cubicBezTo>
                    <a:cubicBezTo>
                      <a:pt x="48" y="50"/>
                      <a:pt x="50" y="49"/>
                      <a:pt x="51" y="50"/>
                    </a:cubicBezTo>
                    <a:cubicBezTo>
                      <a:pt x="51" y="50"/>
                      <a:pt x="50" y="52"/>
                      <a:pt x="50" y="52"/>
                    </a:cubicBezTo>
                    <a:cubicBezTo>
                      <a:pt x="48" y="52"/>
                      <a:pt x="45" y="51"/>
                      <a:pt x="44" y="52"/>
                    </a:cubicBezTo>
                    <a:cubicBezTo>
                      <a:pt x="44" y="51"/>
                      <a:pt x="48" y="54"/>
                      <a:pt x="48" y="54"/>
                    </a:cubicBezTo>
                    <a:cubicBezTo>
                      <a:pt x="48" y="55"/>
                      <a:pt x="43" y="53"/>
                      <a:pt x="43" y="53"/>
                    </a:cubicBezTo>
                    <a:cubicBezTo>
                      <a:pt x="40" y="51"/>
                      <a:pt x="38" y="51"/>
                      <a:pt x="35" y="51"/>
                    </a:cubicBezTo>
                    <a:cubicBezTo>
                      <a:pt x="33" y="51"/>
                      <a:pt x="32" y="51"/>
                      <a:pt x="30" y="52"/>
                    </a:cubicBezTo>
                    <a:cubicBezTo>
                      <a:pt x="28" y="53"/>
                      <a:pt x="27" y="52"/>
                      <a:pt x="26" y="53"/>
                    </a:cubicBezTo>
                    <a:cubicBezTo>
                      <a:pt x="25" y="54"/>
                      <a:pt x="25" y="55"/>
                      <a:pt x="23" y="55"/>
                    </a:cubicBezTo>
                    <a:cubicBezTo>
                      <a:pt x="22" y="56"/>
                      <a:pt x="21" y="59"/>
                      <a:pt x="23" y="59"/>
                    </a:cubicBezTo>
                    <a:cubicBezTo>
                      <a:pt x="25" y="59"/>
                      <a:pt x="27" y="58"/>
                      <a:pt x="27" y="59"/>
                    </a:cubicBezTo>
                    <a:cubicBezTo>
                      <a:pt x="28" y="61"/>
                      <a:pt x="32" y="60"/>
                      <a:pt x="32" y="59"/>
                    </a:cubicBezTo>
                    <a:cubicBezTo>
                      <a:pt x="33" y="59"/>
                      <a:pt x="35" y="56"/>
                      <a:pt x="35" y="55"/>
                    </a:cubicBezTo>
                    <a:cubicBezTo>
                      <a:pt x="35" y="56"/>
                      <a:pt x="35" y="56"/>
                      <a:pt x="35" y="57"/>
                    </a:cubicBezTo>
                    <a:cubicBezTo>
                      <a:pt x="35" y="57"/>
                      <a:pt x="36" y="57"/>
                      <a:pt x="36" y="57"/>
                    </a:cubicBezTo>
                    <a:cubicBezTo>
                      <a:pt x="36" y="57"/>
                      <a:pt x="35" y="58"/>
                      <a:pt x="35" y="59"/>
                    </a:cubicBezTo>
                    <a:cubicBezTo>
                      <a:pt x="35" y="59"/>
                      <a:pt x="35" y="59"/>
                      <a:pt x="36" y="59"/>
                    </a:cubicBezTo>
                    <a:cubicBezTo>
                      <a:pt x="36" y="59"/>
                      <a:pt x="33" y="60"/>
                      <a:pt x="34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1"/>
                      <a:pt x="31" y="60"/>
                      <a:pt x="30" y="61"/>
                    </a:cubicBezTo>
                    <a:cubicBezTo>
                      <a:pt x="31" y="61"/>
                      <a:pt x="35" y="61"/>
                      <a:pt x="36" y="62"/>
                    </a:cubicBezTo>
                    <a:cubicBezTo>
                      <a:pt x="36" y="62"/>
                      <a:pt x="31" y="65"/>
                      <a:pt x="32" y="65"/>
                    </a:cubicBezTo>
                    <a:cubicBezTo>
                      <a:pt x="32" y="66"/>
                      <a:pt x="37" y="65"/>
                      <a:pt x="37" y="65"/>
                    </a:cubicBezTo>
                    <a:cubicBezTo>
                      <a:pt x="37" y="65"/>
                      <a:pt x="36" y="65"/>
                      <a:pt x="36" y="65"/>
                    </a:cubicBezTo>
                    <a:cubicBezTo>
                      <a:pt x="36" y="66"/>
                      <a:pt x="41" y="65"/>
                      <a:pt x="42" y="64"/>
                    </a:cubicBezTo>
                    <a:cubicBezTo>
                      <a:pt x="42" y="64"/>
                      <a:pt x="46" y="59"/>
                      <a:pt x="47" y="60"/>
                    </a:cubicBezTo>
                    <a:cubicBezTo>
                      <a:pt x="48" y="61"/>
                      <a:pt x="40" y="67"/>
                      <a:pt x="38" y="68"/>
                    </a:cubicBezTo>
                    <a:cubicBezTo>
                      <a:pt x="35" y="68"/>
                      <a:pt x="33" y="68"/>
                      <a:pt x="30" y="66"/>
                    </a:cubicBezTo>
                    <a:cubicBezTo>
                      <a:pt x="28" y="65"/>
                      <a:pt x="28" y="63"/>
                      <a:pt x="26" y="63"/>
                    </a:cubicBezTo>
                    <a:cubicBezTo>
                      <a:pt x="24" y="62"/>
                      <a:pt x="22" y="62"/>
                      <a:pt x="20" y="62"/>
                    </a:cubicBezTo>
                    <a:cubicBezTo>
                      <a:pt x="17" y="62"/>
                      <a:pt x="17" y="63"/>
                      <a:pt x="19" y="65"/>
                    </a:cubicBezTo>
                    <a:cubicBezTo>
                      <a:pt x="20" y="66"/>
                      <a:pt x="20" y="67"/>
                      <a:pt x="22" y="67"/>
                    </a:cubicBezTo>
                    <a:cubicBezTo>
                      <a:pt x="25" y="67"/>
                      <a:pt x="22" y="67"/>
                      <a:pt x="22" y="68"/>
                    </a:cubicBezTo>
                    <a:cubicBezTo>
                      <a:pt x="22" y="68"/>
                      <a:pt x="26" y="70"/>
                      <a:pt x="26" y="7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02" name="Freeform 604">
                <a:extLst>
                  <a:ext uri="{FF2B5EF4-FFF2-40B4-BE49-F238E27FC236}">
                    <a16:creationId xmlns:a16="http://schemas.microsoft.com/office/drawing/2014/main" id="{BB0DB63D-1C94-6342-8EE9-49BBDB6027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1424" y="4187875"/>
                <a:ext cx="130573" cy="47785"/>
              </a:xfrm>
              <a:custGeom>
                <a:avLst/>
                <a:gdLst>
                  <a:gd name="T0" fmla="*/ 13 w 14"/>
                  <a:gd name="T1" fmla="*/ 4 h 5"/>
                  <a:gd name="T2" fmla="*/ 11 w 14"/>
                  <a:gd name="T3" fmla="*/ 2 h 5"/>
                  <a:gd name="T4" fmla="*/ 8 w 14"/>
                  <a:gd name="T5" fmla="*/ 2 h 5"/>
                  <a:gd name="T6" fmla="*/ 1 w 14"/>
                  <a:gd name="T7" fmla="*/ 1 h 5"/>
                  <a:gd name="T8" fmla="*/ 2 w 14"/>
                  <a:gd name="T9" fmla="*/ 2 h 5"/>
                  <a:gd name="T10" fmla="*/ 0 w 14"/>
                  <a:gd name="T11" fmla="*/ 3 h 5"/>
                  <a:gd name="T12" fmla="*/ 3 w 14"/>
                  <a:gd name="T13" fmla="*/ 3 h 5"/>
                  <a:gd name="T14" fmla="*/ 8 w 14"/>
                  <a:gd name="T15" fmla="*/ 4 h 5"/>
                  <a:gd name="T16" fmla="*/ 13 w 14"/>
                  <a:gd name="T17" fmla="*/ 4 h 5"/>
                  <a:gd name="T18" fmla="*/ 13 w 14"/>
                  <a:gd name="T1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5">
                    <a:moveTo>
                      <a:pt x="13" y="4"/>
                    </a:moveTo>
                    <a:cubicBezTo>
                      <a:pt x="12" y="3"/>
                      <a:pt x="13" y="3"/>
                      <a:pt x="11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2"/>
                      <a:pt x="2" y="2"/>
                    </a:cubicBezTo>
                    <a:cubicBezTo>
                      <a:pt x="2" y="3"/>
                      <a:pt x="0" y="4"/>
                      <a:pt x="0" y="3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4"/>
                      <a:pt x="8" y="4"/>
                    </a:cubicBezTo>
                    <a:cubicBezTo>
                      <a:pt x="9" y="4"/>
                      <a:pt x="13" y="4"/>
                      <a:pt x="13" y="4"/>
                    </a:cubicBezTo>
                    <a:cubicBezTo>
                      <a:pt x="12" y="3"/>
                      <a:pt x="14" y="5"/>
                      <a:pt x="1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03" name="Freeform 605">
                <a:extLst>
                  <a:ext uri="{FF2B5EF4-FFF2-40B4-BE49-F238E27FC236}">
                    <a16:creationId xmlns:a16="http://schemas.microsoft.com/office/drawing/2014/main" id="{20B96233-03EC-F741-913A-B9FD5E4B2E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8368" y="4226099"/>
                <a:ext cx="54142" cy="19114"/>
              </a:xfrm>
              <a:custGeom>
                <a:avLst/>
                <a:gdLst>
                  <a:gd name="T0" fmla="*/ 5 w 6"/>
                  <a:gd name="T1" fmla="*/ 1 h 2"/>
                  <a:gd name="T2" fmla="*/ 2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4" y="2"/>
                      <a:pt x="0" y="0"/>
                      <a:pt x="2" y="0"/>
                    </a:cubicBezTo>
                    <a:cubicBezTo>
                      <a:pt x="3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04" name="Freeform 606">
                <a:extLst>
                  <a:ext uri="{FF2B5EF4-FFF2-40B4-BE49-F238E27FC236}">
                    <a16:creationId xmlns:a16="http://schemas.microsoft.com/office/drawing/2014/main" id="{1C225F5A-9973-9948-8016-A52BE55EBA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0404" y="4515988"/>
                <a:ext cx="54142" cy="28672"/>
              </a:xfrm>
              <a:custGeom>
                <a:avLst/>
                <a:gdLst>
                  <a:gd name="T0" fmla="*/ 4 w 6"/>
                  <a:gd name="T1" fmla="*/ 1 h 3"/>
                  <a:gd name="T2" fmla="*/ 1 w 6"/>
                  <a:gd name="T3" fmla="*/ 2 h 3"/>
                  <a:gd name="T4" fmla="*/ 4 w 6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4" y="1"/>
                    </a:moveTo>
                    <a:cubicBezTo>
                      <a:pt x="3" y="0"/>
                      <a:pt x="0" y="2"/>
                      <a:pt x="1" y="2"/>
                    </a:cubicBezTo>
                    <a:cubicBezTo>
                      <a:pt x="2" y="3"/>
                      <a:pt x="6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05" name="Freeform 607">
                <a:extLst>
                  <a:ext uri="{FF2B5EF4-FFF2-40B4-BE49-F238E27FC236}">
                    <a16:creationId xmlns:a16="http://schemas.microsoft.com/office/drawing/2014/main" id="{B23C66A4-AFAE-BF4A-8E01-01DC93133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5256" y="5815695"/>
                <a:ext cx="47770" cy="38228"/>
              </a:xfrm>
              <a:custGeom>
                <a:avLst/>
                <a:gdLst>
                  <a:gd name="T0" fmla="*/ 4 w 5"/>
                  <a:gd name="T1" fmla="*/ 1 h 4"/>
                  <a:gd name="T2" fmla="*/ 1 w 5"/>
                  <a:gd name="T3" fmla="*/ 4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3" y="0"/>
                      <a:pt x="0" y="4"/>
                      <a:pt x="1" y="4"/>
                    </a:cubicBezTo>
                    <a:cubicBezTo>
                      <a:pt x="1" y="4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06" name="Freeform 608">
                <a:extLst>
                  <a:ext uri="{FF2B5EF4-FFF2-40B4-BE49-F238E27FC236}">
                    <a16:creationId xmlns:a16="http://schemas.microsoft.com/office/drawing/2014/main" id="{DA0B037C-AA5A-A747-B8F3-C4CBB83830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2138" y="5806137"/>
                <a:ext cx="9556" cy="9558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07" name="Freeform 609">
                <a:extLst>
                  <a:ext uri="{FF2B5EF4-FFF2-40B4-BE49-F238E27FC236}">
                    <a16:creationId xmlns:a16="http://schemas.microsoft.com/office/drawing/2014/main" id="{5F4393B9-50E0-A247-A217-373119B1F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9910" y="5815695"/>
                <a:ext cx="63695" cy="57339"/>
              </a:xfrm>
              <a:custGeom>
                <a:avLst/>
                <a:gdLst>
                  <a:gd name="T0" fmla="*/ 5 w 7"/>
                  <a:gd name="T1" fmla="*/ 2 h 6"/>
                  <a:gd name="T2" fmla="*/ 1 w 7"/>
                  <a:gd name="T3" fmla="*/ 2 h 6"/>
                  <a:gd name="T4" fmla="*/ 5 w 7"/>
                  <a:gd name="T5" fmla="*/ 2 h 6"/>
                  <a:gd name="T6" fmla="*/ 5 w 7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6">
                    <a:moveTo>
                      <a:pt x="5" y="2"/>
                    </a:moveTo>
                    <a:cubicBezTo>
                      <a:pt x="7" y="0"/>
                      <a:pt x="2" y="0"/>
                      <a:pt x="1" y="2"/>
                    </a:cubicBezTo>
                    <a:cubicBezTo>
                      <a:pt x="0" y="3"/>
                      <a:pt x="4" y="5"/>
                      <a:pt x="5" y="2"/>
                    </a:cubicBezTo>
                    <a:cubicBezTo>
                      <a:pt x="6" y="1"/>
                      <a:pt x="3" y="6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08" name="Freeform 610">
                <a:extLst>
                  <a:ext uri="{FF2B5EF4-FFF2-40B4-BE49-F238E27FC236}">
                    <a16:creationId xmlns:a16="http://schemas.microsoft.com/office/drawing/2014/main" id="{62A29D17-0D05-2244-AB6B-564C326A3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1893" y="9138230"/>
                <a:ext cx="19109" cy="9558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09" name="Freeform 611">
                <a:extLst>
                  <a:ext uri="{FF2B5EF4-FFF2-40B4-BE49-F238E27FC236}">
                    <a16:creationId xmlns:a16="http://schemas.microsoft.com/office/drawing/2014/main" id="{6091E791-4982-F34C-A83E-1CA04418E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874" y="9119116"/>
                <a:ext cx="19109" cy="19114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0" y="2"/>
                      <a:pt x="0" y="1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10" name="Freeform 612">
                <a:extLst>
                  <a:ext uri="{FF2B5EF4-FFF2-40B4-BE49-F238E27FC236}">
                    <a16:creationId xmlns:a16="http://schemas.microsoft.com/office/drawing/2014/main" id="{DC6FC886-9A60-3D48-B107-FCD0E00C4E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61254" y="10785164"/>
                <a:ext cx="63695" cy="47785"/>
              </a:xfrm>
              <a:custGeom>
                <a:avLst/>
                <a:gdLst>
                  <a:gd name="T0" fmla="*/ 6 w 7"/>
                  <a:gd name="T1" fmla="*/ 2 h 5"/>
                  <a:gd name="T2" fmla="*/ 1 w 7"/>
                  <a:gd name="T3" fmla="*/ 2 h 5"/>
                  <a:gd name="T4" fmla="*/ 6 w 7"/>
                  <a:gd name="T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6" y="2"/>
                    </a:moveTo>
                    <a:cubicBezTo>
                      <a:pt x="7" y="0"/>
                      <a:pt x="0" y="1"/>
                      <a:pt x="1" y="2"/>
                    </a:cubicBezTo>
                    <a:cubicBezTo>
                      <a:pt x="1" y="3"/>
                      <a:pt x="5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11" name="Rectangle 613">
                <a:extLst>
                  <a:ext uri="{FF2B5EF4-FFF2-40B4-BE49-F238E27FC236}">
                    <a16:creationId xmlns:a16="http://schemas.microsoft.com/office/drawing/2014/main" id="{5CF0AD0F-C678-FE43-9F7E-5E1708983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1725" y="5197697"/>
                <a:ext cx="3187" cy="3188"/>
              </a:xfrm>
              <a:prstGeom prst="rect">
                <a:avLst/>
              </a:pr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12" name="Freeform 614">
                <a:extLst>
                  <a:ext uri="{FF2B5EF4-FFF2-40B4-BE49-F238E27FC236}">
                    <a16:creationId xmlns:a16="http://schemas.microsoft.com/office/drawing/2014/main" id="{AF41769C-6CE1-2E46-BC6F-F65909DFBC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7467" y="10504838"/>
                <a:ext cx="95541" cy="82827"/>
              </a:xfrm>
              <a:custGeom>
                <a:avLst/>
                <a:gdLst>
                  <a:gd name="T0" fmla="*/ 4 w 10"/>
                  <a:gd name="T1" fmla="*/ 4 h 9"/>
                  <a:gd name="T2" fmla="*/ 0 w 10"/>
                  <a:gd name="T3" fmla="*/ 8 h 9"/>
                  <a:gd name="T4" fmla="*/ 2 w 10"/>
                  <a:gd name="T5" fmla="*/ 8 h 9"/>
                  <a:gd name="T6" fmla="*/ 5 w 10"/>
                  <a:gd name="T7" fmla="*/ 5 h 9"/>
                  <a:gd name="T8" fmla="*/ 8 w 10"/>
                  <a:gd name="T9" fmla="*/ 0 h 9"/>
                  <a:gd name="T10" fmla="*/ 4 w 10"/>
                  <a:gd name="T11" fmla="*/ 4 h 9"/>
                  <a:gd name="T12" fmla="*/ 4 w 10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4" y="4"/>
                    </a:moveTo>
                    <a:cubicBezTo>
                      <a:pt x="4" y="5"/>
                      <a:pt x="1" y="7"/>
                      <a:pt x="0" y="8"/>
                    </a:cubicBezTo>
                    <a:cubicBezTo>
                      <a:pt x="0" y="9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6" y="4"/>
                      <a:pt x="10" y="0"/>
                      <a:pt x="8" y="0"/>
                    </a:cubicBezTo>
                    <a:cubicBezTo>
                      <a:pt x="7" y="0"/>
                      <a:pt x="4" y="3"/>
                      <a:pt x="4" y="4"/>
                    </a:cubicBezTo>
                    <a:cubicBezTo>
                      <a:pt x="4" y="5"/>
                      <a:pt x="4" y="3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13" name="Freeform 615">
                <a:extLst>
                  <a:ext uri="{FF2B5EF4-FFF2-40B4-BE49-F238E27FC236}">
                    <a16:creationId xmlns:a16="http://schemas.microsoft.com/office/drawing/2014/main" id="{13574883-F79A-BE43-95E9-227FD175D4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170" y="6733136"/>
                <a:ext cx="66879" cy="28672"/>
              </a:xfrm>
              <a:custGeom>
                <a:avLst/>
                <a:gdLst>
                  <a:gd name="T0" fmla="*/ 7 w 7"/>
                  <a:gd name="T1" fmla="*/ 1 h 3"/>
                  <a:gd name="T2" fmla="*/ 1 w 7"/>
                  <a:gd name="T3" fmla="*/ 0 h 3"/>
                  <a:gd name="T4" fmla="*/ 7 w 7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7" y="0"/>
                      <a:pt x="0" y="0"/>
                      <a:pt x="1" y="0"/>
                    </a:cubicBezTo>
                    <a:cubicBezTo>
                      <a:pt x="2" y="0"/>
                      <a:pt x="6" y="3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14" name="Freeform 616">
                <a:extLst>
                  <a:ext uri="{FF2B5EF4-FFF2-40B4-BE49-F238E27FC236}">
                    <a16:creationId xmlns:a16="http://schemas.microsoft.com/office/drawing/2014/main" id="{6E642F8D-8684-1541-8C0C-2DC4CAA6B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3586" y="11766316"/>
                <a:ext cx="168790" cy="149722"/>
              </a:xfrm>
              <a:custGeom>
                <a:avLst/>
                <a:gdLst>
                  <a:gd name="T0" fmla="*/ 17 w 18"/>
                  <a:gd name="T1" fmla="*/ 14 h 16"/>
                  <a:gd name="T2" fmla="*/ 8 w 18"/>
                  <a:gd name="T3" fmla="*/ 9 h 16"/>
                  <a:gd name="T4" fmla="*/ 4 w 18"/>
                  <a:gd name="T5" fmla="*/ 5 h 16"/>
                  <a:gd name="T6" fmla="*/ 1 w 18"/>
                  <a:gd name="T7" fmla="*/ 3 h 16"/>
                  <a:gd name="T8" fmla="*/ 2 w 18"/>
                  <a:gd name="T9" fmla="*/ 2 h 16"/>
                  <a:gd name="T10" fmla="*/ 0 w 18"/>
                  <a:gd name="T11" fmla="*/ 0 h 16"/>
                  <a:gd name="T12" fmla="*/ 0 w 18"/>
                  <a:gd name="T13" fmla="*/ 14 h 16"/>
                  <a:gd name="T14" fmla="*/ 7 w 18"/>
                  <a:gd name="T15" fmla="*/ 15 h 16"/>
                  <a:gd name="T16" fmla="*/ 10 w 18"/>
                  <a:gd name="T17" fmla="*/ 16 h 16"/>
                  <a:gd name="T18" fmla="*/ 13 w 18"/>
                  <a:gd name="T19" fmla="*/ 15 h 16"/>
                  <a:gd name="T20" fmla="*/ 18 w 18"/>
                  <a:gd name="T21" fmla="*/ 14 h 16"/>
                  <a:gd name="T22" fmla="*/ 17 w 18"/>
                  <a:gd name="T23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16">
                    <a:moveTo>
                      <a:pt x="17" y="14"/>
                    </a:moveTo>
                    <a:cubicBezTo>
                      <a:pt x="13" y="14"/>
                      <a:pt x="11" y="11"/>
                      <a:pt x="8" y="9"/>
                    </a:cubicBezTo>
                    <a:cubicBezTo>
                      <a:pt x="7" y="7"/>
                      <a:pt x="5" y="6"/>
                      <a:pt x="4" y="5"/>
                    </a:cubicBezTo>
                    <a:cubicBezTo>
                      <a:pt x="3" y="5"/>
                      <a:pt x="1" y="4"/>
                      <a:pt x="1" y="3"/>
                    </a:cubicBezTo>
                    <a:cubicBezTo>
                      <a:pt x="1" y="3"/>
                      <a:pt x="2" y="3"/>
                      <a:pt x="2" y="2"/>
                    </a:cubicBezTo>
                    <a:cubicBezTo>
                      <a:pt x="3" y="2"/>
                      <a:pt x="1" y="0"/>
                      <a:pt x="0" y="0"/>
                    </a:cubicBezTo>
                    <a:cubicBezTo>
                      <a:pt x="0" y="5"/>
                      <a:pt x="0" y="10"/>
                      <a:pt x="0" y="14"/>
                    </a:cubicBezTo>
                    <a:cubicBezTo>
                      <a:pt x="0" y="15"/>
                      <a:pt x="6" y="15"/>
                      <a:pt x="7" y="15"/>
                    </a:cubicBezTo>
                    <a:cubicBezTo>
                      <a:pt x="8" y="15"/>
                      <a:pt x="9" y="15"/>
                      <a:pt x="10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4" y="15"/>
                      <a:pt x="18" y="15"/>
                      <a:pt x="18" y="14"/>
                    </a:cubicBezTo>
                    <a:cubicBezTo>
                      <a:pt x="18" y="14"/>
                      <a:pt x="18" y="13"/>
                      <a:pt x="17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15" name="Freeform 617">
                <a:extLst>
                  <a:ext uri="{FF2B5EF4-FFF2-40B4-BE49-F238E27FC236}">
                    <a16:creationId xmlns:a16="http://schemas.microsoft.com/office/drawing/2014/main" id="{EB2248AD-6B64-2E45-9800-21ECEC6A5C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5245" y="11747206"/>
                <a:ext cx="280254" cy="216615"/>
              </a:xfrm>
              <a:custGeom>
                <a:avLst/>
                <a:gdLst>
                  <a:gd name="T0" fmla="*/ 19 w 30"/>
                  <a:gd name="T1" fmla="*/ 17 h 23"/>
                  <a:gd name="T2" fmla="*/ 19 w 30"/>
                  <a:gd name="T3" fmla="*/ 7 h 23"/>
                  <a:gd name="T4" fmla="*/ 19 w 30"/>
                  <a:gd name="T5" fmla="*/ 3 h 23"/>
                  <a:gd name="T6" fmla="*/ 15 w 30"/>
                  <a:gd name="T7" fmla="*/ 1 h 23"/>
                  <a:gd name="T8" fmla="*/ 12 w 30"/>
                  <a:gd name="T9" fmla="*/ 3 h 23"/>
                  <a:gd name="T10" fmla="*/ 13 w 30"/>
                  <a:gd name="T11" fmla="*/ 6 h 23"/>
                  <a:gd name="T12" fmla="*/ 15 w 30"/>
                  <a:gd name="T13" fmla="*/ 6 h 23"/>
                  <a:gd name="T14" fmla="*/ 14 w 30"/>
                  <a:gd name="T15" fmla="*/ 8 h 23"/>
                  <a:gd name="T16" fmla="*/ 13 w 30"/>
                  <a:gd name="T17" fmla="*/ 11 h 23"/>
                  <a:gd name="T18" fmla="*/ 16 w 30"/>
                  <a:gd name="T19" fmla="*/ 13 h 23"/>
                  <a:gd name="T20" fmla="*/ 12 w 30"/>
                  <a:gd name="T21" fmla="*/ 13 h 23"/>
                  <a:gd name="T22" fmla="*/ 9 w 30"/>
                  <a:gd name="T23" fmla="*/ 12 h 23"/>
                  <a:gd name="T24" fmla="*/ 10 w 30"/>
                  <a:gd name="T25" fmla="*/ 12 h 23"/>
                  <a:gd name="T26" fmla="*/ 10 w 30"/>
                  <a:gd name="T27" fmla="*/ 9 h 23"/>
                  <a:gd name="T28" fmla="*/ 8 w 30"/>
                  <a:gd name="T29" fmla="*/ 11 h 23"/>
                  <a:gd name="T30" fmla="*/ 5 w 30"/>
                  <a:gd name="T31" fmla="*/ 11 h 23"/>
                  <a:gd name="T32" fmla="*/ 0 w 30"/>
                  <a:gd name="T33" fmla="*/ 12 h 23"/>
                  <a:gd name="T34" fmla="*/ 2 w 30"/>
                  <a:gd name="T35" fmla="*/ 12 h 23"/>
                  <a:gd name="T36" fmla="*/ 3 w 30"/>
                  <a:gd name="T37" fmla="*/ 12 h 23"/>
                  <a:gd name="T38" fmla="*/ 5 w 30"/>
                  <a:gd name="T39" fmla="*/ 12 h 23"/>
                  <a:gd name="T40" fmla="*/ 6 w 30"/>
                  <a:gd name="T41" fmla="*/ 13 h 23"/>
                  <a:gd name="T42" fmla="*/ 4 w 30"/>
                  <a:gd name="T43" fmla="*/ 15 h 23"/>
                  <a:gd name="T44" fmla="*/ 6 w 30"/>
                  <a:gd name="T45" fmla="*/ 15 h 23"/>
                  <a:gd name="T46" fmla="*/ 8 w 30"/>
                  <a:gd name="T47" fmla="*/ 16 h 23"/>
                  <a:gd name="T48" fmla="*/ 7 w 30"/>
                  <a:gd name="T49" fmla="*/ 16 h 23"/>
                  <a:gd name="T50" fmla="*/ 10 w 30"/>
                  <a:gd name="T51" fmla="*/ 17 h 23"/>
                  <a:gd name="T52" fmla="*/ 12 w 30"/>
                  <a:gd name="T53" fmla="*/ 17 h 23"/>
                  <a:gd name="T54" fmla="*/ 17 w 30"/>
                  <a:gd name="T55" fmla="*/ 21 h 23"/>
                  <a:gd name="T56" fmla="*/ 16 w 30"/>
                  <a:gd name="T57" fmla="*/ 20 h 23"/>
                  <a:gd name="T58" fmla="*/ 23 w 30"/>
                  <a:gd name="T59" fmla="*/ 23 h 23"/>
                  <a:gd name="T60" fmla="*/ 19 w 30"/>
                  <a:gd name="T61" fmla="*/ 18 h 23"/>
                  <a:gd name="T62" fmla="*/ 24 w 30"/>
                  <a:gd name="T63" fmla="*/ 19 h 23"/>
                  <a:gd name="T64" fmla="*/ 30 w 30"/>
                  <a:gd name="T65" fmla="*/ 18 h 23"/>
                  <a:gd name="T66" fmla="*/ 19 w 30"/>
                  <a:gd name="T6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0" h="23">
                    <a:moveTo>
                      <a:pt x="19" y="17"/>
                    </a:moveTo>
                    <a:cubicBezTo>
                      <a:pt x="19" y="13"/>
                      <a:pt x="19" y="10"/>
                      <a:pt x="19" y="7"/>
                    </a:cubicBezTo>
                    <a:cubicBezTo>
                      <a:pt x="19" y="6"/>
                      <a:pt x="19" y="4"/>
                      <a:pt x="19" y="3"/>
                    </a:cubicBezTo>
                    <a:cubicBezTo>
                      <a:pt x="19" y="2"/>
                      <a:pt x="16" y="0"/>
                      <a:pt x="15" y="1"/>
                    </a:cubicBezTo>
                    <a:cubicBezTo>
                      <a:pt x="14" y="2"/>
                      <a:pt x="12" y="1"/>
                      <a:pt x="12" y="3"/>
                    </a:cubicBezTo>
                    <a:cubicBezTo>
                      <a:pt x="11" y="5"/>
                      <a:pt x="9" y="7"/>
                      <a:pt x="13" y="6"/>
                    </a:cubicBezTo>
                    <a:cubicBezTo>
                      <a:pt x="13" y="6"/>
                      <a:pt x="15" y="6"/>
                      <a:pt x="15" y="6"/>
                    </a:cubicBezTo>
                    <a:cubicBezTo>
                      <a:pt x="16" y="6"/>
                      <a:pt x="14" y="8"/>
                      <a:pt x="14" y="8"/>
                    </a:cubicBezTo>
                    <a:cubicBezTo>
                      <a:pt x="13" y="8"/>
                      <a:pt x="11" y="10"/>
                      <a:pt x="13" y="11"/>
                    </a:cubicBezTo>
                    <a:cubicBezTo>
                      <a:pt x="13" y="12"/>
                      <a:pt x="16" y="12"/>
                      <a:pt x="16" y="13"/>
                    </a:cubicBezTo>
                    <a:cubicBezTo>
                      <a:pt x="16" y="13"/>
                      <a:pt x="12" y="13"/>
                      <a:pt x="12" y="13"/>
                    </a:cubicBezTo>
                    <a:cubicBezTo>
                      <a:pt x="11" y="13"/>
                      <a:pt x="9" y="12"/>
                      <a:pt x="9" y="12"/>
                    </a:cubicBezTo>
                    <a:cubicBezTo>
                      <a:pt x="9" y="12"/>
                      <a:pt x="10" y="13"/>
                      <a:pt x="10" y="12"/>
                    </a:cubicBezTo>
                    <a:cubicBezTo>
                      <a:pt x="10" y="11"/>
                      <a:pt x="11" y="10"/>
                      <a:pt x="10" y="9"/>
                    </a:cubicBezTo>
                    <a:cubicBezTo>
                      <a:pt x="10" y="9"/>
                      <a:pt x="8" y="11"/>
                      <a:pt x="8" y="11"/>
                    </a:cubicBezTo>
                    <a:cubicBezTo>
                      <a:pt x="7" y="12"/>
                      <a:pt x="6" y="11"/>
                      <a:pt x="5" y="11"/>
                    </a:cubicBezTo>
                    <a:cubicBezTo>
                      <a:pt x="4" y="11"/>
                      <a:pt x="0" y="10"/>
                      <a:pt x="0" y="12"/>
                    </a:cubicBezTo>
                    <a:cubicBezTo>
                      <a:pt x="0" y="13"/>
                      <a:pt x="2" y="12"/>
                      <a:pt x="2" y="12"/>
                    </a:cubicBezTo>
                    <a:cubicBezTo>
                      <a:pt x="3" y="11"/>
                      <a:pt x="2" y="12"/>
                      <a:pt x="3" y="12"/>
                    </a:cubicBezTo>
                    <a:cubicBezTo>
                      <a:pt x="4" y="13"/>
                      <a:pt x="4" y="11"/>
                      <a:pt x="5" y="12"/>
                    </a:cubicBezTo>
                    <a:cubicBezTo>
                      <a:pt x="5" y="12"/>
                      <a:pt x="6" y="13"/>
                      <a:pt x="6" y="13"/>
                    </a:cubicBezTo>
                    <a:cubicBezTo>
                      <a:pt x="6" y="13"/>
                      <a:pt x="2" y="14"/>
                      <a:pt x="4" y="15"/>
                    </a:cubicBezTo>
                    <a:cubicBezTo>
                      <a:pt x="5" y="16"/>
                      <a:pt x="6" y="14"/>
                      <a:pt x="6" y="15"/>
                    </a:cubicBezTo>
                    <a:cubicBezTo>
                      <a:pt x="7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7" y="16"/>
                    </a:cubicBezTo>
                    <a:cubicBezTo>
                      <a:pt x="7" y="17"/>
                      <a:pt x="9" y="17"/>
                      <a:pt x="10" y="17"/>
                    </a:cubicBezTo>
                    <a:cubicBezTo>
                      <a:pt x="11" y="17"/>
                      <a:pt x="11" y="15"/>
                      <a:pt x="12" y="17"/>
                    </a:cubicBezTo>
                    <a:cubicBezTo>
                      <a:pt x="12" y="17"/>
                      <a:pt x="16" y="22"/>
                      <a:pt x="17" y="21"/>
                    </a:cubicBezTo>
                    <a:cubicBezTo>
                      <a:pt x="17" y="21"/>
                      <a:pt x="16" y="20"/>
                      <a:pt x="16" y="20"/>
                    </a:cubicBezTo>
                    <a:cubicBezTo>
                      <a:pt x="16" y="19"/>
                      <a:pt x="22" y="23"/>
                      <a:pt x="23" y="23"/>
                    </a:cubicBezTo>
                    <a:cubicBezTo>
                      <a:pt x="23" y="22"/>
                      <a:pt x="19" y="19"/>
                      <a:pt x="19" y="18"/>
                    </a:cubicBezTo>
                    <a:cubicBezTo>
                      <a:pt x="20" y="18"/>
                      <a:pt x="24" y="19"/>
                      <a:pt x="24" y="19"/>
                    </a:cubicBezTo>
                    <a:cubicBezTo>
                      <a:pt x="26" y="19"/>
                      <a:pt x="28" y="19"/>
                      <a:pt x="30" y="18"/>
                    </a:cubicBezTo>
                    <a:cubicBezTo>
                      <a:pt x="27" y="16"/>
                      <a:pt x="23" y="17"/>
                      <a:pt x="19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16" name="Freeform 618">
                <a:extLst>
                  <a:ext uri="{FF2B5EF4-FFF2-40B4-BE49-F238E27FC236}">
                    <a16:creationId xmlns:a16="http://schemas.microsoft.com/office/drawing/2014/main" id="{C92F03A4-E8FB-8548-B07E-4F919F6E1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656" y="8501119"/>
                <a:ext cx="710191" cy="516059"/>
              </a:xfrm>
              <a:custGeom>
                <a:avLst/>
                <a:gdLst>
                  <a:gd name="T0" fmla="*/ 63 w 76"/>
                  <a:gd name="T1" fmla="*/ 28 h 55"/>
                  <a:gd name="T2" fmla="*/ 66 w 76"/>
                  <a:gd name="T3" fmla="*/ 24 h 55"/>
                  <a:gd name="T4" fmla="*/ 67 w 76"/>
                  <a:gd name="T5" fmla="*/ 22 h 55"/>
                  <a:gd name="T6" fmla="*/ 67 w 76"/>
                  <a:gd name="T7" fmla="*/ 18 h 55"/>
                  <a:gd name="T8" fmla="*/ 61 w 76"/>
                  <a:gd name="T9" fmla="*/ 15 h 55"/>
                  <a:gd name="T10" fmla="*/ 63 w 76"/>
                  <a:gd name="T11" fmla="*/ 14 h 55"/>
                  <a:gd name="T12" fmla="*/ 64 w 76"/>
                  <a:gd name="T13" fmla="*/ 11 h 55"/>
                  <a:gd name="T14" fmla="*/ 60 w 76"/>
                  <a:gd name="T15" fmla="*/ 9 h 55"/>
                  <a:gd name="T16" fmla="*/ 59 w 76"/>
                  <a:gd name="T17" fmla="*/ 8 h 55"/>
                  <a:gd name="T18" fmla="*/ 57 w 76"/>
                  <a:gd name="T19" fmla="*/ 9 h 55"/>
                  <a:gd name="T20" fmla="*/ 57 w 76"/>
                  <a:gd name="T21" fmla="*/ 7 h 55"/>
                  <a:gd name="T22" fmla="*/ 54 w 76"/>
                  <a:gd name="T23" fmla="*/ 8 h 55"/>
                  <a:gd name="T24" fmla="*/ 54 w 76"/>
                  <a:gd name="T25" fmla="*/ 6 h 55"/>
                  <a:gd name="T26" fmla="*/ 58 w 76"/>
                  <a:gd name="T27" fmla="*/ 5 h 55"/>
                  <a:gd name="T28" fmla="*/ 55 w 76"/>
                  <a:gd name="T29" fmla="*/ 4 h 55"/>
                  <a:gd name="T30" fmla="*/ 49 w 76"/>
                  <a:gd name="T31" fmla="*/ 4 h 55"/>
                  <a:gd name="T32" fmla="*/ 44 w 76"/>
                  <a:gd name="T33" fmla="*/ 7 h 55"/>
                  <a:gd name="T34" fmla="*/ 38 w 76"/>
                  <a:gd name="T35" fmla="*/ 5 h 55"/>
                  <a:gd name="T36" fmla="*/ 29 w 76"/>
                  <a:gd name="T37" fmla="*/ 5 h 55"/>
                  <a:gd name="T38" fmla="*/ 26 w 76"/>
                  <a:gd name="T39" fmla="*/ 2 h 55"/>
                  <a:gd name="T40" fmla="*/ 20 w 76"/>
                  <a:gd name="T41" fmla="*/ 0 h 55"/>
                  <a:gd name="T42" fmla="*/ 11 w 76"/>
                  <a:gd name="T43" fmla="*/ 4 h 55"/>
                  <a:gd name="T44" fmla="*/ 13 w 76"/>
                  <a:gd name="T45" fmla="*/ 12 h 55"/>
                  <a:gd name="T46" fmla="*/ 8 w 76"/>
                  <a:gd name="T47" fmla="*/ 8 h 55"/>
                  <a:gd name="T48" fmla="*/ 10 w 76"/>
                  <a:gd name="T49" fmla="*/ 5 h 55"/>
                  <a:gd name="T50" fmla="*/ 8 w 76"/>
                  <a:gd name="T51" fmla="*/ 1 h 55"/>
                  <a:gd name="T52" fmla="*/ 4 w 76"/>
                  <a:gd name="T53" fmla="*/ 7 h 55"/>
                  <a:gd name="T54" fmla="*/ 3 w 76"/>
                  <a:gd name="T55" fmla="*/ 12 h 55"/>
                  <a:gd name="T56" fmla="*/ 5 w 76"/>
                  <a:gd name="T57" fmla="*/ 13 h 55"/>
                  <a:gd name="T58" fmla="*/ 7 w 76"/>
                  <a:gd name="T59" fmla="*/ 16 h 55"/>
                  <a:gd name="T60" fmla="*/ 10 w 76"/>
                  <a:gd name="T61" fmla="*/ 23 h 55"/>
                  <a:gd name="T62" fmla="*/ 13 w 76"/>
                  <a:gd name="T63" fmla="*/ 23 h 55"/>
                  <a:gd name="T64" fmla="*/ 15 w 76"/>
                  <a:gd name="T65" fmla="*/ 22 h 55"/>
                  <a:gd name="T66" fmla="*/ 21 w 76"/>
                  <a:gd name="T67" fmla="*/ 27 h 55"/>
                  <a:gd name="T68" fmla="*/ 23 w 76"/>
                  <a:gd name="T69" fmla="*/ 27 h 55"/>
                  <a:gd name="T70" fmla="*/ 26 w 76"/>
                  <a:gd name="T71" fmla="*/ 27 h 55"/>
                  <a:gd name="T72" fmla="*/ 31 w 76"/>
                  <a:gd name="T73" fmla="*/ 29 h 55"/>
                  <a:gd name="T74" fmla="*/ 31 w 76"/>
                  <a:gd name="T75" fmla="*/ 38 h 55"/>
                  <a:gd name="T76" fmla="*/ 32 w 76"/>
                  <a:gd name="T77" fmla="*/ 41 h 55"/>
                  <a:gd name="T78" fmla="*/ 30 w 76"/>
                  <a:gd name="T79" fmla="*/ 44 h 55"/>
                  <a:gd name="T80" fmla="*/ 40 w 76"/>
                  <a:gd name="T81" fmla="*/ 53 h 55"/>
                  <a:gd name="T82" fmla="*/ 42 w 76"/>
                  <a:gd name="T83" fmla="*/ 54 h 55"/>
                  <a:gd name="T84" fmla="*/ 45 w 76"/>
                  <a:gd name="T85" fmla="*/ 52 h 55"/>
                  <a:gd name="T86" fmla="*/ 51 w 76"/>
                  <a:gd name="T87" fmla="*/ 47 h 55"/>
                  <a:gd name="T88" fmla="*/ 49 w 76"/>
                  <a:gd name="T89" fmla="*/ 44 h 55"/>
                  <a:gd name="T90" fmla="*/ 48 w 76"/>
                  <a:gd name="T91" fmla="*/ 41 h 55"/>
                  <a:gd name="T92" fmla="*/ 45 w 76"/>
                  <a:gd name="T93" fmla="*/ 38 h 55"/>
                  <a:gd name="T94" fmla="*/ 52 w 76"/>
                  <a:gd name="T95" fmla="*/ 38 h 55"/>
                  <a:gd name="T96" fmla="*/ 54 w 76"/>
                  <a:gd name="T97" fmla="*/ 40 h 55"/>
                  <a:gd name="T98" fmla="*/ 56 w 76"/>
                  <a:gd name="T99" fmla="*/ 38 h 55"/>
                  <a:gd name="T100" fmla="*/ 62 w 76"/>
                  <a:gd name="T101" fmla="*/ 36 h 55"/>
                  <a:gd name="T102" fmla="*/ 67 w 76"/>
                  <a:gd name="T103" fmla="*/ 33 h 55"/>
                  <a:gd name="T104" fmla="*/ 63 w 76"/>
                  <a:gd name="T105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6" h="55">
                    <a:moveTo>
                      <a:pt x="63" y="28"/>
                    </a:moveTo>
                    <a:cubicBezTo>
                      <a:pt x="63" y="26"/>
                      <a:pt x="63" y="25"/>
                      <a:pt x="66" y="24"/>
                    </a:cubicBezTo>
                    <a:cubicBezTo>
                      <a:pt x="66" y="23"/>
                      <a:pt x="68" y="23"/>
                      <a:pt x="67" y="22"/>
                    </a:cubicBezTo>
                    <a:cubicBezTo>
                      <a:pt x="66" y="21"/>
                      <a:pt x="65" y="19"/>
                      <a:pt x="67" y="18"/>
                    </a:cubicBezTo>
                    <a:cubicBezTo>
                      <a:pt x="76" y="14"/>
                      <a:pt x="61" y="15"/>
                      <a:pt x="61" y="15"/>
                    </a:cubicBezTo>
                    <a:cubicBezTo>
                      <a:pt x="61" y="14"/>
                      <a:pt x="62" y="14"/>
                      <a:pt x="63" y="14"/>
                    </a:cubicBezTo>
                    <a:cubicBezTo>
                      <a:pt x="64" y="14"/>
                      <a:pt x="64" y="12"/>
                      <a:pt x="64" y="11"/>
                    </a:cubicBezTo>
                    <a:cubicBezTo>
                      <a:pt x="64" y="10"/>
                      <a:pt x="60" y="8"/>
                      <a:pt x="60" y="9"/>
                    </a:cubicBezTo>
                    <a:cubicBezTo>
                      <a:pt x="60" y="10"/>
                      <a:pt x="59" y="8"/>
                      <a:pt x="59" y="8"/>
                    </a:cubicBezTo>
                    <a:cubicBezTo>
                      <a:pt x="58" y="8"/>
                      <a:pt x="58" y="10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6" y="6"/>
                      <a:pt x="55" y="8"/>
                      <a:pt x="54" y="8"/>
                    </a:cubicBezTo>
                    <a:cubicBezTo>
                      <a:pt x="54" y="8"/>
                      <a:pt x="54" y="6"/>
                      <a:pt x="54" y="6"/>
                    </a:cubicBezTo>
                    <a:cubicBezTo>
                      <a:pt x="54" y="4"/>
                      <a:pt x="57" y="5"/>
                      <a:pt x="58" y="5"/>
                    </a:cubicBezTo>
                    <a:cubicBezTo>
                      <a:pt x="59" y="4"/>
                      <a:pt x="55" y="4"/>
                      <a:pt x="55" y="4"/>
                    </a:cubicBezTo>
                    <a:cubicBezTo>
                      <a:pt x="53" y="4"/>
                      <a:pt x="51" y="3"/>
                      <a:pt x="49" y="4"/>
                    </a:cubicBezTo>
                    <a:cubicBezTo>
                      <a:pt x="47" y="5"/>
                      <a:pt x="46" y="8"/>
                      <a:pt x="44" y="7"/>
                    </a:cubicBezTo>
                    <a:cubicBezTo>
                      <a:pt x="41" y="7"/>
                      <a:pt x="40" y="7"/>
                      <a:pt x="38" y="5"/>
                    </a:cubicBezTo>
                    <a:cubicBezTo>
                      <a:pt x="36" y="3"/>
                      <a:pt x="32" y="5"/>
                      <a:pt x="29" y="5"/>
                    </a:cubicBezTo>
                    <a:cubicBezTo>
                      <a:pt x="27" y="5"/>
                      <a:pt x="27" y="4"/>
                      <a:pt x="26" y="2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1" y="1"/>
                      <a:pt x="11" y="4"/>
                    </a:cubicBezTo>
                    <a:cubicBezTo>
                      <a:pt x="11" y="7"/>
                      <a:pt x="15" y="8"/>
                      <a:pt x="13" y="12"/>
                    </a:cubicBezTo>
                    <a:cubicBezTo>
                      <a:pt x="11" y="14"/>
                      <a:pt x="7" y="10"/>
                      <a:pt x="8" y="8"/>
                    </a:cubicBezTo>
                    <a:cubicBezTo>
                      <a:pt x="8" y="7"/>
                      <a:pt x="10" y="6"/>
                      <a:pt x="10" y="5"/>
                    </a:cubicBezTo>
                    <a:cubicBezTo>
                      <a:pt x="11" y="3"/>
                      <a:pt x="8" y="2"/>
                      <a:pt x="8" y="1"/>
                    </a:cubicBezTo>
                    <a:cubicBezTo>
                      <a:pt x="5" y="3"/>
                      <a:pt x="4" y="4"/>
                      <a:pt x="4" y="7"/>
                    </a:cubicBezTo>
                    <a:cubicBezTo>
                      <a:pt x="3" y="8"/>
                      <a:pt x="0" y="12"/>
                      <a:pt x="3" y="12"/>
                    </a:cubicBezTo>
                    <a:cubicBezTo>
                      <a:pt x="3" y="12"/>
                      <a:pt x="4" y="12"/>
                      <a:pt x="5" y="13"/>
                    </a:cubicBezTo>
                    <a:cubicBezTo>
                      <a:pt x="5" y="14"/>
                      <a:pt x="6" y="15"/>
                      <a:pt x="7" y="16"/>
                    </a:cubicBezTo>
                    <a:cubicBezTo>
                      <a:pt x="9" y="18"/>
                      <a:pt x="5" y="22"/>
                      <a:pt x="10" y="23"/>
                    </a:cubicBezTo>
                    <a:cubicBezTo>
                      <a:pt x="10" y="23"/>
                      <a:pt x="12" y="23"/>
                      <a:pt x="13" y="23"/>
                    </a:cubicBezTo>
                    <a:cubicBezTo>
                      <a:pt x="14" y="23"/>
                      <a:pt x="14" y="22"/>
                      <a:pt x="15" y="22"/>
                    </a:cubicBezTo>
                    <a:cubicBezTo>
                      <a:pt x="18" y="22"/>
                      <a:pt x="19" y="25"/>
                      <a:pt x="21" y="27"/>
                    </a:cubicBezTo>
                    <a:cubicBezTo>
                      <a:pt x="21" y="27"/>
                      <a:pt x="22" y="28"/>
                      <a:pt x="23" y="27"/>
                    </a:cubicBezTo>
                    <a:cubicBezTo>
                      <a:pt x="23" y="26"/>
                      <a:pt x="24" y="27"/>
                      <a:pt x="26" y="27"/>
                    </a:cubicBezTo>
                    <a:cubicBezTo>
                      <a:pt x="28" y="28"/>
                      <a:pt x="33" y="25"/>
                      <a:pt x="31" y="29"/>
                    </a:cubicBezTo>
                    <a:cubicBezTo>
                      <a:pt x="29" y="32"/>
                      <a:pt x="29" y="35"/>
                      <a:pt x="31" y="38"/>
                    </a:cubicBezTo>
                    <a:cubicBezTo>
                      <a:pt x="31" y="39"/>
                      <a:pt x="32" y="40"/>
                      <a:pt x="32" y="41"/>
                    </a:cubicBezTo>
                    <a:cubicBezTo>
                      <a:pt x="32" y="42"/>
                      <a:pt x="29" y="43"/>
                      <a:pt x="30" y="44"/>
                    </a:cubicBezTo>
                    <a:cubicBezTo>
                      <a:pt x="33" y="47"/>
                      <a:pt x="34" y="55"/>
                      <a:pt x="40" y="53"/>
                    </a:cubicBezTo>
                    <a:cubicBezTo>
                      <a:pt x="41" y="53"/>
                      <a:pt x="41" y="54"/>
                      <a:pt x="42" y="54"/>
                    </a:cubicBezTo>
                    <a:cubicBezTo>
                      <a:pt x="43" y="54"/>
                      <a:pt x="44" y="53"/>
                      <a:pt x="45" y="52"/>
                    </a:cubicBezTo>
                    <a:cubicBezTo>
                      <a:pt x="47" y="51"/>
                      <a:pt x="48" y="49"/>
                      <a:pt x="51" y="47"/>
                    </a:cubicBezTo>
                    <a:cubicBezTo>
                      <a:pt x="53" y="46"/>
                      <a:pt x="49" y="46"/>
                      <a:pt x="49" y="44"/>
                    </a:cubicBezTo>
                    <a:cubicBezTo>
                      <a:pt x="49" y="43"/>
                      <a:pt x="48" y="42"/>
                      <a:pt x="48" y="41"/>
                    </a:cubicBezTo>
                    <a:cubicBezTo>
                      <a:pt x="48" y="40"/>
                      <a:pt x="45" y="39"/>
                      <a:pt x="45" y="38"/>
                    </a:cubicBezTo>
                    <a:cubicBezTo>
                      <a:pt x="45" y="37"/>
                      <a:pt x="51" y="38"/>
                      <a:pt x="52" y="38"/>
                    </a:cubicBezTo>
                    <a:cubicBezTo>
                      <a:pt x="54" y="38"/>
                      <a:pt x="53" y="39"/>
                      <a:pt x="54" y="40"/>
                    </a:cubicBezTo>
                    <a:cubicBezTo>
                      <a:pt x="55" y="40"/>
                      <a:pt x="55" y="38"/>
                      <a:pt x="56" y="38"/>
                    </a:cubicBezTo>
                    <a:cubicBezTo>
                      <a:pt x="57" y="37"/>
                      <a:pt x="60" y="37"/>
                      <a:pt x="62" y="36"/>
                    </a:cubicBezTo>
                    <a:cubicBezTo>
                      <a:pt x="63" y="35"/>
                      <a:pt x="65" y="34"/>
                      <a:pt x="67" y="33"/>
                    </a:cubicBezTo>
                    <a:cubicBezTo>
                      <a:pt x="66" y="31"/>
                      <a:pt x="63" y="30"/>
                      <a:pt x="6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17" name="Freeform 619">
                <a:extLst>
                  <a:ext uri="{FF2B5EF4-FFF2-40B4-BE49-F238E27FC236}">
                    <a16:creationId xmlns:a16="http://schemas.microsoft.com/office/drawing/2014/main" id="{D60AACD7-D856-BD40-8D98-2C95A3CB0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18" y="8641284"/>
                <a:ext cx="242035" cy="356782"/>
              </a:xfrm>
              <a:custGeom>
                <a:avLst/>
                <a:gdLst>
                  <a:gd name="T0" fmla="*/ 22 w 26"/>
                  <a:gd name="T1" fmla="*/ 29 h 38"/>
                  <a:gd name="T2" fmla="*/ 18 w 26"/>
                  <a:gd name="T3" fmla="*/ 21 h 38"/>
                  <a:gd name="T4" fmla="*/ 20 w 26"/>
                  <a:gd name="T5" fmla="*/ 18 h 38"/>
                  <a:gd name="T6" fmla="*/ 22 w 26"/>
                  <a:gd name="T7" fmla="*/ 15 h 38"/>
                  <a:gd name="T8" fmla="*/ 22 w 26"/>
                  <a:gd name="T9" fmla="*/ 13 h 38"/>
                  <a:gd name="T10" fmla="*/ 20 w 26"/>
                  <a:gd name="T11" fmla="*/ 11 h 38"/>
                  <a:gd name="T12" fmla="*/ 16 w 26"/>
                  <a:gd name="T13" fmla="*/ 7 h 38"/>
                  <a:gd name="T14" fmla="*/ 9 w 26"/>
                  <a:gd name="T15" fmla="*/ 0 h 38"/>
                  <a:gd name="T16" fmla="*/ 5 w 26"/>
                  <a:gd name="T17" fmla="*/ 5 h 38"/>
                  <a:gd name="T18" fmla="*/ 6 w 26"/>
                  <a:gd name="T19" fmla="*/ 8 h 38"/>
                  <a:gd name="T20" fmla="*/ 3 w 26"/>
                  <a:gd name="T21" fmla="*/ 10 h 38"/>
                  <a:gd name="T22" fmla="*/ 4 w 26"/>
                  <a:gd name="T23" fmla="*/ 16 h 38"/>
                  <a:gd name="T24" fmla="*/ 7 w 26"/>
                  <a:gd name="T25" fmla="*/ 18 h 38"/>
                  <a:gd name="T26" fmla="*/ 8 w 26"/>
                  <a:gd name="T27" fmla="*/ 20 h 38"/>
                  <a:gd name="T28" fmla="*/ 8 w 26"/>
                  <a:gd name="T29" fmla="*/ 27 h 38"/>
                  <a:gd name="T30" fmla="*/ 11 w 26"/>
                  <a:gd name="T31" fmla="*/ 35 h 38"/>
                  <a:gd name="T32" fmla="*/ 17 w 26"/>
                  <a:gd name="T33" fmla="*/ 35 h 38"/>
                  <a:gd name="T34" fmla="*/ 21 w 26"/>
                  <a:gd name="T35" fmla="*/ 34 h 38"/>
                  <a:gd name="T36" fmla="*/ 26 w 26"/>
                  <a:gd name="T37" fmla="*/ 34 h 38"/>
                  <a:gd name="T38" fmla="*/ 22 w 26"/>
                  <a:gd name="T39" fmla="*/ 29 h 38"/>
                  <a:gd name="T40" fmla="*/ 22 w 26"/>
                  <a:gd name="T41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8">
                    <a:moveTo>
                      <a:pt x="22" y="29"/>
                    </a:moveTo>
                    <a:cubicBezTo>
                      <a:pt x="22" y="28"/>
                      <a:pt x="17" y="22"/>
                      <a:pt x="18" y="21"/>
                    </a:cubicBezTo>
                    <a:cubicBezTo>
                      <a:pt x="19" y="20"/>
                      <a:pt x="18" y="19"/>
                      <a:pt x="20" y="18"/>
                    </a:cubicBezTo>
                    <a:cubicBezTo>
                      <a:pt x="23" y="18"/>
                      <a:pt x="22" y="16"/>
                      <a:pt x="22" y="15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9" y="9"/>
                      <a:pt x="16" y="9"/>
                      <a:pt x="16" y="7"/>
                    </a:cubicBezTo>
                    <a:cubicBezTo>
                      <a:pt x="15" y="4"/>
                      <a:pt x="11" y="1"/>
                      <a:pt x="9" y="0"/>
                    </a:cubicBezTo>
                    <a:cubicBezTo>
                      <a:pt x="9" y="3"/>
                      <a:pt x="4" y="3"/>
                      <a:pt x="5" y="5"/>
                    </a:cubicBezTo>
                    <a:cubicBezTo>
                      <a:pt x="5" y="6"/>
                      <a:pt x="7" y="7"/>
                      <a:pt x="6" y="8"/>
                    </a:cubicBezTo>
                    <a:cubicBezTo>
                      <a:pt x="5" y="8"/>
                      <a:pt x="3" y="9"/>
                      <a:pt x="3" y="10"/>
                    </a:cubicBezTo>
                    <a:cubicBezTo>
                      <a:pt x="0" y="11"/>
                      <a:pt x="2" y="14"/>
                      <a:pt x="4" y="16"/>
                    </a:cubicBezTo>
                    <a:cubicBezTo>
                      <a:pt x="5" y="17"/>
                      <a:pt x="5" y="18"/>
                      <a:pt x="7" y="18"/>
                    </a:cubicBezTo>
                    <a:cubicBezTo>
                      <a:pt x="8" y="18"/>
                      <a:pt x="7" y="19"/>
                      <a:pt x="8" y="20"/>
                    </a:cubicBezTo>
                    <a:cubicBezTo>
                      <a:pt x="10" y="23"/>
                      <a:pt x="9" y="24"/>
                      <a:pt x="8" y="27"/>
                    </a:cubicBezTo>
                    <a:cubicBezTo>
                      <a:pt x="8" y="30"/>
                      <a:pt x="10" y="33"/>
                      <a:pt x="11" y="35"/>
                    </a:cubicBezTo>
                    <a:cubicBezTo>
                      <a:pt x="14" y="38"/>
                      <a:pt x="15" y="35"/>
                      <a:pt x="17" y="35"/>
                    </a:cubicBezTo>
                    <a:cubicBezTo>
                      <a:pt x="19" y="35"/>
                      <a:pt x="20" y="34"/>
                      <a:pt x="21" y="34"/>
                    </a:cubicBezTo>
                    <a:cubicBezTo>
                      <a:pt x="23" y="33"/>
                      <a:pt x="24" y="33"/>
                      <a:pt x="26" y="34"/>
                    </a:cubicBezTo>
                    <a:cubicBezTo>
                      <a:pt x="25" y="32"/>
                      <a:pt x="24" y="30"/>
                      <a:pt x="22" y="29"/>
                    </a:cubicBezTo>
                    <a:cubicBezTo>
                      <a:pt x="21" y="27"/>
                      <a:pt x="23" y="29"/>
                      <a:pt x="22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18" name="Freeform 620">
                <a:extLst>
                  <a:ext uri="{FF2B5EF4-FFF2-40B4-BE49-F238E27FC236}">
                    <a16:creationId xmlns:a16="http://schemas.microsoft.com/office/drawing/2014/main" id="{282849F9-0252-A24C-B243-987A0401F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6768" y="8752778"/>
                <a:ext cx="207004" cy="216615"/>
              </a:xfrm>
              <a:custGeom>
                <a:avLst/>
                <a:gdLst>
                  <a:gd name="T0" fmla="*/ 19 w 22"/>
                  <a:gd name="T1" fmla="*/ 7 h 23"/>
                  <a:gd name="T2" fmla="*/ 22 w 22"/>
                  <a:gd name="T3" fmla="*/ 2 h 23"/>
                  <a:gd name="T4" fmla="*/ 12 w 22"/>
                  <a:gd name="T5" fmla="*/ 2 h 23"/>
                  <a:gd name="T6" fmla="*/ 9 w 22"/>
                  <a:gd name="T7" fmla="*/ 0 h 23"/>
                  <a:gd name="T8" fmla="*/ 5 w 22"/>
                  <a:gd name="T9" fmla="*/ 1 h 23"/>
                  <a:gd name="T10" fmla="*/ 4 w 22"/>
                  <a:gd name="T11" fmla="*/ 6 h 23"/>
                  <a:gd name="T12" fmla="*/ 1 w 22"/>
                  <a:gd name="T13" fmla="*/ 10 h 23"/>
                  <a:gd name="T14" fmla="*/ 4 w 22"/>
                  <a:gd name="T15" fmla="*/ 15 h 23"/>
                  <a:gd name="T16" fmla="*/ 9 w 22"/>
                  <a:gd name="T17" fmla="*/ 22 h 23"/>
                  <a:gd name="T18" fmla="*/ 12 w 22"/>
                  <a:gd name="T19" fmla="*/ 19 h 23"/>
                  <a:gd name="T20" fmla="*/ 16 w 22"/>
                  <a:gd name="T21" fmla="*/ 18 h 23"/>
                  <a:gd name="T22" fmla="*/ 19 w 22"/>
                  <a:gd name="T23" fmla="*/ 19 h 23"/>
                  <a:gd name="T24" fmla="*/ 20 w 22"/>
                  <a:gd name="T25" fmla="*/ 14 h 23"/>
                  <a:gd name="T26" fmla="*/ 19 w 22"/>
                  <a:gd name="T27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3">
                    <a:moveTo>
                      <a:pt x="19" y="7"/>
                    </a:moveTo>
                    <a:cubicBezTo>
                      <a:pt x="19" y="5"/>
                      <a:pt x="21" y="3"/>
                      <a:pt x="22" y="2"/>
                    </a:cubicBezTo>
                    <a:cubicBezTo>
                      <a:pt x="19" y="1"/>
                      <a:pt x="14" y="0"/>
                      <a:pt x="12" y="2"/>
                    </a:cubicBezTo>
                    <a:cubicBezTo>
                      <a:pt x="10" y="3"/>
                      <a:pt x="9" y="1"/>
                      <a:pt x="9" y="0"/>
                    </a:cubicBezTo>
                    <a:cubicBezTo>
                      <a:pt x="8" y="0"/>
                      <a:pt x="7" y="2"/>
                      <a:pt x="5" y="1"/>
                    </a:cubicBezTo>
                    <a:cubicBezTo>
                      <a:pt x="5" y="2"/>
                      <a:pt x="7" y="6"/>
                      <a:pt x="4" y="6"/>
                    </a:cubicBezTo>
                    <a:cubicBezTo>
                      <a:pt x="2" y="7"/>
                      <a:pt x="0" y="8"/>
                      <a:pt x="1" y="10"/>
                    </a:cubicBezTo>
                    <a:cubicBezTo>
                      <a:pt x="2" y="12"/>
                      <a:pt x="3" y="13"/>
                      <a:pt x="4" y="15"/>
                    </a:cubicBezTo>
                    <a:cubicBezTo>
                      <a:pt x="5" y="17"/>
                      <a:pt x="7" y="19"/>
                      <a:pt x="9" y="22"/>
                    </a:cubicBezTo>
                    <a:cubicBezTo>
                      <a:pt x="12" y="23"/>
                      <a:pt x="10" y="19"/>
                      <a:pt x="12" y="19"/>
                    </a:cubicBezTo>
                    <a:cubicBezTo>
                      <a:pt x="14" y="19"/>
                      <a:pt x="15" y="19"/>
                      <a:pt x="16" y="18"/>
                    </a:cubicBezTo>
                    <a:cubicBezTo>
                      <a:pt x="17" y="18"/>
                      <a:pt x="17" y="20"/>
                      <a:pt x="19" y="19"/>
                    </a:cubicBezTo>
                    <a:cubicBezTo>
                      <a:pt x="20" y="17"/>
                      <a:pt x="21" y="16"/>
                      <a:pt x="20" y="14"/>
                    </a:cubicBezTo>
                    <a:cubicBezTo>
                      <a:pt x="20" y="12"/>
                      <a:pt x="19" y="9"/>
                      <a:pt x="1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19" name="Freeform 621">
                <a:extLst>
                  <a:ext uri="{FF2B5EF4-FFF2-40B4-BE49-F238E27FC236}">
                    <a16:creationId xmlns:a16="http://schemas.microsoft.com/office/drawing/2014/main" id="{0D9DF446-7072-2940-A3DF-B54FAB2902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5559" y="8771896"/>
                <a:ext cx="149681" cy="168837"/>
              </a:xfrm>
              <a:custGeom>
                <a:avLst/>
                <a:gdLst>
                  <a:gd name="T0" fmla="*/ 12 w 16"/>
                  <a:gd name="T1" fmla="*/ 5 h 18"/>
                  <a:gd name="T2" fmla="*/ 5 w 16"/>
                  <a:gd name="T3" fmla="*/ 1 h 18"/>
                  <a:gd name="T4" fmla="*/ 1 w 16"/>
                  <a:gd name="T5" fmla="*/ 6 h 18"/>
                  <a:gd name="T6" fmla="*/ 2 w 16"/>
                  <a:gd name="T7" fmla="*/ 12 h 18"/>
                  <a:gd name="T8" fmla="*/ 0 w 16"/>
                  <a:gd name="T9" fmla="*/ 17 h 18"/>
                  <a:gd name="T10" fmla="*/ 4 w 16"/>
                  <a:gd name="T11" fmla="*/ 17 h 18"/>
                  <a:gd name="T12" fmla="*/ 9 w 16"/>
                  <a:gd name="T13" fmla="*/ 17 h 18"/>
                  <a:gd name="T14" fmla="*/ 16 w 16"/>
                  <a:gd name="T15" fmla="*/ 8 h 18"/>
                  <a:gd name="T16" fmla="*/ 12 w 16"/>
                  <a:gd name="T17" fmla="*/ 5 h 18"/>
                  <a:gd name="T18" fmla="*/ 12 w 16"/>
                  <a:gd name="T1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8">
                    <a:moveTo>
                      <a:pt x="12" y="5"/>
                    </a:moveTo>
                    <a:cubicBezTo>
                      <a:pt x="10" y="3"/>
                      <a:pt x="8" y="1"/>
                      <a:pt x="5" y="1"/>
                    </a:cubicBezTo>
                    <a:cubicBezTo>
                      <a:pt x="3" y="0"/>
                      <a:pt x="0" y="4"/>
                      <a:pt x="1" y="6"/>
                    </a:cubicBezTo>
                    <a:cubicBezTo>
                      <a:pt x="1" y="8"/>
                      <a:pt x="2" y="10"/>
                      <a:pt x="2" y="12"/>
                    </a:cubicBezTo>
                    <a:cubicBezTo>
                      <a:pt x="3" y="14"/>
                      <a:pt x="1" y="16"/>
                      <a:pt x="0" y="17"/>
                    </a:cubicBezTo>
                    <a:cubicBezTo>
                      <a:pt x="1" y="18"/>
                      <a:pt x="3" y="17"/>
                      <a:pt x="4" y="17"/>
                    </a:cubicBezTo>
                    <a:cubicBezTo>
                      <a:pt x="6" y="17"/>
                      <a:pt x="7" y="18"/>
                      <a:pt x="9" y="17"/>
                    </a:cubicBezTo>
                    <a:cubicBezTo>
                      <a:pt x="12" y="16"/>
                      <a:pt x="13" y="10"/>
                      <a:pt x="16" y="8"/>
                    </a:cubicBezTo>
                    <a:cubicBezTo>
                      <a:pt x="14" y="7"/>
                      <a:pt x="13" y="6"/>
                      <a:pt x="12" y="5"/>
                    </a:cubicBezTo>
                    <a:cubicBezTo>
                      <a:pt x="10" y="4"/>
                      <a:pt x="13" y="6"/>
                      <a:pt x="1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20" name="Freeform 622">
                <a:extLst>
                  <a:ext uri="{FF2B5EF4-FFF2-40B4-BE49-F238E27FC236}">
                    <a16:creationId xmlns:a16="http://schemas.microsoft.com/office/drawing/2014/main" id="{05DC5AE8-EC7E-CA46-A404-5716CDC402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170" y="8453337"/>
                <a:ext cx="754776" cy="786834"/>
              </a:xfrm>
              <a:custGeom>
                <a:avLst/>
                <a:gdLst>
                  <a:gd name="T0" fmla="*/ 76 w 81"/>
                  <a:gd name="T1" fmla="*/ 39 h 84"/>
                  <a:gd name="T2" fmla="*/ 74 w 81"/>
                  <a:gd name="T3" fmla="*/ 32 h 84"/>
                  <a:gd name="T4" fmla="*/ 69 w 81"/>
                  <a:gd name="T5" fmla="*/ 33 h 84"/>
                  <a:gd name="T6" fmla="*/ 58 w 81"/>
                  <a:gd name="T7" fmla="*/ 28 h 84"/>
                  <a:gd name="T8" fmla="*/ 53 w 81"/>
                  <a:gd name="T9" fmla="*/ 20 h 84"/>
                  <a:gd name="T10" fmla="*/ 50 w 81"/>
                  <a:gd name="T11" fmla="*/ 15 h 84"/>
                  <a:gd name="T12" fmla="*/ 56 w 81"/>
                  <a:gd name="T13" fmla="*/ 5 h 84"/>
                  <a:gd name="T14" fmla="*/ 56 w 81"/>
                  <a:gd name="T15" fmla="*/ 1 h 84"/>
                  <a:gd name="T16" fmla="*/ 44 w 81"/>
                  <a:gd name="T17" fmla="*/ 8 h 84"/>
                  <a:gd name="T18" fmla="*/ 36 w 81"/>
                  <a:gd name="T19" fmla="*/ 16 h 84"/>
                  <a:gd name="T20" fmla="*/ 31 w 81"/>
                  <a:gd name="T21" fmla="*/ 23 h 84"/>
                  <a:gd name="T22" fmla="*/ 25 w 81"/>
                  <a:gd name="T23" fmla="*/ 17 h 84"/>
                  <a:gd name="T24" fmla="*/ 7 w 81"/>
                  <a:gd name="T25" fmla="*/ 18 h 84"/>
                  <a:gd name="T26" fmla="*/ 1 w 81"/>
                  <a:gd name="T27" fmla="*/ 16 h 84"/>
                  <a:gd name="T28" fmla="*/ 1 w 81"/>
                  <a:gd name="T29" fmla="*/ 21 h 84"/>
                  <a:gd name="T30" fmla="*/ 8 w 81"/>
                  <a:gd name="T31" fmla="*/ 24 h 84"/>
                  <a:gd name="T32" fmla="*/ 11 w 81"/>
                  <a:gd name="T33" fmla="*/ 26 h 84"/>
                  <a:gd name="T34" fmla="*/ 13 w 81"/>
                  <a:gd name="T35" fmla="*/ 23 h 84"/>
                  <a:gd name="T36" fmla="*/ 20 w 81"/>
                  <a:gd name="T37" fmla="*/ 18 h 84"/>
                  <a:gd name="T38" fmla="*/ 24 w 81"/>
                  <a:gd name="T39" fmla="*/ 20 h 84"/>
                  <a:gd name="T40" fmla="*/ 25 w 81"/>
                  <a:gd name="T41" fmla="*/ 26 h 84"/>
                  <a:gd name="T42" fmla="*/ 28 w 81"/>
                  <a:gd name="T43" fmla="*/ 42 h 84"/>
                  <a:gd name="T44" fmla="*/ 28 w 81"/>
                  <a:gd name="T45" fmla="*/ 47 h 84"/>
                  <a:gd name="T46" fmla="*/ 22 w 81"/>
                  <a:gd name="T47" fmla="*/ 53 h 84"/>
                  <a:gd name="T48" fmla="*/ 26 w 81"/>
                  <a:gd name="T49" fmla="*/ 58 h 84"/>
                  <a:gd name="T50" fmla="*/ 34 w 81"/>
                  <a:gd name="T51" fmla="*/ 61 h 84"/>
                  <a:gd name="T52" fmla="*/ 41 w 81"/>
                  <a:gd name="T53" fmla="*/ 64 h 84"/>
                  <a:gd name="T54" fmla="*/ 54 w 81"/>
                  <a:gd name="T55" fmla="*/ 76 h 84"/>
                  <a:gd name="T56" fmla="*/ 60 w 81"/>
                  <a:gd name="T57" fmla="*/ 75 h 84"/>
                  <a:gd name="T58" fmla="*/ 64 w 81"/>
                  <a:gd name="T59" fmla="*/ 80 h 84"/>
                  <a:gd name="T60" fmla="*/ 65 w 81"/>
                  <a:gd name="T61" fmla="*/ 84 h 84"/>
                  <a:gd name="T62" fmla="*/ 65 w 81"/>
                  <a:gd name="T63" fmla="*/ 63 h 84"/>
                  <a:gd name="T64" fmla="*/ 70 w 81"/>
                  <a:gd name="T65" fmla="*/ 58 h 84"/>
                  <a:gd name="T66" fmla="*/ 66 w 81"/>
                  <a:gd name="T67" fmla="*/ 55 h 84"/>
                  <a:gd name="T68" fmla="*/ 79 w 81"/>
                  <a:gd name="T69" fmla="*/ 53 h 84"/>
                  <a:gd name="T70" fmla="*/ 77 w 81"/>
                  <a:gd name="T71" fmla="*/ 4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84">
                    <a:moveTo>
                      <a:pt x="77" y="48"/>
                    </a:moveTo>
                    <a:cubicBezTo>
                      <a:pt x="81" y="45"/>
                      <a:pt x="76" y="42"/>
                      <a:pt x="76" y="39"/>
                    </a:cubicBezTo>
                    <a:cubicBezTo>
                      <a:pt x="76" y="37"/>
                      <a:pt x="78" y="35"/>
                      <a:pt x="78" y="33"/>
                    </a:cubicBezTo>
                    <a:cubicBezTo>
                      <a:pt x="79" y="30"/>
                      <a:pt x="75" y="32"/>
                      <a:pt x="74" y="32"/>
                    </a:cubicBezTo>
                    <a:cubicBezTo>
                      <a:pt x="73" y="32"/>
                      <a:pt x="72" y="32"/>
                      <a:pt x="71" y="32"/>
                    </a:cubicBezTo>
                    <a:cubicBezTo>
                      <a:pt x="70" y="32"/>
                      <a:pt x="70" y="33"/>
                      <a:pt x="69" y="33"/>
                    </a:cubicBezTo>
                    <a:cubicBezTo>
                      <a:pt x="68" y="33"/>
                      <a:pt x="67" y="30"/>
                      <a:pt x="66" y="30"/>
                    </a:cubicBezTo>
                    <a:cubicBezTo>
                      <a:pt x="64" y="26"/>
                      <a:pt x="62" y="28"/>
                      <a:pt x="58" y="28"/>
                    </a:cubicBezTo>
                    <a:cubicBezTo>
                      <a:pt x="56" y="28"/>
                      <a:pt x="55" y="28"/>
                      <a:pt x="54" y="26"/>
                    </a:cubicBezTo>
                    <a:cubicBezTo>
                      <a:pt x="53" y="24"/>
                      <a:pt x="56" y="22"/>
                      <a:pt x="53" y="20"/>
                    </a:cubicBezTo>
                    <a:cubicBezTo>
                      <a:pt x="52" y="19"/>
                      <a:pt x="52" y="17"/>
                      <a:pt x="50" y="17"/>
                    </a:cubicBezTo>
                    <a:cubicBezTo>
                      <a:pt x="48" y="17"/>
                      <a:pt x="49" y="17"/>
                      <a:pt x="50" y="15"/>
                    </a:cubicBezTo>
                    <a:cubicBezTo>
                      <a:pt x="51" y="13"/>
                      <a:pt x="50" y="11"/>
                      <a:pt x="51" y="9"/>
                    </a:cubicBezTo>
                    <a:cubicBezTo>
                      <a:pt x="52" y="7"/>
                      <a:pt x="54" y="6"/>
                      <a:pt x="56" y="5"/>
                    </a:cubicBezTo>
                    <a:cubicBezTo>
                      <a:pt x="57" y="4"/>
                      <a:pt x="59" y="4"/>
                      <a:pt x="60" y="2"/>
                    </a:cubicBezTo>
                    <a:cubicBezTo>
                      <a:pt x="60" y="0"/>
                      <a:pt x="56" y="0"/>
                      <a:pt x="56" y="1"/>
                    </a:cubicBezTo>
                    <a:cubicBezTo>
                      <a:pt x="54" y="3"/>
                      <a:pt x="51" y="6"/>
                      <a:pt x="48" y="6"/>
                    </a:cubicBezTo>
                    <a:cubicBezTo>
                      <a:pt x="45" y="6"/>
                      <a:pt x="45" y="6"/>
                      <a:pt x="44" y="8"/>
                    </a:cubicBezTo>
                    <a:cubicBezTo>
                      <a:pt x="43" y="10"/>
                      <a:pt x="43" y="7"/>
                      <a:pt x="41" y="7"/>
                    </a:cubicBezTo>
                    <a:cubicBezTo>
                      <a:pt x="37" y="8"/>
                      <a:pt x="39" y="14"/>
                      <a:pt x="36" y="16"/>
                    </a:cubicBezTo>
                    <a:cubicBezTo>
                      <a:pt x="35" y="17"/>
                      <a:pt x="33" y="18"/>
                      <a:pt x="32" y="20"/>
                    </a:cubicBezTo>
                    <a:cubicBezTo>
                      <a:pt x="32" y="20"/>
                      <a:pt x="32" y="23"/>
                      <a:pt x="31" y="23"/>
                    </a:cubicBezTo>
                    <a:cubicBezTo>
                      <a:pt x="30" y="21"/>
                      <a:pt x="29" y="20"/>
                      <a:pt x="28" y="19"/>
                    </a:cubicBezTo>
                    <a:cubicBezTo>
                      <a:pt x="27" y="17"/>
                      <a:pt x="26" y="17"/>
                      <a:pt x="25" y="17"/>
                    </a:cubicBezTo>
                    <a:cubicBezTo>
                      <a:pt x="21" y="16"/>
                      <a:pt x="19" y="13"/>
                      <a:pt x="15" y="16"/>
                    </a:cubicBezTo>
                    <a:cubicBezTo>
                      <a:pt x="13" y="17"/>
                      <a:pt x="9" y="20"/>
                      <a:pt x="7" y="18"/>
                    </a:cubicBezTo>
                    <a:cubicBezTo>
                      <a:pt x="6" y="17"/>
                      <a:pt x="5" y="17"/>
                      <a:pt x="4" y="16"/>
                    </a:cubicBezTo>
                    <a:cubicBezTo>
                      <a:pt x="2" y="16"/>
                      <a:pt x="3" y="14"/>
                      <a:pt x="1" y="16"/>
                    </a:cubicBezTo>
                    <a:cubicBezTo>
                      <a:pt x="0" y="17"/>
                      <a:pt x="1" y="17"/>
                      <a:pt x="2" y="18"/>
                    </a:cubicBezTo>
                    <a:cubicBezTo>
                      <a:pt x="2" y="19"/>
                      <a:pt x="1" y="20"/>
                      <a:pt x="1" y="21"/>
                    </a:cubicBezTo>
                    <a:cubicBezTo>
                      <a:pt x="3" y="21"/>
                      <a:pt x="5" y="22"/>
                      <a:pt x="6" y="22"/>
                    </a:cubicBezTo>
                    <a:cubicBezTo>
                      <a:pt x="7" y="23"/>
                      <a:pt x="8" y="23"/>
                      <a:pt x="8" y="24"/>
                    </a:cubicBezTo>
                    <a:cubicBezTo>
                      <a:pt x="9" y="25"/>
                      <a:pt x="9" y="24"/>
                      <a:pt x="10" y="24"/>
                    </a:cubicBezTo>
                    <a:cubicBezTo>
                      <a:pt x="10" y="23"/>
                      <a:pt x="10" y="26"/>
                      <a:pt x="11" y="26"/>
                    </a:cubicBezTo>
                    <a:cubicBezTo>
                      <a:pt x="12" y="27"/>
                      <a:pt x="13" y="26"/>
                      <a:pt x="15" y="25"/>
                    </a:cubicBezTo>
                    <a:cubicBezTo>
                      <a:pt x="16" y="25"/>
                      <a:pt x="13" y="23"/>
                      <a:pt x="13" y="23"/>
                    </a:cubicBezTo>
                    <a:cubicBezTo>
                      <a:pt x="13" y="22"/>
                      <a:pt x="16" y="20"/>
                      <a:pt x="16" y="19"/>
                    </a:cubicBezTo>
                    <a:cubicBezTo>
                      <a:pt x="17" y="18"/>
                      <a:pt x="19" y="17"/>
                      <a:pt x="20" y="18"/>
                    </a:cubicBezTo>
                    <a:cubicBezTo>
                      <a:pt x="21" y="18"/>
                      <a:pt x="23" y="19"/>
                      <a:pt x="23" y="19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1"/>
                      <a:pt x="23" y="22"/>
                      <a:pt x="23" y="22"/>
                    </a:cubicBezTo>
                    <a:cubicBezTo>
                      <a:pt x="23" y="23"/>
                      <a:pt x="25" y="25"/>
                      <a:pt x="25" y="26"/>
                    </a:cubicBezTo>
                    <a:cubicBezTo>
                      <a:pt x="27" y="29"/>
                      <a:pt x="29" y="29"/>
                      <a:pt x="29" y="33"/>
                    </a:cubicBezTo>
                    <a:cubicBezTo>
                      <a:pt x="29" y="36"/>
                      <a:pt x="29" y="39"/>
                      <a:pt x="28" y="42"/>
                    </a:cubicBezTo>
                    <a:cubicBezTo>
                      <a:pt x="28" y="43"/>
                      <a:pt x="30" y="43"/>
                      <a:pt x="30" y="44"/>
                    </a:cubicBezTo>
                    <a:cubicBezTo>
                      <a:pt x="29" y="45"/>
                      <a:pt x="28" y="46"/>
                      <a:pt x="28" y="47"/>
                    </a:cubicBezTo>
                    <a:cubicBezTo>
                      <a:pt x="27" y="48"/>
                      <a:pt x="27" y="50"/>
                      <a:pt x="26" y="50"/>
                    </a:cubicBezTo>
                    <a:cubicBezTo>
                      <a:pt x="24" y="51"/>
                      <a:pt x="22" y="50"/>
                      <a:pt x="22" y="53"/>
                    </a:cubicBezTo>
                    <a:cubicBezTo>
                      <a:pt x="22" y="55"/>
                      <a:pt x="19" y="55"/>
                      <a:pt x="22" y="56"/>
                    </a:cubicBezTo>
                    <a:cubicBezTo>
                      <a:pt x="23" y="57"/>
                      <a:pt x="24" y="57"/>
                      <a:pt x="26" y="58"/>
                    </a:cubicBezTo>
                    <a:cubicBezTo>
                      <a:pt x="27" y="59"/>
                      <a:pt x="28" y="60"/>
                      <a:pt x="29" y="61"/>
                    </a:cubicBezTo>
                    <a:cubicBezTo>
                      <a:pt x="31" y="62"/>
                      <a:pt x="32" y="61"/>
                      <a:pt x="34" y="61"/>
                    </a:cubicBezTo>
                    <a:cubicBezTo>
                      <a:pt x="35" y="61"/>
                      <a:pt x="36" y="62"/>
                      <a:pt x="38" y="63"/>
                    </a:cubicBezTo>
                    <a:cubicBezTo>
                      <a:pt x="39" y="63"/>
                      <a:pt x="40" y="63"/>
                      <a:pt x="41" y="64"/>
                    </a:cubicBezTo>
                    <a:cubicBezTo>
                      <a:pt x="44" y="66"/>
                      <a:pt x="46" y="68"/>
                      <a:pt x="48" y="71"/>
                    </a:cubicBezTo>
                    <a:cubicBezTo>
                      <a:pt x="49" y="74"/>
                      <a:pt x="50" y="75"/>
                      <a:pt x="54" y="76"/>
                    </a:cubicBezTo>
                    <a:cubicBezTo>
                      <a:pt x="55" y="76"/>
                      <a:pt x="56" y="75"/>
                      <a:pt x="57" y="74"/>
                    </a:cubicBezTo>
                    <a:cubicBezTo>
                      <a:pt x="58" y="74"/>
                      <a:pt x="59" y="76"/>
                      <a:pt x="60" y="75"/>
                    </a:cubicBezTo>
                    <a:cubicBezTo>
                      <a:pt x="62" y="74"/>
                      <a:pt x="64" y="75"/>
                      <a:pt x="65" y="76"/>
                    </a:cubicBezTo>
                    <a:cubicBezTo>
                      <a:pt x="65" y="77"/>
                      <a:pt x="64" y="79"/>
                      <a:pt x="64" y="80"/>
                    </a:cubicBezTo>
                    <a:cubicBezTo>
                      <a:pt x="63" y="81"/>
                      <a:pt x="62" y="81"/>
                      <a:pt x="64" y="82"/>
                    </a:cubicBezTo>
                    <a:cubicBezTo>
                      <a:pt x="64" y="82"/>
                      <a:pt x="66" y="84"/>
                      <a:pt x="65" y="84"/>
                    </a:cubicBezTo>
                    <a:cubicBezTo>
                      <a:pt x="67" y="84"/>
                      <a:pt x="68" y="73"/>
                      <a:pt x="69" y="71"/>
                    </a:cubicBezTo>
                    <a:cubicBezTo>
                      <a:pt x="69" y="67"/>
                      <a:pt x="66" y="66"/>
                      <a:pt x="65" y="63"/>
                    </a:cubicBezTo>
                    <a:cubicBezTo>
                      <a:pt x="65" y="61"/>
                      <a:pt x="65" y="60"/>
                      <a:pt x="66" y="60"/>
                    </a:cubicBezTo>
                    <a:cubicBezTo>
                      <a:pt x="67" y="60"/>
                      <a:pt x="70" y="59"/>
                      <a:pt x="70" y="58"/>
                    </a:cubicBezTo>
                    <a:cubicBezTo>
                      <a:pt x="69" y="58"/>
                      <a:pt x="67" y="58"/>
                      <a:pt x="67" y="57"/>
                    </a:cubicBezTo>
                    <a:cubicBezTo>
                      <a:pt x="66" y="57"/>
                      <a:pt x="66" y="55"/>
                      <a:pt x="66" y="55"/>
                    </a:cubicBezTo>
                    <a:cubicBezTo>
                      <a:pt x="68" y="55"/>
                      <a:pt x="70" y="55"/>
                      <a:pt x="72" y="55"/>
                    </a:cubicBezTo>
                    <a:cubicBezTo>
                      <a:pt x="73" y="55"/>
                      <a:pt x="79" y="52"/>
                      <a:pt x="79" y="53"/>
                    </a:cubicBezTo>
                    <a:cubicBezTo>
                      <a:pt x="79" y="51"/>
                      <a:pt x="76" y="48"/>
                      <a:pt x="77" y="48"/>
                    </a:cubicBezTo>
                    <a:cubicBezTo>
                      <a:pt x="78" y="47"/>
                      <a:pt x="76" y="48"/>
                      <a:pt x="77" y="4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21" name="Freeform 623">
                <a:extLst>
                  <a:ext uri="{FF2B5EF4-FFF2-40B4-BE49-F238E27FC236}">
                    <a16:creationId xmlns:a16="http://schemas.microsoft.com/office/drawing/2014/main" id="{02FB6A8A-7EBE-824C-BE24-5F67792658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3079" y="8978953"/>
                <a:ext cx="261144" cy="309002"/>
              </a:xfrm>
              <a:custGeom>
                <a:avLst/>
                <a:gdLst>
                  <a:gd name="T0" fmla="*/ 20 w 28"/>
                  <a:gd name="T1" fmla="*/ 6 h 33"/>
                  <a:gd name="T2" fmla="*/ 15 w 28"/>
                  <a:gd name="T3" fmla="*/ 3 h 33"/>
                  <a:gd name="T4" fmla="*/ 10 w 28"/>
                  <a:gd name="T5" fmla="*/ 0 h 33"/>
                  <a:gd name="T6" fmla="*/ 4 w 28"/>
                  <a:gd name="T7" fmla="*/ 4 h 33"/>
                  <a:gd name="T8" fmla="*/ 3 w 28"/>
                  <a:gd name="T9" fmla="*/ 7 h 33"/>
                  <a:gd name="T10" fmla="*/ 2 w 28"/>
                  <a:gd name="T11" fmla="*/ 10 h 33"/>
                  <a:gd name="T12" fmla="*/ 0 w 28"/>
                  <a:gd name="T13" fmla="*/ 13 h 33"/>
                  <a:gd name="T14" fmla="*/ 0 w 28"/>
                  <a:gd name="T15" fmla="*/ 15 h 33"/>
                  <a:gd name="T16" fmla="*/ 0 w 28"/>
                  <a:gd name="T17" fmla="*/ 18 h 33"/>
                  <a:gd name="T18" fmla="*/ 2 w 28"/>
                  <a:gd name="T19" fmla="*/ 20 h 33"/>
                  <a:gd name="T20" fmla="*/ 5 w 28"/>
                  <a:gd name="T21" fmla="*/ 18 h 33"/>
                  <a:gd name="T22" fmla="*/ 5 w 28"/>
                  <a:gd name="T23" fmla="*/ 20 h 33"/>
                  <a:gd name="T24" fmla="*/ 3 w 28"/>
                  <a:gd name="T25" fmla="*/ 24 h 33"/>
                  <a:gd name="T26" fmla="*/ 3 w 28"/>
                  <a:gd name="T27" fmla="*/ 26 h 33"/>
                  <a:gd name="T28" fmla="*/ 3 w 28"/>
                  <a:gd name="T29" fmla="*/ 28 h 33"/>
                  <a:gd name="T30" fmla="*/ 8 w 28"/>
                  <a:gd name="T31" fmla="*/ 32 h 33"/>
                  <a:gd name="T32" fmla="*/ 11 w 28"/>
                  <a:gd name="T33" fmla="*/ 29 h 33"/>
                  <a:gd name="T34" fmla="*/ 16 w 28"/>
                  <a:gd name="T35" fmla="*/ 22 h 33"/>
                  <a:gd name="T36" fmla="*/ 22 w 28"/>
                  <a:gd name="T37" fmla="*/ 19 h 33"/>
                  <a:gd name="T38" fmla="*/ 27 w 28"/>
                  <a:gd name="T39" fmla="*/ 13 h 33"/>
                  <a:gd name="T40" fmla="*/ 27 w 28"/>
                  <a:gd name="T41" fmla="*/ 8 h 33"/>
                  <a:gd name="T42" fmla="*/ 24 w 28"/>
                  <a:gd name="T43" fmla="*/ 5 h 33"/>
                  <a:gd name="T44" fmla="*/ 20 w 28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33">
                    <a:moveTo>
                      <a:pt x="20" y="6"/>
                    </a:moveTo>
                    <a:cubicBezTo>
                      <a:pt x="18" y="6"/>
                      <a:pt x="17" y="4"/>
                      <a:pt x="15" y="3"/>
                    </a:cubicBezTo>
                    <a:cubicBezTo>
                      <a:pt x="14" y="2"/>
                      <a:pt x="12" y="0"/>
                      <a:pt x="10" y="0"/>
                    </a:cubicBezTo>
                    <a:cubicBezTo>
                      <a:pt x="10" y="3"/>
                      <a:pt x="4" y="1"/>
                      <a:pt x="4" y="4"/>
                    </a:cubicBezTo>
                    <a:cubicBezTo>
                      <a:pt x="4" y="6"/>
                      <a:pt x="4" y="6"/>
                      <a:pt x="3" y="7"/>
                    </a:cubicBezTo>
                    <a:cubicBezTo>
                      <a:pt x="1" y="8"/>
                      <a:pt x="2" y="9"/>
                      <a:pt x="2" y="10"/>
                    </a:cubicBezTo>
                    <a:cubicBezTo>
                      <a:pt x="2" y="11"/>
                      <a:pt x="1" y="12"/>
                      <a:pt x="0" y="13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1" y="16"/>
                      <a:pt x="0" y="17"/>
                      <a:pt x="0" y="18"/>
                    </a:cubicBezTo>
                    <a:cubicBezTo>
                      <a:pt x="0" y="18"/>
                      <a:pt x="1" y="21"/>
                      <a:pt x="2" y="20"/>
                    </a:cubicBezTo>
                    <a:cubicBezTo>
                      <a:pt x="4" y="20"/>
                      <a:pt x="4" y="18"/>
                      <a:pt x="5" y="18"/>
                    </a:cubicBezTo>
                    <a:cubicBezTo>
                      <a:pt x="4" y="18"/>
                      <a:pt x="6" y="20"/>
                      <a:pt x="5" y="20"/>
                    </a:cubicBezTo>
                    <a:cubicBezTo>
                      <a:pt x="5" y="22"/>
                      <a:pt x="5" y="23"/>
                      <a:pt x="3" y="24"/>
                    </a:cubicBezTo>
                    <a:cubicBezTo>
                      <a:pt x="3" y="24"/>
                      <a:pt x="4" y="26"/>
                      <a:pt x="3" y="26"/>
                    </a:cubicBezTo>
                    <a:cubicBezTo>
                      <a:pt x="3" y="27"/>
                      <a:pt x="2" y="27"/>
                      <a:pt x="3" y="28"/>
                    </a:cubicBezTo>
                    <a:cubicBezTo>
                      <a:pt x="5" y="29"/>
                      <a:pt x="6" y="29"/>
                      <a:pt x="8" y="32"/>
                    </a:cubicBezTo>
                    <a:cubicBezTo>
                      <a:pt x="9" y="33"/>
                      <a:pt x="10" y="29"/>
                      <a:pt x="11" y="29"/>
                    </a:cubicBezTo>
                    <a:cubicBezTo>
                      <a:pt x="12" y="26"/>
                      <a:pt x="13" y="23"/>
                      <a:pt x="16" y="22"/>
                    </a:cubicBezTo>
                    <a:cubicBezTo>
                      <a:pt x="18" y="21"/>
                      <a:pt x="20" y="21"/>
                      <a:pt x="22" y="19"/>
                    </a:cubicBezTo>
                    <a:cubicBezTo>
                      <a:pt x="24" y="18"/>
                      <a:pt x="26" y="16"/>
                      <a:pt x="27" y="13"/>
                    </a:cubicBezTo>
                    <a:cubicBezTo>
                      <a:pt x="27" y="11"/>
                      <a:pt x="28" y="10"/>
                      <a:pt x="27" y="8"/>
                    </a:cubicBezTo>
                    <a:cubicBezTo>
                      <a:pt x="26" y="7"/>
                      <a:pt x="25" y="6"/>
                      <a:pt x="24" y="5"/>
                    </a:cubicBezTo>
                    <a:cubicBezTo>
                      <a:pt x="23" y="5"/>
                      <a:pt x="21" y="6"/>
                      <a:pt x="2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22" name="Freeform 624">
                <a:extLst>
                  <a:ext uri="{FF2B5EF4-FFF2-40B4-BE49-F238E27FC236}">
                    <a16:creationId xmlns:a16="http://schemas.microsoft.com/office/drawing/2014/main" id="{E83C94D8-491F-5F47-9F4B-509A0F1BB9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4417" y="9036295"/>
                <a:ext cx="598725" cy="888773"/>
              </a:xfrm>
              <a:custGeom>
                <a:avLst/>
                <a:gdLst>
                  <a:gd name="T0" fmla="*/ 57 w 64"/>
                  <a:gd name="T1" fmla="*/ 21 h 95"/>
                  <a:gd name="T2" fmla="*/ 56 w 64"/>
                  <a:gd name="T3" fmla="*/ 14 h 95"/>
                  <a:gd name="T4" fmla="*/ 50 w 64"/>
                  <a:gd name="T5" fmla="*/ 13 h 95"/>
                  <a:gd name="T6" fmla="*/ 46 w 64"/>
                  <a:gd name="T7" fmla="*/ 14 h 95"/>
                  <a:gd name="T8" fmla="*/ 41 w 64"/>
                  <a:gd name="T9" fmla="*/ 11 h 95"/>
                  <a:gd name="T10" fmla="*/ 38 w 64"/>
                  <a:gd name="T11" fmla="*/ 6 h 95"/>
                  <a:gd name="T12" fmla="*/ 33 w 64"/>
                  <a:gd name="T13" fmla="*/ 2 h 95"/>
                  <a:gd name="T14" fmla="*/ 28 w 64"/>
                  <a:gd name="T15" fmla="*/ 0 h 95"/>
                  <a:gd name="T16" fmla="*/ 31 w 64"/>
                  <a:gd name="T17" fmla="*/ 5 h 95"/>
                  <a:gd name="T18" fmla="*/ 28 w 64"/>
                  <a:gd name="T19" fmla="*/ 10 h 95"/>
                  <a:gd name="T20" fmla="*/ 23 w 64"/>
                  <a:gd name="T21" fmla="*/ 14 h 95"/>
                  <a:gd name="T22" fmla="*/ 17 w 64"/>
                  <a:gd name="T23" fmla="*/ 17 h 95"/>
                  <a:gd name="T24" fmla="*/ 11 w 64"/>
                  <a:gd name="T25" fmla="*/ 26 h 95"/>
                  <a:gd name="T26" fmla="*/ 6 w 64"/>
                  <a:gd name="T27" fmla="*/ 22 h 95"/>
                  <a:gd name="T28" fmla="*/ 6 w 64"/>
                  <a:gd name="T29" fmla="*/ 21 h 95"/>
                  <a:gd name="T30" fmla="*/ 6 w 64"/>
                  <a:gd name="T31" fmla="*/ 18 h 95"/>
                  <a:gd name="T32" fmla="*/ 2 w 64"/>
                  <a:gd name="T33" fmla="*/ 26 h 95"/>
                  <a:gd name="T34" fmla="*/ 3 w 64"/>
                  <a:gd name="T35" fmla="*/ 30 h 95"/>
                  <a:gd name="T36" fmla="*/ 3 w 64"/>
                  <a:gd name="T37" fmla="*/ 32 h 95"/>
                  <a:gd name="T38" fmla="*/ 14 w 64"/>
                  <a:gd name="T39" fmla="*/ 47 h 95"/>
                  <a:gd name="T40" fmla="*/ 23 w 64"/>
                  <a:gd name="T41" fmla="*/ 63 h 95"/>
                  <a:gd name="T42" fmla="*/ 26 w 64"/>
                  <a:gd name="T43" fmla="*/ 70 h 95"/>
                  <a:gd name="T44" fmla="*/ 25 w 64"/>
                  <a:gd name="T45" fmla="*/ 71 h 95"/>
                  <a:gd name="T46" fmla="*/ 28 w 64"/>
                  <a:gd name="T47" fmla="*/ 74 h 95"/>
                  <a:gd name="T48" fmla="*/ 32 w 64"/>
                  <a:gd name="T49" fmla="*/ 79 h 95"/>
                  <a:gd name="T50" fmla="*/ 41 w 64"/>
                  <a:gd name="T51" fmla="*/ 83 h 95"/>
                  <a:gd name="T52" fmla="*/ 48 w 64"/>
                  <a:gd name="T53" fmla="*/ 87 h 95"/>
                  <a:gd name="T54" fmla="*/ 54 w 64"/>
                  <a:gd name="T55" fmla="*/ 93 h 95"/>
                  <a:gd name="T56" fmla="*/ 59 w 64"/>
                  <a:gd name="T57" fmla="*/ 90 h 95"/>
                  <a:gd name="T58" fmla="*/ 61 w 64"/>
                  <a:gd name="T59" fmla="*/ 86 h 95"/>
                  <a:gd name="T60" fmla="*/ 63 w 64"/>
                  <a:gd name="T61" fmla="*/ 82 h 95"/>
                  <a:gd name="T62" fmla="*/ 61 w 64"/>
                  <a:gd name="T63" fmla="*/ 78 h 95"/>
                  <a:gd name="T64" fmla="*/ 61 w 64"/>
                  <a:gd name="T65" fmla="*/ 76 h 95"/>
                  <a:gd name="T66" fmla="*/ 63 w 64"/>
                  <a:gd name="T67" fmla="*/ 74 h 95"/>
                  <a:gd name="T68" fmla="*/ 64 w 64"/>
                  <a:gd name="T69" fmla="*/ 64 h 95"/>
                  <a:gd name="T70" fmla="*/ 62 w 64"/>
                  <a:gd name="T71" fmla="*/ 59 h 95"/>
                  <a:gd name="T72" fmla="*/ 57 w 64"/>
                  <a:gd name="T73" fmla="*/ 57 h 95"/>
                  <a:gd name="T74" fmla="*/ 55 w 64"/>
                  <a:gd name="T75" fmla="*/ 48 h 95"/>
                  <a:gd name="T76" fmla="*/ 50 w 64"/>
                  <a:gd name="T77" fmla="*/ 51 h 95"/>
                  <a:gd name="T78" fmla="*/ 46 w 64"/>
                  <a:gd name="T79" fmla="*/ 51 h 95"/>
                  <a:gd name="T80" fmla="*/ 44 w 64"/>
                  <a:gd name="T81" fmla="*/ 48 h 95"/>
                  <a:gd name="T82" fmla="*/ 40 w 64"/>
                  <a:gd name="T83" fmla="*/ 42 h 95"/>
                  <a:gd name="T84" fmla="*/ 39 w 64"/>
                  <a:gd name="T85" fmla="*/ 35 h 95"/>
                  <a:gd name="T86" fmla="*/ 42 w 64"/>
                  <a:gd name="T87" fmla="*/ 33 h 95"/>
                  <a:gd name="T88" fmla="*/ 42 w 64"/>
                  <a:gd name="T89" fmla="*/ 30 h 95"/>
                  <a:gd name="T90" fmla="*/ 45 w 64"/>
                  <a:gd name="T91" fmla="*/ 25 h 95"/>
                  <a:gd name="T92" fmla="*/ 50 w 64"/>
                  <a:gd name="T93" fmla="*/ 24 h 95"/>
                  <a:gd name="T94" fmla="*/ 53 w 64"/>
                  <a:gd name="T95" fmla="*/ 22 h 95"/>
                  <a:gd name="T96" fmla="*/ 57 w 64"/>
                  <a:gd name="T97" fmla="*/ 2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" h="95">
                    <a:moveTo>
                      <a:pt x="57" y="21"/>
                    </a:moveTo>
                    <a:cubicBezTo>
                      <a:pt x="53" y="19"/>
                      <a:pt x="59" y="15"/>
                      <a:pt x="56" y="14"/>
                    </a:cubicBezTo>
                    <a:cubicBezTo>
                      <a:pt x="54" y="12"/>
                      <a:pt x="52" y="13"/>
                      <a:pt x="50" y="13"/>
                    </a:cubicBezTo>
                    <a:cubicBezTo>
                      <a:pt x="48" y="12"/>
                      <a:pt x="48" y="14"/>
                      <a:pt x="46" y="14"/>
                    </a:cubicBezTo>
                    <a:cubicBezTo>
                      <a:pt x="44" y="13"/>
                      <a:pt x="42" y="13"/>
                      <a:pt x="41" y="11"/>
                    </a:cubicBezTo>
                    <a:cubicBezTo>
                      <a:pt x="40" y="10"/>
                      <a:pt x="39" y="7"/>
                      <a:pt x="38" y="6"/>
                    </a:cubicBezTo>
                    <a:cubicBezTo>
                      <a:pt x="36" y="5"/>
                      <a:pt x="35" y="3"/>
                      <a:pt x="33" y="2"/>
                    </a:cubicBezTo>
                    <a:cubicBezTo>
                      <a:pt x="32" y="0"/>
                      <a:pt x="30" y="1"/>
                      <a:pt x="28" y="0"/>
                    </a:cubicBezTo>
                    <a:cubicBezTo>
                      <a:pt x="30" y="2"/>
                      <a:pt x="31" y="3"/>
                      <a:pt x="31" y="5"/>
                    </a:cubicBezTo>
                    <a:cubicBezTo>
                      <a:pt x="30" y="7"/>
                      <a:pt x="30" y="9"/>
                      <a:pt x="28" y="10"/>
                    </a:cubicBezTo>
                    <a:cubicBezTo>
                      <a:pt x="26" y="12"/>
                      <a:pt x="25" y="14"/>
                      <a:pt x="23" y="14"/>
                    </a:cubicBezTo>
                    <a:cubicBezTo>
                      <a:pt x="21" y="15"/>
                      <a:pt x="19" y="15"/>
                      <a:pt x="17" y="17"/>
                    </a:cubicBezTo>
                    <a:cubicBezTo>
                      <a:pt x="16" y="18"/>
                      <a:pt x="12" y="27"/>
                      <a:pt x="11" y="26"/>
                    </a:cubicBezTo>
                    <a:cubicBezTo>
                      <a:pt x="9" y="23"/>
                      <a:pt x="8" y="23"/>
                      <a:pt x="6" y="22"/>
                    </a:cubicBezTo>
                    <a:cubicBezTo>
                      <a:pt x="5" y="22"/>
                      <a:pt x="5" y="22"/>
                      <a:pt x="6" y="21"/>
                    </a:cubicBezTo>
                    <a:cubicBezTo>
                      <a:pt x="7" y="20"/>
                      <a:pt x="7" y="19"/>
                      <a:pt x="6" y="18"/>
                    </a:cubicBezTo>
                    <a:cubicBezTo>
                      <a:pt x="4" y="19"/>
                      <a:pt x="0" y="23"/>
                      <a:pt x="2" y="26"/>
                    </a:cubicBezTo>
                    <a:cubicBezTo>
                      <a:pt x="2" y="26"/>
                      <a:pt x="4" y="29"/>
                      <a:pt x="3" y="30"/>
                    </a:cubicBezTo>
                    <a:cubicBezTo>
                      <a:pt x="2" y="30"/>
                      <a:pt x="1" y="31"/>
                      <a:pt x="3" y="32"/>
                    </a:cubicBezTo>
                    <a:cubicBezTo>
                      <a:pt x="8" y="35"/>
                      <a:pt x="12" y="41"/>
                      <a:pt x="14" y="47"/>
                    </a:cubicBezTo>
                    <a:cubicBezTo>
                      <a:pt x="17" y="52"/>
                      <a:pt x="19" y="58"/>
                      <a:pt x="23" y="63"/>
                    </a:cubicBezTo>
                    <a:cubicBezTo>
                      <a:pt x="24" y="65"/>
                      <a:pt x="26" y="67"/>
                      <a:pt x="26" y="70"/>
                    </a:cubicBezTo>
                    <a:cubicBezTo>
                      <a:pt x="26" y="71"/>
                      <a:pt x="25" y="70"/>
                      <a:pt x="25" y="71"/>
                    </a:cubicBezTo>
                    <a:cubicBezTo>
                      <a:pt x="26" y="72"/>
                      <a:pt x="27" y="73"/>
                      <a:pt x="28" y="74"/>
                    </a:cubicBezTo>
                    <a:cubicBezTo>
                      <a:pt x="29" y="76"/>
                      <a:pt x="30" y="78"/>
                      <a:pt x="32" y="79"/>
                    </a:cubicBezTo>
                    <a:cubicBezTo>
                      <a:pt x="35" y="80"/>
                      <a:pt x="38" y="82"/>
                      <a:pt x="41" y="83"/>
                    </a:cubicBezTo>
                    <a:cubicBezTo>
                      <a:pt x="43" y="84"/>
                      <a:pt x="45" y="86"/>
                      <a:pt x="48" y="87"/>
                    </a:cubicBezTo>
                    <a:cubicBezTo>
                      <a:pt x="50" y="89"/>
                      <a:pt x="52" y="91"/>
                      <a:pt x="54" y="93"/>
                    </a:cubicBezTo>
                    <a:cubicBezTo>
                      <a:pt x="58" y="95"/>
                      <a:pt x="57" y="91"/>
                      <a:pt x="59" y="90"/>
                    </a:cubicBezTo>
                    <a:cubicBezTo>
                      <a:pt x="60" y="89"/>
                      <a:pt x="60" y="87"/>
                      <a:pt x="61" y="86"/>
                    </a:cubicBezTo>
                    <a:cubicBezTo>
                      <a:pt x="61" y="85"/>
                      <a:pt x="64" y="83"/>
                      <a:pt x="63" y="82"/>
                    </a:cubicBezTo>
                    <a:cubicBezTo>
                      <a:pt x="61" y="81"/>
                      <a:pt x="60" y="81"/>
                      <a:pt x="61" y="78"/>
                    </a:cubicBezTo>
                    <a:cubicBezTo>
                      <a:pt x="61" y="77"/>
                      <a:pt x="61" y="76"/>
                      <a:pt x="61" y="76"/>
                    </a:cubicBezTo>
                    <a:cubicBezTo>
                      <a:pt x="62" y="75"/>
                      <a:pt x="63" y="74"/>
                      <a:pt x="63" y="74"/>
                    </a:cubicBezTo>
                    <a:cubicBezTo>
                      <a:pt x="64" y="71"/>
                      <a:pt x="62" y="66"/>
                      <a:pt x="64" y="64"/>
                    </a:cubicBezTo>
                    <a:cubicBezTo>
                      <a:pt x="64" y="63"/>
                      <a:pt x="63" y="61"/>
                      <a:pt x="62" y="59"/>
                    </a:cubicBezTo>
                    <a:cubicBezTo>
                      <a:pt x="61" y="56"/>
                      <a:pt x="60" y="56"/>
                      <a:pt x="57" y="57"/>
                    </a:cubicBezTo>
                    <a:cubicBezTo>
                      <a:pt x="53" y="57"/>
                      <a:pt x="55" y="50"/>
                      <a:pt x="55" y="48"/>
                    </a:cubicBezTo>
                    <a:cubicBezTo>
                      <a:pt x="53" y="49"/>
                      <a:pt x="52" y="51"/>
                      <a:pt x="50" y="51"/>
                    </a:cubicBezTo>
                    <a:cubicBezTo>
                      <a:pt x="49" y="51"/>
                      <a:pt x="47" y="51"/>
                      <a:pt x="46" y="51"/>
                    </a:cubicBezTo>
                    <a:cubicBezTo>
                      <a:pt x="45" y="50"/>
                      <a:pt x="45" y="48"/>
                      <a:pt x="44" y="48"/>
                    </a:cubicBezTo>
                    <a:cubicBezTo>
                      <a:pt x="41" y="48"/>
                      <a:pt x="41" y="44"/>
                      <a:pt x="40" y="42"/>
                    </a:cubicBezTo>
                    <a:cubicBezTo>
                      <a:pt x="38" y="40"/>
                      <a:pt x="37" y="37"/>
                      <a:pt x="39" y="35"/>
                    </a:cubicBezTo>
                    <a:cubicBezTo>
                      <a:pt x="40" y="34"/>
                      <a:pt x="42" y="34"/>
                      <a:pt x="42" y="33"/>
                    </a:cubicBezTo>
                    <a:cubicBezTo>
                      <a:pt x="42" y="32"/>
                      <a:pt x="42" y="31"/>
                      <a:pt x="42" y="30"/>
                    </a:cubicBezTo>
                    <a:cubicBezTo>
                      <a:pt x="42" y="27"/>
                      <a:pt x="42" y="26"/>
                      <a:pt x="45" y="25"/>
                    </a:cubicBezTo>
                    <a:cubicBezTo>
                      <a:pt x="47" y="24"/>
                      <a:pt x="48" y="24"/>
                      <a:pt x="50" y="24"/>
                    </a:cubicBezTo>
                    <a:cubicBezTo>
                      <a:pt x="51" y="24"/>
                      <a:pt x="52" y="23"/>
                      <a:pt x="53" y="22"/>
                    </a:cubicBezTo>
                    <a:cubicBezTo>
                      <a:pt x="54" y="22"/>
                      <a:pt x="59" y="23"/>
                      <a:pt x="57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23" name="Freeform 625">
                <a:extLst>
                  <a:ext uri="{FF2B5EF4-FFF2-40B4-BE49-F238E27FC236}">
                    <a16:creationId xmlns:a16="http://schemas.microsoft.com/office/drawing/2014/main" id="{F385E61B-E1BD-744F-8617-4F186E8BF8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8748" y="9867725"/>
                <a:ext cx="407641" cy="1984606"/>
              </a:xfrm>
              <a:custGeom>
                <a:avLst/>
                <a:gdLst>
                  <a:gd name="T0" fmla="*/ 38 w 44"/>
                  <a:gd name="T1" fmla="*/ 20 h 212"/>
                  <a:gd name="T2" fmla="*/ 36 w 44"/>
                  <a:gd name="T3" fmla="*/ 12 h 212"/>
                  <a:gd name="T4" fmla="*/ 34 w 44"/>
                  <a:gd name="T5" fmla="*/ 5 h 212"/>
                  <a:gd name="T6" fmla="*/ 30 w 44"/>
                  <a:gd name="T7" fmla="*/ 3 h 212"/>
                  <a:gd name="T8" fmla="*/ 28 w 44"/>
                  <a:gd name="T9" fmla="*/ 15 h 212"/>
                  <a:gd name="T10" fmla="*/ 26 w 44"/>
                  <a:gd name="T11" fmla="*/ 31 h 212"/>
                  <a:gd name="T12" fmla="*/ 23 w 44"/>
                  <a:gd name="T13" fmla="*/ 56 h 212"/>
                  <a:gd name="T14" fmla="*/ 21 w 44"/>
                  <a:gd name="T15" fmla="*/ 68 h 212"/>
                  <a:gd name="T16" fmla="*/ 21 w 44"/>
                  <a:gd name="T17" fmla="*/ 80 h 212"/>
                  <a:gd name="T18" fmla="*/ 20 w 44"/>
                  <a:gd name="T19" fmla="*/ 88 h 212"/>
                  <a:gd name="T20" fmla="*/ 11 w 44"/>
                  <a:gd name="T21" fmla="*/ 110 h 212"/>
                  <a:gd name="T22" fmla="*/ 10 w 44"/>
                  <a:gd name="T23" fmla="*/ 132 h 212"/>
                  <a:gd name="T24" fmla="*/ 17 w 44"/>
                  <a:gd name="T25" fmla="*/ 133 h 212"/>
                  <a:gd name="T26" fmla="*/ 16 w 44"/>
                  <a:gd name="T27" fmla="*/ 136 h 212"/>
                  <a:gd name="T28" fmla="*/ 14 w 44"/>
                  <a:gd name="T29" fmla="*/ 145 h 212"/>
                  <a:gd name="T30" fmla="*/ 15 w 44"/>
                  <a:gd name="T31" fmla="*/ 150 h 212"/>
                  <a:gd name="T32" fmla="*/ 13 w 44"/>
                  <a:gd name="T33" fmla="*/ 152 h 212"/>
                  <a:gd name="T34" fmla="*/ 11 w 44"/>
                  <a:gd name="T35" fmla="*/ 158 h 212"/>
                  <a:gd name="T36" fmla="*/ 8 w 44"/>
                  <a:gd name="T37" fmla="*/ 159 h 212"/>
                  <a:gd name="T38" fmla="*/ 4 w 44"/>
                  <a:gd name="T39" fmla="*/ 159 h 212"/>
                  <a:gd name="T40" fmla="*/ 0 w 44"/>
                  <a:gd name="T41" fmla="*/ 164 h 212"/>
                  <a:gd name="T42" fmla="*/ 2 w 44"/>
                  <a:gd name="T43" fmla="*/ 163 h 212"/>
                  <a:gd name="T44" fmla="*/ 7 w 44"/>
                  <a:gd name="T45" fmla="*/ 171 h 212"/>
                  <a:gd name="T46" fmla="*/ 11 w 44"/>
                  <a:gd name="T47" fmla="*/ 173 h 212"/>
                  <a:gd name="T48" fmla="*/ 7 w 44"/>
                  <a:gd name="T49" fmla="*/ 174 h 212"/>
                  <a:gd name="T50" fmla="*/ 7 w 44"/>
                  <a:gd name="T51" fmla="*/ 179 h 212"/>
                  <a:gd name="T52" fmla="*/ 9 w 44"/>
                  <a:gd name="T53" fmla="*/ 182 h 212"/>
                  <a:gd name="T54" fmla="*/ 9 w 44"/>
                  <a:gd name="T55" fmla="*/ 185 h 212"/>
                  <a:gd name="T56" fmla="*/ 7 w 44"/>
                  <a:gd name="T57" fmla="*/ 187 h 212"/>
                  <a:gd name="T58" fmla="*/ 10 w 44"/>
                  <a:gd name="T59" fmla="*/ 190 h 212"/>
                  <a:gd name="T60" fmla="*/ 8 w 44"/>
                  <a:gd name="T61" fmla="*/ 193 h 212"/>
                  <a:gd name="T62" fmla="*/ 11 w 44"/>
                  <a:gd name="T63" fmla="*/ 194 h 212"/>
                  <a:gd name="T64" fmla="*/ 11 w 44"/>
                  <a:gd name="T65" fmla="*/ 198 h 212"/>
                  <a:gd name="T66" fmla="*/ 15 w 44"/>
                  <a:gd name="T67" fmla="*/ 197 h 212"/>
                  <a:gd name="T68" fmla="*/ 15 w 44"/>
                  <a:gd name="T69" fmla="*/ 197 h 212"/>
                  <a:gd name="T70" fmla="*/ 16 w 44"/>
                  <a:gd name="T71" fmla="*/ 198 h 212"/>
                  <a:gd name="T72" fmla="*/ 18 w 44"/>
                  <a:gd name="T73" fmla="*/ 202 h 212"/>
                  <a:gd name="T74" fmla="*/ 16 w 44"/>
                  <a:gd name="T75" fmla="*/ 207 h 212"/>
                  <a:gd name="T76" fmla="*/ 18 w 44"/>
                  <a:gd name="T77" fmla="*/ 209 h 212"/>
                  <a:gd name="T78" fmla="*/ 25 w 44"/>
                  <a:gd name="T79" fmla="*/ 204 h 212"/>
                  <a:gd name="T80" fmla="*/ 26 w 44"/>
                  <a:gd name="T81" fmla="*/ 199 h 212"/>
                  <a:gd name="T82" fmla="*/ 17 w 44"/>
                  <a:gd name="T83" fmla="*/ 192 h 212"/>
                  <a:gd name="T84" fmla="*/ 12 w 44"/>
                  <a:gd name="T85" fmla="*/ 185 h 212"/>
                  <a:gd name="T86" fmla="*/ 15 w 44"/>
                  <a:gd name="T87" fmla="*/ 177 h 212"/>
                  <a:gd name="T88" fmla="*/ 17 w 44"/>
                  <a:gd name="T89" fmla="*/ 169 h 212"/>
                  <a:gd name="T90" fmla="*/ 21 w 44"/>
                  <a:gd name="T91" fmla="*/ 158 h 212"/>
                  <a:gd name="T92" fmla="*/ 21 w 44"/>
                  <a:gd name="T93" fmla="*/ 152 h 212"/>
                  <a:gd name="T94" fmla="*/ 19 w 44"/>
                  <a:gd name="T95" fmla="*/ 140 h 212"/>
                  <a:gd name="T96" fmla="*/ 23 w 44"/>
                  <a:gd name="T97" fmla="*/ 117 h 212"/>
                  <a:gd name="T98" fmla="*/ 26 w 44"/>
                  <a:gd name="T99" fmla="*/ 102 h 212"/>
                  <a:gd name="T100" fmla="*/ 29 w 44"/>
                  <a:gd name="T101" fmla="*/ 85 h 212"/>
                  <a:gd name="T102" fmla="*/ 27 w 44"/>
                  <a:gd name="T103" fmla="*/ 73 h 212"/>
                  <a:gd name="T104" fmla="*/ 30 w 44"/>
                  <a:gd name="T105" fmla="*/ 62 h 212"/>
                  <a:gd name="T106" fmla="*/ 34 w 44"/>
                  <a:gd name="T107" fmla="*/ 54 h 212"/>
                  <a:gd name="T108" fmla="*/ 36 w 44"/>
                  <a:gd name="T109" fmla="*/ 44 h 212"/>
                  <a:gd name="T110" fmla="*/ 40 w 44"/>
                  <a:gd name="T111" fmla="*/ 35 h 212"/>
                  <a:gd name="T112" fmla="*/ 40 w 44"/>
                  <a:gd name="T113" fmla="*/ 2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4" h="212">
                    <a:moveTo>
                      <a:pt x="40" y="28"/>
                    </a:moveTo>
                    <a:cubicBezTo>
                      <a:pt x="38" y="27"/>
                      <a:pt x="40" y="22"/>
                      <a:pt x="38" y="20"/>
                    </a:cubicBezTo>
                    <a:cubicBezTo>
                      <a:pt x="37" y="19"/>
                      <a:pt x="35" y="16"/>
                      <a:pt x="36" y="14"/>
                    </a:cubicBezTo>
                    <a:cubicBezTo>
                      <a:pt x="38" y="13"/>
                      <a:pt x="35" y="13"/>
                      <a:pt x="36" y="12"/>
                    </a:cubicBezTo>
                    <a:cubicBezTo>
                      <a:pt x="37" y="11"/>
                      <a:pt x="36" y="10"/>
                      <a:pt x="35" y="9"/>
                    </a:cubicBezTo>
                    <a:cubicBezTo>
                      <a:pt x="34" y="8"/>
                      <a:pt x="34" y="7"/>
                      <a:pt x="34" y="5"/>
                    </a:cubicBezTo>
                    <a:cubicBezTo>
                      <a:pt x="34" y="3"/>
                      <a:pt x="33" y="2"/>
                      <a:pt x="32" y="0"/>
                    </a:cubicBezTo>
                    <a:cubicBezTo>
                      <a:pt x="31" y="1"/>
                      <a:pt x="30" y="2"/>
                      <a:pt x="30" y="3"/>
                    </a:cubicBezTo>
                    <a:cubicBezTo>
                      <a:pt x="29" y="5"/>
                      <a:pt x="27" y="4"/>
                      <a:pt x="28" y="6"/>
                    </a:cubicBezTo>
                    <a:cubicBezTo>
                      <a:pt x="28" y="9"/>
                      <a:pt x="28" y="12"/>
                      <a:pt x="28" y="15"/>
                    </a:cubicBezTo>
                    <a:cubicBezTo>
                      <a:pt x="28" y="19"/>
                      <a:pt x="29" y="24"/>
                      <a:pt x="28" y="28"/>
                    </a:cubicBezTo>
                    <a:cubicBezTo>
                      <a:pt x="27" y="29"/>
                      <a:pt x="26" y="30"/>
                      <a:pt x="26" y="31"/>
                    </a:cubicBezTo>
                    <a:cubicBezTo>
                      <a:pt x="26" y="33"/>
                      <a:pt x="27" y="35"/>
                      <a:pt x="27" y="37"/>
                    </a:cubicBezTo>
                    <a:cubicBezTo>
                      <a:pt x="27" y="43"/>
                      <a:pt x="25" y="50"/>
                      <a:pt x="23" y="56"/>
                    </a:cubicBezTo>
                    <a:cubicBezTo>
                      <a:pt x="22" y="59"/>
                      <a:pt x="22" y="61"/>
                      <a:pt x="23" y="64"/>
                    </a:cubicBezTo>
                    <a:cubicBezTo>
                      <a:pt x="23" y="66"/>
                      <a:pt x="23" y="67"/>
                      <a:pt x="21" y="68"/>
                    </a:cubicBezTo>
                    <a:cubicBezTo>
                      <a:pt x="20" y="69"/>
                      <a:pt x="21" y="70"/>
                      <a:pt x="21" y="71"/>
                    </a:cubicBezTo>
                    <a:cubicBezTo>
                      <a:pt x="21" y="74"/>
                      <a:pt x="21" y="77"/>
                      <a:pt x="21" y="80"/>
                    </a:cubicBezTo>
                    <a:cubicBezTo>
                      <a:pt x="21" y="81"/>
                      <a:pt x="21" y="83"/>
                      <a:pt x="21" y="84"/>
                    </a:cubicBezTo>
                    <a:cubicBezTo>
                      <a:pt x="20" y="85"/>
                      <a:pt x="21" y="87"/>
                      <a:pt x="20" y="88"/>
                    </a:cubicBezTo>
                    <a:cubicBezTo>
                      <a:pt x="18" y="93"/>
                      <a:pt x="16" y="98"/>
                      <a:pt x="14" y="103"/>
                    </a:cubicBezTo>
                    <a:cubicBezTo>
                      <a:pt x="13" y="106"/>
                      <a:pt x="10" y="107"/>
                      <a:pt x="11" y="110"/>
                    </a:cubicBezTo>
                    <a:cubicBezTo>
                      <a:pt x="12" y="113"/>
                      <a:pt x="14" y="118"/>
                      <a:pt x="12" y="122"/>
                    </a:cubicBezTo>
                    <a:cubicBezTo>
                      <a:pt x="10" y="124"/>
                      <a:pt x="8" y="129"/>
                      <a:pt x="10" y="132"/>
                    </a:cubicBezTo>
                    <a:cubicBezTo>
                      <a:pt x="11" y="134"/>
                      <a:pt x="12" y="134"/>
                      <a:pt x="13" y="133"/>
                    </a:cubicBezTo>
                    <a:cubicBezTo>
                      <a:pt x="14" y="132"/>
                      <a:pt x="18" y="132"/>
                      <a:pt x="17" y="133"/>
                    </a:cubicBezTo>
                    <a:cubicBezTo>
                      <a:pt x="17" y="133"/>
                      <a:pt x="16" y="133"/>
                      <a:pt x="15" y="134"/>
                    </a:cubicBezTo>
                    <a:cubicBezTo>
                      <a:pt x="15" y="135"/>
                      <a:pt x="15" y="135"/>
                      <a:pt x="16" y="136"/>
                    </a:cubicBezTo>
                    <a:cubicBezTo>
                      <a:pt x="16" y="136"/>
                      <a:pt x="15" y="137"/>
                      <a:pt x="15" y="137"/>
                    </a:cubicBezTo>
                    <a:cubicBezTo>
                      <a:pt x="14" y="139"/>
                      <a:pt x="13" y="143"/>
                      <a:pt x="14" y="145"/>
                    </a:cubicBezTo>
                    <a:cubicBezTo>
                      <a:pt x="14" y="146"/>
                      <a:pt x="14" y="146"/>
                      <a:pt x="13" y="148"/>
                    </a:cubicBezTo>
                    <a:cubicBezTo>
                      <a:pt x="12" y="149"/>
                      <a:pt x="14" y="149"/>
                      <a:pt x="15" y="150"/>
                    </a:cubicBezTo>
                    <a:cubicBezTo>
                      <a:pt x="15" y="150"/>
                      <a:pt x="15" y="150"/>
                      <a:pt x="14" y="151"/>
                    </a:cubicBezTo>
                    <a:cubicBezTo>
                      <a:pt x="13" y="151"/>
                      <a:pt x="11" y="152"/>
                      <a:pt x="13" y="152"/>
                    </a:cubicBezTo>
                    <a:cubicBezTo>
                      <a:pt x="12" y="153"/>
                      <a:pt x="13" y="156"/>
                      <a:pt x="14" y="156"/>
                    </a:cubicBezTo>
                    <a:cubicBezTo>
                      <a:pt x="13" y="156"/>
                      <a:pt x="10" y="155"/>
                      <a:pt x="11" y="158"/>
                    </a:cubicBezTo>
                    <a:cubicBezTo>
                      <a:pt x="11" y="158"/>
                      <a:pt x="12" y="163"/>
                      <a:pt x="10" y="162"/>
                    </a:cubicBezTo>
                    <a:cubicBezTo>
                      <a:pt x="10" y="162"/>
                      <a:pt x="8" y="160"/>
                      <a:pt x="8" y="159"/>
                    </a:cubicBezTo>
                    <a:cubicBezTo>
                      <a:pt x="6" y="158"/>
                      <a:pt x="7" y="157"/>
                      <a:pt x="5" y="158"/>
                    </a:cubicBezTo>
                    <a:cubicBezTo>
                      <a:pt x="5" y="158"/>
                      <a:pt x="4" y="159"/>
                      <a:pt x="4" y="159"/>
                    </a:cubicBezTo>
                    <a:cubicBezTo>
                      <a:pt x="4" y="160"/>
                      <a:pt x="5" y="160"/>
                      <a:pt x="4" y="161"/>
                    </a:cubicBezTo>
                    <a:cubicBezTo>
                      <a:pt x="4" y="162"/>
                      <a:pt x="0" y="162"/>
                      <a:pt x="0" y="164"/>
                    </a:cubicBezTo>
                    <a:cubicBezTo>
                      <a:pt x="0" y="164"/>
                      <a:pt x="1" y="165"/>
                      <a:pt x="2" y="165"/>
                    </a:cubicBezTo>
                    <a:cubicBezTo>
                      <a:pt x="2" y="165"/>
                      <a:pt x="1" y="164"/>
                      <a:pt x="2" y="163"/>
                    </a:cubicBezTo>
                    <a:cubicBezTo>
                      <a:pt x="2" y="163"/>
                      <a:pt x="5" y="165"/>
                      <a:pt x="7" y="164"/>
                    </a:cubicBezTo>
                    <a:cubicBezTo>
                      <a:pt x="11" y="163"/>
                      <a:pt x="5" y="170"/>
                      <a:pt x="7" y="171"/>
                    </a:cubicBezTo>
                    <a:cubicBezTo>
                      <a:pt x="8" y="171"/>
                      <a:pt x="10" y="170"/>
                      <a:pt x="11" y="171"/>
                    </a:cubicBezTo>
                    <a:cubicBezTo>
                      <a:pt x="12" y="171"/>
                      <a:pt x="12" y="174"/>
                      <a:pt x="11" y="173"/>
                    </a:cubicBezTo>
                    <a:cubicBezTo>
                      <a:pt x="11" y="173"/>
                      <a:pt x="8" y="171"/>
                      <a:pt x="8" y="172"/>
                    </a:cubicBezTo>
                    <a:cubicBezTo>
                      <a:pt x="7" y="173"/>
                      <a:pt x="6" y="173"/>
                      <a:pt x="7" y="174"/>
                    </a:cubicBezTo>
                    <a:cubicBezTo>
                      <a:pt x="7" y="174"/>
                      <a:pt x="9" y="176"/>
                      <a:pt x="8" y="176"/>
                    </a:cubicBezTo>
                    <a:cubicBezTo>
                      <a:pt x="7" y="176"/>
                      <a:pt x="7" y="179"/>
                      <a:pt x="7" y="179"/>
                    </a:cubicBezTo>
                    <a:cubicBezTo>
                      <a:pt x="6" y="182"/>
                      <a:pt x="9" y="178"/>
                      <a:pt x="9" y="178"/>
                    </a:cubicBezTo>
                    <a:cubicBezTo>
                      <a:pt x="9" y="178"/>
                      <a:pt x="8" y="183"/>
                      <a:pt x="9" y="182"/>
                    </a:cubicBezTo>
                    <a:cubicBezTo>
                      <a:pt x="9" y="182"/>
                      <a:pt x="8" y="182"/>
                      <a:pt x="8" y="183"/>
                    </a:cubicBezTo>
                    <a:cubicBezTo>
                      <a:pt x="7" y="184"/>
                      <a:pt x="8" y="184"/>
                      <a:pt x="9" y="185"/>
                    </a:cubicBezTo>
                    <a:cubicBezTo>
                      <a:pt x="9" y="185"/>
                      <a:pt x="7" y="186"/>
                      <a:pt x="7" y="186"/>
                    </a:cubicBezTo>
                    <a:cubicBezTo>
                      <a:pt x="6" y="186"/>
                      <a:pt x="7" y="186"/>
                      <a:pt x="7" y="187"/>
                    </a:cubicBezTo>
                    <a:cubicBezTo>
                      <a:pt x="6" y="189"/>
                      <a:pt x="10" y="189"/>
                      <a:pt x="10" y="188"/>
                    </a:cubicBezTo>
                    <a:cubicBezTo>
                      <a:pt x="10" y="189"/>
                      <a:pt x="9" y="189"/>
                      <a:pt x="10" y="190"/>
                    </a:cubicBezTo>
                    <a:cubicBezTo>
                      <a:pt x="10" y="190"/>
                      <a:pt x="10" y="190"/>
                      <a:pt x="10" y="190"/>
                    </a:cubicBezTo>
                    <a:cubicBezTo>
                      <a:pt x="10" y="191"/>
                      <a:pt x="8" y="192"/>
                      <a:pt x="8" y="193"/>
                    </a:cubicBezTo>
                    <a:cubicBezTo>
                      <a:pt x="7" y="195"/>
                      <a:pt x="10" y="192"/>
                      <a:pt x="11" y="192"/>
                    </a:cubicBezTo>
                    <a:cubicBezTo>
                      <a:pt x="10" y="193"/>
                      <a:pt x="11" y="194"/>
                      <a:pt x="11" y="194"/>
                    </a:cubicBezTo>
                    <a:cubicBezTo>
                      <a:pt x="11" y="195"/>
                      <a:pt x="8" y="196"/>
                      <a:pt x="8" y="196"/>
                    </a:cubicBezTo>
                    <a:cubicBezTo>
                      <a:pt x="10" y="197"/>
                      <a:pt x="10" y="196"/>
                      <a:pt x="11" y="198"/>
                    </a:cubicBezTo>
                    <a:cubicBezTo>
                      <a:pt x="12" y="200"/>
                      <a:pt x="14" y="195"/>
                      <a:pt x="13" y="195"/>
                    </a:cubicBezTo>
                    <a:cubicBezTo>
                      <a:pt x="14" y="195"/>
                      <a:pt x="14" y="196"/>
                      <a:pt x="15" y="197"/>
                    </a:cubicBezTo>
                    <a:cubicBezTo>
                      <a:pt x="15" y="197"/>
                      <a:pt x="15" y="195"/>
                      <a:pt x="15" y="195"/>
                    </a:cubicBezTo>
                    <a:cubicBezTo>
                      <a:pt x="15" y="195"/>
                      <a:pt x="15" y="197"/>
                      <a:pt x="15" y="197"/>
                    </a:cubicBezTo>
                    <a:cubicBezTo>
                      <a:pt x="16" y="196"/>
                      <a:pt x="16" y="195"/>
                      <a:pt x="16" y="196"/>
                    </a:cubicBezTo>
                    <a:cubicBezTo>
                      <a:pt x="17" y="196"/>
                      <a:pt x="16" y="198"/>
                      <a:pt x="16" y="198"/>
                    </a:cubicBezTo>
                    <a:cubicBezTo>
                      <a:pt x="15" y="199"/>
                      <a:pt x="17" y="199"/>
                      <a:pt x="16" y="200"/>
                    </a:cubicBezTo>
                    <a:cubicBezTo>
                      <a:pt x="15" y="202"/>
                      <a:pt x="17" y="201"/>
                      <a:pt x="18" y="202"/>
                    </a:cubicBezTo>
                    <a:cubicBezTo>
                      <a:pt x="21" y="202"/>
                      <a:pt x="24" y="204"/>
                      <a:pt x="21" y="206"/>
                    </a:cubicBezTo>
                    <a:cubicBezTo>
                      <a:pt x="20" y="207"/>
                      <a:pt x="17" y="206"/>
                      <a:pt x="16" y="207"/>
                    </a:cubicBezTo>
                    <a:cubicBezTo>
                      <a:pt x="15" y="209"/>
                      <a:pt x="18" y="208"/>
                      <a:pt x="19" y="209"/>
                    </a:cubicBezTo>
                    <a:cubicBezTo>
                      <a:pt x="18" y="209"/>
                      <a:pt x="18" y="209"/>
                      <a:pt x="18" y="209"/>
                    </a:cubicBezTo>
                    <a:cubicBezTo>
                      <a:pt x="18" y="209"/>
                      <a:pt x="22" y="212"/>
                      <a:pt x="24" y="210"/>
                    </a:cubicBezTo>
                    <a:cubicBezTo>
                      <a:pt x="25" y="208"/>
                      <a:pt x="23" y="206"/>
                      <a:pt x="25" y="204"/>
                    </a:cubicBezTo>
                    <a:cubicBezTo>
                      <a:pt x="26" y="202"/>
                      <a:pt x="29" y="202"/>
                      <a:pt x="30" y="202"/>
                    </a:cubicBezTo>
                    <a:cubicBezTo>
                      <a:pt x="35" y="199"/>
                      <a:pt x="28" y="199"/>
                      <a:pt x="26" y="199"/>
                    </a:cubicBezTo>
                    <a:cubicBezTo>
                      <a:pt x="24" y="199"/>
                      <a:pt x="21" y="199"/>
                      <a:pt x="19" y="198"/>
                    </a:cubicBezTo>
                    <a:cubicBezTo>
                      <a:pt x="17" y="196"/>
                      <a:pt x="17" y="196"/>
                      <a:pt x="17" y="192"/>
                    </a:cubicBezTo>
                    <a:cubicBezTo>
                      <a:pt x="17" y="188"/>
                      <a:pt x="16" y="191"/>
                      <a:pt x="13" y="189"/>
                    </a:cubicBezTo>
                    <a:cubicBezTo>
                      <a:pt x="12" y="189"/>
                      <a:pt x="12" y="186"/>
                      <a:pt x="12" y="185"/>
                    </a:cubicBezTo>
                    <a:cubicBezTo>
                      <a:pt x="11" y="183"/>
                      <a:pt x="11" y="180"/>
                      <a:pt x="13" y="179"/>
                    </a:cubicBezTo>
                    <a:cubicBezTo>
                      <a:pt x="14" y="178"/>
                      <a:pt x="14" y="178"/>
                      <a:pt x="15" y="177"/>
                    </a:cubicBezTo>
                    <a:cubicBezTo>
                      <a:pt x="15" y="176"/>
                      <a:pt x="16" y="175"/>
                      <a:pt x="17" y="175"/>
                    </a:cubicBezTo>
                    <a:cubicBezTo>
                      <a:pt x="18" y="174"/>
                      <a:pt x="16" y="171"/>
                      <a:pt x="17" y="169"/>
                    </a:cubicBezTo>
                    <a:cubicBezTo>
                      <a:pt x="17" y="168"/>
                      <a:pt x="19" y="167"/>
                      <a:pt x="20" y="165"/>
                    </a:cubicBezTo>
                    <a:cubicBezTo>
                      <a:pt x="20" y="163"/>
                      <a:pt x="20" y="160"/>
                      <a:pt x="21" y="158"/>
                    </a:cubicBezTo>
                    <a:cubicBezTo>
                      <a:pt x="21" y="156"/>
                      <a:pt x="23" y="156"/>
                      <a:pt x="21" y="154"/>
                    </a:cubicBezTo>
                    <a:cubicBezTo>
                      <a:pt x="20" y="153"/>
                      <a:pt x="17" y="153"/>
                      <a:pt x="21" y="152"/>
                    </a:cubicBezTo>
                    <a:cubicBezTo>
                      <a:pt x="26" y="151"/>
                      <a:pt x="20" y="151"/>
                      <a:pt x="19" y="149"/>
                    </a:cubicBezTo>
                    <a:cubicBezTo>
                      <a:pt x="19" y="146"/>
                      <a:pt x="19" y="142"/>
                      <a:pt x="19" y="140"/>
                    </a:cubicBezTo>
                    <a:cubicBezTo>
                      <a:pt x="19" y="136"/>
                      <a:pt x="19" y="131"/>
                      <a:pt x="19" y="127"/>
                    </a:cubicBezTo>
                    <a:cubicBezTo>
                      <a:pt x="20" y="124"/>
                      <a:pt x="21" y="119"/>
                      <a:pt x="23" y="117"/>
                    </a:cubicBezTo>
                    <a:cubicBezTo>
                      <a:pt x="26" y="114"/>
                      <a:pt x="23" y="109"/>
                      <a:pt x="23" y="106"/>
                    </a:cubicBezTo>
                    <a:cubicBezTo>
                      <a:pt x="23" y="104"/>
                      <a:pt x="24" y="103"/>
                      <a:pt x="26" y="102"/>
                    </a:cubicBezTo>
                    <a:cubicBezTo>
                      <a:pt x="28" y="100"/>
                      <a:pt x="27" y="99"/>
                      <a:pt x="27" y="96"/>
                    </a:cubicBezTo>
                    <a:cubicBezTo>
                      <a:pt x="27" y="92"/>
                      <a:pt x="30" y="89"/>
                      <a:pt x="29" y="85"/>
                    </a:cubicBezTo>
                    <a:cubicBezTo>
                      <a:pt x="29" y="82"/>
                      <a:pt x="28" y="79"/>
                      <a:pt x="27" y="76"/>
                    </a:cubicBezTo>
                    <a:cubicBezTo>
                      <a:pt x="27" y="75"/>
                      <a:pt x="26" y="74"/>
                      <a:pt x="27" y="73"/>
                    </a:cubicBezTo>
                    <a:cubicBezTo>
                      <a:pt x="28" y="72"/>
                      <a:pt x="29" y="68"/>
                      <a:pt x="29" y="67"/>
                    </a:cubicBezTo>
                    <a:cubicBezTo>
                      <a:pt x="29" y="66"/>
                      <a:pt x="28" y="64"/>
                      <a:pt x="30" y="62"/>
                    </a:cubicBezTo>
                    <a:cubicBezTo>
                      <a:pt x="31" y="61"/>
                      <a:pt x="30" y="59"/>
                      <a:pt x="31" y="58"/>
                    </a:cubicBezTo>
                    <a:cubicBezTo>
                      <a:pt x="31" y="56"/>
                      <a:pt x="33" y="55"/>
                      <a:pt x="34" y="54"/>
                    </a:cubicBezTo>
                    <a:cubicBezTo>
                      <a:pt x="34" y="53"/>
                      <a:pt x="37" y="50"/>
                      <a:pt x="37" y="49"/>
                    </a:cubicBezTo>
                    <a:cubicBezTo>
                      <a:pt x="37" y="48"/>
                      <a:pt x="36" y="46"/>
                      <a:pt x="36" y="44"/>
                    </a:cubicBezTo>
                    <a:cubicBezTo>
                      <a:pt x="36" y="42"/>
                      <a:pt x="36" y="41"/>
                      <a:pt x="36" y="39"/>
                    </a:cubicBezTo>
                    <a:cubicBezTo>
                      <a:pt x="36" y="36"/>
                      <a:pt x="37" y="36"/>
                      <a:pt x="40" y="35"/>
                    </a:cubicBezTo>
                    <a:cubicBezTo>
                      <a:pt x="44" y="34"/>
                      <a:pt x="44" y="32"/>
                      <a:pt x="44" y="28"/>
                    </a:cubicBezTo>
                    <a:cubicBezTo>
                      <a:pt x="43" y="29"/>
                      <a:pt x="41" y="29"/>
                      <a:pt x="40" y="28"/>
                    </a:cubicBezTo>
                    <a:cubicBezTo>
                      <a:pt x="40" y="28"/>
                      <a:pt x="40" y="29"/>
                      <a:pt x="40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24" name="Freeform 626">
                <a:extLst>
                  <a:ext uri="{FF2B5EF4-FFF2-40B4-BE49-F238E27FC236}">
                    <a16:creationId xmlns:a16="http://schemas.microsoft.com/office/drawing/2014/main" id="{34FEDBDD-4FF5-784C-962E-206193FA99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5815" y="9485458"/>
                <a:ext cx="598725" cy="653041"/>
              </a:xfrm>
              <a:custGeom>
                <a:avLst/>
                <a:gdLst>
                  <a:gd name="T0" fmla="*/ 61 w 64"/>
                  <a:gd name="T1" fmla="*/ 42 h 70"/>
                  <a:gd name="T2" fmla="*/ 58 w 64"/>
                  <a:gd name="T3" fmla="*/ 35 h 70"/>
                  <a:gd name="T4" fmla="*/ 50 w 64"/>
                  <a:gd name="T5" fmla="*/ 35 h 70"/>
                  <a:gd name="T6" fmla="*/ 49 w 64"/>
                  <a:gd name="T7" fmla="*/ 33 h 70"/>
                  <a:gd name="T8" fmla="*/ 47 w 64"/>
                  <a:gd name="T9" fmla="*/ 30 h 70"/>
                  <a:gd name="T10" fmla="*/ 48 w 64"/>
                  <a:gd name="T11" fmla="*/ 28 h 70"/>
                  <a:gd name="T12" fmla="*/ 47 w 64"/>
                  <a:gd name="T13" fmla="*/ 26 h 70"/>
                  <a:gd name="T14" fmla="*/ 47 w 64"/>
                  <a:gd name="T15" fmla="*/ 23 h 70"/>
                  <a:gd name="T16" fmla="*/ 41 w 64"/>
                  <a:gd name="T17" fmla="*/ 21 h 70"/>
                  <a:gd name="T18" fmla="*/ 37 w 64"/>
                  <a:gd name="T19" fmla="*/ 18 h 70"/>
                  <a:gd name="T20" fmla="*/ 33 w 64"/>
                  <a:gd name="T21" fmla="*/ 16 h 70"/>
                  <a:gd name="T22" fmla="*/ 29 w 64"/>
                  <a:gd name="T23" fmla="*/ 16 h 70"/>
                  <a:gd name="T24" fmla="*/ 23 w 64"/>
                  <a:gd name="T25" fmla="*/ 9 h 70"/>
                  <a:gd name="T26" fmla="*/ 23 w 64"/>
                  <a:gd name="T27" fmla="*/ 6 h 70"/>
                  <a:gd name="T28" fmla="*/ 23 w 64"/>
                  <a:gd name="T29" fmla="*/ 4 h 70"/>
                  <a:gd name="T30" fmla="*/ 18 w 64"/>
                  <a:gd name="T31" fmla="*/ 3 h 70"/>
                  <a:gd name="T32" fmla="*/ 10 w 64"/>
                  <a:gd name="T33" fmla="*/ 6 h 70"/>
                  <a:gd name="T34" fmla="*/ 7 w 64"/>
                  <a:gd name="T35" fmla="*/ 9 h 70"/>
                  <a:gd name="T36" fmla="*/ 2 w 64"/>
                  <a:gd name="T37" fmla="*/ 8 h 70"/>
                  <a:gd name="T38" fmla="*/ 6 w 64"/>
                  <a:gd name="T39" fmla="*/ 16 h 70"/>
                  <a:gd name="T40" fmla="*/ 5 w 64"/>
                  <a:gd name="T41" fmla="*/ 23 h 70"/>
                  <a:gd name="T42" fmla="*/ 4 w 64"/>
                  <a:gd name="T43" fmla="*/ 27 h 70"/>
                  <a:gd name="T44" fmla="*/ 3 w 64"/>
                  <a:gd name="T45" fmla="*/ 31 h 70"/>
                  <a:gd name="T46" fmla="*/ 5 w 64"/>
                  <a:gd name="T47" fmla="*/ 35 h 70"/>
                  <a:gd name="T48" fmla="*/ 3 w 64"/>
                  <a:gd name="T49" fmla="*/ 38 h 70"/>
                  <a:gd name="T50" fmla="*/ 4 w 64"/>
                  <a:gd name="T51" fmla="*/ 46 h 70"/>
                  <a:gd name="T52" fmla="*/ 4 w 64"/>
                  <a:gd name="T53" fmla="*/ 49 h 70"/>
                  <a:gd name="T54" fmla="*/ 7 w 64"/>
                  <a:gd name="T55" fmla="*/ 52 h 70"/>
                  <a:gd name="T56" fmla="*/ 7 w 64"/>
                  <a:gd name="T57" fmla="*/ 54 h 70"/>
                  <a:gd name="T58" fmla="*/ 6 w 64"/>
                  <a:gd name="T59" fmla="*/ 56 h 70"/>
                  <a:gd name="T60" fmla="*/ 9 w 64"/>
                  <a:gd name="T61" fmla="*/ 63 h 70"/>
                  <a:gd name="T62" fmla="*/ 13 w 64"/>
                  <a:gd name="T63" fmla="*/ 69 h 70"/>
                  <a:gd name="T64" fmla="*/ 14 w 64"/>
                  <a:gd name="T65" fmla="*/ 67 h 70"/>
                  <a:gd name="T66" fmla="*/ 17 w 64"/>
                  <a:gd name="T67" fmla="*/ 65 h 70"/>
                  <a:gd name="T68" fmla="*/ 20 w 64"/>
                  <a:gd name="T69" fmla="*/ 65 h 70"/>
                  <a:gd name="T70" fmla="*/ 25 w 64"/>
                  <a:gd name="T71" fmla="*/ 65 h 70"/>
                  <a:gd name="T72" fmla="*/ 28 w 64"/>
                  <a:gd name="T73" fmla="*/ 68 h 70"/>
                  <a:gd name="T74" fmla="*/ 31 w 64"/>
                  <a:gd name="T75" fmla="*/ 65 h 70"/>
                  <a:gd name="T76" fmla="*/ 37 w 64"/>
                  <a:gd name="T77" fmla="*/ 64 h 70"/>
                  <a:gd name="T78" fmla="*/ 44 w 64"/>
                  <a:gd name="T79" fmla="*/ 52 h 70"/>
                  <a:gd name="T80" fmla="*/ 52 w 64"/>
                  <a:gd name="T81" fmla="*/ 51 h 70"/>
                  <a:gd name="T82" fmla="*/ 59 w 64"/>
                  <a:gd name="T83" fmla="*/ 54 h 70"/>
                  <a:gd name="T84" fmla="*/ 61 w 64"/>
                  <a:gd name="T85" fmla="*/ 42 h 70"/>
                  <a:gd name="T86" fmla="*/ 61 w 64"/>
                  <a:gd name="T87" fmla="*/ 4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4" h="70">
                    <a:moveTo>
                      <a:pt x="61" y="42"/>
                    </a:moveTo>
                    <a:cubicBezTo>
                      <a:pt x="57" y="40"/>
                      <a:pt x="58" y="39"/>
                      <a:pt x="58" y="35"/>
                    </a:cubicBezTo>
                    <a:cubicBezTo>
                      <a:pt x="55" y="35"/>
                      <a:pt x="52" y="35"/>
                      <a:pt x="50" y="35"/>
                    </a:cubicBezTo>
                    <a:cubicBezTo>
                      <a:pt x="48" y="35"/>
                      <a:pt x="49" y="34"/>
                      <a:pt x="49" y="33"/>
                    </a:cubicBezTo>
                    <a:cubicBezTo>
                      <a:pt x="49" y="32"/>
                      <a:pt x="48" y="30"/>
                      <a:pt x="47" y="30"/>
                    </a:cubicBezTo>
                    <a:cubicBezTo>
                      <a:pt x="47" y="29"/>
                      <a:pt x="48" y="29"/>
                      <a:pt x="48" y="28"/>
                    </a:cubicBezTo>
                    <a:cubicBezTo>
                      <a:pt x="49" y="27"/>
                      <a:pt x="48" y="26"/>
                      <a:pt x="47" y="26"/>
                    </a:cubicBezTo>
                    <a:cubicBezTo>
                      <a:pt x="47" y="25"/>
                      <a:pt x="48" y="24"/>
                      <a:pt x="47" y="23"/>
                    </a:cubicBezTo>
                    <a:cubicBezTo>
                      <a:pt x="45" y="21"/>
                      <a:pt x="43" y="21"/>
                      <a:pt x="41" y="21"/>
                    </a:cubicBezTo>
                    <a:cubicBezTo>
                      <a:pt x="40" y="21"/>
                      <a:pt x="38" y="19"/>
                      <a:pt x="37" y="18"/>
                    </a:cubicBezTo>
                    <a:cubicBezTo>
                      <a:pt x="35" y="18"/>
                      <a:pt x="34" y="16"/>
                      <a:pt x="33" y="16"/>
                    </a:cubicBezTo>
                    <a:cubicBezTo>
                      <a:pt x="31" y="16"/>
                      <a:pt x="30" y="16"/>
                      <a:pt x="29" y="16"/>
                    </a:cubicBezTo>
                    <a:cubicBezTo>
                      <a:pt x="27" y="16"/>
                      <a:pt x="23" y="11"/>
                      <a:pt x="23" y="9"/>
                    </a:cubicBezTo>
                    <a:cubicBezTo>
                      <a:pt x="23" y="8"/>
                      <a:pt x="23" y="7"/>
                      <a:pt x="23" y="6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0"/>
                      <a:pt x="21" y="2"/>
                      <a:pt x="18" y="3"/>
                    </a:cubicBezTo>
                    <a:cubicBezTo>
                      <a:pt x="15" y="3"/>
                      <a:pt x="13" y="6"/>
                      <a:pt x="10" y="6"/>
                    </a:cubicBezTo>
                    <a:cubicBezTo>
                      <a:pt x="8" y="6"/>
                      <a:pt x="8" y="8"/>
                      <a:pt x="7" y="9"/>
                    </a:cubicBezTo>
                    <a:cubicBezTo>
                      <a:pt x="6" y="9"/>
                      <a:pt x="3" y="8"/>
                      <a:pt x="2" y="8"/>
                    </a:cubicBezTo>
                    <a:cubicBezTo>
                      <a:pt x="4" y="9"/>
                      <a:pt x="5" y="14"/>
                      <a:pt x="6" y="16"/>
                    </a:cubicBezTo>
                    <a:cubicBezTo>
                      <a:pt x="4" y="17"/>
                      <a:pt x="5" y="21"/>
                      <a:pt x="5" y="23"/>
                    </a:cubicBezTo>
                    <a:cubicBezTo>
                      <a:pt x="5" y="25"/>
                      <a:pt x="5" y="26"/>
                      <a:pt x="4" y="27"/>
                    </a:cubicBezTo>
                    <a:cubicBezTo>
                      <a:pt x="3" y="28"/>
                      <a:pt x="3" y="30"/>
                      <a:pt x="3" y="31"/>
                    </a:cubicBezTo>
                    <a:cubicBezTo>
                      <a:pt x="2" y="33"/>
                      <a:pt x="5" y="33"/>
                      <a:pt x="5" y="35"/>
                    </a:cubicBezTo>
                    <a:cubicBezTo>
                      <a:pt x="5" y="36"/>
                      <a:pt x="3" y="37"/>
                      <a:pt x="3" y="38"/>
                    </a:cubicBezTo>
                    <a:cubicBezTo>
                      <a:pt x="0" y="41"/>
                      <a:pt x="4" y="42"/>
                      <a:pt x="4" y="46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5" y="53"/>
                      <a:pt x="7" y="54"/>
                    </a:cubicBezTo>
                    <a:cubicBezTo>
                      <a:pt x="7" y="54"/>
                      <a:pt x="6" y="56"/>
                      <a:pt x="6" y="56"/>
                    </a:cubicBezTo>
                    <a:cubicBezTo>
                      <a:pt x="6" y="59"/>
                      <a:pt x="9" y="61"/>
                      <a:pt x="9" y="63"/>
                    </a:cubicBezTo>
                    <a:cubicBezTo>
                      <a:pt x="10" y="66"/>
                      <a:pt x="8" y="69"/>
                      <a:pt x="13" y="69"/>
                    </a:cubicBezTo>
                    <a:cubicBezTo>
                      <a:pt x="14" y="70"/>
                      <a:pt x="14" y="68"/>
                      <a:pt x="14" y="67"/>
                    </a:cubicBezTo>
                    <a:cubicBezTo>
                      <a:pt x="14" y="66"/>
                      <a:pt x="16" y="65"/>
                      <a:pt x="17" y="65"/>
                    </a:cubicBezTo>
                    <a:cubicBezTo>
                      <a:pt x="18" y="64"/>
                      <a:pt x="19" y="63"/>
                      <a:pt x="20" y="65"/>
                    </a:cubicBezTo>
                    <a:cubicBezTo>
                      <a:pt x="22" y="66"/>
                      <a:pt x="24" y="65"/>
                      <a:pt x="25" y="65"/>
                    </a:cubicBezTo>
                    <a:cubicBezTo>
                      <a:pt x="27" y="65"/>
                      <a:pt x="27" y="68"/>
                      <a:pt x="28" y="68"/>
                    </a:cubicBezTo>
                    <a:cubicBezTo>
                      <a:pt x="29" y="68"/>
                      <a:pt x="30" y="66"/>
                      <a:pt x="31" y="65"/>
                    </a:cubicBezTo>
                    <a:cubicBezTo>
                      <a:pt x="32" y="63"/>
                      <a:pt x="36" y="66"/>
                      <a:pt x="37" y="64"/>
                    </a:cubicBezTo>
                    <a:cubicBezTo>
                      <a:pt x="39" y="59"/>
                      <a:pt x="38" y="54"/>
                      <a:pt x="44" y="52"/>
                    </a:cubicBezTo>
                    <a:cubicBezTo>
                      <a:pt x="46" y="51"/>
                      <a:pt x="49" y="51"/>
                      <a:pt x="52" y="51"/>
                    </a:cubicBezTo>
                    <a:cubicBezTo>
                      <a:pt x="55" y="51"/>
                      <a:pt x="57" y="52"/>
                      <a:pt x="59" y="54"/>
                    </a:cubicBezTo>
                    <a:cubicBezTo>
                      <a:pt x="60" y="51"/>
                      <a:pt x="64" y="43"/>
                      <a:pt x="61" y="42"/>
                    </a:cubicBezTo>
                    <a:cubicBezTo>
                      <a:pt x="60" y="41"/>
                      <a:pt x="62" y="42"/>
                      <a:pt x="6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25" name="Freeform 627">
                <a:extLst>
                  <a:ext uri="{FF2B5EF4-FFF2-40B4-BE49-F238E27FC236}">
                    <a16:creationId xmlns:a16="http://schemas.microsoft.com/office/drawing/2014/main" id="{9D5AC0E5-1324-114B-9057-1CFE9A2732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3396" y="9950549"/>
                <a:ext cx="420380" cy="414123"/>
              </a:xfrm>
              <a:custGeom>
                <a:avLst/>
                <a:gdLst>
                  <a:gd name="T0" fmla="*/ 40 w 45"/>
                  <a:gd name="T1" fmla="*/ 24 h 44"/>
                  <a:gd name="T2" fmla="*/ 36 w 45"/>
                  <a:gd name="T3" fmla="*/ 24 h 44"/>
                  <a:gd name="T4" fmla="*/ 36 w 45"/>
                  <a:gd name="T5" fmla="*/ 20 h 44"/>
                  <a:gd name="T6" fmla="*/ 34 w 45"/>
                  <a:gd name="T7" fmla="*/ 17 h 44"/>
                  <a:gd name="T8" fmla="*/ 29 w 45"/>
                  <a:gd name="T9" fmla="*/ 16 h 44"/>
                  <a:gd name="T10" fmla="*/ 25 w 45"/>
                  <a:gd name="T11" fmla="*/ 15 h 44"/>
                  <a:gd name="T12" fmla="*/ 25 w 45"/>
                  <a:gd name="T13" fmla="*/ 12 h 44"/>
                  <a:gd name="T14" fmla="*/ 24 w 45"/>
                  <a:gd name="T15" fmla="*/ 7 h 44"/>
                  <a:gd name="T16" fmla="*/ 21 w 45"/>
                  <a:gd name="T17" fmla="*/ 3 h 44"/>
                  <a:gd name="T18" fmla="*/ 14 w 45"/>
                  <a:gd name="T19" fmla="*/ 1 h 44"/>
                  <a:gd name="T20" fmla="*/ 5 w 45"/>
                  <a:gd name="T21" fmla="*/ 3 h 44"/>
                  <a:gd name="T22" fmla="*/ 2 w 45"/>
                  <a:gd name="T23" fmla="*/ 11 h 44"/>
                  <a:gd name="T24" fmla="*/ 1 w 45"/>
                  <a:gd name="T25" fmla="*/ 14 h 44"/>
                  <a:gd name="T26" fmla="*/ 2 w 45"/>
                  <a:gd name="T27" fmla="*/ 17 h 44"/>
                  <a:gd name="T28" fmla="*/ 9 w 45"/>
                  <a:gd name="T29" fmla="*/ 24 h 44"/>
                  <a:gd name="T30" fmla="*/ 13 w 45"/>
                  <a:gd name="T31" fmla="*/ 25 h 44"/>
                  <a:gd name="T32" fmla="*/ 17 w 45"/>
                  <a:gd name="T33" fmla="*/ 27 h 44"/>
                  <a:gd name="T34" fmla="*/ 25 w 45"/>
                  <a:gd name="T35" fmla="*/ 35 h 44"/>
                  <a:gd name="T36" fmla="*/ 22 w 45"/>
                  <a:gd name="T37" fmla="*/ 39 h 44"/>
                  <a:gd name="T38" fmla="*/ 20 w 45"/>
                  <a:gd name="T39" fmla="*/ 42 h 44"/>
                  <a:gd name="T40" fmla="*/ 28 w 45"/>
                  <a:gd name="T41" fmla="*/ 44 h 44"/>
                  <a:gd name="T42" fmla="*/ 32 w 45"/>
                  <a:gd name="T43" fmla="*/ 43 h 44"/>
                  <a:gd name="T44" fmla="*/ 37 w 45"/>
                  <a:gd name="T45" fmla="*/ 42 h 44"/>
                  <a:gd name="T46" fmla="*/ 40 w 45"/>
                  <a:gd name="T47" fmla="*/ 39 h 44"/>
                  <a:gd name="T48" fmla="*/ 41 w 45"/>
                  <a:gd name="T49" fmla="*/ 34 h 44"/>
                  <a:gd name="T50" fmla="*/ 40 w 45"/>
                  <a:gd name="T51" fmla="*/ 24 h 44"/>
                  <a:gd name="T52" fmla="*/ 40 w 45"/>
                  <a:gd name="T53" fmla="*/ 2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44">
                    <a:moveTo>
                      <a:pt x="40" y="24"/>
                    </a:moveTo>
                    <a:cubicBezTo>
                      <a:pt x="39" y="25"/>
                      <a:pt x="37" y="26"/>
                      <a:pt x="36" y="24"/>
                    </a:cubicBezTo>
                    <a:cubicBezTo>
                      <a:pt x="35" y="23"/>
                      <a:pt x="37" y="22"/>
                      <a:pt x="36" y="20"/>
                    </a:cubicBezTo>
                    <a:cubicBezTo>
                      <a:pt x="35" y="19"/>
                      <a:pt x="35" y="18"/>
                      <a:pt x="34" y="17"/>
                    </a:cubicBezTo>
                    <a:cubicBezTo>
                      <a:pt x="31" y="15"/>
                      <a:pt x="31" y="17"/>
                      <a:pt x="29" y="16"/>
                    </a:cubicBezTo>
                    <a:cubicBezTo>
                      <a:pt x="28" y="16"/>
                      <a:pt x="27" y="16"/>
                      <a:pt x="25" y="15"/>
                    </a:cubicBezTo>
                    <a:cubicBezTo>
                      <a:pt x="23" y="15"/>
                      <a:pt x="24" y="13"/>
                      <a:pt x="25" y="12"/>
                    </a:cubicBezTo>
                    <a:cubicBezTo>
                      <a:pt x="25" y="10"/>
                      <a:pt x="24" y="8"/>
                      <a:pt x="24" y="7"/>
                    </a:cubicBezTo>
                    <a:cubicBezTo>
                      <a:pt x="23" y="4"/>
                      <a:pt x="24" y="4"/>
                      <a:pt x="21" y="3"/>
                    </a:cubicBezTo>
                    <a:cubicBezTo>
                      <a:pt x="19" y="1"/>
                      <a:pt x="18" y="0"/>
                      <a:pt x="14" y="1"/>
                    </a:cubicBezTo>
                    <a:cubicBezTo>
                      <a:pt x="11" y="1"/>
                      <a:pt x="7" y="2"/>
                      <a:pt x="5" y="3"/>
                    </a:cubicBezTo>
                    <a:cubicBezTo>
                      <a:pt x="2" y="6"/>
                      <a:pt x="3" y="8"/>
                      <a:pt x="2" y="11"/>
                    </a:cubicBezTo>
                    <a:cubicBezTo>
                      <a:pt x="2" y="12"/>
                      <a:pt x="1" y="13"/>
                      <a:pt x="1" y="14"/>
                    </a:cubicBezTo>
                    <a:cubicBezTo>
                      <a:pt x="0" y="15"/>
                      <a:pt x="1" y="15"/>
                      <a:pt x="2" y="17"/>
                    </a:cubicBezTo>
                    <a:cubicBezTo>
                      <a:pt x="4" y="20"/>
                      <a:pt x="6" y="21"/>
                      <a:pt x="9" y="24"/>
                    </a:cubicBezTo>
                    <a:cubicBezTo>
                      <a:pt x="10" y="25"/>
                      <a:pt x="12" y="25"/>
                      <a:pt x="13" y="25"/>
                    </a:cubicBezTo>
                    <a:cubicBezTo>
                      <a:pt x="15" y="25"/>
                      <a:pt x="16" y="26"/>
                      <a:pt x="17" y="27"/>
                    </a:cubicBezTo>
                    <a:cubicBezTo>
                      <a:pt x="19" y="28"/>
                      <a:pt x="27" y="31"/>
                      <a:pt x="25" y="35"/>
                    </a:cubicBezTo>
                    <a:cubicBezTo>
                      <a:pt x="24" y="36"/>
                      <a:pt x="22" y="37"/>
                      <a:pt x="22" y="39"/>
                    </a:cubicBezTo>
                    <a:cubicBezTo>
                      <a:pt x="22" y="41"/>
                      <a:pt x="22" y="41"/>
                      <a:pt x="20" y="42"/>
                    </a:cubicBezTo>
                    <a:cubicBezTo>
                      <a:pt x="19" y="44"/>
                      <a:pt x="27" y="43"/>
                      <a:pt x="28" y="44"/>
                    </a:cubicBezTo>
                    <a:cubicBezTo>
                      <a:pt x="30" y="44"/>
                      <a:pt x="30" y="44"/>
                      <a:pt x="32" y="43"/>
                    </a:cubicBezTo>
                    <a:cubicBezTo>
                      <a:pt x="33" y="41"/>
                      <a:pt x="36" y="43"/>
                      <a:pt x="37" y="42"/>
                    </a:cubicBezTo>
                    <a:cubicBezTo>
                      <a:pt x="38" y="41"/>
                      <a:pt x="39" y="40"/>
                      <a:pt x="40" y="39"/>
                    </a:cubicBezTo>
                    <a:cubicBezTo>
                      <a:pt x="41" y="37"/>
                      <a:pt x="40" y="35"/>
                      <a:pt x="41" y="34"/>
                    </a:cubicBezTo>
                    <a:cubicBezTo>
                      <a:pt x="41" y="32"/>
                      <a:pt x="45" y="24"/>
                      <a:pt x="40" y="24"/>
                    </a:cubicBezTo>
                    <a:cubicBezTo>
                      <a:pt x="40" y="25"/>
                      <a:pt x="41" y="24"/>
                      <a:pt x="40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26" name="Freeform 628">
                <a:extLst>
                  <a:ext uri="{FF2B5EF4-FFF2-40B4-BE49-F238E27FC236}">
                    <a16:creationId xmlns:a16="http://schemas.microsoft.com/office/drawing/2014/main" id="{97F0A972-376E-B342-8DD5-34F0AC9490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41551" y="8800561"/>
                <a:ext cx="1856679" cy="1882667"/>
              </a:xfrm>
              <a:custGeom>
                <a:avLst/>
                <a:gdLst>
                  <a:gd name="T0" fmla="*/ 188 w 199"/>
                  <a:gd name="T1" fmla="*/ 51 h 201"/>
                  <a:gd name="T2" fmla="*/ 165 w 199"/>
                  <a:gd name="T3" fmla="*/ 41 h 201"/>
                  <a:gd name="T4" fmla="*/ 135 w 199"/>
                  <a:gd name="T5" fmla="*/ 30 h 201"/>
                  <a:gd name="T6" fmla="*/ 122 w 199"/>
                  <a:gd name="T7" fmla="*/ 36 h 201"/>
                  <a:gd name="T8" fmla="*/ 116 w 199"/>
                  <a:gd name="T9" fmla="*/ 29 h 201"/>
                  <a:gd name="T10" fmla="*/ 111 w 199"/>
                  <a:gd name="T11" fmla="*/ 33 h 201"/>
                  <a:gd name="T12" fmla="*/ 120 w 199"/>
                  <a:gd name="T13" fmla="*/ 23 h 201"/>
                  <a:gd name="T14" fmla="*/ 116 w 199"/>
                  <a:gd name="T15" fmla="*/ 8 h 201"/>
                  <a:gd name="T16" fmla="*/ 105 w 199"/>
                  <a:gd name="T17" fmla="*/ 15 h 201"/>
                  <a:gd name="T18" fmla="*/ 93 w 199"/>
                  <a:gd name="T19" fmla="*/ 14 h 201"/>
                  <a:gd name="T20" fmla="*/ 77 w 199"/>
                  <a:gd name="T21" fmla="*/ 19 h 201"/>
                  <a:gd name="T22" fmla="*/ 69 w 199"/>
                  <a:gd name="T23" fmla="*/ 1 h 201"/>
                  <a:gd name="T24" fmla="*/ 56 w 199"/>
                  <a:gd name="T25" fmla="*/ 7 h 201"/>
                  <a:gd name="T26" fmla="*/ 50 w 199"/>
                  <a:gd name="T27" fmla="*/ 11 h 201"/>
                  <a:gd name="T28" fmla="*/ 51 w 199"/>
                  <a:gd name="T29" fmla="*/ 16 h 201"/>
                  <a:gd name="T30" fmla="*/ 41 w 199"/>
                  <a:gd name="T31" fmla="*/ 22 h 201"/>
                  <a:gd name="T32" fmla="*/ 27 w 199"/>
                  <a:gd name="T33" fmla="*/ 18 h 201"/>
                  <a:gd name="T34" fmla="*/ 25 w 199"/>
                  <a:gd name="T35" fmla="*/ 21 h 201"/>
                  <a:gd name="T36" fmla="*/ 22 w 199"/>
                  <a:gd name="T37" fmla="*/ 39 h 201"/>
                  <a:gd name="T38" fmla="*/ 10 w 199"/>
                  <a:gd name="T39" fmla="*/ 49 h 201"/>
                  <a:gd name="T40" fmla="*/ 2 w 199"/>
                  <a:gd name="T41" fmla="*/ 66 h 201"/>
                  <a:gd name="T42" fmla="*/ 9 w 199"/>
                  <a:gd name="T43" fmla="*/ 75 h 201"/>
                  <a:gd name="T44" fmla="*/ 24 w 199"/>
                  <a:gd name="T45" fmla="*/ 81 h 201"/>
                  <a:gd name="T46" fmla="*/ 39 w 199"/>
                  <a:gd name="T47" fmla="*/ 76 h 201"/>
                  <a:gd name="T48" fmla="*/ 49 w 199"/>
                  <a:gd name="T49" fmla="*/ 88 h 201"/>
                  <a:gd name="T50" fmla="*/ 61 w 199"/>
                  <a:gd name="T51" fmla="*/ 94 h 201"/>
                  <a:gd name="T52" fmla="*/ 68 w 199"/>
                  <a:gd name="T53" fmla="*/ 102 h 201"/>
                  <a:gd name="T54" fmla="*/ 80 w 199"/>
                  <a:gd name="T55" fmla="*/ 114 h 201"/>
                  <a:gd name="T56" fmla="*/ 82 w 199"/>
                  <a:gd name="T57" fmla="*/ 135 h 201"/>
                  <a:gd name="T58" fmla="*/ 93 w 199"/>
                  <a:gd name="T59" fmla="*/ 145 h 201"/>
                  <a:gd name="T60" fmla="*/ 98 w 199"/>
                  <a:gd name="T61" fmla="*/ 157 h 201"/>
                  <a:gd name="T62" fmla="*/ 90 w 199"/>
                  <a:gd name="T63" fmla="*/ 173 h 201"/>
                  <a:gd name="T64" fmla="*/ 86 w 199"/>
                  <a:gd name="T65" fmla="*/ 181 h 201"/>
                  <a:gd name="T66" fmla="*/ 94 w 199"/>
                  <a:gd name="T67" fmla="*/ 187 h 201"/>
                  <a:gd name="T68" fmla="*/ 107 w 199"/>
                  <a:gd name="T69" fmla="*/ 197 h 201"/>
                  <a:gd name="T70" fmla="*/ 119 w 199"/>
                  <a:gd name="T71" fmla="*/ 180 h 201"/>
                  <a:gd name="T72" fmla="*/ 128 w 199"/>
                  <a:gd name="T73" fmla="*/ 157 h 201"/>
                  <a:gd name="T74" fmla="*/ 137 w 199"/>
                  <a:gd name="T75" fmla="*/ 149 h 201"/>
                  <a:gd name="T76" fmla="*/ 144 w 199"/>
                  <a:gd name="T77" fmla="*/ 147 h 201"/>
                  <a:gd name="T78" fmla="*/ 155 w 199"/>
                  <a:gd name="T79" fmla="*/ 142 h 201"/>
                  <a:gd name="T80" fmla="*/ 163 w 199"/>
                  <a:gd name="T81" fmla="*/ 139 h 201"/>
                  <a:gd name="T82" fmla="*/ 169 w 199"/>
                  <a:gd name="T83" fmla="*/ 130 h 201"/>
                  <a:gd name="T84" fmla="*/ 175 w 199"/>
                  <a:gd name="T85" fmla="*/ 116 h 201"/>
                  <a:gd name="T86" fmla="*/ 176 w 199"/>
                  <a:gd name="T87" fmla="*/ 98 h 201"/>
                  <a:gd name="T88" fmla="*/ 178 w 199"/>
                  <a:gd name="T89" fmla="*/ 91 h 201"/>
                  <a:gd name="T90" fmla="*/ 182 w 199"/>
                  <a:gd name="T91" fmla="*/ 86 h 201"/>
                  <a:gd name="T92" fmla="*/ 196 w 199"/>
                  <a:gd name="T93" fmla="*/ 57 h 201"/>
                  <a:gd name="T94" fmla="*/ 110 w 199"/>
                  <a:gd name="T95" fmla="*/ 190 h 201"/>
                  <a:gd name="T96" fmla="*/ 115 w 199"/>
                  <a:gd name="T97" fmla="*/ 186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9" h="201">
                    <a:moveTo>
                      <a:pt x="196" y="57"/>
                    </a:moveTo>
                    <a:cubicBezTo>
                      <a:pt x="195" y="55"/>
                      <a:pt x="195" y="53"/>
                      <a:pt x="194" y="52"/>
                    </a:cubicBezTo>
                    <a:cubicBezTo>
                      <a:pt x="192" y="51"/>
                      <a:pt x="189" y="52"/>
                      <a:pt x="188" y="51"/>
                    </a:cubicBezTo>
                    <a:cubicBezTo>
                      <a:pt x="183" y="50"/>
                      <a:pt x="180" y="46"/>
                      <a:pt x="177" y="44"/>
                    </a:cubicBezTo>
                    <a:cubicBezTo>
                      <a:pt x="175" y="43"/>
                      <a:pt x="173" y="42"/>
                      <a:pt x="172" y="41"/>
                    </a:cubicBezTo>
                    <a:cubicBezTo>
                      <a:pt x="169" y="40"/>
                      <a:pt x="168" y="41"/>
                      <a:pt x="165" y="41"/>
                    </a:cubicBezTo>
                    <a:cubicBezTo>
                      <a:pt x="161" y="42"/>
                      <a:pt x="157" y="37"/>
                      <a:pt x="153" y="39"/>
                    </a:cubicBezTo>
                    <a:cubicBezTo>
                      <a:pt x="150" y="40"/>
                      <a:pt x="147" y="35"/>
                      <a:pt x="145" y="34"/>
                    </a:cubicBezTo>
                    <a:cubicBezTo>
                      <a:pt x="142" y="32"/>
                      <a:pt x="138" y="30"/>
                      <a:pt x="135" y="30"/>
                    </a:cubicBezTo>
                    <a:cubicBezTo>
                      <a:pt x="133" y="29"/>
                      <a:pt x="131" y="29"/>
                      <a:pt x="130" y="30"/>
                    </a:cubicBezTo>
                    <a:cubicBezTo>
                      <a:pt x="129" y="33"/>
                      <a:pt x="126" y="34"/>
                      <a:pt x="125" y="36"/>
                    </a:cubicBezTo>
                    <a:cubicBezTo>
                      <a:pt x="123" y="39"/>
                      <a:pt x="124" y="38"/>
                      <a:pt x="122" y="36"/>
                    </a:cubicBezTo>
                    <a:cubicBezTo>
                      <a:pt x="122" y="36"/>
                      <a:pt x="121" y="35"/>
                      <a:pt x="121" y="35"/>
                    </a:cubicBezTo>
                    <a:cubicBezTo>
                      <a:pt x="119" y="34"/>
                      <a:pt x="120" y="36"/>
                      <a:pt x="119" y="37"/>
                    </a:cubicBezTo>
                    <a:cubicBezTo>
                      <a:pt x="118" y="38"/>
                      <a:pt x="115" y="29"/>
                      <a:pt x="116" y="29"/>
                    </a:cubicBezTo>
                    <a:cubicBezTo>
                      <a:pt x="116" y="29"/>
                      <a:pt x="113" y="33"/>
                      <a:pt x="112" y="33"/>
                    </a:cubicBezTo>
                    <a:cubicBezTo>
                      <a:pt x="112" y="33"/>
                      <a:pt x="116" y="30"/>
                      <a:pt x="115" y="29"/>
                    </a:cubicBezTo>
                    <a:cubicBezTo>
                      <a:pt x="113" y="28"/>
                      <a:pt x="113" y="33"/>
                      <a:pt x="111" y="33"/>
                    </a:cubicBezTo>
                    <a:cubicBezTo>
                      <a:pt x="111" y="33"/>
                      <a:pt x="115" y="27"/>
                      <a:pt x="115" y="26"/>
                    </a:cubicBezTo>
                    <a:cubicBezTo>
                      <a:pt x="115" y="25"/>
                      <a:pt x="117" y="25"/>
                      <a:pt x="117" y="24"/>
                    </a:cubicBezTo>
                    <a:cubicBezTo>
                      <a:pt x="118" y="23"/>
                      <a:pt x="119" y="25"/>
                      <a:pt x="120" y="23"/>
                    </a:cubicBezTo>
                    <a:cubicBezTo>
                      <a:pt x="121" y="22"/>
                      <a:pt x="120" y="22"/>
                      <a:pt x="120" y="20"/>
                    </a:cubicBezTo>
                    <a:cubicBezTo>
                      <a:pt x="121" y="19"/>
                      <a:pt x="121" y="17"/>
                      <a:pt x="119" y="16"/>
                    </a:cubicBezTo>
                    <a:cubicBezTo>
                      <a:pt x="116" y="15"/>
                      <a:pt x="116" y="11"/>
                      <a:pt x="116" y="8"/>
                    </a:cubicBezTo>
                    <a:cubicBezTo>
                      <a:pt x="116" y="7"/>
                      <a:pt x="115" y="6"/>
                      <a:pt x="114" y="5"/>
                    </a:cubicBezTo>
                    <a:cubicBezTo>
                      <a:pt x="113" y="4"/>
                      <a:pt x="112" y="7"/>
                      <a:pt x="111" y="8"/>
                    </a:cubicBezTo>
                    <a:cubicBezTo>
                      <a:pt x="110" y="11"/>
                      <a:pt x="108" y="15"/>
                      <a:pt x="105" y="15"/>
                    </a:cubicBezTo>
                    <a:cubicBezTo>
                      <a:pt x="104" y="15"/>
                      <a:pt x="103" y="14"/>
                      <a:pt x="101" y="14"/>
                    </a:cubicBezTo>
                    <a:cubicBezTo>
                      <a:pt x="100" y="14"/>
                      <a:pt x="99" y="15"/>
                      <a:pt x="98" y="14"/>
                    </a:cubicBezTo>
                    <a:cubicBezTo>
                      <a:pt x="96" y="13"/>
                      <a:pt x="95" y="14"/>
                      <a:pt x="93" y="14"/>
                    </a:cubicBezTo>
                    <a:cubicBezTo>
                      <a:pt x="91" y="14"/>
                      <a:pt x="92" y="14"/>
                      <a:pt x="91" y="16"/>
                    </a:cubicBezTo>
                    <a:cubicBezTo>
                      <a:pt x="90" y="17"/>
                      <a:pt x="85" y="16"/>
                      <a:pt x="84" y="17"/>
                    </a:cubicBezTo>
                    <a:cubicBezTo>
                      <a:pt x="82" y="17"/>
                      <a:pt x="79" y="19"/>
                      <a:pt x="77" y="19"/>
                    </a:cubicBezTo>
                    <a:cubicBezTo>
                      <a:pt x="74" y="19"/>
                      <a:pt x="72" y="15"/>
                      <a:pt x="72" y="13"/>
                    </a:cubicBezTo>
                    <a:cubicBezTo>
                      <a:pt x="70" y="10"/>
                      <a:pt x="74" y="8"/>
                      <a:pt x="73" y="5"/>
                    </a:cubicBezTo>
                    <a:cubicBezTo>
                      <a:pt x="72" y="3"/>
                      <a:pt x="71" y="0"/>
                      <a:pt x="69" y="1"/>
                    </a:cubicBezTo>
                    <a:cubicBezTo>
                      <a:pt x="69" y="2"/>
                      <a:pt x="62" y="5"/>
                      <a:pt x="61" y="5"/>
                    </a:cubicBezTo>
                    <a:cubicBezTo>
                      <a:pt x="60" y="5"/>
                      <a:pt x="58" y="5"/>
                      <a:pt x="58" y="6"/>
                    </a:cubicBezTo>
                    <a:cubicBezTo>
                      <a:pt x="57" y="6"/>
                      <a:pt x="57" y="9"/>
                      <a:pt x="56" y="7"/>
                    </a:cubicBezTo>
                    <a:cubicBezTo>
                      <a:pt x="55" y="6"/>
                      <a:pt x="47" y="5"/>
                      <a:pt x="47" y="6"/>
                    </a:cubicBezTo>
                    <a:cubicBezTo>
                      <a:pt x="47" y="6"/>
                      <a:pt x="49" y="7"/>
                      <a:pt x="49" y="7"/>
                    </a:cubicBezTo>
                    <a:cubicBezTo>
                      <a:pt x="50" y="8"/>
                      <a:pt x="50" y="9"/>
                      <a:pt x="50" y="11"/>
                    </a:cubicBezTo>
                    <a:cubicBezTo>
                      <a:pt x="51" y="11"/>
                      <a:pt x="51" y="13"/>
                      <a:pt x="52" y="14"/>
                    </a:cubicBezTo>
                    <a:cubicBezTo>
                      <a:pt x="52" y="14"/>
                      <a:pt x="54" y="14"/>
                      <a:pt x="54" y="14"/>
                    </a:cubicBezTo>
                    <a:cubicBezTo>
                      <a:pt x="54" y="15"/>
                      <a:pt x="52" y="16"/>
                      <a:pt x="51" y="16"/>
                    </a:cubicBezTo>
                    <a:cubicBezTo>
                      <a:pt x="50" y="17"/>
                      <a:pt x="50" y="18"/>
                      <a:pt x="49" y="19"/>
                    </a:cubicBezTo>
                    <a:cubicBezTo>
                      <a:pt x="49" y="19"/>
                      <a:pt x="44" y="23"/>
                      <a:pt x="43" y="22"/>
                    </a:cubicBezTo>
                    <a:cubicBezTo>
                      <a:pt x="43" y="21"/>
                      <a:pt x="42" y="21"/>
                      <a:pt x="41" y="22"/>
                    </a:cubicBezTo>
                    <a:cubicBezTo>
                      <a:pt x="40" y="23"/>
                      <a:pt x="38" y="21"/>
                      <a:pt x="38" y="21"/>
                    </a:cubicBezTo>
                    <a:cubicBezTo>
                      <a:pt x="36" y="20"/>
                      <a:pt x="35" y="16"/>
                      <a:pt x="34" y="16"/>
                    </a:cubicBezTo>
                    <a:cubicBezTo>
                      <a:pt x="32" y="15"/>
                      <a:pt x="29" y="18"/>
                      <a:pt x="27" y="18"/>
                    </a:cubicBezTo>
                    <a:cubicBezTo>
                      <a:pt x="25" y="18"/>
                      <a:pt x="23" y="18"/>
                      <a:pt x="21" y="18"/>
                    </a:cubicBezTo>
                    <a:cubicBezTo>
                      <a:pt x="21" y="18"/>
                      <a:pt x="21" y="20"/>
                      <a:pt x="22" y="20"/>
                    </a:cubicBezTo>
                    <a:cubicBezTo>
                      <a:pt x="22" y="21"/>
                      <a:pt x="24" y="21"/>
                      <a:pt x="25" y="21"/>
                    </a:cubicBezTo>
                    <a:cubicBezTo>
                      <a:pt x="25" y="22"/>
                      <a:pt x="21" y="23"/>
                      <a:pt x="20" y="23"/>
                    </a:cubicBezTo>
                    <a:cubicBezTo>
                      <a:pt x="19" y="24"/>
                      <a:pt x="21" y="27"/>
                      <a:pt x="22" y="28"/>
                    </a:cubicBezTo>
                    <a:cubicBezTo>
                      <a:pt x="24" y="32"/>
                      <a:pt x="24" y="35"/>
                      <a:pt x="22" y="39"/>
                    </a:cubicBezTo>
                    <a:cubicBezTo>
                      <a:pt x="22" y="41"/>
                      <a:pt x="22" y="47"/>
                      <a:pt x="20" y="47"/>
                    </a:cubicBezTo>
                    <a:cubicBezTo>
                      <a:pt x="19" y="48"/>
                      <a:pt x="17" y="47"/>
                      <a:pt x="15" y="48"/>
                    </a:cubicBezTo>
                    <a:cubicBezTo>
                      <a:pt x="14" y="49"/>
                      <a:pt x="11" y="49"/>
                      <a:pt x="10" y="49"/>
                    </a:cubicBezTo>
                    <a:cubicBezTo>
                      <a:pt x="5" y="51"/>
                      <a:pt x="5" y="53"/>
                      <a:pt x="5" y="57"/>
                    </a:cubicBezTo>
                    <a:cubicBezTo>
                      <a:pt x="5" y="59"/>
                      <a:pt x="2" y="59"/>
                      <a:pt x="2" y="60"/>
                    </a:cubicBezTo>
                    <a:cubicBezTo>
                      <a:pt x="2" y="63"/>
                      <a:pt x="0" y="64"/>
                      <a:pt x="2" y="66"/>
                    </a:cubicBezTo>
                    <a:cubicBezTo>
                      <a:pt x="4" y="68"/>
                      <a:pt x="4" y="70"/>
                      <a:pt x="5" y="72"/>
                    </a:cubicBezTo>
                    <a:cubicBezTo>
                      <a:pt x="5" y="73"/>
                      <a:pt x="6" y="73"/>
                      <a:pt x="7" y="73"/>
                    </a:cubicBezTo>
                    <a:cubicBezTo>
                      <a:pt x="8" y="73"/>
                      <a:pt x="8" y="74"/>
                      <a:pt x="9" y="75"/>
                    </a:cubicBezTo>
                    <a:cubicBezTo>
                      <a:pt x="11" y="78"/>
                      <a:pt x="16" y="75"/>
                      <a:pt x="18" y="73"/>
                    </a:cubicBezTo>
                    <a:cubicBezTo>
                      <a:pt x="18" y="76"/>
                      <a:pt x="16" y="81"/>
                      <a:pt x="19" y="82"/>
                    </a:cubicBezTo>
                    <a:cubicBezTo>
                      <a:pt x="20" y="82"/>
                      <a:pt x="23" y="81"/>
                      <a:pt x="24" y="81"/>
                    </a:cubicBezTo>
                    <a:cubicBezTo>
                      <a:pt x="27" y="82"/>
                      <a:pt x="28" y="82"/>
                      <a:pt x="30" y="80"/>
                    </a:cubicBezTo>
                    <a:cubicBezTo>
                      <a:pt x="30" y="79"/>
                      <a:pt x="32" y="79"/>
                      <a:pt x="33" y="79"/>
                    </a:cubicBezTo>
                    <a:cubicBezTo>
                      <a:pt x="35" y="77"/>
                      <a:pt x="37" y="76"/>
                      <a:pt x="39" y="76"/>
                    </a:cubicBezTo>
                    <a:cubicBezTo>
                      <a:pt x="41" y="75"/>
                      <a:pt x="46" y="73"/>
                      <a:pt x="44" y="77"/>
                    </a:cubicBezTo>
                    <a:cubicBezTo>
                      <a:pt x="44" y="79"/>
                      <a:pt x="43" y="81"/>
                      <a:pt x="44" y="83"/>
                    </a:cubicBezTo>
                    <a:cubicBezTo>
                      <a:pt x="45" y="85"/>
                      <a:pt x="47" y="87"/>
                      <a:pt x="49" y="88"/>
                    </a:cubicBezTo>
                    <a:cubicBezTo>
                      <a:pt x="51" y="90"/>
                      <a:pt x="54" y="89"/>
                      <a:pt x="56" y="90"/>
                    </a:cubicBezTo>
                    <a:cubicBezTo>
                      <a:pt x="57" y="91"/>
                      <a:pt x="58" y="92"/>
                      <a:pt x="59" y="92"/>
                    </a:cubicBezTo>
                    <a:cubicBezTo>
                      <a:pt x="60" y="92"/>
                      <a:pt x="61" y="93"/>
                      <a:pt x="61" y="94"/>
                    </a:cubicBezTo>
                    <a:cubicBezTo>
                      <a:pt x="63" y="94"/>
                      <a:pt x="68" y="93"/>
                      <a:pt x="68" y="96"/>
                    </a:cubicBezTo>
                    <a:cubicBezTo>
                      <a:pt x="69" y="98"/>
                      <a:pt x="68" y="98"/>
                      <a:pt x="69" y="100"/>
                    </a:cubicBezTo>
                    <a:cubicBezTo>
                      <a:pt x="70" y="101"/>
                      <a:pt x="69" y="101"/>
                      <a:pt x="68" y="102"/>
                    </a:cubicBezTo>
                    <a:cubicBezTo>
                      <a:pt x="68" y="102"/>
                      <a:pt x="70" y="107"/>
                      <a:pt x="70" y="108"/>
                    </a:cubicBezTo>
                    <a:cubicBezTo>
                      <a:pt x="70" y="109"/>
                      <a:pt x="78" y="108"/>
                      <a:pt x="79" y="108"/>
                    </a:cubicBezTo>
                    <a:cubicBezTo>
                      <a:pt x="79" y="110"/>
                      <a:pt x="78" y="113"/>
                      <a:pt x="80" y="114"/>
                    </a:cubicBezTo>
                    <a:cubicBezTo>
                      <a:pt x="83" y="116"/>
                      <a:pt x="83" y="118"/>
                      <a:pt x="82" y="122"/>
                    </a:cubicBezTo>
                    <a:cubicBezTo>
                      <a:pt x="81" y="124"/>
                      <a:pt x="80" y="127"/>
                      <a:pt x="81" y="130"/>
                    </a:cubicBezTo>
                    <a:cubicBezTo>
                      <a:pt x="81" y="131"/>
                      <a:pt x="82" y="133"/>
                      <a:pt x="82" y="135"/>
                    </a:cubicBezTo>
                    <a:cubicBezTo>
                      <a:pt x="82" y="136"/>
                      <a:pt x="80" y="138"/>
                      <a:pt x="82" y="138"/>
                    </a:cubicBezTo>
                    <a:cubicBezTo>
                      <a:pt x="83" y="139"/>
                      <a:pt x="86" y="140"/>
                      <a:pt x="88" y="139"/>
                    </a:cubicBezTo>
                    <a:cubicBezTo>
                      <a:pt x="90" y="137"/>
                      <a:pt x="94" y="144"/>
                      <a:pt x="93" y="145"/>
                    </a:cubicBezTo>
                    <a:cubicBezTo>
                      <a:pt x="93" y="146"/>
                      <a:pt x="93" y="147"/>
                      <a:pt x="94" y="148"/>
                    </a:cubicBezTo>
                    <a:cubicBezTo>
                      <a:pt x="95" y="149"/>
                      <a:pt x="97" y="147"/>
                      <a:pt x="98" y="148"/>
                    </a:cubicBezTo>
                    <a:cubicBezTo>
                      <a:pt x="102" y="150"/>
                      <a:pt x="98" y="154"/>
                      <a:pt x="98" y="157"/>
                    </a:cubicBezTo>
                    <a:cubicBezTo>
                      <a:pt x="100" y="154"/>
                      <a:pt x="102" y="160"/>
                      <a:pt x="102" y="160"/>
                    </a:cubicBezTo>
                    <a:cubicBezTo>
                      <a:pt x="103" y="164"/>
                      <a:pt x="101" y="165"/>
                      <a:pt x="98" y="166"/>
                    </a:cubicBezTo>
                    <a:cubicBezTo>
                      <a:pt x="94" y="168"/>
                      <a:pt x="92" y="170"/>
                      <a:pt x="90" y="173"/>
                    </a:cubicBezTo>
                    <a:cubicBezTo>
                      <a:pt x="89" y="175"/>
                      <a:pt x="88" y="176"/>
                      <a:pt x="86" y="177"/>
                    </a:cubicBezTo>
                    <a:cubicBezTo>
                      <a:pt x="85" y="179"/>
                      <a:pt x="83" y="180"/>
                      <a:pt x="81" y="182"/>
                    </a:cubicBezTo>
                    <a:cubicBezTo>
                      <a:pt x="83" y="182"/>
                      <a:pt x="85" y="181"/>
                      <a:pt x="86" y="181"/>
                    </a:cubicBezTo>
                    <a:cubicBezTo>
                      <a:pt x="87" y="181"/>
                      <a:pt x="88" y="183"/>
                      <a:pt x="89" y="183"/>
                    </a:cubicBezTo>
                    <a:cubicBezTo>
                      <a:pt x="89" y="184"/>
                      <a:pt x="90" y="185"/>
                      <a:pt x="91" y="186"/>
                    </a:cubicBezTo>
                    <a:cubicBezTo>
                      <a:pt x="92" y="187"/>
                      <a:pt x="93" y="186"/>
                      <a:pt x="94" y="187"/>
                    </a:cubicBezTo>
                    <a:cubicBezTo>
                      <a:pt x="96" y="189"/>
                      <a:pt x="100" y="190"/>
                      <a:pt x="101" y="193"/>
                    </a:cubicBezTo>
                    <a:cubicBezTo>
                      <a:pt x="102" y="195"/>
                      <a:pt x="103" y="199"/>
                      <a:pt x="104" y="201"/>
                    </a:cubicBezTo>
                    <a:cubicBezTo>
                      <a:pt x="105" y="200"/>
                      <a:pt x="106" y="199"/>
                      <a:pt x="107" y="197"/>
                    </a:cubicBezTo>
                    <a:cubicBezTo>
                      <a:pt x="107" y="196"/>
                      <a:pt x="108" y="194"/>
                      <a:pt x="109" y="193"/>
                    </a:cubicBezTo>
                    <a:cubicBezTo>
                      <a:pt x="110" y="190"/>
                      <a:pt x="113" y="189"/>
                      <a:pt x="116" y="187"/>
                    </a:cubicBezTo>
                    <a:cubicBezTo>
                      <a:pt x="118" y="185"/>
                      <a:pt x="118" y="183"/>
                      <a:pt x="119" y="180"/>
                    </a:cubicBezTo>
                    <a:cubicBezTo>
                      <a:pt x="121" y="176"/>
                      <a:pt x="124" y="175"/>
                      <a:pt x="126" y="172"/>
                    </a:cubicBezTo>
                    <a:cubicBezTo>
                      <a:pt x="129" y="169"/>
                      <a:pt x="126" y="165"/>
                      <a:pt x="127" y="161"/>
                    </a:cubicBezTo>
                    <a:cubicBezTo>
                      <a:pt x="128" y="160"/>
                      <a:pt x="128" y="159"/>
                      <a:pt x="128" y="157"/>
                    </a:cubicBezTo>
                    <a:cubicBezTo>
                      <a:pt x="128" y="156"/>
                      <a:pt x="128" y="156"/>
                      <a:pt x="129" y="156"/>
                    </a:cubicBezTo>
                    <a:cubicBezTo>
                      <a:pt x="131" y="155"/>
                      <a:pt x="132" y="153"/>
                      <a:pt x="133" y="152"/>
                    </a:cubicBezTo>
                    <a:cubicBezTo>
                      <a:pt x="134" y="151"/>
                      <a:pt x="135" y="150"/>
                      <a:pt x="137" y="149"/>
                    </a:cubicBezTo>
                    <a:cubicBezTo>
                      <a:pt x="138" y="149"/>
                      <a:pt x="139" y="148"/>
                      <a:pt x="141" y="147"/>
                    </a:cubicBezTo>
                    <a:cubicBezTo>
                      <a:pt x="142" y="147"/>
                      <a:pt x="143" y="148"/>
                      <a:pt x="144" y="148"/>
                    </a:cubicBezTo>
                    <a:cubicBezTo>
                      <a:pt x="145" y="148"/>
                      <a:pt x="144" y="147"/>
                      <a:pt x="144" y="147"/>
                    </a:cubicBezTo>
                    <a:cubicBezTo>
                      <a:pt x="143" y="146"/>
                      <a:pt x="147" y="145"/>
                      <a:pt x="147" y="145"/>
                    </a:cubicBezTo>
                    <a:cubicBezTo>
                      <a:pt x="147" y="145"/>
                      <a:pt x="149" y="142"/>
                      <a:pt x="149" y="143"/>
                    </a:cubicBezTo>
                    <a:cubicBezTo>
                      <a:pt x="150" y="144"/>
                      <a:pt x="155" y="142"/>
                      <a:pt x="155" y="142"/>
                    </a:cubicBezTo>
                    <a:cubicBezTo>
                      <a:pt x="156" y="142"/>
                      <a:pt x="155" y="143"/>
                      <a:pt x="156" y="143"/>
                    </a:cubicBezTo>
                    <a:cubicBezTo>
                      <a:pt x="157" y="143"/>
                      <a:pt x="160" y="143"/>
                      <a:pt x="161" y="142"/>
                    </a:cubicBezTo>
                    <a:cubicBezTo>
                      <a:pt x="162" y="141"/>
                      <a:pt x="162" y="140"/>
                      <a:pt x="163" y="139"/>
                    </a:cubicBezTo>
                    <a:cubicBezTo>
                      <a:pt x="164" y="139"/>
                      <a:pt x="165" y="138"/>
                      <a:pt x="165" y="137"/>
                    </a:cubicBezTo>
                    <a:cubicBezTo>
                      <a:pt x="166" y="136"/>
                      <a:pt x="165" y="134"/>
                      <a:pt x="166" y="133"/>
                    </a:cubicBezTo>
                    <a:cubicBezTo>
                      <a:pt x="167" y="132"/>
                      <a:pt x="168" y="131"/>
                      <a:pt x="169" y="130"/>
                    </a:cubicBezTo>
                    <a:cubicBezTo>
                      <a:pt x="171" y="127"/>
                      <a:pt x="172" y="126"/>
                      <a:pt x="172" y="123"/>
                    </a:cubicBezTo>
                    <a:cubicBezTo>
                      <a:pt x="172" y="121"/>
                      <a:pt x="172" y="120"/>
                      <a:pt x="173" y="118"/>
                    </a:cubicBezTo>
                    <a:cubicBezTo>
                      <a:pt x="173" y="117"/>
                      <a:pt x="174" y="117"/>
                      <a:pt x="175" y="116"/>
                    </a:cubicBezTo>
                    <a:cubicBezTo>
                      <a:pt x="176" y="115"/>
                      <a:pt x="175" y="113"/>
                      <a:pt x="175" y="112"/>
                    </a:cubicBezTo>
                    <a:cubicBezTo>
                      <a:pt x="175" y="110"/>
                      <a:pt x="176" y="109"/>
                      <a:pt x="176" y="107"/>
                    </a:cubicBezTo>
                    <a:cubicBezTo>
                      <a:pt x="177" y="104"/>
                      <a:pt x="176" y="101"/>
                      <a:pt x="176" y="98"/>
                    </a:cubicBezTo>
                    <a:cubicBezTo>
                      <a:pt x="176" y="96"/>
                      <a:pt x="175" y="94"/>
                      <a:pt x="176" y="93"/>
                    </a:cubicBezTo>
                    <a:cubicBezTo>
                      <a:pt x="177" y="91"/>
                      <a:pt x="176" y="92"/>
                      <a:pt x="176" y="90"/>
                    </a:cubicBezTo>
                    <a:cubicBezTo>
                      <a:pt x="176" y="90"/>
                      <a:pt x="178" y="91"/>
                      <a:pt x="178" y="91"/>
                    </a:cubicBezTo>
                    <a:cubicBezTo>
                      <a:pt x="178" y="91"/>
                      <a:pt x="178" y="90"/>
                      <a:pt x="178" y="90"/>
                    </a:cubicBezTo>
                    <a:cubicBezTo>
                      <a:pt x="178" y="90"/>
                      <a:pt x="179" y="90"/>
                      <a:pt x="179" y="90"/>
                    </a:cubicBezTo>
                    <a:cubicBezTo>
                      <a:pt x="181" y="90"/>
                      <a:pt x="182" y="87"/>
                      <a:pt x="182" y="86"/>
                    </a:cubicBezTo>
                    <a:cubicBezTo>
                      <a:pt x="183" y="85"/>
                      <a:pt x="184" y="83"/>
                      <a:pt x="185" y="81"/>
                    </a:cubicBezTo>
                    <a:cubicBezTo>
                      <a:pt x="187" y="79"/>
                      <a:pt x="189" y="79"/>
                      <a:pt x="190" y="77"/>
                    </a:cubicBezTo>
                    <a:cubicBezTo>
                      <a:pt x="195" y="71"/>
                      <a:pt x="199" y="64"/>
                      <a:pt x="196" y="57"/>
                    </a:cubicBezTo>
                    <a:cubicBezTo>
                      <a:pt x="194" y="53"/>
                      <a:pt x="198" y="60"/>
                      <a:pt x="196" y="57"/>
                    </a:cubicBezTo>
                    <a:close/>
                    <a:moveTo>
                      <a:pt x="115" y="186"/>
                    </a:moveTo>
                    <a:cubicBezTo>
                      <a:pt x="113" y="187"/>
                      <a:pt x="112" y="189"/>
                      <a:pt x="110" y="190"/>
                    </a:cubicBezTo>
                    <a:cubicBezTo>
                      <a:pt x="107" y="191"/>
                      <a:pt x="112" y="188"/>
                      <a:pt x="112" y="187"/>
                    </a:cubicBezTo>
                    <a:cubicBezTo>
                      <a:pt x="113" y="186"/>
                      <a:pt x="114" y="184"/>
                      <a:pt x="116" y="182"/>
                    </a:cubicBezTo>
                    <a:cubicBezTo>
                      <a:pt x="118" y="180"/>
                      <a:pt x="117" y="184"/>
                      <a:pt x="115" y="186"/>
                    </a:cubicBezTo>
                    <a:cubicBezTo>
                      <a:pt x="115" y="186"/>
                      <a:pt x="116" y="185"/>
                      <a:pt x="115" y="18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27" name="Freeform 629">
                <a:extLst>
                  <a:ext uri="{FF2B5EF4-FFF2-40B4-BE49-F238E27FC236}">
                    <a16:creationId xmlns:a16="http://schemas.microsoft.com/office/drawing/2014/main" id="{4829D76E-9CF8-2346-9262-34DA20CE5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1292" y="10485724"/>
                <a:ext cx="251591" cy="261216"/>
              </a:xfrm>
              <a:custGeom>
                <a:avLst/>
                <a:gdLst>
                  <a:gd name="T0" fmla="*/ 21 w 27"/>
                  <a:gd name="T1" fmla="*/ 10 h 28"/>
                  <a:gd name="T2" fmla="*/ 17 w 27"/>
                  <a:gd name="T3" fmla="*/ 7 h 28"/>
                  <a:gd name="T4" fmla="*/ 14 w 27"/>
                  <a:gd name="T5" fmla="*/ 6 h 28"/>
                  <a:gd name="T6" fmla="*/ 11 w 27"/>
                  <a:gd name="T7" fmla="*/ 3 h 28"/>
                  <a:gd name="T8" fmla="*/ 6 w 27"/>
                  <a:gd name="T9" fmla="*/ 2 h 28"/>
                  <a:gd name="T10" fmla="*/ 4 w 27"/>
                  <a:gd name="T11" fmla="*/ 3 h 28"/>
                  <a:gd name="T12" fmla="*/ 3 w 27"/>
                  <a:gd name="T13" fmla="*/ 6 h 28"/>
                  <a:gd name="T14" fmla="*/ 3 w 27"/>
                  <a:gd name="T15" fmla="*/ 12 h 28"/>
                  <a:gd name="T16" fmla="*/ 2 w 27"/>
                  <a:gd name="T17" fmla="*/ 17 h 28"/>
                  <a:gd name="T18" fmla="*/ 1 w 27"/>
                  <a:gd name="T19" fmla="*/ 22 h 28"/>
                  <a:gd name="T20" fmla="*/ 4 w 27"/>
                  <a:gd name="T21" fmla="*/ 25 h 28"/>
                  <a:gd name="T22" fmla="*/ 9 w 27"/>
                  <a:gd name="T23" fmla="*/ 26 h 28"/>
                  <a:gd name="T24" fmla="*/ 13 w 27"/>
                  <a:gd name="T25" fmla="*/ 28 h 28"/>
                  <a:gd name="T26" fmla="*/ 19 w 27"/>
                  <a:gd name="T27" fmla="*/ 28 h 28"/>
                  <a:gd name="T28" fmla="*/ 24 w 27"/>
                  <a:gd name="T29" fmla="*/ 25 h 28"/>
                  <a:gd name="T30" fmla="*/ 26 w 27"/>
                  <a:gd name="T31" fmla="*/ 19 h 28"/>
                  <a:gd name="T32" fmla="*/ 24 w 27"/>
                  <a:gd name="T33" fmla="*/ 14 h 28"/>
                  <a:gd name="T34" fmla="*/ 21 w 27"/>
                  <a:gd name="T35" fmla="*/ 10 h 28"/>
                  <a:gd name="T36" fmla="*/ 21 w 27"/>
                  <a:gd name="T37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8">
                    <a:moveTo>
                      <a:pt x="21" y="10"/>
                    </a:moveTo>
                    <a:cubicBezTo>
                      <a:pt x="20" y="8"/>
                      <a:pt x="18" y="8"/>
                      <a:pt x="17" y="7"/>
                    </a:cubicBezTo>
                    <a:cubicBezTo>
                      <a:pt x="16" y="6"/>
                      <a:pt x="15" y="7"/>
                      <a:pt x="14" y="6"/>
                    </a:cubicBezTo>
                    <a:cubicBezTo>
                      <a:pt x="13" y="5"/>
                      <a:pt x="12" y="4"/>
                      <a:pt x="11" y="3"/>
                    </a:cubicBezTo>
                    <a:cubicBezTo>
                      <a:pt x="10" y="0"/>
                      <a:pt x="9" y="1"/>
                      <a:pt x="6" y="2"/>
                    </a:cubicBezTo>
                    <a:cubicBezTo>
                      <a:pt x="5" y="2"/>
                      <a:pt x="5" y="1"/>
                      <a:pt x="4" y="3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8"/>
                      <a:pt x="3" y="10"/>
                      <a:pt x="3" y="12"/>
                    </a:cubicBezTo>
                    <a:cubicBezTo>
                      <a:pt x="3" y="13"/>
                      <a:pt x="3" y="15"/>
                      <a:pt x="2" y="17"/>
                    </a:cubicBezTo>
                    <a:cubicBezTo>
                      <a:pt x="0" y="19"/>
                      <a:pt x="0" y="19"/>
                      <a:pt x="1" y="22"/>
                    </a:cubicBezTo>
                    <a:cubicBezTo>
                      <a:pt x="2" y="24"/>
                      <a:pt x="2" y="24"/>
                      <a:pt x="4" y="25"/>
                    </a:cubicBezTo>
                    <a:cubicBezTo>
                      <a:pt x="6" y="25"/>
                      <a:pt x="8" y="25"/>
                      <a:pt x="9" y="26"/>
                    </a:cubicBezTo>
                    <a:cubicBezTo>
                      <a:pt x="10" y="26"/>
                      <a:pt x="12" y="28"/>
                      <a:pt x="13" y="28"/>
                    </a:cubicBezTo>
                    <a:cubicBezTo>
                      <a:pt x="15" y="27"/>
                      <a:pt x="17" y="28"/>
                      <a:pt x="19" y="28"/>
                    </a:cubicBezTo>
                    <a:cubicBezTo>
                      <a:pt x="20" y="28"/>
                      <a:pt x="23" y="26"/>
                      <a:pt x="24" y="25"/>
                    </a:cubicBezTo>
                    <a:cubicBezTo>
                      <a:pt x="26" y="23"/>
                      <a:pt x="27" y="21"/>
                      <a:pt x="26" y="19"/>
                    </a:cubicBezTo>
                    <a:cubicBezTo>
                      <a:pt x="25" y="17"/>
                      <a:pt x="25" y="16"/>
                      <a:pt x="24" y="14"/>
                    </a:cubicBezTo>
                    <a:cubicBezTo>
                      <a:pt x="24" y="12"/>
                      <a:pt x="23" y="11"/>
                      <a:pt x="21" y="10"/>
                    </a:cubicBezTo>
                    <a:cubicBezTo>
                      <a:pt x="20" y="9"/>
                      <a:pt x="22" y="10"/>
                      <a:pt x="21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28" name="Freeform 630">
                <a:extLst>
                  <a:ext uri="{FF2B5EF4-FFF2-40B4-BE49-F238E27FC236}">
                    <a16:creationId xmlns:a16="http://schemas.microsoft.com/office/drawing/2014/main" id="{8B73CDD3-EB57-0047-A710-A5A09C1FF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551" y="10074785"/>
                <a:ext cx="961778" cy="1672418"/>
              </a:xfrm>
              <a:custGeom>
                <a:avLst/>
                <a:gdLst>
                  <a:gd name="T0" fmla="*/ 80 w 103"/>
                  <a:gd name="T1" fmla="*/ 52 h 179"/>
                  <a:gd name="T2" fmla="*/ 85 w 103"/>
                  <a:gd name="T3" fmla="*/ 42 h 179"/>
                  <a:gd name="T4" fmla="*/ 102 w 103"/>
                  <a:gd name="T5" fmla="*/ 29 h 179"/>
                  <a:gd name="T6" fmla="*/ 99 w 103"/>
                  <a:gd name="T7" fmla="*/ 21 h 179"/>
                  <a:gd name="T8" fmla="*/ 94 w 103"/>
                  <a:gd name="T9" fmla="*/ 29 h 179"/>
                  <a:gd name="T10" fmla="*/ 82 w 103"/>
                  <a:gd name="T11" fmla="*/ 30 h 179"/>
                  <a:gd name="T12" fmla="*/ 79 w 103"/>
                  <a:gd name="T13" fmla="*/ 28 h 179"/>
                  <a:gd name="T14" fmla="*/ 81 w 103"/>
                  <a:gd name="T15" fmla="*/ 22 h 179"/>
                  <a:gd name="T16" fmla="*/ 64 w 103"/>
                  <a:gd name="T17" fmla="*/ 9 h 179"/>
                  <a:gd name="T18" fmla="*/ 57 w 103"/>
                  <a:gd name="T19" fmla="*/ 2 h 179"/>
                  <a:gd name="T20" fmla="*/ 48 w 103"/>
                  <a:gd name="T21" fmla="*/ 4 h 179"/>
                  <a:gd name="T22" fmla="*/ 39 w 103"/>
                  <a:gd name="T23" fmla="*/ 1 h 179"/>
                  <a:gd name="T24" fmla="*/ 35 w 103"/>
                  <a:gd name="T25" fmla="*/ 9 h 179"/>
                  <a:gd name="T26" fmla="*/ 27 w 103"/>
                  <a:gd name="T27" fmla="*/ 22 h 179"/>
                  <a:gd name="T28" fmla="*/ 25 w 103"/>
                  <a:gd name="T29" fmla="*/ 32 h 179"/>
                  <a:gd name="T30" fmla="*/ 21 w 103"/>
                  <a:gd name="T31" fmla="*/ 39 h 179"/>
                  <a:gd name="T32" fmla="*/ 19 w 103"/>
                  <a:gd name="T33" fmla="*/ 47 h 179"/>
                  <a:gd name="T34" fmla="*/ 17 w 103"/>
                  <a:gd name="T35" fmla="*/ 52 h 179"/>
                  <a:gd name="T36" fmla="*/ 20 w 103"/>
                  <a:gd name="T37" fmla="*/ 61 h 179"/>
                  <a:gd name="T38" fmla="*/ 18 w 103"/>
                  <a:gd name="T39" fmla="*/ 79 h 179"/>
                  <a:gd name="T40" fmla="*/ 15 w 103"/>
                  <a:gd name="T41" fmla="*/ 94 h 179"/>
                  <a:gd name="T42" fmla="*/ 10 w 103"/>
                  <a:gd name="T43" fmla="*/ 117 h 179"/>
                  <a:gd name="T44" fmla="*/ 13 w 103"/>
                  <a:gd name="T45" fmla="*/ 130 h 179"/>
                  <a:gd name="T46" fmla="*/ 12 w 103"/>
                  <a:gd name="T47" fmla="*/ 135 h 179"/>
                  <a:gd name="T48" fmla="*/ 8 w 103"/>
                  <a:gd name="T49" fmla="*/ 147 h 179"/>
                  <a:gd name="T50" fmla="*/ 5 w 103"/>
                  <a:gd name="T51" fmla="*/ 156 h 179"/>
                  <a:gd name="T52" fmla="*/ 8 w 103"/>
                  <a:gd name="T53" fmla="*/ 170 h 179"/>
                  <a:gd name="T54" fmla="*/ 13 w 103"/>
                  <a:gd name="T55" fmla="*/ 176 h 179"/>
                  <a:gd name="T56" fmla="*/ 23 w 103"/>
                  <a:gd name="T57" fmla="*/ 178 h 179"/>
                  <a:gd name="T58" fmla="*/ 27 w 103"/>
                  <a:gd name="T59" fmla="*/ 179 h 179"/>
                  <a:gd name="T60" fmla="*/ 24 w 103"/>
                  <a:gd name="T61" fmla="*/ 169 h 179"/>
                  <a:gd name="T62" fmla="*/ 25 w 103"/>
                  <a:gd name="T63" fmla="*/ 163 h 179"/>
                  <a:gd name="T64" fmla="*/ 28 w 103"/>
                  <a:gd name="T65" fmla="*/ 163 h 179"/>
                  <a:gd name="T66" fmla="*/ 31 w 103"/>
                  <a:gd name="T67" fmla="*/ 157 h 179"/>
                  <a:gd name="T68" fmla="*/ 40 w 103"/>
                  <a:gd name="T69" fmla="*/ 151 h 179"/>
                  <a:gd name="T70" fmla="*/ 41 w 103"/>
                  <a:gd name="T71" fmla="*/ 145 h 179"/>
                  <a:gd name="T72" fmla="*/ 32 w 103"/>
                  <a:gd name="T73" fmla="*/ 140 h 179"/>
                  <a:gd name="T74" fmla="*/ 39 w 103"/>
                  <a:gd name="T75" fmla="*/ 131 h 179"/>
                  <a:gd name="T76" fmla="*/ 43 w 103"/>
                  <a:gd name="T77" fmla="*/ 124 h 179"/>
                  <a:gd name="T78" fmla="*/ 48 w 103"/>
                  <a:gd name="T79" fmla="*/ 116 h 179"/>
                  <a:gd name="T80" fmla="*/ 51 w 103"/>
                  <a:gd name="T81" fmla="*/ 114 h 179"/>
                  <a:gd name="T82" fmla="*/ 45 w 103"/>
                  <a:gd name="T83" fmla="*/ 113 h 179"/>
                  <a:gd name="T84" fmla="*/ 54 w 103"/>
                  <a:gd name="T85" fmla="*/ 108 h 179"/>
                  <a:gd name="T86" fmla="*/ 58 w 103"/>
                  <a:gd name="T87" fmla="*/ 102 h 179"/>
                  <a:gd name="T88" fmla="*/ 59 w 103"/>
                  <a:gd name="T89" fmla="*/ 97 h 179"/>
                  <a:gd name="T90" fmla="*/ 60 w 103"/>
                  <a:gd name="T91" fmla="*/ 96 h 179"/>
                  <a:gd name="T92" fmla="*/ 76 w 103"/>
                  <a:gd name="T93" fmla="*/ 93 h 179"/>
                  <a:gd name="T94" fmla="*/ 84 w 103"/>
                  <a:gd name="T95" fmla="*/ 87 h 179"/>
                  <a:gd name="T96" fmla="*/ 83 w 103"/>
                  <a:gd name="T97" fmla="*/ 78 h 179"/>
                  <a:gd name="T98" fmla="*/ 78 w 103"/>
                  <a:gd name="T99" fmla="*/ 69 h 179"/>
                  <a:gd name="T100" fmla="*/ 78 w 103"/>
                  <a:gd name="T101" fmla="*/ 66 h 179"/>
                  <a:gd name="T102" fmla="*/ 78 w 103"/>
                  <a:gd name="T103" fmla="*/ 62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3" h="179">
                    <a:moveTo>
                      <a:pt x="78" y="62"/>
                    </a:moveTo>
                    <a:cubicBezTo>
                      <a:pt x="81" y="59"/>
                      <a:pt x="79" y="56"/>
                      <a:pt x="80" y="52"/>
                    </a:cubicBezTo>
                    <a:cubicBezTo>
                      <a:pt x="80" y="51"/>
                      <a:pt x="80" y="49"/>
                      <a:pt x="80" y="48"/>
                    </a:cubicBezTo>
                    <a:cubicBezTo>
                      <a:pt x="81" y="45"/>
                      <a:pt x="83" y="44"/>
                      <a:pt x="85" y="42"/>
                    </a:cubicBezTo>
                    <a:cubicBezTo>
                      <a:pt x="89" y="39"/>
                      <a:pt x="91" y="34"/>
                      <a:pt x="95" y="31"/>
                    </a:cubicBezTo>
                    <a:cubicBezTo>
                      <a:pt x="97" y="30"/>
                      <a:pt x="100" y="30"/>
                      <a:pt x="102" y="29"/>
                    </a:cubicBezTo>
                    <a:cubicBezTo>
                      <a:pt x="103" y="27"/>
                      <a:pt x="102" y="24"/>
                      <a:pt x="101" y="23"/>
                    </a:cubicBezTo>
                    <a:cubicBezTo>
                      <a:pt x="100" y="21"/>
                      <a:pt x="101" y="21"/>
                      <a:pt x="99" y="21"/>
                    </a:cubicBezTo>
                    <a:cubicBezTo>
                      <a:pt x="97" y="20"/>
                      <a:pt x="98" y="24"/>
                      <a:pt x="97" y="25"/>
                    </a:cubicBezTo>
                    <a:cubicBezTo>
                      <a:pt x="96" y="26"/>
                      <a:pt x="95" y="28"/>
                      <a:pt x="94" y="29"/>
                    </a:cubicBezTo>
                    <a:cubicBezTo>
                      <a:pt x="93" y="30"/>
                      <a:pt x="90" y="29"/>
                      <a:pt x="88" y="30"/>
                    </a:cubicBezTo>
                    <a:cubicBezTo>
                      <a:pt x="87" y="32"/>
                      <a:pt x="84" y="30"/>
                      <a:pt x="82" y="30"/>
                    </a:cubicBezTo>
                    <a:cubicBezTo>
                      <a:pt x="81" y="30"/>
                      <a:pt x="79" y="31"/>
                      <a:pt x="78" y="30"/>
                    </a:cubicBezTo>
                    <a:cubicBezTo>
                      <a:pt x="76" y="30"/>
                      <a:pt x="79" y="28"/>
                      <a:pt x="79" y="28"/>
                    </a:cubicBezTo>
                    <a:cubicBezTo>
                      <a:pt x="80" y="27"/>
                      <a:pt x="79" y="26"/>
                      <a:pt x="79" y="26"/>
                    </a:cubicBezTo>
                    <a:cubicBezTo>
                      <a:pt x="79" y="24"/>
                      <a:pt x="80" y="23"/>
                      <a:pt x="81" y="22"/>
                    </a:cubicBezTo>
                    <a:cubicBezTo>
                      <a:pt x="85" y="18"/>
                      <a:pt x="77" y="16"/>
                      <a:pt x="74" y="14"/>
                    </a:cubicBezTo>
                    <a:cubicBezTo>
                      <a:pt x="71" y="12"/>
                      <a:pt x="67" y="12"/>
                      <a:pt x="64" y="9"/>
                    </a:cubicBezTo>
                    <a:cubicBezTo>
                      <a:pt x="63" y="8"/>
                      <a:pt x="61" y="7"/>
                      <a:pt x="60" y="6"/>
                    </a:cubicBezTo>
                    <a:cubicBezTo>
                      <a:pt x="59" y="4"/>
                      <a:pt x="58" y="2"/>
                      <a:pt x="57" y="2"/>
                    </a:cubicBezTo>
                    <a:cubicBezTo>
                      <a:pt x="56" y="1"/>
                      <a:pt x="53" y="1"/>
                      <a:pt x="52" y="2"/>
                    </a:cubicBezTo>
                    <a:cubicBezTo>
                      <a:pt x="51" y="3"/>
                      <a:pt x="50" y="6"/>
                      <a:pt x="48" y="4"/>
                    </a:cubicBezTo>
                    <a:cubicBezTo>
                      <a:pt x="47" y="2"/>
                      <a:pt x="45" y="2"/>
                      <a:pt x="43" y="2"/>
                    </a:cubicBezTo>
                    <a:cubicBezTo>
                      <a:pt x="41" y="2"/>
                      <a:pt x="41" y="0"/>
                      <a:pt x="39" y="1"/>
                    </a:cubicBezTo>
                    <a:cubicBezTo>
                      <a:pt x="38" y="2"/>
                      <a:pt x="35" y="3"/>
                      <a:pt x="35" y="4"/>
                    </a:cubicBezTo>
                    <a:cubicBezTo>
                      <a:pt x="34" y="6"/>
                      <a:pt x="35" y="8"/>
                      <a:pt x="35" y="9"/>
                    </a:cubicBezTo>
                    <a:cubicBezTo>
                      <a:pt x="34" y="13"/>
                      <a:pt x="31" y="13"/>
                      <a:pt x="28" y="14"/>
                    </a:cubicBezTo>
                    <a:cubicBezTo>
                      <a:pt x="26" y="15"/>
                      <a:pt x="27" y="20"/>
                      <a:pt x="27" y="22"/>
                    </a:cubicBezTo>
                    <a:cubicBezTo>
                      <a:pt x="27" y="24"/>
                      <a:pt x="28" y="26"/>
                      <a:pt x="28" y="27"/>
                    </a:cubicBezTo>
                    <a:cubicBezTo>
                      <a:pt x="28" y="28"/>
                      <a:pt x="25" y="31"/>
                      <a:pt x="25" y="32"/>
                    </a:cubicBezTo>
                    <a:cubicBezTo>
                      <a:pt x="24" y="33"/>
                      <a:pt x="21" y="35"/>
                      <a:pt x="21" y="36"/>
                    </a:cubicBezTo>
                    <a:cubicBezTo>
                      <a:pt x="21" y="37"/>
                      <a:pt x="21" y="38"/>
                      <a:pt x="21" y="39"/>
                    </a:cubicBezTo>
                    <a:cubicBezTo>
                      <a:pt x="21" y="40"/>
                      <a:pt x="20" y="41"/>
                      <a:pt x="20" y="42"/>
                    </a:cubicBezTo>
                    <a:cubicBezTo>
                      <a:pt x="20" y="43"/>
                      <a:pt x="21" y="46"/>
                      <a:pt x="19" y="47"/>
                    </a:cubicBezTo>
                    <a:cubicBezTo>
                      <a:pt x="19" y="48"/>
                      <a:pt x="19" y="50"/>
                      <a:pt x="19" y="51"/>
                    </a:cubicBezTo>
                    <a:cubicBezTo>
                      <a:pt x="18" y="51"/>
                      <a:pt x="17" y="51"/>
                      <a:pt x="17" y="52"/>
                    </a:cubicBezTo>
                    <a:cubicBezTo>
                      <a:pt x="17" y="54"/>
                      <a:pt x="19" y="55"/>
                      <a:pt x="19" y="57"/>
                    </a:cubicBezTo>
                    <a:cubicBezTo>
                      <a:pt x="19" y="58"/>
                      <a:pt x="19" y="60"/>
                      <a:pt x="20" y="61"/>
                    </a:cubicBezTo>
                    <a:cubicBezTo>
                      <a:pt x="22" y="65"/>
                      <a:pt x="18" y="69"/>
                      <a:pt x="18" y="73"/>
                    </a:cubicBezTo>
                    <a:cubicBezTo>
                      <a:pt x="17" y="75"/>
                      <a:pt x="19" y="77"/>
                      <a:pt x="18" y="79"/>
                    </a:cubicBezTo>
                    <a:cubicBezTo>
                      <a:pt x="17" y="80"/>
                      <a:pt x="15" y="81"/>
                      <a:pt x="14" y="83"/>
                    </a:cubicBezTo>
                    <a:cubicBezTo>
                      <a:pt x="13" y="85"/>
                      <a:pt x="17" y="93"/>
                      <a:pt x="15" y="94"/>
                    </a:cubicBezTo>
                    <a:cubicBezTo>
                      <a:pt x="11" y="96"/>
                      <a:pt x="12" y="101"/>
                      <a:pt x="11" y="105"/>
                    </a:cubicBezTo>
                    <a:cubicBezTo>
                      <a:pt x="9" y="108"/>
                      <a:pt x="10" y="113"/>
                      <a:pt x="10" y="117"/>
                    </a:cubicBezTo>
                    <a:cubicBezTo>
                      <a:pt x="10" y="120"/>
                      <a:pt x="10" y="123"/>
                      <a:pt x="10" y="126"/>
                    </a:cubicBezTo>
                    <a:cubicBezTo>
                      <a:pt x="10" y="127"/>
                      <a:pt x="15" y="130"/>
                      <a:pt x="13" y="130"/>
                    </a:cubicBezTo>
                    <a:cubicBezTo>
                      <a:pt x="13" y="130"/>
                      <a:pt x="9" y="131"/>
                      <a:pt x="11" y="132"/>
                    </a:cubicBezTo>
                    <a:cubicBezTo>
                      <a:pt x="13" y="132"/>
                      <a:pt x="13" y="133"/>
                      <a:pt x="12" y="135"/>
                    </a:cubicBezTo>
                    <a:cubicBezTo>
                      <a:pt x="11" y="137"/>
                      <a:pt x="11" y="139"/>
                      <a:pt x="11" y="142"/>
                    </a:cubicBezTo>
                    <a:cubicBezTo>
                      <a:pt x="11" y="144"/>
                      <a:pt x="9" y="145"/>
                      <a:pt x="8" y="147"/>
                    </a:cubicBezTo>
                    <a:cubicBezTo>
                      <a:pt x="7" y="148"/>
                      <a:pt x="8" y="150"/>
                      <a:pt x="8" y="152"/>
                    </a:cubicBezTo>
                    <a:cubicBezTo>
                      <a:pt x="8" y="153"/>
                      <a:pt x="6" y="156"/>
                      <a:pt x="5" y="156"/>
                    </a:cubicBezTo>
                    <a:cubicBezTo>
                      <a:pt x="0" y="158"/>
                      <a:pt x="3" y="164"/>
                      <a:pt x="4" y="167"/>
                    </a:cubicBezTo>
                    <a:cubicBezTo>
                      <a:pt x="5" y="169"/>
                      <a:pt x="8" y="166"/>
                      <a:pt x="8" y="170"/>
                    </a:cubicBezTo>
                    <a:cubicBezTo>
                      <a:pt x="8" y="171"/>
                      <a:pt x="7" y="174"/>
                      <a:pt x="9" y="175"/>
                    </a:cubicBezTo>
                    <a:cubicBezTo>
                      <a:pt x="10" y="176"/>
                      <a:pt x="11" y="176"/>
                      <a:pt x="13" y="176"/>
                    </a:cubicBezTo>
                    <a:cubicBezTo>
                      <a:pt x="15" y="177"/>
                      <a:pt x="18" y="177"/>
                      <a:pt x="20" y="177"/>
                    </a:cubicBezTo>
                    <a:cubicBezTo>
                      <a:pt x="21" y="177"/>
                      <a:pt x="22" y="177"/>
                      <a:pt x="23" y="178"/>
                    </a:cubicBezTo>
                    <a:cubicBezTo>
                      <a:pt x="23" y="177"/>
                      <a:pt x="24" y="177"/>
                      <a:pt x="25" y="177"/>
                    </a:cubicBezTo>
                    <a:cubicBezTo>
                      <a:pt x="25" y="178"/>
                      <a:pt x="27" y="179"/>
                      <a:pt x="27" y="179"/>
                    </a:cubicBezTo>
                    <a:cubicBezTo>
                      <a:pt x="28" y="179"/>
                      <a:pt x="26" y="176"/>
                      <a:pt x="26" y="175"/>
                    </a:cubicBezTo>
                    <a:cubicBezTo>
                      <a:pt x="24" y="173"/>
                      <a:pt x="24" y="171"/>
                      <a:pt x="24" y="169"/>
                    </a:cubicBezTo>
                    <a:cubicBezTo>
                      <a:pt x="24" y="167"/>
                      <a:pt x="24" y="166"/>
                      <a:pt x="27" y="164"/>
                    </a:cubicBezTo>
                    <a:cubicBezTo>
                      <a:pt x="29" y="163"/>
                      <a:pt x="25" y="163"/>
                      <a:pt x="25" y="163"/>
                    </a:cubicBezTo>
                    <a:cubicBezTo>
                      <a:pt x="25" y="163"/>
                      <a:pt x="27" y="162"/>
                      <a:pt x="26" y="162"/>
                    </a:cubicBezTo>
                    <a:cubicBezTo>
                      <a:pt x="27" y="162"/>
                      <a:pt x="27" y="163"/>
                      <a:pt x="28" y="163"/>
                    </a:cubicBezTo>
                    <a:cubicBezTo>
                      <a:pt x="29" y="164"/>
                      <a:pt x="30" y="163"/>
                      <a:pt x="31" y="163"/>
                    </a:cubicBezTo>
                    <a:cubicBezTo>
                      <a:pt x="32" y="161"/>
                      <a:pt x="31" y="159"/>
                      <a:pt x="31" y="157"/>
                    </a:cubicBezTo>
                    <a:cubicBezTo>
                      <a:pt x="32" y="155"/>
                      <a:pt x="34" y="154"/>
                      <a:pt x="37" y="153"/>
                    </a:cubicBezTo>
                    <a:cubicBezTo>
                      <a:pt x="38" y="152"/>
                      <a:pt x="39" y="152"/>
                      <a:pt x="40" y="151"/>
                    </a:cubicBezTo>
                    <a:cubicBezTo>
                      <a:pt x="41" y="150"/>
                      <a:pt x="39" y="149"/>
                      <a:pt x="39" y="149"/>
                    </a:cubicBezTo>
                    <a:cubicBezTo>
                      <a:pt x="39" y="148"/>
                      <a:pt x="42" y="147"/>
                      <a:pt x="41" y="145"/>
                    </a:cubicBezTo>
                    <a:cubicBezTo>
                      <a:pt x="40" y="143"/>
                      <a:pt x="36" y="145"/>
                      <a:pt x="35" y="143"/>
                    </a:cubicBezTo>
                    <a:cubicBezTo>
                      <a:pt x="34" y="142"/>
                      <a:pt x="33" y="142"/>
                      <a:pt x="32" y="140"/>
                    </a:cubicBezTo>
                    <a:cubicBezTo>
                      <a:pt x="31" y="138"/>
                      <a:pt x="33" y="135"/>
                      <a:pt x="34" y="134"/>
                    </a:cubicBezTo>
                    <a:cubicBezTo>
                      <a:pt x="36" y="133"/>
                      <a:pt x="37" y="131"/>
                      <a:pt x="39" y="131"/>
                    </a:cubicBezTo>
                    <a:cubicBezTo>
                      <a:pt x="41" y="130"/>
                      <a:pt x="41" y="132"/>
                      <a:pt x="42" y="129"/>
                    </a:cubicBezTo>
                    <a:cubicBezTo>
                      <a:pt x="42" y="127"/>
                      <a:pt x="44" y="126"/>
                      <a:pt x="43" y="124"/>
                    </a:cubicBezTo>
                    <a:cubicBezTo>
                      <a:pt x="42" y="121"/>
                      <a:pt x="47" y="121"/>
                      <a:pt x="48" y="119"/>
                    </a:cubicBezTo>
                    <a:cubicBezTo>
                      <a:pt x="48" y="119"/>
                      <a:pt x="43" y="115"/>
                      <a:pt x="48" y="116"/>
                    </a:cubicBezTo>
                    <a:cubicBezTo>
                      <a:pt x="49" y="117"/>
                      <a:pt x="49" y="118"/>
                      <a:pt x="50" y="118"/>
                    </a:cubicBezTo>
                    <a:cubicBezTo>
                      <a:pt x="52" y="118"/>
                      <a:pt x="52" y="115"/>
                      <a:pt x="51" y="114"/>
                    </a:cubicBezTo>
                    <a:cubicBezTo>
                      <a:pt x="51" y="113"/>
                      <a:pt x="49" y="115"/>
                      <a:pt x="49" y="115"/>
                    </a:cubicBezTo>
                    <a:cubicBezTo>
                      <a:pt x="47" y="115"/>
                      <a:pt x="45" y="114"/>
                      <a:pt x="45" y="113"/>
                    </a:cubicBezTo>
                    <a:cubicBezTo>
                      <a:pt x="45" y="112"/>
                      <a:pt x="43" y="105"/>
                      <a:pt x="45" y="105"/>
                    </a:cubicBezTo>
                    <a:cubicBezTo>
                      <a:pt x="48" y="106"/>
                      <a:pt x="50" y="108"/>
                      <a:pt x="54" y="108"/>
                    </a:cubicBezTo>
                    <a:cubicBezTo>
                      <a:pt x="55" y="108"/>
                      <a:pt x="56" y="107"/>
                      <a:pt x="57" y="107"/>
                    </a:cubicBezTo>
                    <a:cubicBezTo>
                      <a:pt x="59" y="105"/>
                      <a:pt x="57" y="104"/>
                      <a:pt x="58" y="102"/>
                    </a:cubicBezTo>
                    <a:cubicBezTo>
                      <a:pt x="58" y="101"/>
                      <a:pt x="59" y="100"/>
                      <a:pt x="59" y="100"/>
                    </a:cubicBezTo>
                    <a:cubicBezTo>
                      <a:pt x="60" y="98"/>
                      <a:pt x="59" y="98"/>
                      <a:pt x="59" y="97"/>
                    </a:cubicBezTo>
                    <a:cubicBezTo>
                      <a:pt x="58" y="96"/>
                      <a:pt x="58" y="94"/>
                      <a:pt x="59" y="94"/>
                    </a:cubicBezTo>
                    <a:cubicBezTo>
                      <a:pt x="61" y="94"/>
                      <a:pt x="60" y="96"/>
                      <a:pt x="60" y="96"/>
                    </a:cubicBezTo>
                    <a:cubicBezTo>
                      <a:pt x="59" y="95"/>
                      <a:pt x="65" y="95"/>
                      <a:pt x="65" y="95"/>
                    </a:cubicBezTo>
                    <a:cubicBezTo>
                      <a:pt x="69" y="95"/>
                      <a:pt x="72" y="93"/>
                      <a:pt x="76" y="93"/>
                    </a:cubicBezTo>
                    <a:cubicBezTo>
                      <a:pt x="77" y="92"/>
                      <a:pt x="80" y="91"/>
                      <a:pt x="82" y="90"/>
                    </a:cubicBezTo>
                    <a:cubicBezTo>
                      <a:pt x="83" y="89"/>
                      <a:pt x="83" y="88"/>
                      <a:pt x="84" y="87"/>
                    </a:cubicBezTo>
                    <a:cubicBezTo>
                      <a:pt x="85" y="86"/>
                      <a:pt x="86" y="85"/>
                      <a:pt x="87" y="83"/>
                    </a:cubicBezTo>
                    <a:cubicBezTo>
                      <a:pt x="87" y="80"/>
                      <a:pt x="85" y="80"/>
                      <a:pt x="83" y="78"/>
                    </a:cubicBezTo>
                    <a:cubicBezTo>
                      <a:pt x="82" y="76"/>
                      <a:pt x="85" y="75"/>
                      <a:pt x="83" y="73"/>
                    </a:cubicBezTo>
                    <a:cubicBezTo>
                      <a:pt x="82" y="72"/>
                      <a:pt x="78" y="71"/>
                      <a:pt x="78" y="69"/>
                    </a:cubicBezTo>
                    <a:cubicBezTo>
                      <a:pt x="78" y="69"/>
                      <a:pt x="78" y="68"/>
                      <a:pt x="79" y="68"/>
                    </a:cubicBezTo>
                    <a:cubicBezTo>
                      <a:pt x="79" y="67"/>
                      <a:pt x="78" y="67"/>
                      <a:pt x="78" y="66"/>
                    </a:cubicBezTo>
                    <a:cubicBezTo>
                      <a:pt x="78" y="65"/>
                      <a:pt x="77" y="63"/>
                      <a:pt x="78" y="62"/>
                    </a:cubicBezTo>
                    <a:cubicBezTo>
                      <a:pt x="79" y="61"/>
                      <a:pt x="77" y="63"/>
                      <a:pt x="78" y="6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29" name="Freeform 631">
                <a:extLst>
                  <a:ext uri="{FF2B5EF4-FFF2-40B4-BE49-F238E27FC236}">
                    <a16:creationId xmlns:a16="http://schemas.microsoft.com/office/drawing/2014/main" id="{40CFF2A7-D4CF-344C-A132-2ED93D6FB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7347" y="8313173"/>
                <a:ext cx="203822" cy="226174"/>
              </a:xfrm>
              <a:custGeom>
                <a:avLst/>
                <a:gdLst>
                  <a:gd name="T0" fmla="*/ 15 w 22"/>
                  <a:gd name="T1" fmla="*/ 23 h 24"/>
                  <a:gd name="T2" fmla="*/ 19 w 22"/>
                  <a:gd name="T3" fmla="*/ 24 h 24"/>
                  <a:gd name="T4" fmla="*/ 19 w 22"/>
                  <a:gd name="T5" fmla="*/ 17 h 24"/>
                  <a:gd name="T6" fmla="*/ 20 w 22"/>
                  <a:gd name="T7" fmla="*/ 10 h 24"/>
                  <a:gd name="T8" fmla="*/ 21 w 22"/>
                  <a:gd name="T9" fmla="*/ 7 h 24"/>
                  <a:gd name="T10" fmla="*/ 22 w 22"/>
                  <a:gd name="T11" fmla="*/ 3 h 24"/>
                  <a:gd name="T12" fmla="*/ 17 w 22"/>
                  <a:gd name="T13" fmla="*/ 4 h 24"/>
                  <a:gd name="T14" fmla="*/ 12 w 22"/>
                  <a:gd name="T15" fmla="*/ 5 h 24"/>
                  <a:gd name="T16" fmla="*/ 9 w 22"/>
                  <a:gd name="T17" fmla="*/ 8 h 24"/>
                  <a:gd name="T18" fmla="*/ 4 w 22"/>
                  <a:gd name="T19" fmla="*/ 9 h 24"/>
                  <a:gd name="T20" fmla="*/ 3 w 22"/>
                  <a:gd name="T21" fmla="*/ 12 h 24"/>
                  <a:gd name="T22" fmla="*/ 0 w 22"/>
                  <a:gd name="T23" fmla="*/ 13 h 24"/>
                  <a:gd name="T24" fmla="*/ 6 w 22"/>
                  <a:gd name="T25" fmla="*/ 19 h 24"/>
                  <a:gd name="T26" fmla="*/ 11 w 22"/>
                  <a:gd name="T27" fmla="*/ 22 h 24"/>
                  <a:gd name="T28" fmla="*/ 15 w 22"/>
                  <a:gd name="T29" fmla="*/ 23 h 24"/>
                  <a:gd name="T30" fmla="*/ 15 w 22"/>
                  <a:gd name="T3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4">
                    <a:moveTo>
                      <a:pt x="15" y="23"/>
                    </a:moveTo>
                    <a:cubicBezTo>
                      <a:pt x="16" y="24"/>
                      <a:pt x="17" y="24"/>
                      <a:pt x="19" y="24"/>
                    </a:cubicBezTo>
                    <a:cubicBezTo>
                      <a:pt x="17" y="21"/>
                      <a:pt x="19" y="20"/>
                      <a:pt x="19" y="17"/>
                    </a:cubicBezTo>
                    <a:cubicBezTo>
                      <a:pt x="19" y="15"/>
                      <a:pt x="20" y="12"/>
                      <a:pt x="20" y="10"/>
                    </a:cubicBezTo>
                    <a:cubicBezTo>
                      <a:pt x="20" y="9"/>
                      <a:pt x="21" y="8"/>
                      <a:pt x="21" y="7"/>
                    </a:cubicBezTo>
                    <a:cubicBezTo>
                      <a:pt x="22" y="6"/>
                      <a:pt x="21" y="5"/>
                      <a:pt x="22" y="3"/>
                    </a:cubicBezTo>
                    <a:cubicBezTo>
                      <a:pt x="22" y="0"/>
                      <a:pt x="18" y="4"/>
                      <a:pt x="17" y="4"/>
                    </a:cubicBezTo>
                    <a:cubicBezTo>
                      <a:pt x="15" y="4"/>
                      <a:pt x="14" y="3"/>
                      <a:pt x="12" y="5"/>
                    </a:cubicBezTo>
                    <a:cubicBezTo>
                      <a:pt x="12" y="5"/>
                      <a:pt x="10" y="9"/>
                      <a:pt x="9" y="8"/>
                    </a:cubicBezTo>
                    <a:cubicBezTo>
                      <a:pt x="7" y="8"/>
                      <a:pt x="6" y="8"/>
                      <a:pt x="4" y="9"/>
                    </a:cubicBezTo>
                    <a:cubicBezTo>
                      <a:pt x="4" y="10"/>
                      <a:pt x="4" y="12"/>
                      <a:pt x="3" y="12"/>
                    </a:cubicBezTo>
                    <a:cubicBezTo>
                      <a:pt x="3" y="13"/>
                      <a:pt x="1" y="13"/>
                      <a:pt x="0" y="13"/>
                    </a:cubicBezTo>
                    <a:cubicBezTo>
                      <a:pt x="2" y="15"/>
                      <a:pt x="4" y="18"/>
                      <a:pt x="6" y="19"/>
                    </a:cubicBezTo>
                    <a:cubicBezTo>
                      <a:pt x="7" y="21"/>
                      <a:pt x="9" y="22"/>
                      <a:pt x="11" y="22"/>
                    </a:cubicBezTo>
                    <a:cubicBezTo>
                      <a:pt x="12" y="22"/>
                      <a:pt x="14" y="22"/>
                      <a:pt x="15" y="23"/>
                    </a:cubicBezTo>
                    <a:cubicBezTo>
                      <a:pt x="16" y="23"/>
                      <a:pt x="15" y="22"/>
                      <a:pt x="15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30" name="Freeform 632">
                <a:extLst>
                  <a:ext uri="{FF2B5EF4-FFF2-40B4-BE49-F238E27FC236}">
                    <a16:creationId xmlns:a16="http://schemas.microsoft.com/office/drawing/2014/main" id="{434FEB58-22D3-4B42-AF66-125997F7F3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1044" y="8520232"/>
                <a:ext cx="159234" cy="140163"/>
              </a:xfrm>
              <a:custGeom>
                <a:avLst/>
                <a:gdLst>
                  <a:gd name="T0" fmla="*/ 16 w 17"/>
                  <a:gd name="T1" fmla="*/ 10 h 15"/>
                  <a:gd name="T2" fmla="*/ 17 w 17"/>
                  <a:gd name="T3" fmla="*/ 8 h 15"/>
                  <a:gd name="T4" fmla="*/ 15 w 17"/>
                  <a:gd name="T5" fmla="*/ 6 h 15"/>
                  <a:gd name="T6" fmla="*/ 12 w 17"/>
                  <a:gd name="T7" fmla="*/ 2 h 15"/>
                  <a:gd name="T8" fmla="*/ 8 w 17"/>
                  <a:gd name="T9" fmla="*/ 1 h 15"/>
                  <a:gd name="T10" fmla="*/ 3 w 17"/>
                  <a:gd name="T11" fmla="*/ 0 h 15"/>
                  <a:gd name="T12" fmla="*/ 3 w 17"/>
                  <a:gd name="T13" fmla="*/ 6 h 15"/>
                  <a:gd name="T14" fmla="*/ 6 w 17"/>
                  <a:gd name="T15" fmla="*/ 7 h 15"/>
                  <a:gd name="T16" fmla="*/ 4 w 17"/>
                  <a:gd name="T17" fmla="*/ 5 h 15"/>
                  <a:gd name="T18" fmla="*/ 7 w 17"/>
                  <a:gd name="T19" fmla="*/ 7 h 15"/>
                  <a:gd name="T20" fmla="*/ 11 w 17"/>
                  <a:gd name="T21" fmla="*/ 10 h 15"/>
                  <a:gd name="T22" fmla="*/ 14 w 17"/>
                  <a:gd name="T23" fmla="*/ 14 h 15"/>
                  <a:gd name="T24" fmla="*/ 16 w 17"/>
                  <a:gd name="T25" fmla="*/ 10 h 15"/>
                  <a:gd name="T26" fmla="*/ 16 w 17"/>
                  <a:gd name="T27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5">
                    <a:moveTo>
                      <a:pt x="16" y="10"/>
                    </a:moveTo>
                    <a:cubicBezTo>
                      <a:pt x="16" y="9"/>
                      <a:pt x="16" y="8"/>
                      <a:pt x="17" y="8"/>
                    </a:cubicBezTo>
                    <a:cubicBezTo>
                      <a:pt x="16" y="7"/>
                      <a:pt x="16" y="6"/>
                      <a:pt x="15" y="6"/>
                    </a:cubicBezTo>
                    <a:cubicBezTo>
                      <a:pt x="14" y="5"/>
                      <a:pt x="13" y="2"/>
                      <a:pt x="12" y="2"/>
                    </a:cubicBezTo>
                    <a:cubicBezTo>
                      <a:pt x="10" y="2"/>
                      <a:pt x="9" y="2"/>
                      <a:pt x="8" y="1"/>
                    </a:cubicBezTo>
                    <a:cubicBezTo>
                      <a:pt x="7" y="0"/>
                      <a:pt x="4" y="0"/>
                      <a:pt x="3" y="0"/>
                    </a:cubicBezTo>
                    <a:cubicBezTo>
                      <a:pt x="4" y="1"/>
                      <a:pt x="0" y="6"/>
                      <a:pt x="3" y="6"/>
                    </a:cubicBezTo>
                    <a:cubicBezTo>
                      <a:pt x="4" y="6"/>
                      <a:pt x="4" y="8"/>
                      <a:pt x="6" y="7"/>
                    </a:cubicBezTo>
                    <a:cubicBezTo>
                      <a:pt x="7" y="6"/>
                      <a:pt x="4" y="5"/>
                      <a:pt x="4" y="5"/>
                    </a:cubicBezTo>
                    <a:cubicBezTo>
                      <a:pt x="5" y="5"/>
                      <a:pt x="7" y="6"/>
                      <a:pt x="7" y="7"/>
                    </a:cubicBezTo>
                    <a:cubicBezTo>
                      <a:pt x="8" y="9"/>
                      <a:pt x="10" y="8"/>
                      <a:pt x="11" y="10"/>
                    </a:cubicBezTo>
                    <a:cubicBezTo>
                      <a:pt x="12" y="11"/>
                      <a:pt x="12" y="13"/>
                      <a:pt x="14" y="14"/>
                    </a:cubicBezTo>
                    <a:cubicBezTo>
                      <a:pt x="17" y="15"/>
                      <a:pt x="17" y="12"/>
                      <a:pt x="16" y="10"/>
                    </a:cubicBezTo>
                    <a:cubicBezTo>
                      <a:pt x="16" y="9"/>
                      <a:pt x="16" y="11"/>
                      <a:pt x="1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31" name="Freeform 633">
                <a:extLst>
                  <a:ext uri="{FF2B5EF4-FFF2-40B4-BE49-F238E27FC236}">
                    <a16:creationId xmlns:a16="http://schemas.microsoft.com/office/drawing/2014/main" id="{D9F774A4-92F4-DD48-AB01-3CE15586FE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698" y="8360956"/>
                <a:ext cx="105096" cy="82827"/>
              </a:xfrm>
              <a:custGeom>
                <a:avLst/>
                <a:gdLst>
                  <a:gd name="T0" fmla="*/ 4 w 11"/>
                  <a:gd name="T1" fmla="*/ 1 h 9"/>
                  <a:gd name="T2" fmla="*/ 4 w 11"/>
                  <a:gd name="T3" fmla="*/ 0 h 9"/>
                  <a:gd name="T4" fmla="*/ 0 w 11"/>
                  <a:gd name="T5" fmla="*/ 4 h 9"/>
                  <a:gd name="T6" fmla="*/ 11 w 11"/>
                  <a:gd name="T7" fmla="*/ 5 h 9"/>
                  <a:gd name="T8" fmla="*/ 4 w 11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4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3"/>
                      <a:pt x="0" y="4"/>
                    </a:cubicBezTo>
                    <a:cubicBezTo>
                      <a:pt x="2" y="5"/>
                      <a:pt x="11" y="9"/>
                      <a:pt x="11" y="5"/>
                    </a:cubicBezTo>
                    <a:cubicBezTo>
                      <a:pt x="11" y="2"/>
                      <a:pt x="6" y="3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32" name="Freeform 634">
                <a:extLst>
                  <a:ext uri="{FF2B5EF4-FFF2-40B4-BE49-F238E27FC236}">
                    <a16:creationId xmlns:a16="http://schemas.microsoft.com/office/drawing/2014/main" id="{E7694B45-9D44-604E-8F99-D52B4DD0B4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1234" y="8192124"/>
                <a:ext cx="187901" cy="216615"/>
              </a:xfrm>
              <a:custGeom>
                <a:avLst/>
                <a:gdLst>
                  <a:gd name="T0" fmla="*/ 16 w 20"/>
                  <a:gd name="T1" fmla="*/ 16 h 23"/>
                  <a:gd name="T2" fmla="*/ 20 w 20"/>
                  <a:gd name="T3" fmla="*/ 12 h 23"/>
                  <a:gd name="T4" fmla="*/ 16 w 20"/>
                  <a:gd name="T5" fmla="*/ 8 h 23"/>
                  <a:gd name="T6" fmla="*/ 16 w 20"/>
                  <a:gd name="T7" fmla="*/ 1 h 23"/>
                  <a:gd name="T8" fmla="*/ 8 w 20"/>
                  <a:gd name="T9" fmla="*/ 1 h 23"/>
                  <a:gd name="T10" fmla="*/ 7 w 20"/>
                  <a:gd name="T11" fmla="*/ 6 h 23"/>
                  <a:gd name="T12" fmla="*/ 8 w 20"/>
                  <a:gd name="T13" fmla="*/ 10 h 23"/>
                  <a:gd name="T14" fmla="*/ 4 w 20"/>
                  <a:gd name="T15" fmla="*/ 10 h 23"/>
                  <a:gd name="T16" fmla="*/ 2 w 20"/>
                  <a:gd name="T17" fmla="*/ 15 h 23"/>
                  <a:gd name="T18" fmla="*/ 12 w 20"/>
                  <a:gd name="T19" fmla="*/ 21 h 23"/>
                  <a:gd name="T20" fmla="*/ 16 w 20"/>
                  <a:gd name="T21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3">
                    <a:moveTo>
                      <a:pt x="16" y="16"/>
                    </a:moveTo>
                    <a:cubicBezTo>
                      <a:pt x="16" y="14"/>
                      <a:pt x="19" y="13"/>
                      <a:pt x="20" y="12"/>
                    </a:cubicBezTo>
                    <a:cubicBezTo>
                      <a:pt x="17" y="11"/>
                      <a:pt x="16" y="11"/>
                      <a:pt x="16" y="8"/>
                    </a:cubicBezTo>
                    <a:cubicBezTo>
                      <a:pt x="16" y="7"/>
                      <a:pt x="17" y="2"/>
                      <a:pt x="16" y="1"/>
                    </a:cubicBezTo>
                    <a:cubicBezTo>
                      <a:pt x="15" y="0"/>
                      <a:pt x="10" y="1"/>
                      <a:pt x="8" y="1"/>
                    </a:cubicBezTo>
                    <a:cubicBezTo>
                      <a:pt x="6" y="1"/>
                      <a:pt x="6" y="4"/>
                      <a:pt x="7" y="6"/>
                    </a:cubicBezTo>
                    <a:cubicBezTo>
                      <a:pt x="8" y="7"/>
                      <a:pt x="12" y="10"/>
                      <a:pt x="8" y="10"/>
                    </a:cubicBezTo>
                    <a:cubicBezTo>
                      <a:pt x="7" y="10"/>
                      <a:pt x="5" y="10"/>
                      <a:pt x="4" y="10"/>
                    </a:cubicBezTo>
                    <a:cubicBezTo>
                      <a:pt x="2" y="10"/>
                      <a:pt x="2" y="14"/>
                      <a:pt x="2" y="15"/>
                    </a:cubicBezTo>
                    <a:cubicBezTo>
                      <a:pt x="0" y="21"/>
                      <a:pt x="8" y="20"/>
                      <a:pt x="12" y="21"/>
                    </a:cubicBezTo>
                    <a:cubicBezTo>
                      <a:pt x="13" y="23"/>
                      <a:pt x="16" y="17"/>
                      <a:pt x="1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33" name="Freeform 635">
                <a:extLst>
                  <a:ext uri="{FF2B5EF4-FFF2-40B4-BE49-F238E27FC236}">
                    <a16:creationId xmlns:a16="http://schemas.microsoft.com/office/drawing/2014/main" id="{AA89727A-8D50-AB40-A81F-11E357BF67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4298" y="7453073"/>
                <a:ext cx="1398085" cy="898328"/>
              </a:xfrm>
              <a:custGeom>
                <a:avLst/>
                <a:gdLst>
                  <a:gd name="T0" fmla="*/ 132 w 150"/>
                  <a:gd name="T1" fmla="*/ 88 h 96"/>
                  <a:gd name="T2" fmla="*/ 130 w 150"/>
                  <a:gd name="T3" fmla="*/ 80 h 96"/>
                  <a:gd name="T4" fmla="*/ 144 w 150"/>
                  <a:gd name="T5" fmla="*/ 78 h 96"/>
                  <a:gd name="T6" fmla="*/ 146 w 150"/>
                  <a:gd name="T7" fmla="*/ 68 h 96"/>
                  <a:gd name="T8" fmla="*/ 146 w 150"/>
                  <a:gd name="T9" fmla="*/ 61 h 96"/>
                  <a:gd name="T10" fmla="*/ 132 w 150"/>
                  <a:gd name="T11" fmla="*/ 64 h 96"/>
                  <a:gd name="T12" fmla="*/ 126 w 150"/>
                  <a:gd name="T13" fmla="*/ 76 h 96"/>
                  <a:gd name="T14" fmla="*/ 110 w 150"/>
                  <a:gd name="T15" fmla="*/ 76 h 96"/>
                  <a:gd name="T16" fmla="*/ 102 w 150"/>
                  <a:gd name="T17" fmla="*/ 69 h 96"/>
                  <a:gd name="T18" fmla="*/ 96 w 150"/>
                  <a:gd name="T19" fmla="*/ 51 h 96"/>
                  <a:gd name="T20" fmla="*/ 98 w 150"/>
                  <a:gd name="T21" fmla="*/ 38 h 96"/>
                  <a:gd name="T22" fmla="*/ 90 w 150"/>
                  <a:gd name="T23" fmla="*/ 35 h 96"/>
                  <a:gd name="T24" fmla="*/ 82 w 150"/>
                  <a:gd name="T25" fmla="*/ 24 h 96"/>
                  <a:gd name="T26" fmla="*/ 75 w 150"/>
                  <a:gd name="T27" fmla="*/ 17 h 96"/>
                  <a:gd name="T28" fmla="*/ 68 w 150"/>
                  <a:gd name="T29" fmla="*/ 20 h 96"/>
                  <a:gd name="T30" fmla="*/ 59 w 150"/>
                  <a:gd name="T31" fmla="*/ 10 h 96"/>
                  <a:gd name="T32" fmla="*/ 45 w 150"/>
                  <a:gd name="T33" fmla="*/ 6 h 96"/>
                  <a:gd name="T34" fmla="*/ 29 w 150"/>
                  <a:gd name="T35" fmla="*/ 8 h 96"/>
                  <a:gd name="T36" fmla="*/ 13 w 150"/>
                  <a:gd name="T37" fmla="*/ 1 h 96"/>
                  <a:gd name="T38" fmla="*/ 7 w 150"/>
                  <a:gd name="T39" fmla="*/ 16 h 96"/>
                  <a:gd name="T40" fmla="*/ 15 w 150"/>
                  <a:gd name="T41" fmla="*/ 28 h 96"/>
                  <a:gd name="T42" fmla="*/ 15 w 150"/>
                  <a:gd name="T43" fmla="*/ 32 h 96"/>
                  <a:gd name="T44" fmla="*/ 25 w 150"/>
                  <a:gd name="T45" fmla="*/ 38 h 96"/>
                  <a:gd name="T46" fmla="*/ 26 w 150"/>
                  <a:gd name="T47" fmla="*/ 44 h 96"/>
                  <a:gd name="T48" fmla="*/ 36 w 150"/>
                  <a:gd name="T49" fmla="*/ 53 h 96"/>
                  <a:gd name="T50" fmla="*/ 36 w 150"/>
                  <a:gd name="T51" fmla="*/ 47 h 96"/>
                  <a:gd name="T52" fmla="*/ 32 w 150"/>
                  <a:gd name="T53" fmla="*/ 42 h 96"/>
                  <a:gd name="T54" fmla="*/ 26 w 150"/>
                  <a:gd name="T55" fmla="*/ 32 h 96"/>
                  <a:gd name="T56" fmla="*/ 20 w 150"/>
                  <a:gd name="T57" fmla="*/ 23 h 96"/>
                  <a:gd name="T58" fmla="*/ 13 w 150"/>
                  <a:gd name="T59" fmla="*/ 16 h 96"/>
                  <a:gd name="T60" fmla="*/ 11 w 150"/>
                  <a:gd name="T61" fmla="*/ 5 h 96"/>
                  <a:gd name="T62" fmla="*/ 15 w 150"/>
                  <a:gd name="T63" fmla="*/ 7 h 96"/>
                  <a:gd name="T64" fmla="*/ 20 w 150"/>
                  <a:gd name="T65" fmla="*/ 9 h 96"/>
                  <a:gd name="T66" fmla="*/ 23 w 150"/>
                  <a:gd name="T67" fmla="*/ 19 h 96"/>
                  <a:gd name="T68" fmla="*/ 23 w 150"/>
                  <a:gd name="T69" fmla="*/ 20 h 96"/>
                  <a:gd name="T70" fmla="*/ 32 w 150"/>
                  <a:gd name="T71" fmla="*/ 27 h 96"/>
                  <a:gd name="T72" fmla="*/ 36 w 150"/>
                  <a:gd name="T73" fmla="*/ 33 h 96"/>
                  <a:gd name="T74" fmla="*/ 38 w 150"/>
                  <a:gd name="T75" fmla="*/ 38 h 96"/>
                  <a:gd name="T76" fmla="*/ 46 w 150"/>
                  <a:gd name="T77" fmla="*/ 45 h 96"/>
                  <a:gd name="T78" fmla="*/ 54 w 150"/>
                  <a:gd name="T79" fmla="*/ 53 h 96"/>
                  <a:gd name="T80" fmla="*/ 56 w 150"/>
                  <a:gd name="T81" fmla="*/ 59 h 96"/>
                  <a:gd name="T82" fmla="*/ 58 w 150"/>
                  <a:gd name="T83" fmla="*/ 65 h 96"/>
                  <a:gd name="T84" fmla="*/ 60 w 150"/>
                  <a:gd name="T85" fmla="*/ 72 h 96"/>
                  <a:gd name="T86" fmla="*/ 68 w 150"/>
                  <a:gd name="T87" fmla="*/ 77 h 96"/>
                  <a:gd name="T88" fmla="*/ 89 w 150"/>
                  <a:gd name="T89" fmla="*/ 86 h 96"/>
                  <a:gd name="T90" fmla="*/ 113 w 150"/>
                  <a:gd name="T91" fmla="*/ 88 h 96"/>
                  <a:gd name="T92" fmla="*/ 126 w 150"/>
                  <a:gd name="T93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0" h="96">
                    <a:moveTo>
                      <a:pt x="126" y="89"/>
                    </a:moveTo>
                    <a:cubicBezTo>
                      <a:pt x="127" y="89"/>
                      <a:pt x="134" y="90"/>
                      <a:pt x="132" y="88"/>
                    </a:cubicBezTo>
                    <a:cubicBezTo>
                      <a:pt x="131" y="86"/>
                      <a:pt x="129" y="85"/>
                      <a:pt x="128" y="83"/>
                    </a:cubicBezTo>
                    <a:cubicBezTo>
                      <a:pt x="128" y="83"/>
                      <a:pt x="129" y="80"/>
                      <a:pt x="130" y="80"/>
                    </a:cubicBezTo>
                    <a:cubicBezTo>
                      <a:pt x="131" y="79"/>
                      <a:pt x="136" y="80"/>
                      <a:pt x="138" y="80"/>
                    </a:cubicBezTo>
                    <a:cubicBezTo>
                      <a:pt x="141" y="80"/>
                      <a:pt x="140" y="75"/>
                      <a:pt x="144" y="78"/>
                    </a:cubicBezTo>
                    <a:cubicBezTo>
                      <a:pt x="145" y="76"/>
                      <a:pt x="146" y="75"/>
                      <a:pt x="146" y="73"/>
                    </a:cubicBezTo>
                    <a:cubicBezTo>
                      <a:pt x="146" y="71"/>
                      <a:pt x="145" y="69"/>
                      <a:pt x="146" y="68"/>
                    </a:cubicBezTo>
                    <a:cubicBezTo>
                      <a:pt x="147" y="66"/>
                      <a:pt x="150" y="64"/>
                      <a:pt x="150" y="63"/>
                    </a:cubicBezTo>
                    <a:cubicBezTo>
                      <a:pt x="149" y="61"/>
                      <a:pt x="148" y="61"/>
                      <a:pt x="146" y="61"/>
                    </a:cubicBezTo>
                    <a:cubicBezTo>
                      <a:pt x="143" y="61"/>
                      <a:pt x="139" y="61"/>
                      <a:pt x="136" y="62"/>
                    </a:cubicBezTo>
                    <a:cubicBezTo>
                      <a:pt x="134" y="62"/>
                      <a:pt x="133" y="63"/>
                      <a:pt x="132" y="64"/>
                    </a:cubicBezTo>
                    <a:cubicBezTo>
                      <a:pt x="131" y="66"/>
                      <a:pt x="132" y="68"/>
                      <a:pt x="131" y="70"/>
                    </a:cubicBezTo>
                    <a:cubicBezTo>
                      <a:pt x="131" y="71"/>
                      <a:pt x="126" y="76"/>
                      <a:pt x="126" y="76"/>
                    </a:cubicBezTo>
                    <a:cubicBezTo>
                      <a:pt x="122" y="75"/>
                      <a:pt x="118" y="76"/>
                      <a:pt x="114" y="78"/>
                    </a:cubicBezTo>
                    <a:cubicBezTo>
                      <a:pt x="112" y="78"/>
                      <a:pt x="111" y="77"/>
                      <a:pt x="110" y="76"/>
                    </a:cubicBezTo>
                    <a:cubicBezTo>
                      <a:pt x="109" y="75"/>
                      <a:pt x="107" y="75"/>
                      <a:pt x="105" y="74"/>
                    </a:cubicBezTo>
                    <a:cubicBezTo>
                      <a:pt x="103" y="74"/>
                      <a:pt x="103" y="71"/>
                      <a:pt x="102" y="69"/>
                    </a:cubicBezTo>
                    <a:cubicBezTo>
                      <a:pt x="101" y="67"/>
                      <a:pt x="99" y="66"/>
                      <a:pt x="98" y="64"/>
                    </a:cubicBezTo>
                    <a:cubicBezTo>
                      <a:pt x="97" y="60"/>
                      <a:pt x="95" y="55"/>
                      <a:pt x="96" y="51"/>
                    </a:cubicBezTo>
                    <a:cubicBezTo>
                      <a:pt x="96" y="48"/>
                      <a:pt x="95" y="44"/>
                      <a:pt x="97" y="41"/>
                    </a:cubicBezTo>
                    <a:cubicBezTo>
                      <a:pt x="98" y="40"/>
                      <a:pt x="98" y="39"/>
                      <a:pt x="98" y="38"/>
                    </a:cubicBezTo>
                    <a:cubicBezTo>
                      <a:pt x="99" y="36"/>
                      <a:pt x="97" y="37"/>
                      <a:pt x="96" y="36"/>
                    </a:cubicBezTo>
                    <a:cubicBezTo>
                      <a:pt x="94" y="36"/>
                      <a:pt x="92" y="35"/>
                      <a:pt x="90" y="35"/>
                    </a:cubicBezTo>
                    <a:cubicBezTo>
                      <a:pt x="89" y="34"/>
                      <a:pt x="87" y="32"/>
                      <a:pt x="87" y="30"/>
                    </a:cubicBezTo>
                    <a:cubicBezTo>
                      <a:pt x="87" y="27"/>
                      <a:pt x="84" y="26"/>
                      <a:pt x="82" y="24"/>
                    </a:cubicBezTo>
                    <a:cubicBezTo>
                      <a:pt x="81" y="22"/>
                      <a:pt x="81" y="20"/>
                      <a:pt x="80" y="18"/>
                    </a:cubicBezTo>
                    <a:cubicBezTo>
                      <a:pt x="79" y="17"/>
                      <a:pt x="77" y="17"/>
                      <a:pt x="75" y="17"/>
                    </a:cubicBezTo>
                    <a:cubicBezTo>
                      <a:pt x="74" y="16"/>
                      <a:pt x="72" y="16"/>
                      <a:pt x="71" y="17"/>
                    </a:cubicBezTo>
                    <a:cubicBezTo>
                      <a:pt x="71" y="18"/>
                      <a:pt x="70" y="20"/>
                      <a:pt x="68" y="20"/>
                    </a:cubicBezTo>
                    <a:cubicBezTo>
                      <a:pt x="66" y="20"/>
                      <a:pt x="63" y="18"/>
                      <a:pt x="62" y="16"/>
                    </a:cubicBezTo>
                    <a:cubicBezTo>
                      <a:pt x="61" y="13"/>
                      <a:pt x="61" y="12"/>
                      <a:pt x="59" y="10"/>
                    </a:cubicBezTo>
                    <a:cubicBezTo>
                      <a:pt x="57" y="9"/>
                      <a:pt x="54" y="6"/>
                      <a:pt x="52" y="6"/>
                    </a:cubicBezTo>
                    <a:cubicBezTo>
                      <a:pt x="51" y="5"/>
                      <a:pt x="45" y="5"/>
                      <a:pt x="45" y="6"/>
                    </a:cubicBezTo>
                    <a:cubicBezTo>
                      <a:pt x="43" y="9"/>
                      <a:pt x="42" y="8"/>
                      <a:pt x="39" y="8"/>
                    </a:cubicBezTo>
                    <a:cubicBezTo>
                      <a:pt x="35" y="8"/>
                      <a:pt x="32" y="8"/>
                      <a:pt x="29" y="8"/>
                    </a:cubicBezTo>
                    <a:cubicBezTo>
                      <a:pt x="28" y="8"/>
                      <a:pt x="25" y="6"/>
                      <a:pt x="23" y="5"/>
                    </a:cubicBezTo>
                    <a:cubicBezTo>
                      <a:pt x="20" y="4"/>
                      <a:pt x="17" y="3"/>
                      <a:pt x="13" y="1"/>
                    </a:cubicBezTo>
                    <a:cubicBezTo>
                      <a:pt x="9" y="0"/>
                      <a:pt x="4" y="1"/>
                      <a:pt x="0" y="2"/>
                    </a:cubicBezTo>
                    <a:cubicBezTo>
                      <a:pt x="1" y="7"/>
                      <a:pt x="5" y="11"/>
                      <a:pt x="7" y="16"/>
                    </a:cubicBezTo>
                    <a:cubicBezTo>
                      <a:pt x="8" y="18"/>
                      <a:pt x="11" y="20"/>
                      <a:pt x="13" y="21"/>
                    </a:cubicBezTo>
                    <a:cubicBezTo>
                      <a:pt x="14" y="23"/>
                      <a:pt x="16" y="26"/>
                      <a:pt x="15" y="28"/>
                    </a:cubicBezTo>
                    <a:cubicBezTo>
                      <a:pt x="15" y="28"/>
                      <a:pt x="8" y="26"/>
                      <a:pt x="12" y="29"/>
                    </a:cubicBezTo>
                    <a:cubicBezTo>
                      <a:pt x="13" y="30"/>
                      <a:pt x="14" y="31"/>
                      <a:pt x="15" y="32"/>
                    </a:cubicBezTo>
                    <a:cubicBezTo>
                      <a:pt x="17" y="32"/>
                      <a:pt x="18" y="32"/>
                      <a:pt x="19" y="33"/>
                    </a:cubicBezTo>
                    <a:cubicBezTo>
                      <a:pt x="21" y="34"/>
                      <a:pt x="23" y="36"/>
                      <a:pt x="25" y="38"/>
                    </a:cubicBezTo>
                    <a:cubicBezTo>
                      <a:pt x="26" y="39"/>
                      <a:pt x="25" y="41"/>
                      <a:pt x="24" y="42"/>
                    </a:cubicBezTo>
                    <a:cubicBezTo>
                      <a:pt x="23" y="43"/>
                      <a:pt x="25" y="44"/>
                      <a:pt x="26" y="44"/>
                    </a:cubicBezTo>
                    <a:cubicBezTo>
                      <a:pt x="29" y="46"/>
                      <a:pt x="31" y="48"/>
                      <a:pt x="33" y="50"/>
                    </a:cubicBezTo>
                    <a:cubicBezTo>
                      <a:pt x="34" y="51"/>
                      <a:pt x="35" y="53"/>
                      <a:pt x="36" y="53"/>
                    </a:cubicBezTo>
                    <a:cubicBezTo>
                      <a:pt x="37" y="53"/>
                      <a:pt x="38" y="51"/>
                      <a:pt x="37" y="50"/>
                    </a:cubicBezTo>
                    <a:cubicBezTo>
                      <a:pt x="37" y="49"/>
                      <a:pt x="36" y="48"/>
                      <a:pt x="36" y="47"/>
                    </a:cubicBezTo>
                    <a:cubicBezTo>
                      <a:pt x="35" y="46"/>
                      <a:pt x="33" y="47"/>
                      <a:pt x="32" y="46"/>
                    </a:cubicBezTo>
                    <a:cubicBezTo>
                      <a:pt x="30" y="44"/>
                      <a:pt x="32" y="44"/>
                      <a:pt x="32" y="42"/>
                    </a:cubicBezTo>
                    <a:cubicBezTo>
                      <a:pt x="32" y="42"/>
                      <a:pt x="30" y="40"/>
                      <a:pt x="30" y="39"/>
                    </a:cubicBezTo>
                    <a:cubicBezTo>
                      <a:pt x="28" y="37"/>
                      <a:pt x="28" y="34"/>
                      <a:pt x="26" y="32"/>
                    </a:cubicBezTo>
                    <a:cubicBezTo>
                      <a:pt x="24" y="31"/>
                      <a:pt x="22" y="29"/>
                      <a:pt x="21" y="27"/>
                    </a:cubicBezTo>
                    <a:cubicBezTo>
                      <a:pt x="21" y="26"/>
                      <a:pt x="21" y="24"/>
                      <a:pt x="20" y="23"/>
                    </a:cubicBezTo>
                    <a:cubicBezTo>
                      <a:pt x="19" y="22"/>
                      <a:pt x="18" y="21"/>
                      <a:pt x="17" y="20"/>
                    </a:cubicBezTo>
                    <a:cubicBezTo>
                      <a:pt x="16" y="18"/>
                      <a:pt x="15" y="17"/>
                      <a:pt x="13" y="16"/>
                    </a:cubicBezTo>
                    <a:cubicBezTo>
                      <a:pt x="12" y="15"/>
                      <a:pt x="12" y="13"/>
                      <a:pt x="12" y="12"/>
                    </a:cubicBezTo>
                    <a:cubicBezTo>
                      <a:pt x="12" y="11"/>
                      <a:pt x="10" y="6"/>
                      <a:pt x="11" y="5"/>
                    </a:cubicBezTo>
                    <a:cubicBezTo>
                      <a:pt x="12" y="4"/>
                      <a:pt x="13" y="7"/>
                      <a:pt x="14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7" y="6"/>
                      <a:pt x="17" y="7"/>
                      <a:pt x="18" y="8"/>
                    </a:cubicBezTo>
                    <a:cubicBezTo>
                      <a:pt x="19" y="8"/>
                      <a:pt x="20" y="8"/>
                      <a:pt x="20" y="9"/>
                    </a:cubicBezTo>
                    <a:cubicBezTo>
                      <a:pt x="20" y="11"/>
                      <a:pt x="21" y="13"/>
                      <a:pt x="22" y="15"/>
                    </a:cubicBezTo>
                    <a:cubicBezTo>
                      <a:pt x="22" y="16"/>
                      <a:pt x="23" y="18"/>
                      <a:pt x="23" y="19"/>
                    </a:cubicBezTo>
                    <a:cubicBezTo>
                      <a:pt x="23" y="20"/>
                      <a:pt x="22" y="21"/>
                      <a:pt x="22" y="22"/>
                    </a:cubicBezTo>
                    <a:cubicBezTo>
                      <a:pt x="23" y="22"/>
                      <a:pt x="23" y="20"/>
                      <a:pt x="23" y="20"/>
                    </a:cubicBezTo>
                    <a:cubicBezTo>
                      <a:pt x="24" y="19"/>
                      <a:pt x="25" y="22"/>
                      <a:pt x="26" y="22"/>
                    </a:cubicBezTo>
                    <a:cubicBezTo>
                      <a:pt x="27" y="23"/>
                      <a:pt x="32" y="26"/>
                      <a:pt x="32" y="27"/>
                    </a:cubicBezTo>
                    <a:cubicBezTo>
                      <a:pt x="32" y="29"/>
                      <a:pt x="33" y="30"/>
                      <a:pt x="34" y="30"/>
                    </a:cubicBezTo>
                    <a:cubicBezTo>
                      <a:pt x="35" y="31"/>
                      <a:pt x="35" y="32"/>
                      <a:pt x="36" y="33"/>
                    </a:cubicBezTo>
                    <a:cubicBezTo>
                      <a:pt x="37" y="34"/>
                      <a:pt x="38" y="33"/>
                      <a:pt x="38" y="34"/>
                    </a:cubicBezTo>
                    <a:cubicBezTo>
                      <a:pt x="39" y="35"/>
                      <a:pt x="37" y="36"/>
                      <a:pt x="38" y="38"/>
                    </a:cubicBezTo>
                    <a:cubicBezTo>
                      <a:pt x="40" y="39"/>
                      <a:pt x="42" y="40"/>
                      <a:pt x="44" y="42"/>
                    </a:cubicBezTo>
                    <a:cubicBezTo>
                      <a:pt x="45" y="43"/>
                      <a:pt x="45" y="44"/>
                      <a:pt x="46" y="45"/>
                    </a:cubicBezTo>
                    <a:cubicBezTo>
                      <a:pt x="47" y="46"/>
                      <a:pt x="48" y="46"/>
                      <a:pt x="49" y="48"/>
                    </a:cubicBezTo>
                    <a:cubicBezTo>
                      <a:pt x="51" y="49"/>
                      <a:pt x="52" y="51"/>
                      <a:pt x="54" y="53"/>
                    </a:cubicBezTo>
                    <a:cubicBezTo>
                      <a:pt x="55" y="54"/>
                      <a:pt x="56" y="55"/>
                      <a:pt x="57" y="56"/>
                    </a:cubicBezTo>
                    <a:cubicBezTo>
                      <a:pt x="58" y="58"/>
                      <a:pt x="56" y="58"/>
                      <a:pt x="56" y="59"/>
                    </a:cubicBezTo>
                    <a:cubicBezTo>
                      <a:pt x="56" y="60"/>
                      <a:pt x="59" y="59"/>
                      <a:pt x="59" y="61"/>
                    </a:cubicBezTo>
                    <a:cubicBezTo>
                      <a:pt x="58" y="63"/>
                      <a:pt x="57" y="63"/>
                      <a:pt x="58" y="65"/>
                    </a:cubicBezTo>
                    <a:cubicBezTo>
                      <a:pt x="58" y="65"/>
                      <a:pt x="56" y="67"/>
                      <a:pt x="57" y="68"/>
                    </a:cubicBezTo>
                    <a:cubicBezTo>
                      <a:pt x="58" y="69"/>
                      <a:pt x="59" y="71"/>
                      <a:pt x="60" y="72"/>
                    </a:cubicBezTo>
                    <a:cubicBezTo>
                      <a:pt x="61" y="73"/>
                      <a:pt x="62" y="73"/>
                      <a:pt x="63" y="73"/>
                    </a:cubicBezTo>
                    <a:cubicBezTo>
                      <a:pt x="66" y="74"/>
                      <a:pt x="66" y="76"/>
                      <a:pt x="68" y="77"/>
                    </a:cubicBezTo>
                    <a:cubicBezTo>
                      <a:pt x="71" y="79"/>
                      <a:pt x="75" y="79"/>
                      <a:pt x="77" y="81"/>
                    </a:cubicBezTo>
                    <a:cubicBezTo>
                      <a:pt x="81" y="83"/>
                      <a:pt x="85" y="85"/>
                      <a:pt x="89" y="86"/>
                    </a:cubicBezTo>
                    <a:cubicBezTo>
                      <a:pt x="92" y="88"/>
                      <a:pt x="97" y="90"/>
                      <a:pt x="101" y="91"/>
                    </a:cubicBezTo>
                    <a:cubicBezTo>
                      <a:pt x="105" y="91"/>
                      <a:pt x="108" y="87"/>
                      <a:pt x="113" y="88"/>
                    </a:cubicBezTo>
                    <a:cubicBezTo>
                      <a:pt x="117" y="89"/>
                      <a:pt x="120" y="93"/>
                      <a:pt x="123" y="96"/>
                    </a:cubicBezTo>
                    <a:cubicBezTo>
                      <a:pt x="123" y="95"/>
                      <a:pt x="124" y="90"/>
                      <a:pt x="126" y="89"/>
                    </a:cubicBezTo>
                    <a:cubicBezTo>
                      <a:pt x="127" y="89"/>
                      <a:pt x="125" y="89"/>
                      <a:pt x="126" y="8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34" name="Freeform 636">
                <a:extLst>
                  <a:ext uri="{FF2B5EF4-FFF2-40B4-BE49-F238E27FC236}">
                    <a16:creationId xmlns:a16="http://schemas.microsoft.com/office/drawing/2014/main" id="{040CCFFE-02E9-D349-91A2-FE80C75DAC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362" y="8287690"/>
                <a:ext cx="280254" cy="149722"/>
              </a:xfrm>
              <a:custGeom>
                <a:avLst/>
                <a:gdLst>
                  <a:gd name="T0" fmla="*/ 12 w 30"/>
                  <a:gd name="T1" fmla="*/ 15 h 16"/>
                  <a:gd name="T2" fmla="*/ 13 w 30"/>
                  <a:gd name="T3" fmla="*/ 13 h 16"/>
                  <a:gd name="T4" fmla="*/ 16 w 30"/>
                  <a:gd name="T5" fmla="*/ 11 h 16"/>
                  <a:gd name="T6" fmla="*/ 20 w 30"/>
                  <a:gd name="T7" fmla="*/ 10 h 16"/>
                  <a:gd name="T8" fmla="*/ 24 w 30"/>
                  <a:gd name="T9" fmla="*/ 7 h 16"/>
                  <a:gd name="T10" fmla="*/ 30 w 30"/>
                  <a:gd name="T11" fmla="*/ 5 h 16"/>
                  <a:gd name="T12" fmla="*/ 20 w 30"/>
                  <a:gd name="T13" fmla="*/ 1 h 16"/>
                  <a:gd name="T14" fmla="*/ 14 w 30"/>
                  <a:gd name="T15" fmla="*/ 2 h 16"/>
                  <a:gd name="T16" fmla="*/ 8 w 30"/>
                  <a:gd name="T17" fmla="*/ 1 h 16"/>
                  <a:gd name="T18" fmla="*/ 2 w 30"/>
                  <a:gd name="T19" fmla="*/ 4 h 16"/>
                  <a:gd name="T20" fmla="*/ 1 w 30"/>
                  <a:gd name="T21" fmla="*/ 9 h 16"/>
                  <a:gd name="T22" fmla="*/ 8 w 30"/>
                  <a:gd name="T23" fmla="*/ 14 h 16"/>
                  <a:gd name="T24" fmla="*/ 10 w 30"/>
                  <a:gd name="T25" fmla="*/ 14 h 16"/>
                  <a:gd name="T26" fmla="*/ 9 w 30"/>
                  <a:gd name="T27" fmla="*/ 16 h 16"/>
                  <a:gd name="T28" fmla="*/ 12 w 30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16">
                    <a:moveTo>
                      <a:pt x="12" y="15"/>
                    </a:moveTo>
                    <a:cubicBezTo>
                      <a:pt x="13" y="15"/>
                      <a:pt x="13" y="14"/>
                      <a:pt x="13" y="13"/>
                    </a:cubicBezTo>
                    <a:cubicBezTo>
                      <a:pt x="13" y="12"/>
                      <a:pt x="15" y="11"/>
                      <a:pt x="16" y="11"/>
                    </a:cubicBezTo>
                    <a:cubicBezTo>
                      <a:pt x="18" y="10"/>
                      <a:pt x="18" y="12"/>
                      <a:pt x="20" y="10"/>
                    </a:cubicBezTo>
                    <a:cubicBezTo>
                      <a:pt x="21" y="9"/>
                      <a:pt x="22" y="6"/>
                      <a:pt x="24" y="7"/>
                    </a:cubicBezTo>
                    <a:cubicBezTo>
                      <a:pt x="27" y="7"/>
                      <a:pt x="27" y="6"/>
                      <a:pt x="30" y="5"/>
                    </a:cubicBezTo>
                    <a:cubicBezTo>
                      <a:pt x="26" y="3"/>
                      <a:pt x="25" y="0"/>
                      <a:pt x="20" y="1"/>
                    </a:cubicBezTo>
                    <a:cubicBezTo>
                      <a:pt x="18" y="1"/>
                      <a:pt x="16" y="2"/>
                      <a:pt x="14" y="2"/>
                    </a:cubicBezTo>
                    <a:cubicBezTo>
                      <a:pt x="12" y="2"/>
                      <a:pt x="10" y="1"/>
                      <a:pt x="8" y="1"/>
                    </a:cubicBezTo>
                    <a:cubicBezTo>
                      <a:pt x="5" y="2"/>
                      <a:pt x="4" y="2"/>
                      <a:pt x="2" y="4"/>
                    </a:cubicBezTo>
                    <a:cubicBezTo>
                      <a:pt x="2" y="5"/>
                      <a:pt x="0" y="7"/>
                      <a:pt x="1" y="9"/>
                    </a:cubicBezTo>
                    <a:cubicBezTo>
                      <a:pt x="4" y="11"/>
                      <a:pt x="8" y="9"/>
                      <a:pt x="8" y="14"/>
                    </a:cubicBezTo>
                    <a:cubicBezTo>
                      <a:pt x="8" y="14"/>
                      <a:pt x="10" y="14"/>
                      <a:pt x="10" y="14"/>
                    </a:cubicBezTo>
                    <a:cubicBezTo>
                      <a:pt x="10" y="14"/>
                      <a:pt x="9" y="16"/>
                      <a:pt x="9" y="16"/>
                    </a:cubicBezTo>
                    <a:cubicBezTo>
                      <a:pt x="10" y="16"/>
                      <a:pt x="12" y="16"/>
                      <a:pt x="12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35" name="Freeform 637">
                <a:extLst>
                  <a:ext uri="{FF2B5EF4-FFF2-40B4-BE49-F238E27FC236}">
                    <a16:creationId xmlns:a16="http://schemas.microsoft.com/office/drawing/2014/main" id="{95BC47E8-73A3-7F4C-A0C2-35FE466E8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362" y="8163453"/>
                <a:ext cx="66879" cy="140163"/>
              </a:xfrm>
              <a:custGeom>
                <a:avLst/>
                <a:gdLst>
                  <a:gd name="T0" fmla="*/ 5 w 7"/>
                  <a:gd name="T1" fmla="*/ 1 h 15"/>
                  <a:gd name="T2" fmla="*/ 2 w 7"/>
                  <a:gd name="T3" fmla="*/ 4 h 15"/>
                  <a:gd name="T4" fmla="*/ 1 w 7"/>
                  <a:gd name="T5" fmla="*/ 6 h 15"/>
                  <a:gd name="T6" fmla="*/ 2 w 7"/>
                  <a:gd name="T7" fmla="*/ 14 h 15"/>
                  <a:gd name="T8" fmla="*/ 6 w 7"/>
                  <a:gd name="T9" fmla="*/ 8 h 15"/>
                  <a:gd name="T10" fmla="*/ 7 w 7"/>
                  <a:gd name="T11" fmla="*/ 2 h 15"/>
                  <a:gd name="T12" fmla="*/ 5 w 7"/>
                  <a:gd name="T13" fmla="*/ 1 h 15"/>
                  <a:gd name="T14" fmla="*/ 5 w 7"/>
                  <a:gd name="T15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5">
                    <a:moveTo>
                      <a:pt x="5" y="1"/>
                    </a:moveTo>
                    <a:cubicBezTo>
                      <a:pt x="4" y="0"/>
                      <a:pt x="2" y="3"/>
                      <a:pt x="2" y="4"/>
                    </a:cubicBezTo>
                    <a:cubicBezTo>
                      <a:pt x="1" y="5"/>
                      <a:pt x="1" y="4"/>
                      <a:pt x="1" y="6"/>
                    </a:cubicBezTo>
                    <a:cubicBezTo>
                      <a:pt x="1" y="7"/>
                      <a:pt x="0" y="15"/>
                      <a:pt x="2" y="14"/>
                    </a:cubicBezTo>
                    <a:cubicBezTo>
                      <a:pt x="2" y="13"/>
                      <a:pt x="5" y="10"/>
                      <a:pt x="6" y="8"/>
                    </a:cubicBezTo>
                    <a:cubicBezTo>
                      <a:pt x="6" y="5"/>
                      <a:pt x="6" y="4"/>
                      <a:pt x="7" y="2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36" name="Freeform 638">
                <a:extLst>
                  <a:ext uri="{FF2B5EF4-FFF2-40B4-BE49-F238E27FC236}">
                    <a16:creationId xmlns:a16="http://schemas.microsoft.com/office/drawing/2014/main" id="{345994CB-08BB-9944-A39A-600D62869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1992" y="8080625"/>
                <a:ext cx="121018" cy="101937"/>
              </a:xfrm>
              <a:custGeom>
                <a:avLst/>
                <a:gdLst>
                  <a:gd name="T0" fmla="*/ 12 w 13"/>
                  <a:gd name="T1" fmla="*/ 3 h 11"/>
                  <a:gd name="T2" fmla="*/ 6 w 13"/>
                  <a:gd name="T3" fmla="*/ 1 h 11"/>
                  <a:gd name="T4" fmla="*/ 7 w 13"/>
                  <a:gd name="T5" fmla="*/ 5 h 11"/>
                  <a:gd name="T6" fmla="*/ 9 w 13"/>
                  <a:gd name="T7" fmla="*/ 9 h 11"/>
                  <a:gd name="T8" fmla="*/ 6 w 13"/>
                  <a:gd name="T9" fmla="*/ 10 h 11"/>
                  <a:gd name="T10" fmla="*/ 5 w 13"/>
                  <a:gd name="T11" fmla="*/ 8 h 11"/>
                  <a:gd name="T12" fmla="*/ 0 w 13"/>
                  <a:gd name="T13" fmla="*/ 9 h 11"/>
                  <a:gd name="T14" fmla="*/ 3 w 13"/>
                  <a:gd name="T15" fmla="*/ 11 h 11"/>
                  <a:gd name="T16" fmla="*/ 13 w 13"/>
                  <a:gd name="T17" fmla="*/ 11 h 11"/>
                  <a:gd name="T18" fmla="*/ 12 w 13"/>
                  <a:gd name="T19" fmla="*/ 3 h 11"/>
                  <a:gd name="T20" fmla="*/ 12 w 13"/>
                  <a:gd name="T21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1">
                    <a:moveTo>
                      <a:pt x="12" y="3"/>
                    </a:moveTo>
                    <a:cubicBezTo>
                      <a:pt x="10" y="3"/>
                      <a:pt x="8" y="0"/>
                      <a:pt x="6" y="1"/>
                    </a:cubicBezTo>
                    <a:cubicBezTo>
                      <a:pt x="3" y="2"/>
                      <a:pt x="7" y="3"/>
                      <a:pt x="7" y="5"/>
                    </a:cubicBezTo>
                    <a:cubicBezTo>
                      <a:pt x="8" y="6"/>
                      <a:pt x="10" y="8"/>
                      <a:pt x="9" y="9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4" y="9"/>
                      <a:pt x="6" y="9"/>
                      <a:pt x="5" y="8"/>
                    </a:cubicBezTo>
                    <a:cubicBezTo>
                      <a:pt x="5" y="8"/>
                      <a:pt x="0" y="9"/>
                      <a:pt x="0" y="9"/>
                    </a:cubicBezTo>
                    <a:cubicBezTo>
                      <a:pt x="0" y="11"/>
                      <a:pt x="2" y="11"/>
                      <a:pt x="3" y="11"/>
                    </a:cubicBezTo>
                    <a:cubicBezTo>
                      <a:pt x="6" y="10"/>
                      <a:pt x="9" y="11"/>
                      <a:pt x="13" y="11"/>
                    </a:cubicBezTo>
                    <a:cubicBezTo>
                      <a:pt x="13" y="8"/>
                      <a:pt x="12" y="5"/>
                      <a:pt x="12" y="3"/>
                    </a:cubicBezTo>
                    <a:cubicBezTo>
                      <a:pt x="11" y="3"/>
                      <a:pt x="12" y="5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37" name="Freeform 639">
                <a:extLst>
                  <a:ext uri="{FF2B5EF4-FFF2-40B4-BE49-F238E27FC236}">
                    <a16:creationId xmlns:a16="http://schemas.microsoft.com/office/drawing/2014/main" id="{B01C9EB4-2659-A64C-8991-585E4C443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3461" y="8080625"/>
                <a:ext cx="168790" cy="140163"/>
              </a:xfrm>
              <a:custGeom>
                <a:avLst/>
                <a:gdLst>
                  <a:gd name="T0" fmla="*/ 14 w 18"/>
                  <a:gd name="T1" fmla="*/ 7 h 15"/>
                  <a:gd name="T2" fmla="*/ 8 w 18"/>
                  <a:gd name="T3" fmla="*/ 3 h 15"/>
                  <a:gd name="T4" fmla="*/ 1 w 18"/>
                  <a:gd name="T5" fmla="*/ 1 h 15"/>
                  <a:gd name="T6" fmla="*/ 0 w 18"/>
                  <a:gd name="T7" fmla="*/ 3 h 15"/>
                  <a:gd name="T8" fmla="*/ 1 w 18"/>
                  <a:gd name="T9" fmla="*/ 10 h 15"/>
                  <a:gd name="T10" fmla="*/ 2 w 18"/>
                  <a:gd name="T11" fmla="*/ 12 h 15"/>
                  <a:gd name="T12" fmla="*/ 4 w 18"/>
                  <a:gd name="T13" fmla="*/ 10 h 15"/>
                  <a:gd name="T14" fmla="*/ 13 w 18"/>
                  <a:gd name="T15" fmla="*/ 10 h 15"/>
                  <a:gd name="T16" fmla="*/ 17 w 18"/>
                  <a:gd name="T17" fmla="*/ 10 h 15"/>
                  <a:gd name="T18" fmla="*/ 14 w 18"/>
                  <a:gd name="T19" fmla="*/ 7 h 15"/>
                  <a:gd name="T20" fmla="*/ 14 w 18"/>
                  <a:gd name="T2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5">
                    <a:moveTo>
                      <a:pt x="14" y="7"/>
                    </a:moveTo>
                    <a:cubicBezTo>
                      <a:pt x="12" y="6"/>
                      <a:pt x="10" y="4"/>
                      <a:pt x="8" y="3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3"/>
                      <a:pt x="0" y="3"/>
                    </a:cubicBezTo>
                    <a:cubicBezTo>
                      <a:pt x="0" y="5"/>
                      <a:pt x="1" y="7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3" y="15"/>
                      <a:pt x="3" y="11"/>
                      <a:pt x="4" y="10"/>
                    </a:cubicBezTo>
                    <a:cubicBezTo>
                      <a:pt x="6" y="8"/>
                      <a:pt x="11" y="10"/>
                      <a:pt x="13" y="10"/>
                    </a:cubicBezTo>
                    <a:cubicBezTo>
                      <a:pt x="15" y="10"/>
                      <a:pt x="15" y="11"/>
                      <a:pt x="17" y="10"/>
                    </a:cubicBezTo>
                    <a:cubicBezTo>
                      <a:pt x="18" y="8"/>
                      <a:pt x="17" y="7"/>
                      <a:pt x="14" y="7"/>
                    </a:cubicBezTo>
                    <a:cubicBezTo>
                      <a:pt x="12" y="7"/>
                      <a:pt x="16" y="7"/>
                      <a:pt x="14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38" name="Freeform 640">
                <a:extLst>
                  <a:ext uri="{FF2B5EF4-FFF2-40B4-BE49-F238E27FC236}">
                    <a16:creationId xmlns:a16="http://schemas.microsoft.com/office/drawing/2014/main" id="{2E84103F-AAD2-BE4E-ACC8-577B4B55D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478" y="4965150"/>
                <a:ext cx="1812097" cy="1216883"/>
              </a:xfrm>
              <a:custGeom>
                <a:avLst/>
                <a:gdLst>
                  <a:gd name="T0" fmla="*/ 184 w 194"/>
                  <a:gd name="T1" fmla="*/ 118 h 130"/>
                  <a:gd name="T2" fmla="*/ 161 w 194"/>
                  <a:gd name="T3" fmla="*/ 97 h 130"/>
                  <a:gd name="T4" fmla="*/ 143 w 194"/>
                  <a:gd name="T5" fmla="*/ 92 h 130"/>
                  <a:gd name="T6" fmla="*/ 138 w 194"/>
                  <a:gd name="T7" fmla="*/ 76 h 130"/>
                  <a:gd name="T8" fmla="*/ 135 w 194"/>
                  <a:gd name="T9" fmla="*/ 14 h 130"/>
                  <a:gd name="T10" fmla="*/ 84 w 194"/>
                  <a:gd name="T11" fmla="*/ 8 h 130"/>
                  <a:gd name="T12" fmla="*/ 71 w 194"/>
                  <a:gd name="T13" fmla="*/ 5 h 130"/>
                  <a:gd name="T14" fmla="*/ 62 w 194"/>
                  <a:gd name="T15" fmla="*/ 1 h 130"/>
                  <a:gd name="T16" fmla="*/ 43 w 194"/>
                  <a:gd name="T17" fmla="*/ 8 h 130"/>
                  <a:gd name="T18" fmla="*/ 32 w 194"/>
                  <a:gd name="T19" fmla="*/ 11 h 130"/>
                  <a:gd name="T20" fmla="*/ 12 w 194"/>
                  <a:gd name="T21" fmla="*/ 23 h 130"/>
                  <a:gd name="T22" fmla="*/ 26 w 194"/>
                  <a:gd name="T23" fmla="*/ 38 h 130"/>
                  <a:gd name="T24" fmla="*/ 33 w 194"/>
                  <a:gd name="T25" fmla="*/ 42 h 130"/>
                  <a:gd name="T26" fmla="*/ 38 w 194"/>
                  <a:gd name="T27" fmla="*/ 45 h 130"/>
                  <a:gd name="T28" fmla="*/ 24 w 194"/>
                  <a:gd name="T29" fmla="*/ 42 h 130"/>
                  <a:gd name="T30" fmla="*/ 9 w 194"/>
                  <a:gd name="T31" fmla="*/ 46 h 130"/>
                  <a:gd name="T32" fmla="*/ 12 w 194"/>
                  <a:gd name="T33" fmla="*/ 58 h 130"/>
                  <a:gd name="T34" fmla="*/ 32 w 194"/>
                  <a:gd name="T35" fmla="*/ 58 h 130"/>
                  <a:gd name="T36" fmla="*/ 38 w 194"/>
                  <a:gd name="T37" fmla="*/ 61 h 130"/>
                  <a:gd name="T38" fmla="*/ 21 w 194"/>
                  <a:gd name="T39" fmla="*/ 71 h 130"/>
                  <a:gd name="T40" fmla="*/ 15 w 194"/>
                  <a:gd name="T41" fmla="*/ 78 h 130"/>
                  <a:gd name="T42" fmla="*/ 17 w 194"/>
                  <a:gd name="T43" fmla="*/ 84 h 130"/>
                  <a:gd name="T44" fmla="*/ 26 w 194"/>
                  <a:gd name="T45" fmla="*/ 89 h 130"/>
                  <a:gd name="T46" fmla="*/ 22 w 194"/>
                  <a:gd name="T47" fmla="*/ 94 h 130"/>
                  <a:gd name="T48" fmla="*/ 31 w 194"/>
                  <a:gd name="T49" fmla="*/ 93 h 130"/>
                  <a:gd name="T50" fmla="*/ 38 w 194"/>
                  <a:gd name="T51" fmla="*/ 102 h 130"/>
                  <a:gd name="T52" fmla="*/ 48 w 194"/>
                  <a:gd name="T53" fmla="*/ 105 h 130"/>
                  <a:gd name="T54" fmla="*/ 54 w 194"/>
                  <a:gd name="T55" fmla="*/ 103 h 130"/>
                  <a:gd name="T56" fmla="*/ 55 w 194"/>
                  <a:gd name="T57" fmla="*/ 106 h 130"/>
                  <a:gd name="T58" fmla="*/ 51 w 194"/>
                  <a:gd name="T59" fmla="*/ 114 h 130"/>
                  <a:gd name="T60" fmla="*/ 41 w 194"/>
                  <a:gd name="T61" fmla="*/ 124 h 130"/>
                  <a:gd name="T62" fmla="*/ 36 w 194"/>
                  <a:gd name="T63" fmla="*/ 126 h 130"/>
                  <a:gd name="T64" fmla="*/ 43 w 194"/>
                  <a:gd name="T65" fmla="*/ 125 h 130"/>
                  <a:gd name="T66" fmla="*/ 54 w 194"/>
                  <a:gd name="T67" fmla="*/ 118 h 130"/>
                  <a:gd name="T68" fmla="*/ 72 w 194"/>
                  <a:gd name="T69" fmla="*/ 107 h 130"/>
                  <a:gd name="T70" fmla="*/ 77 w 194"/>
                  <a:gd name="T71" fmla="*/ 91 h 130"/>
                  <a:gd name="T72" fmla="*/ 94 w 194"/>
                  <a:gd name="T73" fmla="*/ 86 h 130"/>
                  <a:gd name="T74" fmla="*/ 87 w 194"/>
                  <a:gd name="T75" fmla="*/ 97 h 130"/>
                  <a:gd name="T76" fmla="*/ 101 w 194"/>
                  <a:gd name="T77" fmla="*/ 88 h 130"/>
                  <a:gd name="T78" fmla="*/ 119 w 194"/>
                  <a:gd name="T79" fmla="*/ 92 h 130"/>
                  <a:gd name="T80" fmla="*/ 136 w 194"/>
                  <a:gd name="T81" fmla="*/ 95 h 130"/>
                  <a:gd name="T82" fmla="*/ 145 w 194"/>
                  <a:gd name="T83" fmla="*/ 98 h 130"/>
                  <a:gd name="T84" fmla="*/ 160 w 194"/>
                  <a:gd name="T85" fmla="*/ 102 h 130"/>
                  <a:gd name="T86" fmla="*/ 169 w 194"/>
                  <a:gd name="T87" fmla="*/ 104 h 130"/>
                  <a:gd name="T88" fmla="*/ 176 w 194"/>
                  <a:gd name="T89" fmla="*/ 111 h 130"/>
                  <a:gd name="T90" fmla="*/ 184 w 194"/>
                  <a:gd name="T91" fmla="*/ 121 h 130"/>
                  <a:gd name="T92" fmla="*/ 186 w 194"/>
                  <a:gd name="T93" fmla="*/ 125 h 130"/>
                  <a:gd name="T94" fmla="*/ 194 w 194"/>
                  <a:gd name="T95" fmla="*/ 12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130">
                    <a:moveTo>
                      <a:pt x="194" y="126"/>
                    </a:moveTo>
                    <a:cubicBezTo>
                      <a:pt x="193" y="125"/>
                      <a:pt x="191" y="125"/>
                      <a:pt x="193" y="123"/>
                    </a:cubicBezTo>
                    <a:cubicBezTo>
                      <a:pt x="193" y="122"/>
                      <a:pt x="192" y="122"/>
                      <a:pt x="191" y="122"/>
                    </a:cubicBezTo>
                    <a:cubicBezTo>
                      <a:pt x="189" y="120"/>
                      <a:pt x="185" y="119"/>
                      <a:pt x="184" y="118"/>
                    </a:cubicBezTo>
                    <a:cubicBezTo>
                      <a:pt x="180" y="113"/>
                      <a:pt x="178" y="107"/>
                      <a:pt x="174" y="103"/>
                    </a:cubicBezTo>
                    <a:cubicBezTo>
                      <a:pt x="172" y="102"/>
                      <a:pt x="170" y="100"/>
                      <a:pt x="169" y="99"/>
                    </a:cubicBezTo>
                    <a:cubicBezTo>
                      <a:pt x="167" y="98"/>
                      <a:pt x="167" y="95"/>
                      <a:pt x="165" y="95"/>
                    </a:cubicBezTo>
                    <a:cubicBezTo>
                      <a:pt x="164" y="95"/>
                      <a:pt x="161" y="97"/>
                      <a:pt x="161" y="97"/>
                    </a:cubicBezTo>
                    <a:cubicBezTo>
                      <a:pt x="162" y="99"/>
                      <a:pt x="159" y="100"/>
                      <a:pt x="158" y="100"/>
                    </a:cubicBezTo>
                    <a:cubicBezTo>
                      <a:pt x="155" y="101"/>
                      <a:pt x="152" y="97"/>
                      <a:pt x="150" y="95"/>
                    </a:cubicBezTo>
                    <a:cubicBezTo>
                      <a:pt x="149" y="94"/>
                      <a:pt x="148" y="94"/>
                      <a:pt x="147" y="92"/>
                    </a:cubicBezTo>
                    <a:cubicBezTo>
                      <a:pt x="146" y="90"/>
                      <a:pt x="144" y="91"/>
                      <a:pt x="143" y="92"/>
                    </a:cubicBezTo>
                    <a:cubicBezTo>
                      <a:pt x="141" y="92"/>
                      <a:pt x="141" y="91"/>
                      <a:pt x="139" y="92"/>
                    </a:cubicBezTo>
                    <a:cubicBezTo>
                      <a:pt x="139" y="92"/>
                      <a:pt x="138" y="92"/>
                      <a:pt x="138" y="91"/>
                    </a:cubicBezTo>
                    <a:cubicBezTo>
                      <a:pt x="138" y="90"/>
                      <a:pt x="138" y="90"/>
                      <a:pt x="138" y="89"/>
                    </a:cubicBezTo>
                    <a:cubicBezTo>
                      <a:pt x="138" y="85"/>
                      <a:pt x="138" y="80"/>
                      <a:pt x="138" y="76"/>
                    </a:cubicBezTo>
                    <a:cubicBezTo>
                      <a:pt x="138" y="64"/>
                      <a:pt x="138" y="51"/>
                      <a:pt x="138" y="38"/>
                    </a:cubicBezTo>
                    <a:cubicBezTo>
                      <a:pt x="138" y="33"/>
                      <a:pt x="138" y="27"/>
                      <a:pt x="138" y="21"/>
                    </a:cubicBezTo>
                    <a:cubicBezTo>
                      <a:pt x="138" y="20"/>
                      <a:pt x="138" y="18"/>
                      <a:pt x="138" y="16"/>
                    </a:cubicBezTo>
                    <a:cubicBezTo>
                      <a:pt x="138" y="15"/>
                      <a:pt x="137" y="15"/>
                      <a:pt x="135" y="14"/>
                    </a:cubicBezTo>
                    <a:cubicBezTo>
                      <a:pt x="130" y="12"/>
                      <a:pt x="127" y="12"/>
                      <a:pt x="122" y="12"/>
                    </a:cubicBezTo>
                    <a:cubicBezTo>
                      <a:pt x="117" y="12"/>
                      <a:pt x="113" y="11"/>
                      <a:pt x="108" y="10"/>
                    </a:cubicBezTo>
                    <a:cubicBezTo>
                      <a:pt x="102" y="10"/>
                      <a:pt x="97" y="8"/>
                      <a:pt x="92" y="8"/>
                    </a:cubicBezTo>
                    <a:cubicBezTo>
                      <a:pt x="89" y="8"/>
                      <a:pt x="87" y="9"/>
                      <a:pt x="84" y="8"/>
                    </a:cubicBezTo>
                    <a:cubicBezTo>
                      <a:pt x="84" y="8"/>
                      <a:pt x="80" y="7"/>
                      <a:pt x="80" y="7"/>
                    </a:cubicBezTo>
                    <a:cubicBezTo>
                      <a:pt x="80" y="7"/>
                      <a:pt x="81" y="5"/>
                      <a:pt x="81" y="4"/>
                    </a:cubicBezTo>
                    <a:cubicBezTo>
                      <a:pt x="81" y="4"/>
                      <a:pt x="78" y="4"/>
                      <a:pt x="78" y="4"/>
                    </a:cubicBezTo>
                    <a:cubicBezTo>
                      <a:pt x="76" y="4"/>
                      <a:pt x="73" y="5"/>
                      <a:pt x="71" y="5"/>
                    </a:cubicBezTo>
                    <a:cubicBezTo>
                      <a:pt x="69" y="5"/>
                      <a:pt x="70" y="1"/>
                      <a:pt x="67" y="3"/>
                    </a:cubicBezTo>
                    <a:cubicBezTo>
                      <a:pt x="66" y="3"/>
                      <a:pt x="65" y="5"/>
                      <a:pt x="64" y="4"/>
                    </a:cubicBezTo>
                    <a:cubicBezTo>
                      <a:pt x="62" y="4"/>
                      <a:pt x="62" y="3"/>
                      <a:pt x="64" y="2"/>
                    </a:cubicBezTo>
                    <a:cubicBezTo>
                      <a:pt x="66" y="2"/>
                      <a:pt x="63" y="1"/>
                      <a:pt x="62" y="1"/>
                    </a:cubicBezTo>
                    <a:cubicBezTo>
                      <a:pt x="58" y="0"/>
                      <a:pt x="58" y="1"/>
                      <a:pt x="56" y="3"/>
                    </a:cubicBezTo>
                    <a:cubicBezTo>
                      <a:pt x="53" y="6"/>
                      <a:pt x="49" y="4"/>
                      <a:pt x="45" y="5"/>
                    </a:cubicBezTo>
                    <a:cubicBezTo>
                      <a:pt x="41" y="6"/>
                      <a:pt x="45" y="8"/>
                      <a:pt x="45" y="8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3" y="8"/>
                      <a:pt x="44" y="10"/>
                      <a:pt x="43" y="10"/>
                    </a:cubicBezTo>
                    <a:cubicBezTo>
                      <a:pt x="42" y="10"/>
                      <a:pt x="42" y="8"/>
                      <a:pt x="42" y="7"/>
                    </a:cubicBezTo>
                    <a:cubicBezTo>
                      <a:pt x="41" y="7"/>
                      <a:pt x="38" y="10"/>
                      <a:pt x="38" y="10"/>
                    </a:cubicBezTo>
                    <a:cubicBezTo>
                      <a:pt x="36" y="11"/>
                      <a:pt x="34" y="9"/>
                      <a:pt x="32" y="11"/>
                    </a:cubicBezTo>
                    <a:cubicBezTo>
                      <a:pt x="30" y="12"/>
                      <a:pt x="28" y="13"/>
                      <a:pt x="27" y="15"/>
                    </a:cubicBezTo>
                    <a:cubicBezTo>
                      <a:pt x="27" y="17"/>
                      <a:pt x="27" y="19"/>
                      <a:pt x="25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9" y="22"/>
                      <a:pt x="13" y="22"/>
                      <a:pt x="12" y="23"/>
                    </a:cubicBezTo>
                    <a:cubicBezTo>
                      <a:pt x="12" y="24"/>
                      <a:pt x="10" y="27"/>
                      <a:pt x="10" y="27"/>
                    </a:cubicBezTo>
                    <a:cubicBezTo>
                      <a:pt x="11" y="28"/>
                      <a:pt x="14" y="28"/>
                      <a:pt x="15" y="29"/>
                    </a:cubicBezTo>
                    <a:cubicBezTo>
                      <a:pt x="18" y="30"/>
                      <a:pt x="21" y="32"/>
                      <a:pt x="23" y="34"/>
                    </a:cubicBezTo>
                    <a:cubicBezTo>
                      <a:pt x="24" y="35"/>
                      <a:pt x="24" y="37"/>
                      <a:pt x="26" y="38"/>
                    </a:cubicBezTo>
                    <a:cubicBezTo>
                      <a:pt x="28" y="38"/>
                      <a:pt x="29" y="38"/>
                      <a:pt x="31" y="37"/>
                    </a:cubicBezTo>
                    <a:cubicBezTo>
                      <a:pt x="31" y="37"/>
                      <a:pt x="34" y="38"/>
                      <a:pt x="34" y="38"/>
                    </a:cubicBezTo>
                    <a:cubicBezTo>
                      <a:pt x="36" y="41"/>
                      <a:pt x="31" y="39"/>
                      <a:pt x="31" y="39"/>
                    </a:cubicBezTo>
                    <a:cubicBezTo>
                      <a:pt x="29" y="39"/>
                      <a:pt x="32" y="41"/>
                      <a:pt x="33" y="42"/>
                    </a:cubicBezTo>
                    <a:cubicBezTo>
                      <a:pt x="34" y="44"/>
                      <a:pt x="35" y="43"/>
                      <a:pt x="37" y="42"/>
                    </a:cubicBezTo>
                    <a:cubicBezTo>
                      <a:pt x="38" y="41"/>
                      <a:pt x="41" y="41"/>
                      <a:pt x="42" y="42"/>
                    </a:cubicBezTo>
                    <a:cubicBezTo>
                      <a:pt x="43" y="43"/>
                      <a:pt x="38" y="44"/>
                      <a:pt x="38" y="44"/>
                    </a:cubicBezTo>
                    <a:cubicBezTo>
                      <a:pt x="37" y="44"/>
                      <a:pt x="38" y="44"/>
                      <a:pt x="38" y="45"/>
                    </a:cubicBezTo>
                    <a:cubicBezTo>
                      <a:pt x="38" y="46"/>
                      <a:pt x="36" y="45"/>
                      <a:pt x="36" y="45"/>
                    </a:cubicBezTo>
                    <a:cubicBezTo>
                      <a:pt x="35" y="45"/>
                      <a:pt x="34" y="46"/>
                      <a:pt x="32" y="46"/>
                    </a:cubicBezTo>
                    <a:cubicBezTo>
                      <a:pt x="30" y="46"/>
                      <a:pt x="26" y="47"/>
                      <a:pt x="24" y="46"/>
                    </a:cubicBezTo>
                    <a:cubicBezTo>
                      <a:pt x="22" y="45"/>
                      <a:pt x="25" y="43"/>
                      <a:pt x="24" y="42"/>
                    </a:cubicBezTo>
                    <a:cubicBezTo>
                      <a:pt x="23" y="42"/>
                      <a:pt x="21" y="42"/>
                      <a:pt x="20" y="43"/>
                    </a:cubicBezTo>
                    <a:cubicBezTo>
                      <a:pt x="19" y="43"/>
                      <a:pt x="17" y="43"/>
                      <a:pt x="16" y="43"/>
                    </a:cubicBezTo>
                    <a:cubicBezTo>
                      <a:pt x="14" y="44"/>
                      <a:pt x="15" y="46"/>
                      <a:pt x="15" y="46"/>
                    </a:cubicBezTo>
                    <a:cubicBezTo>
                      <a:pt x="13" y="46"/>
                      <a:pt x="11" y="45"/>
                      <a:pt x="9" y="46"/>
                    </a:cubicBezTo>
                    <a:cubicBezTo>
                      <a:pt x="8" y="47"/>
                      <a:pt x="6" y="48"/>
                      <a:pt x="5" y="49"/>
                    </a:cubicBezTo>
                    <a:cubicBezTo>
                      <a:pt x="0" y="52"/>
                      <a:pt x="12" y="52"/>
                      <a:pt x="12" y="53"/>
                    </a:cubicBezTo>
                    <a:cubicBezTo>
                      <a:pt x="11" y="54"/>
                      <a:pt x="8" y="54"/>
                      <a:pt x="10" y="55"/>
                    </a:cubicBezTo>
                    <a:cubicBezTo>
                      <a:pt x="11" y="56"/>
                      <a:pt x="11" y="58"/>
                      <a:pt x="12" y="58"/>
                    </a:cubicBezTo>
                    <a:cubicBezTo>
                      <a:pt x="16" y="59"/>
                      <a:pt x="19" y="58"/>
                      <a:pt x="23" y="58"/>
                    </a:cubicBezTo>
                    <a:cubicBezTo>
                      <a:pt x="24" y="59"/>
                      <a:pt x="25" y="59"/>
                      <a:pt x="26" y="59"/>
                    </a:cubicBezTo>
                    <a:cubicBezTo>
                      <a:pt x="28" y="59"/>
                      <a:pt x="27" y="59"/>
                      <a:pt x="29" y="60"/>
                    </a:cubicBezTo>
                    <a:cubicBezTo>
                      <a:pt x="29" y="60"/>
                      <a:pt x="31" y="58"/>
                      <a:pt x="32" y="58"/>
                    </a:cubicBezTo>
                    <a:cubicBezTo>
                      <a:pt x="33" y="57"/>
                      <a:pt x="34" y="57"/>
                      <a:pt x="35" y="57"/>
                    </a:cubicBezTo>
                    <a:cubicBezTo>
                      <a:pt x="36" y="56"/>
                      <a:pt x="37" y="55"/>
                      <a:pt x="37" y="55"/>
                    </a:cubicBezTo>
                    <a:cubicBezTo>
                      <a:pt x="38" y="56"/>
                      <a:pt x="39" y="57"/>
                      <a:pt x="38" y="58"/>
                    </a:cubicBezTo>
                    <a:cubicBezTo>
                      <a:pt x="37" y="59"/>
                      <a:pt x="36" y="59"/>
                      <a:pt x="38" y="61"/>
                    </a:cubicBezTo>
                    <a:cubicBezTo>
                      <a:pt x="40" y="65"/>
                      <a:pt x="38" y="68"/>
                      <a:pt x="33" y="67"/>
                    </a:cubicBezTo>
                    <a:cubicBezTo>
                      <a:pt x="33" y="67"/>
                      <a:pt x="32" y="66"/>
                      <a:pt x="31" y="67"/>
                    </a:cubicBezTo>
                    <a:cubicBezTo>
                      <a:pt x="30" y="68"/>
                      <a:pt x="29" y="70"/>
                      <a:pt x="28" y="70"/>
                    </a:cubicBezTo>
                    <a:cubicBezTo>
                      <a:pt x="26" y="71"/>
                      <a:pt x="20" y="68"/>
                      <a:pt x="21" y="71"/>
                    </a:cubicBezTo>
                    <a:cubicBezTo>
                      <a:pt x="21" y="71"/>
                      <a:pt x="18" y="73"/>
                      <a:pt x="19" y="73"/>
                    </a:cubicBezTo>
                    <a:cubicBezTo>
                      <a:pt x="19" y="73"/>
                      <a:pt x="20" y="73"/>
                      <a:pt x="20" y="73"/>
                    </a:cubicBezTo>
                    <a:cubicBezTo>
                      <a:pt x="21" y="74"/>
                      <a:pt x="18" y="75"/>
                      <a:pt x="17" y="76"/>
                    </a:cubicBezTo>
                    <a:cubicBezTo>
                      <a:pt x="16" y="76"/>
                      <a:pt x="15" y="77"/>
                      <a:pt x="15" y="78"/>
                    </a:cubicBezTo>
                    <a:cubicBezTo>
                      <a:pt x="14" y="80"/>
                      <a:pt x="16" y="80"/>
                      <a:pt x="14" y="81"/>
                    </a:cubicBezTo>
                    <a:cubicBezTo>
                      <a:pt x="12" y="82"/>
                      <a:pt x="14" y="84"/>
                      <a:pt x="15" y="85"/>
                    </a:cubicBezTo>
                    <a:cubicBezTo>
                      <a:pt x="15" y="86"/>
                      <a:pt x="18" y="81"/>
                      <a:pt x="19" y="81"/>
                    </a:cubicBezTo>
                    <a:cubicBezTo>
                      <a:pt x="19" y="81"/>
                      <a:pt x="17" y="84"/>
                      <a:pt x="17" y="84"/>
                    </a:cubicBezTo>
                    <a:cubicBezTo>
                      <a:pt x="16" y="85"/>
                      <a:pt x="19" y="87"/>
                      <a:pt x="20" y="87"/>
                    </a:cubicBezTo>
                    <a:cubicBezTo>
                      <a:pt x="21" y="88"/>
                      <a:pt x="21" y="89"/>
                      <a:pt x="22" y="88"/>
                    </a:cubicBezTo>
                    <a:cubicBezTo>
                      <a:pt x="23" y="87"/>
                      <a:pt x="24" y="86"/>
                      <a:pt x="24" y="86"/>
                    </a:cubicBezTo>
                    <a:cubicBezTo>
                      <a:pt x="24" y="87"/>
                      <a:pt x="25" y="89"/>
                      <a:pt x="26" y="89"/>
                    </a:cubicBezTo>
                    <a:cubicBezTo>
                      <a:pt x="24" y="90"/>
                      <a:pt x="23" y="89"/>
                      <a:pt x="22" y="89"/>
                    </a:cubicBezTo>
                    <a:cubicBezTo>
                      <a:pt x="21" y="90"/>
                      <a:pt x="20" y="87"/>
                      <a:pt x="19" y="87"/>
                    </a:cubicBezTo>
                    <a:cubicBezTo>
                      <a:pt x="18" y="87"/>
                      <a:pt x="16" y="90"/>
                      <a:pt x="18" y="91"/>
                    </a:cubicBezTo>
                    <a:cubicBezTo>
                      <a:pt x="20" y="92"/>
                      <a:pt x="20" y="93"/>
                      <a:pt x="22" y="94"/>
                    </a:cubicBezTo>
                    <a:cubicBezTo>
                      <a:pt x="23" y="96"/>
                      <a:pt x="25" y="95"/>
                      <a:pt x="27" y="95"/>
                    </a:cubicBezTo>
                    <a:cubicBezTo>
                      <a:pt x="28" y="94"/>
                      <a:pt x="30" y="95"/>
                      <a:pt x="30" y="93"/>
                    </a:cubicBezTo>
                    <a:cubicBezTo>
                      <a:pt x="30" y="91"/>
                      <a:pt x="31" y="88"/>
                      <a:pt x="33" y="89"/>
                    </a:cubicBezTo>
                    <a:cubicBezTo>
                      <a:pt x="33" y="88"/>
                      <a:pt x="31" y="92"/>
                      <a:pt x="31" y="93"/>
                    </a:cubicBezTo>
                    <a:cubicBezTo>
                      <a:pt x="31" y="94"/>
                      <a:pt x="35" y="97"/>
                      <a:pt x="34" y="98"/>
                    </a:cubicBezTo>
                    <a:cubicBezTo>
                      <a:pt x="32" y="100"/>
                      <a:pt x="35" y="101"/>
                      <a:pt x="35" y="101"/>
                    </a:cubicBezTo>
                    <a:cubicBezTo>
                      <a:pt x="34" y="101"/>
                      <a:pt x="32" y="104"/>
                      <a:pt x="32" y="104"/>
                    </a:cubicBezTo>
                    <a:cubicBezTo>
                      <a:pt x="33" y="105"/>
                      <a:pt x="38" y="102"/>
                      <a:pt x="38" y="102"/>
                    </a:cubicBezTo>
                    <a:cubicBezTo>
                      <a:pt x="38" y="103"/>
                      <a:pt x="37" y="103"/>
                      <a:pt x="37" y="104"/>
                    </a:cubicBezTo>
                    <a:cubicBezTo>
                      <a:pt x="37" y="104"/>
                      <a:pt x="39" y="102"/>
                      <a:pt x="40" y="101"/>
                    </a:cubicBezTo>
                    <a:cubicBezTo>
                      <a:pt x="41" y="101"/>
                      <a:pt x="45" y="102"/>
                      <a:pt x="45" y="103"/>
                    </a:cubicBezTo>
                    <a:cubicBezTo>
                      <a:pt x="46" y="104"/>
                      <a:pt x="48" y="107"/>
                      <a:pt x="48" y="105"/>
                    </a:cubicBezTo>
                    <a:cubicBezTo>
                      <a:pt x="48" y="104"/>
                      <a:pt x="50" y="100"/>
                      <a:pt x="50" y="100"/>
                    </a:cubicBezTo>
                    <a:cubicBezTo>
                      <a:pt x="50" y="99"/>
                      <a:pt x="53" y="102"/>
                      <a:pt x="53" y="101"/>
                    </a:cubicBezTo>
                    <a:cubicBezTo>
                      <a:pt x="53" y="101"/>
                      <a:pt x="50" y="101"/>
                      <a:pt x="50" y="102"/>
                    </a:cubicBezTo>
                    <a:cubicBezTo>
                      <a:pt x="50" y="104"/>
                      <a:pt x="53" y="104"/>
                      <a:pt x="54" y="103"/>
                    </a:cubicBezTo>
                    <a:cubicBezTo>
                      <a:pt x="55" y="102"/>
                      <a:pt x="56" y="103"/>
                      <a:pt x="57" y="102"/>
                    </a:cubicBezTo>
                    <a:cubicBezTo>
                      <a:pt x="57" y="102"/>
                      <a:pt x="59" y="100"/>
                      <a:pt x="59" y="100"/>
                    </a:cubicBezTo>
                    <a:cubicBezTo>
                      <a:pt x="59" y="100"/>
                      <a:pt x="57" y="103"/>
                      <a:pt x="56" y="104"/>
                    </a:cubicBezTo>
                    <a:cubicBezTo>
                      <a:pt x="56" y="105"/>
                      <a:pt x="56" y="105"/>
                      <a:pt x="55" y="106"/>
                    </a:cubicBezTo>
                    <a:cubicBezTo>
                      <a:pt x="55" y="107"/>
                      <a:pt x="56" y="106"/>
                      <a:pt x="56" y="107"/>
                    </a:cubicBezTo>
                    <a:cubicBezTo>
                      <a:pt x="56" y="107"/>
                      <a:pt x="55" y="108"/>
                      <a:pt x="54" y="109"/>
                    </a:cubicBezTo>
                    <a:cubicBezTo>
                      <a:pt x="54" y="111"/>
                      <a:pt x="54" y="111"/>
                      <a:pt x="55" y="112"/>
                    </a:cubicBezTo>
                    <a:cubicBezTo>
                      <a:pt x="55" y="112"/>
                      <a:pt x="52" y="114"/>
                      <a:pt x="51" y="114"/>
                    </a:cubicBezTo>
                    <a:cubicBezTo>
                      <a:pt x="50" y="116"/>
                      <a:pt x="49" y="117"/>
                      <a:pt x="47" y="118"/>
                    </a:cubicBezTo>
                    <a:cubicBezTo>
                      <a:pt x="45" y="118"/>
                      <a:pt x="43" y="120"/>
                      <a:pt x="42" y="121"/>
                    </a:cubicBezTo>
                    <a:cubicBezTo>
                      <a:pt x="41" y="121"/>
                      <a:pt x="41" y="122"/>
                      <a:pt x="40" y="122"/>
                    </a:cubicBezTo>
                    <a:cubicBezTo>
                      <a:pt x="40" y="123"/>
                      <a:pt x="41" y="124"/>
                      <a:pt x="41" y="124"/>
                    </a:cubicBezTo>
                    <a:cubicBezTo>
                      <a:pt x="40" y="125"/>
                      <a:pt x="37" y="124"/>
                      <a:pt x="36" y="124"/>
                    </a:cubicBezTo>
                    <a:cubicBezTo>
                      <a:pt x="33" y="124"/>
                      <a:pt x="32" y="125"/>
                      <a:pt x="30" y="127"/>
                    </a:cubicBezTo>
                    <a:cubicBezTo>
                      <a:pt x="29" y="128"/>
                      <a:pt x="30" y="130"/>
                      <a:pt x="31" y="129"/>
                    </a:cubicBezTo>
                    <a:cubicBezTo>
                      <a:pt x="33" y="128"/>
                      <a:pt x="35" y="125"/>
                      <a:pt x="36" y="126"/>
                    </a:cubicBezTo>
                    <a:cubicBezTo>
                      <a:pt x="36" y="125"/>
                      <a:pt x="35" y="129"/>
                      <a:pt x="38" y="126"/>
                    </a:cubicBezTo>
                    <a:cubicBezTo>
                      <a:pt x="38" y="126"/>
                      <a:pt x="40" y="129"/>
                      <a:pt x="41" y="127"/>
                    </a:cubicBezTo>
                    <a:cubicBezTo>
                      <a:pt x="41" y="126"/>
                      <a:pt x="40" y="126"/>
                      <a:pt x="41" y="126"/>
                    </a:cubicBezTo>
                    <a:cubicBezTo>
                      <a:pt x="42" y="125"/>
                      <a:pt x="42" y="125"/>
                      <a:pt x="43" y="125"/>
                    </a:cubicBezTo>
                    <a:cubicBezTo>
                      <a:pt x="44" y="125"/>
                      <a:pt x="44" y="125"/>
                      <a:pt x="45" y="124"/>
                    </a:cubicBezTo>
                    <a:cubicBezTo>
                      <a:pt x="46" y="123"/>
                      <a:pt x="48" y="123"/>
                      <a:pt x="50" y="122"/>
                    </a:cubicBezTo>
                    <a:cubicBezTo>
                      <a:pt x="53" y="121"/>
                      <a:pt x="49" y="121"/>
                      <a:pt x="51" y="120"/>
                    </a:cubicBezTo>
                    <a:cubicBezTo>
                      <a:pt x="52" y="119"/>
                      <a:pt x="53" y="118"/>
                      <a:pt x="54" y="118"/>
                    </a:cubicBezTo>
                    <a:cubicBezTo>
                      <a:pt x="56" y="117"/>
                      <a:pt x="58" y="116"/>
                      <a:pt x="59" y="116"/>
                    </a:cubicBezTo>
                    <a:cubicBezTo>
                      <a:pt x="62" y="114"/>
                      <a:pt x="60" y="115"/>
                      <a:pt x="60" y="113"/>
                    </a:cubicBezTo>
                    <a:cubicBezTo>
                      <a:pt x="60" y="113"/>
                      <a:pt x="68" y="109"/>
                      <a:pt x="69" y="108"/>
                    </a:cubicBezTo>
                    <a:cubicBezTo>
                      <a:pt x="70" y="108"/>
                      <a:pt x="72" y="108"/>
                      <a:pt x="72" y="107"/>
                    </a:cubicBezTo>
                    <a:cubicBezTo>
                      <a:pt x="72" y="104"/>
                      <a:pt x="73" y="105"/>
                      <a:pt x="75" y="104"/>
                    </a:cubicBezTo>
                    <a:cubicBezTo>
                      <a:pt x="78" y="102"/>
                      <a:pt x="69" y="101"/>
                      <a:pt x="73" y="97"/>
                    </a:cubicBezTo>
                    <a:cubicBezTo>
                      <a:pt x="75" y="96"/>
                      <a:pt x="77" y="96"/>
                      <a:pt x="78" y="95"/>
                    </a:cubicBezTo>
                    <a:cubicBezTo>
                      <a:pt x="79" y="94"/>
                      <a:pt x="79" y="91"/>
                      <a:pt x="77" y="91"/>
                    </a:cubicBezTo>
                    <a:cubicBezTo>
                      <a:pt x="79" y="91"/>
                      <a:pt x="79" y="92"/>
                      <a:pt x="81" y="91"/>
                    </a:cubicBezTo>
                    <a:cubicBezTo>
                      <a:pt x="82" y="90"/>
                      <a:pt x="83" y="88"/>
                      <a:pt x="85" y="87"/>
                    </a:cubicBezTo>
                    <a:cubicBezTo>
                      <a:pt x="86" y="86"/>
                      <a:pt x="88" y="84"/>
                      <a:pt x="89" y="84"/>
                    </a:cubicBezTo>
                    <a:cubicBezTo>
                      <a:pt x="90" y="84"/>
                      <a:pt x="95" y="84"/>
                      <a:pt x="94" y="86"/>
                    </a:cubicBezTo>
                    <a:cubicBezTo>
                      <a:pt x="93" y="87"/>
                      <a:pt x="91" y="85"/>
                      <a:pt x="89" y="86"/>
                    </a:cubicBezTo>
                    <a:cubicBezTo>
                      <a:pt x="87" y="87"/>
                      <a:pt x="87" y="88"/>
                      <a:pt x="86" y="90"/>
                    </a:cubicBezTo>
                    <a:cubicBezTo>
                      <a:pt x="86" y="92"/>
                      <a:pt x="84" y="94"/>
                      <a:pt x="84" y="96"/>
                    </a:cubicBezTo>
                    <a:cubicBezTo>
                      <a:pt x="83" y="97"/>
                      <a:pt x="87" y="96"/>
                      <a:pt x="87" y="97"/>
                    </a:cubicBezTo>
                    <a:cubicBezTo>
                      <a:pt x="86" y="97"/>
                      <a:pt x="81" y="99"/>
                      <a:pt x="85" y="99"/>
                    </a:cubicBezTo>
                    <a:cubicBezTo>
                      <a:pt x="88" y="99"/>
                      <a:pt x="90" y="97"/>
                      <a:pt x="93" y="96"/>
                    </a:cubicBezTo>
                    <a:cubicBezTo>
                      <a:pt x="95" y="94"/>
                      <a:pt x="97" y="94"/>
                      <a:pt x="99" y="93"/>
                    </a:cubicBezTo>
                    <a:cubicBezTo>
                      <a:pt x="103" y="92"/>
                      <a:pt x="101" y="90"/>
                      <a:pt x="101" y="88"/>
                    </a:cubicBezTo>
                    <a:cubicBezTo>
                      <a:pt x="100" y="84"/>
                      <a:pt x="109" y="87"/>
                      <a:pt x="111" y="88"/>
                    </a:cubicBezTo>
                    <a:cubicBezTo>
                      <a:pt x="113" y="88"/>
                      <a:pt x="114" y="90"/>
                      <a:pt x="116" y="91"/>
                    </a:cubicBezTo>
                    <a:cubicBezTo>
                      <a:pt x="116" y="91"/>
                      <a:pt x="118" y="88"/>
                      <a:pt x="119" y="89"/>
                    </a:cubicBezTo>
                    <a:cubicBezTo>
                      <a:pt x="119" y="89"/>
                      <a:pt x="119" y="91"/>
                      <a:pt x="119" y="92"/>
                    </a:cubicBezTo>
                    <a:cubicBezTo>
                      <a:pt x="121" y="93"/>
                      <a:pt x="122" y="93"/>
                      <a:pt x="123" y="93"/>
                    </a:cubicBezTo>
                    <a:cubicBezTo>
                      <a:pt x="126" y="93"/>
                      <a:pt x="129" y="92"/>
                      <a:pt x="131" y="93"/>
                    </a:cubicBezTo>
                    <a:cubicBezTo>
                      <a:pt x="132" y="93"/>
                      <a:pt x="133" y="94"/>
                      <a:pt x="134" y="93"/>
                    </a:cubicBezTo>
                    <a:cubicBezTo>
                      <a:pt x="135" y="93"/>
                      <a:pt x="135" y="94"/>
                      <a:pt x="136" y="95"/>
                    </a:cubicBezTo>
                    <a:cubicBezTo>
                      <a:pt x="137" y="95"/>
                      <a:pt x="139" y="96"/>
                      <a:pt x="140" y="96"/>
                    </a:cubicBezTo>
                    <a:cubicBezTo>
                      <a:pt x="142" y="96"/>
                      <a:pt x="143" y="94"/>
                      <a:pt x="144" y="94"/>
                    </a:cubicBezTo>
                    <a:cubicBezTo>
                      <a:pt x="146" y="93"/>
                      <a:pt x="145" y="96"/>
                      <a:pt x="145" y="96"/>
                    </a:cubicBezTo>
                    <a:cubicBezTo>
                      <a:pt x="144" y="97"/>
                      <a:pt x="144" y="97"/>
                      <a:pt x="145" y="98"/>
                    </a:cubicBezTo>
                    <a:cubicBezTo>
                      <a:pt x="148" y="99"/>
                      <a:pt x="150" y="100"/>
                      <a:pt x="152" y="101"/>
                    </a:cubicBezTo>
                    <a:cubicBezTo>
                      <a:pt x="154" y="103"/>
                      <a:pt x="156" y="105"/>
                      <a:pt x="158" y="106"/>
                    </a:cubicBezTo>
                    <a:cubicBezTo>
                      <a:pt x="159" y="106"/>
                      <a:pt x="160" y="105"/>
                      <a:pt x="161" y="105"/>
                    </a:cubicBezTo>
                    <a:cubicBezTo>
                      <a:pt x="162" y="104"/>
                      <a:pt x="160" y="103"/>
                      <a:pt x="160" y="102"/>
                    </a:cubicBezTo>
                    <a:cubicBezTo>
                      <a:pt x="160" y="101"/>
                      <a:pt x="163" y="103"/>
                      <a:pt x="163" y="103"/>
                    </a:cubicBezTo>
                    <a:cubicBezTo>
                      <a:pt x="163" y="104"/>
                      <a:pt x="166" y="106"/>
                      <a:pt x="167" y="105"/>
                    </a:cubicBezTo>
                    <a:cubicBezTo>
                      <a:pt x="167" y="105"/>
                      <a:pt x="165" y="99"/>
                      <a:pt x="165" y="99"/>
                    </a:cubicBezTo>
                    <a:cubicBezTo>
                      <a:pt x="166" y="99"/>
                      <a:pt x="168" y="104"/>
                      <a:pt x="169" y="104"/>
                    </a:cubicBezTo>
                    <a:cubicBezTo>
                      <a:pt x="169" y="105"/>
                      <a:pt x="170" y="107"/>
                      <a:pt x="171" y="107"/>
                    </a:cubicBezTo>
                    <a:cubicBezTo>
                      <a:pt x="172" y="107"/>
                      <a:pt x="173" y="105"/>
                      <a:pt x="173" y="105"/>
                    </a:cubicBezTo>
                    <a:cubicBezTo>
                      <a:pt x="171" y="106"/>
                      <a:pt x="177" y="110"/>
                      <a:pt x="177" y="111"/>
                    </a:cubicBezTo>
                    <a:cubicBezTo>
                      <a:pt x="176" y="111"/>
                      <a:pt x="176" y="111"/>
                      <a:pt x="176" y="111"/>
                    </a:cubicBezTo>
                    <a:cubicBezTo>
                      <a:pt x="175" y="112"/>
                      <a:pt x="177" y="112"/>
                      <a:pt x="177" y="113"/>
                    </a:cubicBezTo>
                    <a:cubicBezTo>
                      <a:pt x="177" y="113"/>
                      <a:pt x="175" y="114"/>
                      <a:pt x="176" y="114"/>
                    </a:cubicBezTo>
                    <a:cubicBezTo>
                      <a:pt x="177" y="115"/>
                      <a:pt x="178" y="116"/>
                      <a:pt x="179" y="117"/>
                    </a:cubicBezTo>
                    <a:cubicBezTo>
                      <a:pt x="181" y="119"/>
                      <a:pt x="182" y="120"/>
                      <a:pt x="184" y="121"/>
                    </a:cubicBezTo>
                    <a:cubicBezTo>
                      <a:pt x="184" y="121"/>
                      <a:pt x="182" y="125"/>
                      <a:pt x="183" y="125"/>
                    </a:cubicBezTo>
                    <a:cubicBezTo>
                      <a:pt x="184" y="126"/>
                      <a:pt x="184" y="124"/>
                      <a:pt x="184" y="124"/>
                    </a:cubicBezTo>
                    <a:cubicBezTo>
                      <a:pt x="185" y="123"/>
                      <a:pt x="185" y="126"/>
                      <a:pt x="186" y="127"/>
                    </a:cubicBezTo>
                    <a:cubicBezTo>
                      <a:pt x="186" y="127"/>
                      <a:pt x="186" y="126"/>
                      <a:pt x="186" y="125"/>
                    </a:cubicBezTo>
                    <a:cubicBezTo>
                      <a:pt x="186" y="127"/>
                      <a:pt x="192" y="130"/>
                      <a:pt x="193" y="127"/>
                    </a:cubicBezTo>
                    <a:cubicBezTo>
                      <a:pt x="193" y="127"/>
                      <a:pt x="193" y="128"/>
                      <a:pt x="193" y="128"/>
                    </a:cubicBezTo>
                    <a:cubicBezTo>
                      <a:pt x="193" y="128"/>
                      <a:pt x="194" y="127"/>
                      <a:pt x="194" y="126"/>
                    </a:cubicBezTo>
                    <a:cubicBezTo>
                      <a:pt x="193" y="126"/>
                      <a:pt x="194" y="127"/>
                      <a:pt x="194" y="1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39" name="Freeform 641">
                <a:extLst>
                  <a:ext uri="{FF2B5EF4-FFF2-40B4-BE49-F238E27FC236}">
                    <a16:creationId xmlns:a16="http://schemas.microsoft.com/office/drawing/2014/main" id="{5B3DBE13-971E-B540-AE1C-13AB74663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54" y="6516515"/>
                <a:ext cx="2697442" cy="1337935"/>
              </a:xfrm>
              <a:custGeom>
                <a:avLst/>
                <a:gdLst>
                  <a:gd name="T0" fmla="*/ 84 w 289"/>
                  <a:gd name="T1" fmla="*/ 106 h 143"/>
                  <a:gd name="T2" fmla="*/ 105 w 289"/>
                  <a:gd name="T3" fmla="*/ 119 h 143"/>
                  <a:gd name="T4" fmla="*/ 125 w 289"/>
                  <a:gd name="T5" fmla="*/ 127 h 143"/>
                  <a:gd name="T6" fmla="*/ 137 w 289"/>
                  <a:gd name="T7" fmla="*/ 127 h 143"/>
                  <a:gd name="T8" fmla="*/ 149 w 289"/>
                  <a:gd name="T9" fmla="*/ 119 h 143"/>
                  <a:gd name="T10" fmla="*/ 162 w 289"/>
                  <a:gd name="T11" fmla="*/ 118 h 143"/>
                  <a:gd name="T12" fmla="*/ 177 w 289"/>
                  <a:gd name="T13" fmla="*/ 119 h 143"/>
                  <a:gd name="T14" fmla="*/ 171 w 289"/>
                  <a:gd name="T15" fmla="*/ 113 h 143"/>
                  <a:gd name="T16" fmla="*/ 186 w 289"/>
                  <a:gd name="T17" fmla="*/ 113 h 143"/>
                  <a:gd name="T18" fmla="*/ 209 w 289"/>
                  <a:gd name="T19" fmla="*/ 122 h 143"/>
                  <a:gd name="T20" fmla="*/ 213 w 289"/>
                  <a:gd name="T21" fmla="*/ 133 h 143"/>
                  <a:gd name="T22" fmla="*/ 220 w 289"/>
                  <a:gd name="T23" fmla="*/ 143 h 143"/>
                  <a:gd name="T24" fmla="*/ 215 w 289"/>
                  <a:gd name="T25" fmla="*/ 108 h 143"/>
                  <a:gd name="T26" fmla="*/ 234 w 289"/>
                  <a:gd name="T27" fmla="*/ 92 h 143"/>
                  <a:gd name="T28" fmla="*/ 239 w 289"/>
                  <a:gd name="T29" fmla="*/ 86 h 143"/>
                  <a:gd name="T30" fmla="*/ 244 w 289"/>
                  <a:gd name="T31" fmla="*/ 82 h 143"/>
                  <a:gd name="T32" fmla="*/ 242 w 289"/>
                  <a:gd name="T33" fmla="*/ 78 h 143"/>
                  <a:gd name="T34" fmla="*/ 238 w 289"/>
                  <a:gd name="T35" fmla="*/ 71 h 143"/>
                  <a:gd name="T36" fmla="*/ 239 w 289"/>
                  <a:gd name="T37" fmla="*/ 69 h 143"/>
                  <a:gd name="T38" fmla="*/ 242 w 289"/>
                  <a:gd name="T39" fmla="*/ 75 h 143"/>
                  <a:gd name="T40" fmla="*/ 246 w 289"/>
                  <a:gd name="T41" fmla="*/ 62 h 143"/>
                  <a:gd name="T42" fmla="*/ 253 w 289"/>
                  <a:gd name="T43" fmla="*/ 52 h 143"/>
                  <a:gd name="T44" fmla="*/ 265 w 289"/>
                  <a:gd name="T45" fmla="*/ 48 h 143"/>
                  <a:gd name="T46" fmla="*/ 271 w 289"/>
                  <a:gd name="T47" fmla="*/ 48 h 143"/>
                  <a:gd name="T48" fmla="*/ 274 w 289"/>
                  <a:gd name="T49" fmla="*/ 35 h 143"/>
                  <a:gd name="T50" fmla="*/ 288 w 289"/>
                  <a:gd name="T51" fmla="*/ 28 h 143"/>
                  <a:gd name="T52" fmla="*/ 276 w 289"/>
                  <a:gd name="T53" fmla="*/ 13 h 143"/>
                  <a:gd name="T54" fmla="*/ 264 w 289"/>
                  <a:gd name="T55" fmla="*/ 28 h 143"/>
                  <a:gd name="T56" fmla="*/ 237 w 289"/>
                  <a:gd name="T57" fmla="*/ 39 h 143"/>
                  <a:gd name="T58" fmla="*/ 224 w 289"/>
                  <a:gd name="T59" fmla="*/ 45 h 143"/>
                  <a:gd name="T60" fmla="*/ 208 w 289"/>
                  <a:gd name="T61" fmla="*/ 44 h 143"/>
                  <a:gd name="T62" fmla="*/ 203 w 289"/>
                  <a:gd name="T63" fmla="*/ 36 h 143"/>
                  <a:gd name="T64" fmla="*/ 196 w 289"/>
                  <a:gd name="T65" fmla="*/ 28 h 143"/>
                  <a:gd name="T66" fmla="*/ 185 w 289"/>
                  <a:gd name="T67" fmla="*/ 48 h 143"/>
                  <a:gd name="T68" fmla="*/ 187 w 289"/>
                  <a:gd name="T69" fmla="*/ 25 h 143"/>
                  <a:gd name="T70" fmla="*/ 196 w 289"/>
                  <a:gd name="T71" fmla="*/ 17 h 143"/>
                  <a:gd name="T72" fmla="*/ 184 w 289"/>
                  <a:gd name="T73" fmla="*/ 13 h 143"/>
                  <a:gd name="T74" fmla="*/ 165 w 289"/>
                  <a:gd name="T75" fmla="*/ 15 h 143"/>
                  <a:gd name="T76" fmla="*/ 158 w 289"/>
                  <a:gd name="T77" fmla="*/ 5 h 143"/>
                  <a:gd name="T78" fmla="*/ 147 w 289"/>
                  <a:gd name="T79" fmla="*/ 4 h 143"/>
                  <a:gd name="T80" fmla="*/ 30 w 289"/>
                  <a:gd name="T81" fmla="*/ 4 h 143"/>
                  <a:gd name="T82" fmla="*/ 7 w 289"/>
                  <a:gd name="T83" fmla="*/ 9 h 143"/>
                  <a:gd name="T84" fmla="*/ 8 w 289"/>
                  <a:gd name="T85" fmla="*/ 21 h 143"/>
                  <a:gd name="T86" fmla="*/ 2 w 289"/>
                  <a:gd name="T87" fmla="*/ 40 h 143"/>
                  <a:gd name="T88" fmla="*/ 5 w 289"/>
                  <a:gd name="T89" fmla="*/ 63 h 143"/>
                  <a:gd name="T90" fmla="*/ 12 w 289"/>
                  <a:gd name="T91" fmla="*/ 73 h 143"/>
                  <a:gd name="T92" fmla="*/ 21 w 289"/>
                  <a:gd name="T93" fmla="*/ 88 h 143"/>
                  <a:gd name="T94" fmla="*/ 39 w 289"/>
                  <a:gd name="T95" fmla="*/ 10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9" h="143">
                    <a:moveTo>
                      <a:pt x="68" y="108"/>
                    </a:moveTo>
                    <a:cubicBezTo>
                      <a:pt x="71" y="108"/>
                      <a:pt x="74" y="108"/>
                      <a:pt x="78" y="108"/>
                    </a:cubicBezTo>
                    <a:cubicBezTo>
                      <a:pt x="79" y="108"/>
                      <a:pt x="81" y="108"/>
                      <a:pt x="82" y="108"/>
                    </a:cubicBezTo>
                    <a:cubicBezTo>
                      <a:pt x="83" y="108"/>
                      <a:pt x="83" y="106"/>
                      <a:pt x="84" y="106"/>
                    </a:cubicBezTo>
                    <a:cubicBezTo>
                      <a:pt x="85" y="105"/>
                      <a:pt x="91" y="105"/>
                      <a:pt x="91" y="106"/>
                    </a:cubicBezTo>
                    <a:cubicBezTo>
                      <a:pt x="94" y="108"/>
                      <a:pt x="97" y="110"/>
                      <a:pt x="100" y="112"/>
                    </a:cubicBezTo>
                    <a:cubicBezTo>
                      <a:pt x="100" y="112"/>
                      <a:pt x="101" y="115"/>
                      <a:pt x="101" y="116"/>
                    </a:cubicBezTo>
                    <a:cubicBezTo>
                      <a:pt x="102" y="118"/>
                      <a:pt x="102" y="118"/>
                      <a:pt x="105" y="119"/>
                    </a:cubicBezTo>
                    <a:cubicBezTo>
                      <a:pt x="107" y="120"/>
                      <a:pt x="108" y="121"/>
                      <a:pt x="109" y="119"/>
                    </a:cubicBezTo>
                    <a:cubicBezTo>
                      <a:pt x="110" y="116"/>
                      <a:pt x="111" y="116"/>
                      <a:pt x="114" y="117"/>
                    </a:cubicBezTo>
                    <a:cubicBezTo>
                      <a:pt x="116" y="117"/>
                      <a:pt x="119" y="118"/>
                      <a:pt x="119" y="120"/>
                    </a:cubicBezTo>
                    <a:cubicBezTo>
                      <a:pt x="121" y="123"/>
                      <a:pt x="123" y="124"/>
                      <a:pt x="125" y="127"/>
                    </a:cubicBezTo>
                    <a:cubicBezTo>
                      <a:pt x="127" y="129"/>
                      <a:pt x="126" y="133"/>
                      <a:pt x="129" y="134"/>
                    </a:cubicBezTo>
                    <a:cubicBezTo>
                      <a:pt x="131" y="136"/>
                      <a:pt x="135" y="136"/>
                      <a:pt x="137" y="137"/>
                    </a:cubicBezTo>
                    <a:cubicBezTo>
                      <a:pt x="137" y="136"/>
                      <a:pt x="135" y="129"/>
                      <a:pt x="135" y="129"/>
                    </a:cubicBezTo>
                    <a:cubicBezTo>
                      <a:pt x="137" y="130"/>
                      <a:pt x="136" y="127"/>
                      <a:pt x="137" y="127"/>
                    </a:cubicBezTo>
                    <a:cubicBezTo>
                      <a:pt x="137" y="126"/>
                      <a:pt x="139" y="126"/>
                      <a:pt x="140" y="125"/>
                    </a:cubicBezTo>
                    <a:cubicBezTo>
                      <a:pt x="141" y="125"/>
                      <a:pt x="142" y="122"/>
                      <a:pt x="142" y="122"/>
                    </a:cubicBezTo>
                    <a:cubicBezTo>
                      <a:pt x="143" y="123"/>
                      <a:pt x="144" y="123"/>
                      <a:pt x="145" y="122"/>
                    </a:cubicBezTo>
                    <a:cubicBezTo>
                      <a:pt x="147" y="121"/>
                      <a:pt x="148" y="121"/>
                      <a:pt x="149" y="119"/>
                    </a:cubicBezTo>
                    <a:cubicBezTo>
                      <a:pt x="151" y="118"/>
                      <a:pt x="148" y="118"/>
                      <a:pt x="148" y="117"/>
                    </a:cubicBezTo>
                    <a:cubicBezTo>
                      <a:pt x="148" y="117"/>
                      <a:pt x="151" y="118"/>
                      <a:pt x="152" y="117"/>
                    </a:cubicBezTo>
                    <a:cubicBezTo>
                      <a:pt x="154" y="116"/>
                      <a:pt x="155" y="116"/>
                      <a:pt x="157" y="116"/>
                    </a:cubicBezTo>
                    <a:cubicBezTo>
                      <a:pt x="159" y="116"/>
                      <a:pt x="160" y="119"/>
                      <a:pt x="162" y="118"/>
                    </a:cubicBezTo>
                    <a:cubicBezTo>
                      <a:pt x="165" y="116"/>
                      <a:pt x="166" y="118"/>
                      <a:pt x="168" y="119"/>
                    </a:cubicBezTo>
                    <a:cubicBezTo>
                      <a:pt x="170" y="120"/>
                      <a:pt x="171" y="118"/>
                      <a:pt x="172" y="118"/>
                    </a:cubicBezTo>
                    <a:cubicBezTo>
                      <a:pt x="173" y="117"/>
                      <a:pt x="176" y="119"/>
                      <a:pt x="176" y="120"/>
                    </a:cubicBezTo>
                    <a:cubicBezTo>
                      <a:pt x="177" y="121"/>
                      <a:pt x="178" y="120"/>
                      <a:pt x="177" y="119"/>
                    </a:cubicBezTo>
                    <a:cubicBezTo>
                      <a:pt x="177" y="119"/>
                      <a:pt x="176" y="118"/>
                      <a:pt x="175" y="118"/>
                    </a:cubicBezTo>
                    <a:cubicBezTo>
                      <a:pt x="174" y="117"/>
                      <a:pt x="176" y="117"/>
                      <a:pt x="176" y="117"/>
                    </a:cubicBezTo>
                    <a:cubicBezTo>
                      <a:pt x="175" y="115"/>
                      <a:pt x="175" y="114"/>
                      <a:pt x="173" y="115"/>
                    </a:cubicBezTo>
                    <a:cubicBezTo>
                      <a:pt x="173" y="115"/>
                      <a:pt x="169" y="115"/>
                      <a:pt x="171" y="113"/>
                    </a:cubicBezTo>
                    <a:cubicBezTo>
                      <a:pt x="173" y="113"/>
                      <a:pt x="174" y="114"/>
                      <a:pt x="175" y="114"/>
                    </a:cubicBezTo>
                    <a:cubicBezTo>
                      <a:pt x="178" y="113"/>
                      <a:pt x="180" y="113"/>
                      <a:pt x="183" y="113"/>
                    </a:cubicBezTo>
                    <a:cubicBezTo>
                      <a:pt x="184" y="113"/>
                      <a:pt x="183" y="113"/>
                      <a:pt x="184" y="114"/>
                    </a:cubicBezTo>
                    <a:cubicBezTo>
                      <a:pt x="184" y="114"/>
                      <a:pt x="185" y="114"/>
                      <a:pt x="186" y="113"/>
                    </a:cubicBezTo>
                    <a:cubicBezTo>
                      <a:pt x="188" y="113"/>
                      <a:pt x="190" y="113"/>
                      <a:pt x="192" y="113"/>
                    </a:cubicBezTo>
                    <a:cubicBezTo>
                      <a:pt x="194" y="113"/>
                      <a:pt x="194" y="115"/>
                      <a:pt x="196" y="116"/>
                    </a:cubicBezTo>
                    <a:cubicBezTo>
                      <a:pt x="198" y="118"/>
                      <a:pt x="200" y="116"/>
                      <a:pt x="202" y="115"/>
                    </a:cubicBezTo>
                    <a:cubicBezTo>
                      <a:pt x="203" y="115"/>
                      <a:pt x="209" y="121"/>
                      <a:pt x="209" y="122"/>
                    </a:cubicBezTo>
                    <a:cubicBezTo>
                      <a:pt x="210" y="123"/>
                      <a:pt x="208" y="125"/>
                      <a:pt x="209" y="126"/>
                    </a:cubicBezTo>
                    <a:cubicBezTo>
                      <a:pt x="210" y="128"/>
                      <a:pt x="209" y="128"/>
                      <a:pt x="210" y="130"/>
                    </a:cubicBezTo>
                    <a:cubicBezTo>
                      <a:pt x="210" y="131"/>
                      <a:pt x="211" y="132"/>
                      <a:pt x="211" y="132"/>
                    </a:cubicBezTo>
                    <a:cubicBezTo>
                      <a:pt x="212" y="132"/>
                      <a:pt x="212" y="133"/>
                      <a:pt x="213" y="133"/>
                    </a:cubicBezTo>
                    <a:cubicBezTo>
                      <a:pt x="214" y="134"/>
                      <a:pt x="213" y="136"/>
                      <a:pt x="214" y="137"/>
                    </a:cubicBezTo>
                    <a:cubicBezTo>
                      <a:pt x="215" y="138"/>
                      <a:pt x="216" y="138"/>
                      <a:pt x="217" y="140"/>
                    </a:cubicBezTo>
                    <a:cubicBezTo>
                      <a:pt x="219" y="143"/>
                      <a:pt x="218" y="140"/>
                      <a:pt x="220" y="141"/>
                    </a:cubicBezTo>
                    <a:cubicBezTo>
                      <a:pt x="220" y="141"/>
                      <a:pt x="220" y="143"/>
                      <a:pt x="220" y="143"/>
                    </a:cubicBezTo>
                    <a:cubicBezTo>
                      <a:pt x="221" y="143"/>
                      <a:pt x="222" y="136"/>
                      <a:pt x="222" y="135"/>
                    </a:cubicBezTo>
                    <a:cubicBezTo>
                      <a:pt x="222" y="132"/>
                      <a:pt x="221" y="130"/>
                      <a:pt x="220" y="126"/>
                    </a:cubicBezTo>
                    <a:cubicBezTo>
                      <a:pt x="218" y="123"/>
                      <a:pt x="218" y="120"/>
                      <a:pt x="217" y="117"/>
                    </a:cubicBezTo>
                    <a:cubicBezTo>
                      <a:pt x="215" y="115"/>
                      <a:pt x="214" y="111"/>
                      <a:pt x="215" y="108"/>
                    </a:cubicBezTo>
                    <a:cubicBezTo>
                      <a:pt x="216" y="105"/>
                      <a:pt x="218" y="103"/>
                      <a:pt x="221" y="101"/>
                    </a:cubicBezTo>
                    <a:cubicBezTo>
                      <a:pt x="222" y="100"/>
                      <a:pt x="223" y="100"/>
                      <a:pt x="224" y="99"/>
                    </a:cubicBezTo>
                    <a:cubicBezTo>
                      <a:pt x="225" y="98"/>
                      <a:pt x="226" y="96"/>
                      <a:pt x="227" y="96"/>
                    </a:cubicBezTo>
                    <a:cubicBezTo>
                      <a:pt x="229" y="94"/>
                      <a:pt x="232" y="94"/>
                      <a:pt x="234" y="92"/>
                    </a:cubicBezTo>
                    <a:cubicBezTo>
                      <a:pt x="235" y="91"/>
                      <a:pt x="236" y="89"/>
                      <a:pt x="238" y="89"/>
                    </a:cubicBezTo>
                    <a:cubicBezTo>
                      <a:pt x="238" y="89"/>
                      <a:pt x="242" y="89"/>
                      <a:pt x="241" y="87"/>
                    </a:cubicBezTo>
                    <a:cubicBezTo>
                      <a:pt x="241" y="87"/>
                      <a:pt x="238" y="88"/>
                      <a:pt x="238" y="88"/>
                    </a:cubicBezTo>
                    <a:cubicBezTo>
                      <a:pt x="238" y="87"/>
                      <a:pt x="240" y="88"/>
                      <a:pt x="239" y="86"/>
                    </a:cubicBezTo>
                    <a:cubicBezTo>
                      <a:pt x="239" y="86"/>
                      <a:pt x="238" y="85"/>
                      <a:pt x="239" y="85"/>
                    </a:cubicBezTo>
                    <a:cubicBezTo>
                      <a:pt x="239" y="84"/>
                      <a:pt x="239" y="85"/>
                      <a:pt x="240" y="84"/>
                    </a:cubicBezTo>
                    <a:cubicBezTo>
                      <a:pt x="239" y="85"/>
                      <a:pt x="241" y="86"/>
                      <a:pt x="241" y="85"/>
                    </a:cubicBezTo>
                    <a:cubicBezTo>
                      <a:pt x="242" y="85"/>
                      <a:pt x="245" y="83"/>
                      <a:pt x="244" y="82"/>
                    </a:cubicBezTo>
                    <a:cubicBezTo>
                      <a:pt x="244" y="83"/>
                      <a:pt x="238" y="82"/>
                      <a:pt x="239" y="81"/>
                    </a:cubicBezTo>
                    <a:cubicBezTo>
                      <a:pt x="239" y="80"/>
                      <a:pt x="240" y="82"/>
                      <a:pt x="241" y="81"/>
                    </a:cubicBezTo>
                    <a:cubicBezTo>
                      <a:pt x="241" y="81"/>
                      <a:pt x="243" y="80"/>
                      <a:pt x="243" y="80"/>
                    </a:cubicBezTo>
                    <a:cubicBezTo>
                      <a:pt x="243" y="80"/>
                      <a:pt x="242" y="79"/>
                      <a:pt x="242" y="78"/>
                    </a:cubicBezTo>
                    <a:cubicBezTo>
                      <a:pt x="243" y="77"/>
                      <a:pt x="243" y="76"/>
                      <a:pt x="241" y="76"/>
                    </a:cubicBezTo>
                    <a:cubicBezTo>
                      <a:pt x="241" y="76"/>
                      <a:pt x="237" y="74"/>
                      <a:pt x="237" y="74"/>
                    </a:cubicBezTo>
                    <a:cubicBezTo>
                      <a:pt x="238" y="73"/>
                      <a:pt x="239" y="74"/>
                      <a:pt x="240" y="74"/>
                    </a:cubicBezTo>
                    <a:cubicBezTo>
                      <a:pt x="241" y="73"/>
                      <a:pt x="239" y="71"/>
                      <a:pt x="238" y="71"/>
                    </a:cubicBezTo>
                    <a:cubicBezTo>
                      <a:pt x="237" y="70"/>
                      <a:pt x="236" y="69"/>
                      <a:pt x="236" y="68"/>
                    </a:cubicBezTo>
                    <a:cubicBezTo>
                      <a:pt x="235" y="67"/>
                      <a:pt x="238" y="65"/>
                      <a:pt x="237" y="64"/>
                    </a:cubicBezTo>
                    <a:cubicBezTo>
                      <a:pt x="238" y="65"/>
                      <a:pt x="237" y="66"/>
                      <a:pt x="237" y="67"/>
                    </a:cubicBezTo>
                    <a:cubicBezTo>
                      <a:pt x="237" y="67"/>
                      <a:pt x="239" y="69"/>
                      <a:pt x="239" y="69"/>
                    </a:cubicBezTo>
                    <a:cubicBezTo>
                      <a:pt x="241" y="67"/>
                      <a:pt x="239" y="62"/>
                      <a:pt x="242" y="61"/>
                    </a:cubicBezTo>
                    <a:cubicBezTo>
                      <a:pt x="241" y="61"/>
                      <a:pt x="241" y="66"/>
                      <a:pt x="242" y="67"/>
                    </a:cubicBezTo>
                    <a:cubicBezTo>
                      <a:pt x="242" y="69"/>
                      <a:pt x="244" y="69"/>
                      <a:pt x="244" y="71"/>
                    </a:cubicBezTo>
                    <a:cubicBezTo>
                      <a:pt x="244" y="72"/>
                      <a:pt x="241" y="74"/>
                      <a:pt x="242" y="75"/>
                    </a:cubicBezTo>
                    <a:cubicBezTo>
                      <a:pt x="242" y="75"/>
                      <a:pt x="248" y="69"/>
                      <a:pt x="247" y="67"/>
                    </a:cubicBezTo>
                    <a:cubicBezTo>
                      <a:pt x="247" y="65"/>
                      <a:pt x="245" y="64"/>
                      <a:pt x="245" y="62"/>
                    </a:cubicBezTo>
                    <a:cubicBezTo>
                      <a:pt x="244" y="61"/>
                      <a:pt x="245" y="58"/>
                      <a:pt x="247" y="59"/>
                    </a:cubicBezTo>
                    <a:cubicBezTo>
                      <a:pt x="246" y="58"/>
                      <a:pt x="245" y="61"/>
                      <a:pt x="246" y="62"/>
                    </a:cubicBezTo>
                    <a:cubicBezTo>
                      <a:pt x="248" y="64"/>
                      <a:pt x="248" y="65"/>
                      <a:pt x="250" y="62"/>
                    </a:cubicBezTo>
                    <a:cubicBezTo>
                      <a:pt x="251" y="61"/>
                      <a:pt x="253" y="58"/>
                      <a:pt x="252" y="56"/>
                    </a:cubicBezTo>
                    <a:cubicBezTo>
                      <a:pt x="252" y="56"/>
                      <a:pt x="251" y="55"/>
                      <a:pt x="252" y="54"/>
                    </a:cubicBezTo>
                    <a:cubicBezTo>
                      <a:pt x="252" y="54"/>
                      <a:pt x="253" y="52"/>
                      <a:pt x="253" y="52"/>
                    </a:cubicBezTo>
                    <a:cubicBezTo>
                      <a:pt x="253" y="52"/>
                      <a:pt x="253" y="54"/>
                      <a:pt x="253" y="54"/>
                    </a:cubicBezTo>
                    <a:cubicBezTo>
                      <a:pt x="253" y="54"/>
                      <a:pt x="258" y="51"/>
                      <a:pt x="260" y="51"/>
                    </a:cubicBezTo>
                    <a:cubicBezTo>
                      <a:pt x="261" y="50"/>
                      <a:pt x="263" y="51"/>
                      <a:pt x="264" y="51"/>
                    </a:cubicBezTo>
                    <a:cubicBezTo>
                      <a:pt x="266" y="50"/>
                      <a:pt x="265" y="49"/>
                      <a:pt x="265" y="48"/>
                    </a:cubicBezTo>
                    <a:cubicBezTo>
                      <a:pt x="266" y="48"/>
                      <a:pt x="266" y="50"/>
                      <a:pt x="267" y="50"/>
                    </a:cubicBezTo>
                    <a:cubicBezTo>
                      <a:pt x="267" y="50"/>
                      <a:pt x="269" y="49"/>
                      <a:pt x="269" y="49"/>
                    </a:cubicBezTo>
                    <a:cubicBezTo>
                      <a:pt x="271" y="51"/>
                      <a:pt x="275" y="46"/>
                      <a:pt x="272" y="46"/>
                    </a:cubicBezTo>
                    <a:cubicBezTo>
                      <a:pt x="272" y="46"/>
                      <a:pt x="272" y="48"/>
                      <a:pt x="271" y="48"/>
                    </a:cubicBezTo>
                    <a:cubicBezTo>
                      <a:pt x="270" y="48"/>
                      <a:pt x="268" y="44"/>
                      <a:pt x="268" y="44"/>
                    </a:cubicBezTo>
                    <a:cubicBezTo>
                      <a:pt x="269" y="43"/>
                      <a:pt x="268" y="42"/>
                      <a:pt x="269" y="41"/>
                    </a:cubicBezTo>
                    <a:cubicBezTo>
                      <a:pt x="270" y="39"/>
                      <a:pt x="271" y="37"/>
                      <a:pt x="272" y="36"/>
                    </a:cubicBezTo>
                    <a:cubicBezTo>
                      <a:pt x="273" y="36"/>
                      <a:pt x="274" y="35"/>
                      <a:pt x="274" y="35"/>
                    </a:cubicBezTo>
                    <a:cubicBezTo>
                      <a:pt x="276" y="36"/>
                      <a:pt x="277" y="33"/>
                      <a:pt x="278" y="32"/>
                    </a:cubicBezTo>
                    <a:cubicBezTo>
                      <a:pt x="278" y="32"/>
                      <a:pt x="280" y="33"/>
                      <a:pt x="281" y="32"/>
                    </a:cubicBezTo>
                    <a:cubicBezTo>
                      <a:pt x="283" y="31"/>
                      <a:pt x="285" y="31"/>
                      <a:pt x="286" y="30"/>
                    </a:cubicBezTo>
                    <a:cubicBezTo>
                      <a:pt x="287" y="30"/>
                      <a:pt x="289" y="29"/>
                      <a:pt x="288" y="28"/>
                    </a:cubicBezTo>
                    <a:cubicBezTo>
                      <a:pt x="286" y="26"/>
                      <a:pt x="286" y="25"/>
                      <a:pt x="285" y="24"/>
                    </a:cubicBezTo>
                    <a:cubicBezTo>
                      <a:pt x="281" y="23"/>
                      <a:pt x="287" y="14"/>
                      <a:pt x="281" y="14"/>
                    </a:cubicBezTo>
                    <a:cubicBezTo>
                      <a:pt x="280" y="13"/>
                      <a:pt x="279" y="15"/>
                      <a:pt x="278" y="14"/>
                    </a:cubicBezTo>
                    <a:cubicBezTo>
                      <a:pt x="277" y="13"/>
                      <a:pt x="277" y="12"/>
                      <a:pt x="276" y="13"/>
                    </a:cubicBezTo>
                    <a:cubicBezTo>
                      <a:pt x="275" y="14"/>
                      <a:pt x="274" y="16"/>
                      <a:pt x="273" y="17"/>
                    </a:cubicBezTo>
                    <a:cubicBezTo>
                      <a:pt x="272" y="18"/>
                      <a:pt x="272" y="20"/>
                      <a:pt x="271" y="21"/>
                    </a:cubicBezTo>
                    <a:cubicBezTo>
                      <a:pt x="271" y="23"/>
                      <a:pt x="270" y="26"/>
                      <a:pt x="268" y="26"/>
                    </a:cubicBezTo>
                    <a:cubicBezTo>
                      <a:pt x="266" y="26"/>
                      <a:pt x="266" y="28"/>
                      <a:pt x="264" y="28"/>
                    </a:cubicBezTo>
                    <a:cubicBezTo>
                      <a:pt x="259" y="28"/>
                      <a:pt x="254" y="28"/>
                      <a:pt x="249" y="28"/>
                    </a:cubicBezTo>
                    <a:cubicBezTo>
                      <a:pt x="247" y="28"/>
                      <a:pt x="247" y="28"/>
                      <a:pt x="246" y="29"/>
                    </a:cubicBezTo>
                    <a:cubicBezTo>
                      <a:pt x="245" y="31"/>
                      <a:pt x="241" y="33"/>
                      <a:pt x="241" y="34"/>
                    </a:cubicBezTo>
                    <a:cubicBezTo>
                      <a:pt x="242" y="37"/>
                      <a:pt x="239" y="39"/>
                      <a:pt x="237" y="39"/>
                    </a:cubicBezTo>
                    <a:cubicBezTo>
                      <a:pt x="235" y="39"/>
                      <a:pt x="234" y="38"/>
                      <a:pt x="232" y="38"/>
                    </a:cubicBezTo>
                    <a:cubicBezTo>
                      <a:pt x="230" y="38"/>
                      <a:pt x="228" y="39"/>
                      <a:pt x="227" y="39"/>
                    </a:cubicBezTo>
                    <a:cubicBezTo>
                      <a:pt x="227" y="39"/>
                      <a:pt x="227" y="42"/>
                      <a:pt x="228" y="42"/>
                    </a:cubicBezTo>
                    <a:cubicBezTo>
                      <a:pt x="227" y="43"/>
                      <a:pt x="226" y="44"/>
                      <a:pt x="224" y="45"/>
                    </a:cubicBezTo>
                    <a:cubicBezTo>
                      <a:pt x="222" y="46"/>
                      <a:pt x="219" y="48"/>
                      <a:pt x="216" y="49"/>
                    </a:cubicBezTo>
                    <a:cubicBezTo>
                      <a:pt x="213" y="50"/>
                      <a:pt x="210" y="50"/>
                      <a:pt x="207" y="49"/>
                    </a:cubicBezTo>
                    <a:cubicBezTo>
                      <a:pt x="206" y="48"/>
                      <a:pt x="205" y="47"/>
                      <a:pt x="206" y="46"/>
                    </a:cubicBezTo>
                    <a:cubicBezTo>
                      <a:pt x="206" y="46"/>
                      <a:pt x="207" y="44"/>
                      <a:pt x="208" y="44"/>
                    </a:cubicBezTo>
                    <a:cubicBezTo>
                      <a:pt x="208" y="44"/>
                      <a:pt x="208" y="45"/>
                      <a:pt x="208" y="46"/>
                    </a:cubicBezTo>
                    <a:cubicBezTo>
                      <a:pt x="210" y="42"/>
                      <a:pt x="211" y="39"/>
                      <a:pt x="209" y="35"/>
                    </a:cubicBezTo>
                    <a:cubicBezTo>
                      <a:pt x="208" y="34"/>
                      <a:pt x="206" y="36"/>
                      <a:pt x="205" y="36"/>
                    </a:cubicBezTo>
                    <a:cubicBezTo>
                      <a:pt x="204" y="37"/>
                      <a:pt x="204" y="36"/>
                      <a:pt x="203" y="36"/>
                    </a:cubicBezTo>
                    <a:cubicBezTo>
                      <a:pt x="202" y="35"/>
                      <a:pt x="204" y="34"/>
                      <a:pt x="204" y="34"/>
                    </a:cubicBezTo>
                    <a:cubicBezTo>
                      <a:pt x="208" y="30"/>
                      <a:pt x="205" y="26"/>
                      <a:pt x="201" y="25"/>
                    </a:cubicBezTo>
                    <a:cubicBezTo>
                      <a:pt x="198" y="24"/>
                      <a:pt x="198" y="25"/>
                      <a:pt x="196" y="26"/>
                    </a:cubicBezTo>
                    <a:cubicBezTo>
                      <a:pt x="196" y="27"/>
                      <a:pt x="196" y="27"/>
                      <a:pt x="196" y="28"/>
                    </a:cubicBezTo>
                    <a:cubicBezTo>
                      <a:pt x="196" y="29"/>
                      <a:pt x="194" y="28"/>
                      <a:pt x="193" y="28"/>
                    </a:cubicBezTo>
                    <a:cubicBezTo>
                      <a:pt x="192" y="28"/>
                      <a:pt x="190" y="36"/>
                      <a:pt x="190" y="37"/>
                    </a:cubicBezTo>
                    <a:cubicBezTo>
                      <a:pt x="191" y="42"/>
                      <a:pt x="192" y="45"/>
                      <a:pt x="188" y="47"/>
                    </a:cubicBezTo>
                    <a:cubicBezTo>
                      <a:pt x="188" y="48"/>
                      <a:pt x="185" y="49"/>
                      <a:pt x="185" y="48"/>
                    </a:cubicBezTo>
                    <a:cubicBezTo>
                      <a:pt x="185" y="46"/>
                      <a:pt x="184" y="44"/>
                      <a:pt x="184" y="42"/>
                    </a:cubicBezTo>
                    <a:cubicBezTo>
                      <a:pt x="184" y="41"/>
                      <a:pt x="186" y="30"/>
                      <a:pt x="186" y="30"/>
                    </a:cubicBezTo>
                    <a:cubicBezTo>
                      <a:pt x="185" y="30"/>
                      <a:pt x="183" y="32"/>
                      <a:pt x="183" y="31"/>
                    </a:cubicBezTo>
                    <a:cubicBezTo>
                      <a:pt x="183" y="30"/>
                      <a:pt x="186" y="26"/>
                      <a:pt x="187" y="25"/>
                    </a:cubicBezTo>
                    <a:cubicBezTo>
                      <a:pt x="188" y="23"/>
                      <a:pt x="191" y="23"/>
                      <a:pt x="193" y="22"/>
                    </a:cubicBezTo>
                    <a:cubicBezTo>
                      <a:pt x="196" y="22"/>
                      <a:pt x="199" y="23"/>
                      <a:pt x="202" y="23"/>
                    </a:cubicBezTo>
                    <a:cubicBezTo>
                      <a:pt x="205" y="23"/>
                      <a:pt x="201" y="20"/>
                      <a:pt x="199" y="20"/>
                    </a:cubicBezTo>
                    <a:cubicBezTo>
                      <a:pt x="197" y="20"/>
                      <a:pt x="199" y="17"/>
                      <a:pt x="196" y="17"/>
                    </a:cubicBezTo>
                    <a:cubicBezTo>
                      <a:pt x="194" y="18"/>
                      <a:pt x="192" y="19"/>
                      <a:pt x="189" y="19"/>
                    </a:cubicBezTo>
                    <a:cubicBezTo>
                      <a:pt x="187" y="19"/>
                      <a:pt x="185" y="17"/>
                      <a:pt x="183" y="16"/>
                    </a:cubicBezTo>
                    <a:cubicBezTo>
                      <a:pt x="183" y="16"/>
                      <a:pt x="180" y="16"/>
                      <a:pt x="181" y="15"/>
                    </a:cubicBezTo>
                    <a:cubicBezTo>
                      <a:pt x="182" y="15"/>
                      <a:pt x="184" y="14"/>
                      <a:pt x="184" y="13"/>
                    </a:cubicBezTo>
                    <a:cubicBezTo>
                      <a:pt x="184" y="13"/>
                      <a:pt x="176" y="16"/>
                      <a:pt x="175" y="16"/>
                    </a:cubicBezTo>
                    <a:cubicBezTo>
                      <a:pt x="174" y="17"/>
                      <a:pt x="173" y="18"/>
                      <a:pt x="172" y="18"/>
                    </a:cubicBezTo>
                    <a:cubicBezTo>
                      <a:pt x="170" y="18"/>
                      <a:pt x="170" y="16"/>
                      <a:pt x="168" y="16"/>
                    </a:cubicBezTo>
                    <a:cubicBezTo>
                      <a:pt x="167" y="16"/>
                      <a:pt x="162" y="18"/>
                      <a:pt x="165" y="15"/>
                    </a:cubicBezTo>
                    <a:cubicBezTo>
                      <a:pt x="168" y="13"/>
                      <a:pt x="171" y="11"/>
                      <a:pt x="174" y="9"/>
                    </a:cubicBezTo>
                    <a:cubicBezTo>
                      <a:pt x="172" y="9"/>
                      <a:pt x="170" y="7"/>
                      <a:pt x="168" y="9"/>
                    </a:cubicBezTo>
                    <a:cubicBezTo>
                      <a:pt x="165" y="10"/>
                      <a:pt x="164" y="8"/>
                      <a:pt x="161" y="7"/>
                    </a:cubicBezTo>
                    <a:cubicBezTo>
                      <a:pt x="160" y="7"/>
                      <a:pt x="159" y="6"/>
                      <a:pt x="158" y="5"/>
                    </a:cubicBezTo>
                    <a:cubicBezTo>
                      <a:pt x="156" y="5"/>
                      <a:pt x="155" y="6"/>
                      <a:pt x="153" y="6"/>
                    </a:cubicBezTo>
                    <a:cubicBezTo>
                      <a:pt x="152" y="5"/>
                      <a:pt x="150" y="5"/>
                      <a:pt x="150" y="3"/>
                    </a:cubicBezTo>
                    <a:cubicBezTo>
                      <a:pt x="150" y="3"/>
                      <a:pt x="148" y="0"/>
                      <a:pt x="148" y="1"/>
                    </a:cubicBezTo>
                    <a:cubicBezTo>
                      <a:pt x="147" y="1"/>
                      <a:pt x="148" y="4"/>
                      <a:pt x="147" y="4"/>
                    </a:cubicBezTo>
                    <a:cubicBezTo>
                      <a:pt x="146" y="4"/>
                      <a:pt x="145" y="4"/>
                      <a:pt x="145" y="4"/>
                    </a:cubicBezTo>
                    <a:cubicBezTo>
                      <a:pt x="142" y="4"/>
                      <a:pt x="139" y="4"/>
                      <a:pt x="136" y="4"/>
                    </a:cubicBezTo>
                    <a:cubicBezTo>
                      <a:pt x="125" y="4"/>
                      <a:pt x="115" y="4"/>
                      <a:pt x="105" y="4"/>
                    </a:cubicBezTo>
                    <a:cubicBezTo>
                      <a:pt x="80" y="4"/>
                      <a:pt x="55" y="4"/>
                      <a:pt x="30" y="4"/>
                    </a:cubicBezTo>
                    <a:cubicBezTo>
                      <a:pt x="24" y="4"/>
                      <a:pt x="17" y="4"/>
                      <a:pt x="11" y="4"/>
                    </a:cubicBezTo>
                    <a:cubicBezTo>
                      <a:pt x="12" y="5"/>
                      <a:pt x="14" y="13"/>
                      <a:pt x="11" y="14"/>
                    </a:cubicBezTo>
                    <a:cubicBezTo>
                      <a:pt x="9" y="14"/>
                      <a:pt x="8" y="14"/>
                      <a:pt x="10" y="12"/>
                    </a:cubicBezTo>
                    <a:cubicBezTo>
                      <a:pt x="12" y="9"/>
                      <a:pt x="9" y="9"/>
                      <a:pt x="7" y="9"/>
                    </a:cubicBezTo>
                    <a:cubicBezTo>
                      <a:pt x="5" y="9"/>
                      <a:pt x="2" y="7"/>
                      <a:pt x="1" y="7"/>
                    </a:cubicBezTo>
                    <a:cubicBezTo>
                      <a:pt x="0" y="8"/>
                      <a:pt x="2" y="12"/>
                      <a:pt x="2" y="12"/>
                    </a:cubicBezTo>
                    <a:cubicBezTo>
                      <a:pt x="3" y="15"/>
                      <a:pt x="4" y="16"/>
                      <a:pt x="4" y="18"/>
                    </a:cubicBezTo>
                    <a:cubicBezTo>
                      <a:pt x="4" y="19"/>
                      <a:pt x="7" y="21"/>
                      <a:pt x="8" y="21"/>
                    </a:cubicBezTo>
                    <a:cubicBezTo>
                      <a:pt x="7" y="21"/>
                      <a:pt x="6" y="21"/>
                      <a:pt x="5" y="22"/>
                    </a:cubicBezTo>
                    <a:cubicBezTo>
                      <a:pt x="4" y="23"/>
                      <a:pt x="5" y="24"/>
                      <a:pt x="5" y="25"/>
                    </a:cubicBezTo>
                    <a:cubicBezTo>
                      <a:pt x="5" y="28"/>
                      <a:pt x="5" y="30"/>
                      <a:pt x="4" y="32"/>
                    </a:cubicBezTo>
                    <a:cubicBezTo>
                      <a:pt x="4" y="35"/>
                      <a:pt x="3" y="37"/>
                      <a:pt x="2" y="40"/>
                    </a:cubicBezTo>
                    <a:cubicBezTo>
                      <a:pt x="1" y="43"/>
                      <a:pt x="3" y="46"/>
                      <a:pt x="4" y="49"/>
                    </a:cubicBezTo>
                    <a:cubicBezTo>
                      <a:pt x="4" y="52"/>
                      <a:pt x="3" y="54"/>
                      <a:pt x="3" y="56"/>
                    </a:cubicBezTo>
                    <a:cubicBezTo>
                      <a:pt x="3" y="57"/>
                      <a:pt x="4" y="58"/>
                      <a:pt x="4" y="59"/>
                    </a:cubicBezTo>
                    <a:cubicBezTo>
                      <a:pt x="5" y="60"/>
                      <a:pt x="5" y="62"/>
                      <a:pt x="5" y="63"/>
                    </a:cubicBezTo>
                    <a:cubicBezTo>
                      <a:pt x="6" y="66"/>
                      <a:pt x="9" y="67"/>
                      <a:pt x="10" y="70"/>
                    </a:cubicBezTo>
                    <a:cubicBezTo>
                      <a:pt x="11" y="72"/>
                      <a:pt x="11" y="71"/>
                      <a:pt x="12" y="70"/>
                    </a:cubicBezTo>
                    <a:cubicBezTo>
                      <a:pt x="12" y="70"/>
                      <a:pt x="13" y="73"/>
                      <a:pt x="13" y="73"/>
                    </a:cubicBezTo>
                    <a:cubicBezTo>
                      <a:pt x="13" y="73"/>
                      <a:pt x="12" y="72"/>
                      <a:pt x="12" y="73"/>
                    </a:cubicBezTo>
                    <a:cubicBezTo>
                      <a:pt x="12" y="74"/>
                      <a:pt x="12" y="75"/>
                      <a:pt x="13" y="76"/>
                    </a:cubicBezTo>
                    <a:cubicBezTo>
                      <a:pt x="14" y="76"/>
                      <a:pt x="14" y="76"/>
                      <a:pt x="15" y="77"/>
                    </a:cubicBezTo>
                    <a:cubicBezTo>
                      <a:pt x="16" y="78"/>
                      <a:pt x="14" y="79"/>
                      <a:pt x="15" y="80"/>
                    </a:cubicBezTo>
                    <a:cubicBezTo>
                      <a:pt x="17" y="83"/>
                      <a:pt x="21" y="85"/>
                      <a:pt x="21" y="88"/>
                    </a:cubicBezTo>
                    <a:cubicBezTo>
                      <a:pt x="22" y="90"/>
                      <a:pt x="23" y="90"/>
                      <a:pt x="25" y="91"/>
                    </a:cubicBezTo>
                    <a:cubicBezTo>
                      <a:pt x="27" y="92"/>
                      <a:pt x="29" y="93"/>
                      <a:pt x="31" y="93"/>
                    </a:cubicBezTo>
                    <a:cubicBezTo>
                      <a:pt x="33" y="93"/>
                      <a:pt x="35" y="95"/>
                      <a:pt x="36" y="96"/>
                    </a:cubicBezTo>
                    <a:cubicBezTo>
                      <a:pt x="36" y="97"/>
                      <a:pt x="40" y="101"/>
                      <a:pt x="39" y="102"/>
                    </a:cubicBezTo>
                    <a:cubicBezTo>
                      <a:pt x="43" y="101"/>
                      <a:pt x="48" y="100"/>
                      <a:pt x="52" y="101"/>
                    </a:cubicBezTo>
                    <a:cubicBezTo>
                      <a:pt x="58" y="103"/>
                      <a:pt x="63" y="106"/>
                      <a:pt x="68" y="10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40" name="Freeform 642">
                <a:extLst>
                  <a:ext uri="{FF2B5EF4-FFF2-40B4-BE49-F238E27FC236}">
                    <a16:creationId xmlns:a16="http://schemas.microsoft.com/office/drawing/2014/main" id="{76862825-1C3D-BB49-9D74-15009A0C65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33282" y="4907812"/>
                <a:ext cx="3984061" cy="2048316"/>
              </a:xfrm>
              <a:custGeom>
                <a:avLst/>
                <a:gdLst>
                  <a:gd name="T0" fmla="*/ 255 w 427"/>
                  <a:gd name="T1" fmla="*/ 181 h 219"/>
                  <a:gd name="T2" fmla="*/ 299 w 427"/>
                  <a:gd name="T3" fmla="*/ 195 h 219"/>
                  <a:gd name="T4" fmla="*/ 296 w 427"/>
                  <a:gd name="T5" fmla="*/ 215 h 219"/>
                  <a:gd name="T6" fmla="*/ 332 w 427"/>
                  <a:gd name="T7" fmla="*/ 200 h 219"/>
                  <a:gd name="T8" fmla="*/ 366 w 427"/>
                  <a:gd name="T9" fmla="*/ 196 h 219"/>
                  <a:gd name="T10" fmla="*/ 383 w 427"/>
                  <a:gd name="T11" fmla="*/ 200 h 219"/>
                  <a:gd name="T12" fmla="*/ 391 w 427"/>
                  <a:gd name="T13" fmla="*/ 201 h 219"/>
                  <a:gd name="T14" fmla="*/ 380 w 427"/>
                  <a:gd name="T15" fmla="*/ 188 h 219"/>
                  <a:gd name="T16" fmla="*/ 382 w 427"/>
                  <a:gd name="T17" fmla="*/ 176 h 219"/>
                  <a:gd name="T18" fmla="*/ 354 w 427"/>
                  <a:gd name="T19" fmla="*/ 180 h 219"/>
                  <a:gd name="T20" fmla="*/ 414 w 427"/>
                  <a:gd name="T21" fmla="*/ 160 h 219"/>
                  <a:gd name="T22" fmla="*/ 417 w 427"/>
                  <a:gd name="T23" fmla="*/ 144 h 219"/>
                  <a:gd name="T24" fmla="*/ 415 w 427"/>
                  <a:gd name="T25" fmla="*/ 139 h 219"/>
                  <a:gd name="T26" fmla="*/ 394 w 427"/>
                  <a:gd name="T27" fmla="*/ 126 h 219"/>
                  <a:gd name="T28" fmla="*/ 390 w 427"/>
                  <a:gd name="T29" fmla="*/ 110 h 219"/>
                  <a:gd name="T30" fmla="*/ 378 w 427"/>
                  <a:gd name="T31" fmla="*/ 104 h 219"/>
                  <a:gd name="T32" fmla="*/ 364 w 427"/>
                  <a:gd name="T33" fmla="*/ 112 h 219"/>
                  <a:gd name="T34" fmla="*/ 356 w 427"/>
                  <a:gd name="T35" fmla="*/ 107 h 219"/>
                  <a:gd name="T36" fmla="*/ 342 w 427"/>
                  <a:gd name="T37" fmla="*/ 85 h 219"/>
                  <a:gd name="T38" fmla="*/ 314 w 427"/>
                  <a:gd name="T39" fmla="*/ 91 h 219"/>
                  <a:gd name="T40" fmla="*/ 320 w 427"/>
                  <a:gd name="T41" fmla="*/ 116 h 219"/>
                  <a:gd name="T42" fmla="*/ 306 w 427"/>
                  <a:gd name="T43" fmla="*/ 159 h 219"/>
                  <a:gd name="T44" fmla="*/ 292 w 427"/>
                  <a:gd name="T45" fmla="*/ 135 h 219"/>
                  <a:gd name="T46" fmla="*/ 250 w 427"/>
                  <a:gd name="T47" fmla="*/ 119 h 219"/>
                  <a:gd name="T48" fmla="*/ 237 w 427"/>
                  <a:gd name="T49" fmla="*/ 86 h 219"/>
                  <a:gd name="T50" fmla="*/ 246 w 427"/>
                  <a:gd name="T51" fmla="*/ 77 h 219"/>
                  <a:gd name="T52" fmla="*/ 246 w 427"/>
                  <a:gd name="T53" fmla="*/ 70 h 219"/>
                  <a:gd name="T54" fmla="*/ 263 w 427"/>
                  <a:gd name="T55" fmla="*/ 58 h 219"/>
                  <a:gd name="T56" fmla="*/ 276 w 427"/>
                  <a:gd name="T57" fmla="*/ 48 h 219"/>
                  <a:gd name="T58" fmla="*/ 293 w 427"/>
                  <a:gd name="T59" fmla="*/ 36 h 219"/>
                  <a:gd name="T60" fmla="*/ 276 w 427"/>
                  <a:gd name="T61" fmla="*/ 23 h 219"/>
                  <a:gd name="T62" fmla="*/ 262 w 427"/>
                  <a:gd name="T63" fmla="*/ 35 h 219"/>
                  <a:gd name="T64" fmla="*/ 252 w 427"/>
                  <a:gd name="T65" fmla="*/ 23 h 219"/>
                  <a:gd name="T66" fmla="*/ 241 w 427"/>
                  <a:gd name="T67" fmla="*/ 10 h 219"/>
                  <a:gd name="T68" fmla="*/ 223 w 427"/>
                  <a:gd name="T69" fmla="*/ 6 h 219"/>
                  <a:gd name="T70" fmla="*/ 232 w 427"/>
                  <a:gd name="T71" fmla="*/ 27 h 219"/>
                  <a:gd name="T72" fmla="*/ 226 w 427"/>
                  <a:gd name="T73" fmla="*/ 40 h 219"/>
                  <a:gd name="T74" fmla="*/ 218 w 427"/>
                  <a:gd name="T75" fmla="*/ 37 h 219"/>
                  <a:gd name="T76" fmla="*/ 164 w 427"/>
                  <a:gd name="T77" fmla="*/ 29 h 219"/>
                  <a:gd name="T78" fmla="*/ 166 w 427"/>
                  <a:gd name="T79" fmla="*/ 41 h 219"/>
                  <a:gd name="T80" fmla="*/ 160 w 427"/>
                  <a:gd name="T81" fmla="*/ 40 h 219"/>
                  <a:gd name="T82" fmla="*/ 133 w 427"/>
                  <a:gd name="T83" fmla="*/ 30 h 219"/>
                  <a:gd name="T84" fmla="*/ 83 w 427"/>
                  <a:gd name="T85" fmla="*/ 23 h 219"/>
                  <a:gd name="T86" fmla="*/ 71 w 427"/>
                  <a:gd name="T87" fmla="*/ 18 h 219"/>
                  <a:gd name="T88" fmla="*/ 50 w 427"/>
                  <a:gd name="T89" fmla="*/ 24 h 219"/>
                  <a:gd name="T90" fmla="*/ 49 w 427"/>
                  <a:gd name="T91" fmla="*/ 22 h 219"/>
                  <a:gd name="T92" fmla="*/ 29 w 427"/>
                  <a:gd name="T93" fmla="*/ 23 h 219"/>
                  <a:gd name="T94" fmla="*/ 21 w 427"/>
                  <a:gd name="T95" fmla="*/ 28 h 219"/>
                  <a:gd name="T96" fmla="*/ 3 w 427"/>
                  <a:gd name="T97" fmla="*/ 97 h 219"/>
                  <a:gd name="T98" fmla="*/ 40 w 427"/>
                  <a:gd name="T99" fmla="*/ 116 h 219"/>
                  <a:gd name="T100" fmla="*/ 53 w 427"/>
                  <a:gd name="T101" fmla="*/ 141 h 219"/>
                  <a:gd name="T102" fmla="*/ 62 w 427"/>
                  <a:gd name="T103" fmla="*/ 150 h 219"/>
                  <a:gd name="T104" fmla="*/ 67 w 427"/>
                  <a:gd name="T105" fmla="*/ 160 h 219"/>
                  <a:gd name="T106" fmla="*/ 80 w 427"/>
                  <a:gd name="T107" fmla="*/ 166 h 219"/>
                  <a:gd name="T108" fmla="*/ 133 w 427"/>
                  <a:gd name="T109" fmla="*/ 176 h 219"/>
                  <a:gd name="T110" fmla="*/ 97 w 427"/>
                  <a:gd name="T111" fmla="*/ 57 h 219"/>
                  <a:gd name="T112" fmla="*/ 87 w 427"/>
                  <a:gd name="T113" fmla="*/ 51 h 219"/>
                  <a:gd name="T114" fmla="*/ 113 w 427"/>
                  <a:gd name="T115" fmla="*/ 49 h 219"/>
                  <a:gd name="T116" fmla="*/ 142 w 427"/>
                  <a:gd name="T117" fmla="*/ 85 h 219"/>
                  <a:gd name="T118" fmla="*/ 131 w 427"/>
                  <a:gd name="T119" fmla="*/ 85 h 219"/>
                  <a:gd name="T120" fmla="*/ 160 w 427"/>
                  <a:gd name="T121" fmla="*/ 78 h 219"/>
                  <a:gd name="T122" fmla="*/ 210 w 427"/>
                  <a:gd name="T123" fmla="*/ 150 h 219"/>
                  <a:gd name="T124" fmla="*/ 222 w 427"/>
                  <a:gd name="T125" fmla="*/ 16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7" h="219">
                    <a:moveTo>
                      <a:pt x="229" y="174"/>
                    </a:moveTo>
                    <a:cubicBezTo>
                      <a:pt x="229" y="174"/>
                      <a:pt x="229" y="173"/>
                      <a:pt x="229" y="173"/>
                    </a:cubicBezTo>
                    <a:cubicBezTo>
                      <a:pt x="229" y="173"/>
                      <a:pt x="232" y="177"/>
                      <a:pt x="232" y="177"/>
                    </a:cubicBezTo>
                    <a:cubicBezTo>
                      <a:pt x="234" y="177"/>
                      <a:pt x="235" y="178"/>
                      <a:pt x="236" y="178"/>
                    </a:cubicBezTo>
                    <a:cubicBezTo>
                      <a:pt x="238" y="178"/>
                      <a:pt x="238" y="177"/>
                      <a:pt x="239" y="178"/>
                    </a:cubicBezTo>
                    <a:cubicBezTo>
                      <a:pt x="242" y="179"/>
                      <a:pt x="244" y="180"/>
                      <a:pt x="246" y="181"/>
                    </a:cubicBezTo>
                    <a:cubicBezTo>
                      <a:pt x="247" y="182"/>
                      <a:pt x="248" y="181"/>
                      <a:pt x="249" y="181"/>
                    </a:cubicBezTo>
                    <a:cubicBezTo>
                      <a:pt x="250" y="180"/>
                      <a:pt x="251" y="180"/>
                      <a:pt x="252" y="180"/>
                    </a:cubicBezTo>
                    <a:cubicBezTo>
                      <a:pt x="253" y="180"/>
                      <a:pt x="254" y="181"/>
                      <a:pt x="255" y="181"/>
                    </a:cubicBezTo>
                    <a:cubicBezTo>
                      <a:pt x="257" y="181"/>
                      <a:pt x="258" y="180"/>
                      <a:pt x="259" y="179"/>
                    </a:cubicBezTo>
                    <a:cubicBezTo>
                      <a:pt x="260" y="178"/>
                      <a:pt x="263" y="175"/>
                      <a:pt x="264" y="175"/>
                    </a:cubicBezTo>
                    <a:cubicBezTo>
                      <a:pt x="264" y="175"/>
                      <a:pt x="265" y="176"/>
                      <a:pt x="265" y="176"/>
                    </a:cubicBezTo>
                    <a:cubicBezTo>
                      <a:pt x="267" y="176"/>
                      <a:pt x="268" y="176"/>
                      <a:pt x="269" y="176"/>
                    </a:cubicBezTo>
                    <a:cubicBezTo>
                      <a:pt x="273" y="176"/>
                      <a:pt x="272" y="179"/>
                      <a:pt x="274" y="181"/>
                    </a:cubicBezTo>
                    <a:cubicBezTo>
                      <a:pt x="275" y="182"/>
                      <a:pt x="279" y="181"/>
                      <a:pt x="279" y="183"/>
                    </a:cubicBezTo>
                    <a:cubicBezTo>
                      <a:pt x="279" y="185"/>
                      <a:pt x="280" y="187"/>
                      <a:pt x="281" y="189"/>
                    </a:cubicBezTo>
                    <a:cubicBezTo>
                      <a:pt x="281" y="194"/>
                      <a:pt x="290" y="193"/>
                      <a:pt x="293" y="194"/>
                    </a:cubicBezTo>
                    <a:cubicBezTo>
                      <a:pt x="295" y="194"/>
                      <a:pt x="298" y="194"/>
                      <a:pt x="299" y="195"/>
                    </a:cubicBezTo>
                    <a:cubicBezTo>
                      <a:pt x="300" y="196"/>
                      <a:pt x="305" y="201"/>
                      <a:pt x="304" y="201"/>
                    </a:cubicBezTo>
                    <a:cubicBezTo>
                      <a:pt x="302" y="203"/>
                      <a:pt x="302" y="203"/>
                      <a:pt x="300" y="202"/>
                    </a:cubicBezTo>
                    <a:cubicBezTo>
                      <a:pt x="299" y="201"/>
                      <a:pt x="295" y="199"/>
                      <a:pt x="295" y="199"/>
                    </a:cubicBezTo>
                    <a:cubicBezTo>
                      <a:pt x="295" y="200"/>
                      <a:pt x="298" y="201"/>
                      <a:pt x="297" y="203"/>
                    </a:cubicBezTo>
                    <a:cubicBezTo>
                      <a:pt x="296" y="204"/>
                      <a:pt x="295" y="206"/>
                      <a:pt x="295" y="207"/>
                    </a:cubicBezTo>
                    <a:cubicBezTo>
                      <a:pt x="295" y="209"/>
                      <a:pt x="295" y="210"/>
                      <a:pt x="294" y="211"/>
                    </a:cubicBezTo>
                    <a:cubicBezTo>
                      <a:pt x="294" y="212"/>
                      <a:pt x="291" y="213"/>
                      <a:pt x="291" y="213"/>
                    </a:cubicBezTo>
                    <a:cubicBezTo>
                      <a:pt x="290" y="214"/>
                      <a:pt x="287" y="219"/>
                      <a:pt x="291" y="219"/>
                    </a:cubicBezTo>
                    <a:cubicBezTo>
                      <a:pt x="292" y="219"/>
                      <a:pt x="294" y="217"/>
                      <a:pt x="296" y="215"/>
                    </a:cubicBezTo>
                    <a:cubicBezTo>
                      <a:pt x="298" y="214"/>
                      <a:pt x="299" y="216"/>
                      <a:pt x="301" y="215"/>
                    </a:cubicBezTo>
                    <a:cubicBezTo>
                      <a:pt x="304" y="215"/>
                      <a:pt x="305" y="213"/>
                      <a:pt x="308" y="213"/>
                    </a:cubicBezTo>
                    <a:cubicBezTo>
                      <a:pt x="308" y="211"/>
                      <a:pt x="308" y="212"/>
                      <a:pt x="306" y="211"/>
                    </a:cubicBezTo>
                    <a:cubicBezTo>
                      <a:pt x="305" y="211"/>
                      <a:pt x="305" y="210"/>
                      <a:pt x="306" y="210"/>
                    </a:cubicBezTo>
                    <a:cubicBezTo>
                      <a:pt x="307" y="208"/>
                      <a:pt x="308" y="207"/>
                      <a:pt x="311" y="207"/>
                    </a:cubicBezTo>
                    <a:cubicBezTo>
                      <a:pt x="312" y="207"/>
                      <a:pt x="315" y="205"/>
                      <a:pt x="317" y="206"/>
                    </a:cubicBezTo>
                    <a:cubicBezTo>
                      <a:pt x="319" y="207"/>
                      <a:pt x="320" y="203"/>
                      <a:pt x="322" y="206"/>
                    </a:cubicBezTo>
                    <a:cubicBezTo>
                      <a:pt x="324" y="204"/>
                      <a:pt x="325" y="203"/>
                      <a:pt x="327" y="201"/>
                    </a:cubicBezTo>
                    <a:cubicBezTo>
                      <a:pt x="329" y="200"/>
                      <a:pt x="330" y="200"/>
                      <a:pt x="332" y="200"/>
                    </a:cubicBezTo>
                    <a:cubicBezTo>
                      <a:pt x="335" y="200"/>
                      <a:pt x="339" y="200"/>
                      <a:pt x="342" y="200"/>
                    </a:cubicBezTo>
                    <a:cubicBezTo>
                      <a:pt x="345" y="200"/>
                      <a:pt x="346" y="201"/>
                      <a:pt x="347" y="199"/>
                    </a:cubicBezTo>
                    <a:cubicBezTo>
                      <a:pt x="348" y="198"/>
                      <a:pt x="349" y="199"/>
                      <a:pt x="350" y="198"/>
                    </a:cubicBezTo>
                    <a:cubicBezTo>
                      <a:pt x="351" y="196"/>
                      <a:pt x="352" y="195"/>
                      <a:pt x="352" y="193"/>
                    </a:cubicBezTo>
                    <a:cubicBezTo>
                      <a:pt x="353" y="191"/>
                      <a:pt x="353" y="190"/>
                      <a:pt x="354" y="188"/>
                    </a:cubicBezTo>
                    <a:cubicBezTo>
                      <a:pt x="355" y="187"/>
                      <a:pt x="356" y="186"/>
                      <a:pt x="357" y="185"/>
                    </a:cubicBezTo>
                    <a:cubicBezTo>
                      <a:pt x="358" y="184"/>
                      <a:pt x="359" y="187"/>
                      <a:pt x="361" y="186"/>
                    </a:cubicBezTo>
                    <a:cubicBezTo>
                      <a:pt x="363" y="184"/>
                      <a:pt x="365" y="187"/>
                      <a:pt x="365" y="189"/>
                    </a:cubicBezTo>
                    <a:cubicBezTo>
                      <a:pt x="365" y="190"/>
                      <a:pt x="364" y="196"/>
                      <a:pt x="366" y="196"/>
                    </a:cubicBezTo>
                    <a:cubicBezTo>
                      <a:pt x="367" y="197"/>
                      <a:pt x="368" y="199"/>
                      <a:pt x="369" y="201"/>
                    </a:cubicBezTo>
                    <a:cubicBezTo>
                      <a:pt x="370" y="199"/>
                      <a:pt x="381" y="196"/>
                      <a:pt x="381" y="196"/>
                    </a:cubicBezTo>
                    <a:cubicBezTo>
                      <a:pt x="381" y="195"/>
                      <a:pt x="380" y="195"/>
                      <a:pt x="380" y="194"/>
                    </a:cubicBezTo>
                    <a:cubicBezTo>
                      <a:pt x="380" y="194"/>
                      <a:pt x="382" y="196"/>
                      <a:pt x="382" y="196"/>
                    </a:cubicBezTo>
                    <a:cubicBezTo>
                      <a:pt x="382" y="197"/>
                      <a:pt x="380" y="197"/>
                      <a:pt x="380" y="197"/>
                    </a:cubicBezTo>
                    <a:cubicBezTo>
                      <a:pt x="380" y="197"/>
                      <a:pt x="386" y="198"/>
                      <a:pt x="386" y="198"/>
                    </a:cubicBezTo>
                    <a:cubicBezTo>
                      <a:pt x="386" y="198"/>
                      <a:pt x="386" y="198"/>
                      <a:pt x="386" y="198"/>
                    </a:cubicBezTo>
                    <a:cubicBezTo>
                      <a:pt x="386" y="198"/>
                      <a:pt x="386" y="199"/>
                      <a:pt x="386" y="199"/>
                    </a:cubicBezTo>
                    <a:cubicBezTo>
                      <a:pt x="385" y="199"/>
                      <a:pt x="384" y="199"/>
                      <a:pt x="383" y="200"/>
                    </a:cubicBezTo>
                    <a:cubicBezTo>
                      <a:pt x="383" y="201"/>
                      <a:pt x="382" y="198"/>
                      <a:pt x="382" y="198"/>
                    </a:cubicBezTo>
                    <a:cubicBezTo>
                      <a:pt x="381" y="198"/>
                      <a:pt x="381" y="199"/>
                      <a:pt x="381" y="199"/>
                    </a:cubicBezTo>
                    <a:cubicBezTo>
                      <a:pt x="381" y="199"/>
                      <a:pt x="381" y="198"/>
                      <a:pt x="380" y="199"/>
                    </a:cubicBezTo>
                    <a:cubicBezTo>
                      <a:pt x="379" y="200"/>
                      <a:pt x="378" y="200"/>
                      <a:pt x="377" y="201"/>
                    </a:cubicBezTo>
                    <a:cubicBezTo>
                      <a:pt x="375" y="202"/>
                      <a:pt x="371" y="205"/>
                      <a:pt x="373" y="208"/>
                    </a:cubicBezTo>
                    <a:cubicBezTo>
                      <a:pt x="376" y="210"/>
                      <a:pt x="378" y="208"/>
                      <a:pt x="379" y="207"/>
                    </a:cubicBezTo>
                    <a:cubicBezTo>
                      <a:pt x="380" y="206"/>
                      <a:pt x="384" y="203"/>
                      <a:pt x="384" y="202"/>
                    </a:cubicBezTo>
                    <a:cubicBezTo>
                      <a:pt x="384" y="203"/>
                      <a:pt x="386" y="204"/>
                      <a:pt x="387" y="203"/>
                    </a:cubicBezTo>
                    <a:cubicBezTo>
                      <a:pt x="387" y="202"/>
                      <a:pt x="390" y="201"/>
                      <a:pt x="391" y="201"/>
                    </a:cubicBezTo>
                    <a:cubicBezTo>
                      <a:pt x="393" y="200"/>
                      <a:pt x="395" y="199"/>
                      <a:pt x="397" y="199"/>
                    </a:cubicBezTo>
                    <a:cubicBezTo>
                      <a:pt x="398" y="199"/>
                      <a:pt x="398" y="199"/>
                      <a:pt x="398" y="198"/>
                    </a:cubicBezTo>
                    <a:cubicBezTo>
                      <a:pt x="397" y="197"/>
                      <a:pt x="398" y="197"/>
                      <a:pt x="398" y="197"/>
                    </a:cubicBezTo>
                    <a:cubicBezTo>
                      <a:pt x="398" y="196"/>
                      <a:pt x="396" y="197"/>
                      <a:pt x="395" y="196"/>
                    </a:cubicBezTo>
                    <a:cubicBezTo>
                      <a:pt x="394" y="196"/>
                      <a:pt x="395" y="194"/>
                      <a:pt x="393" y="196"/>
                    </a:cubicBezTo>
                    <a:cubicBezTo>
                      <a:pt x="391" y="197"/>
                      <a:pt x="387" y="196"/>
                      <a:pt x="385" y="195"/>
                    </a:cubicBezTo>
                    <a:cubicBezTo>
                      <a:pt x="384" y="195"/>
                      <a:pt x="385" y="193"/>
                      <a:pt x="384" y="193"/>
                    </a:cubicBezTo>
                    <a:cubicBezTo>
                      <a:pt x="384" y="193"/>
                      <a:pt x="382" y="193"/>
                      <a:pt x="381" y="192"/>
                    </a:cubicBezTo>
                    <a:cubicBezTo>
                      <a:pt x="380" y="192"/>
                      <a:pt x="380" y="189"/>
                      <a:pt x="380" y="188"/>
                    </a:cubicBezTo>
                    <a:cubicBezTo>
                      <a:pt x="380" y="187"/>
                      <a:pt x="378" y="188"/>
                      <a:pt x="377" y="187"/>
                    </a:cubicBezTo>
                    <a:cubicBezTo>
                      <a:pt x="377" y="187"/>
                      <a:pt x="379" y="185"/>
                      <a:pt x="379" y="185"/>
                    </a:cubicBezTo>
                    <a:cubicBezTo>
                      <a:pt x="380" y="184"/>
                      <a:pt x="380" y="181"/>
                      <a:pt x="378" y="181"/>
                    </a:cubicBezTo>
                    <a:cubicBezTo>
                      <a:pt x="378" y="181"/>
                      <a:pt x="376" y="185"/>
                      <a:pt x="375" y="183"/>
                    </a:cubicBezTo>
                    <a:cubicBezTo>
                      <a:pt x="375" y="181"/>
                      <a:pt x="374" y="182"/>
                      <a:pt x="373" y="181"/>
                    </a:cubicBezTo>
                    <a:cubicBezTo>
                      <a:pt x="373" y="180"/>
                      <a:pt x="376" y="181"/>
                      <a:pt x="376" y="181"/>
                    </a:cubicBezTo>
                    <a:cubicBezTo>
                      <a:pt x="378" y="181"/>
                      <a:pt x="379" y="180"/>
                      <a:pt x="380" y="180"/>
                    </a:cubicBezTo>
                    <a:cubicBezTo>
                      <a:pt x="381" y="179"/>
                      <a:pt x="382" y="179"/>
                      <a:pt x="383" y="179"/>
                    </a:cubicBezTo>
                    <a:cubicBezTo>
                      <a:pt x="384" y="178"/>
                      <a:pt x="382" y="176"/>
                      <a:pt x="382" y="176"/>
                    </a:cubicBezTo>
                    <a:cubicBezTo>
                      <a:pt x="382" y="176"/>
                      <a:pt x="383" y="176"/>
                      <a:pt x="383" y="176"/>
                    </a:cubicBezTo>
                    <a:cubicBezTo>
                      <a:pt x="383" y="176"/>
                      <a:pt x="379" y="174"/>
                      <a:pt x="379" y="174"/>
                    </a:cubicBezTo>
                    <a:cubicBezTo>
                      <a:pt x="377" y="173"/>
                      <a:pt x="375" y="173"/>
                      <a:pt x="373" y="174"/>
                    </a:cubicBezTo>
                    <a:cubicBezTo>
                      <a:pt x="369" y="175"/>
                      <a:pt x="366" y="176"/>
                      <a:pt x="363" y="178"/>
                    </a:cubicBezTo>
                    <a:cubicBezTo>
                      <a:pt x="360" y="179"/>
                      <a:pt x="358" y="181"/>
                      <a:pt x="355" y="183"/>
                    </a:cubicBezTo>
                    <a:cubicBezTo>
                      <a:pt x="354" y="184"/>
                      <a:pt x="353" y="185"/>
                      <a:pt x="352" y="187"/>
                    </a:cubicBezTo>
                    <a:cubicBezTo>
                      <a:pt x="352" y="187"/>
                      <a:pt x="348" y="189"/>
                      <a:pt x="348" y="189"/>
                    </a:cubicBezTo>
                    <a:cubicBezTo>
                      <a:pt x="348" y="188"/>
                      <a:pt x="353" y="184"/>
                      <a:pt x="354" y="183"/>
                    </a:cubicBezTo>
                    <a:cubicBezTo>
                      <a:pt x="354" y="182"/>
                      <a:pt x="355" y="181"/>
                      <a:pt x="354" y="180"/>
                    </a:cubicBezTo>
                    <a:cubicBezTo>
                      <a:pt x="353" y="180"/>
                      <a:pt x="351" y="179"/>
                      <a:pt x="350" y="179"/>
                    </a:cubicBezTo>
                    <a:cubicBezTo>
                      <a:pt x="351" y="179"/>
                      <a:pt x="353" y="180"/>
                      <a:pt x="354" y="180"/>
                    </a:cubicBezTo>
                    <a:cubicBezTo>
                      <a:pt x="356" y="181"/>
                      <a:pt x="358" y="178"/>
                      <a:pt x="359" y="177"/>
                    </a:cubicBezTo>
                    <a:cubicBezTo>
                      <a:pt x="360" y="176"/>
                      <a:pt x="361" y="174"/>
                      <a:pt x="363" y="173"/>
                    </a:cubicBezTo>
                    <a:cubicBezTo>
                      <a:pt x="365" y="173"/>
                      <a:pt x="367" y="174"/>
                      <a:pt x="368" y="172"/>
                    </a:cubicBezTo>
                    <a:cubicBezTo>
                      <a:pt x="369" y="168"/>
                      <a:pt x="371" y="167"/>
                      <a:pt x="375" y="167"/>
                    </a:cubicBezTo>
                    <a:cubicBezTo>
                      <a:pt x="379" y="167"/>
                      <a:pt x="383" y="167"/>
                      <a:pt x="387" y="167"/>
                    </a:cubicBezTo>
                    <a:cubicBezTo>
                      <a:pt x="394" y="167"/>
                      <a:pt x="404" y="169"/>
                      <a:pt x="409" y="163"/>
                    </a:cubicBezTo>
                    <a:cubicBezTo>
                      <a:pt x="411" y="161"/>
                      <a:pt x="412" y="160"/>
                      <a:pt x="414" y="160"/>
                    </a:cubicBezTo>
                    <a:cubicBezTo>
                      <a:pt x="416" y="160"/>
                      <a:pt x="418" y="160"/>
                      <a:pt x="421" y="158"/>
                    </a:cubicBezTo>
                    <a:cubicBezTo>
                      <a:pt x="422" y="158"/>
                      <a:pt x="425" y="156"/>
                      <a:pt x="425" y="155"/>
                    </a:cubicBezTo>
                    <a:cubicBezTo>
                      <a:pt x="427" y="152"/>
                      <a:pt x="422" y="153"/>
                      <a:pt x="422" y="152"/>
                    </a:cubicBezTo>
                    <a:cubicBezTo>
                      <a:pt x="422" y="151"/>
                      <a:pt x="424" y="151"/>
                      <a:pt x="424" y="151"/>
                    </a:cubicBezTo>
                    <a:cubicBezTo>
                      <a:pt x="425" y="150"/>
                      <a:pt x="424" y="149"/>
                      <a:pt x="424" y="148"/>
                    </a:cubicBezTo>
                    <a:cubicBezTo>
                      <a:pt x="424" y="148"/>
                      <a:pt x="425" y="147"/>
                      <a:pt x="425" y="147"/>
                    </a:cubicBezTo>
                    <a:cubicBezTo>
                      <a:pt x="425" y="146"/>
                      <a:pt x="423" y="145"/>
                      <a:pt x="423" y="145"/>
                    </a:cubicBezTo>
                    <a:cubicBezTo>
                      <a:pt x="422" y="144"/>
                      <a:pt x="421" y="144"/>
                      <a:pt x="421" y="143"/>
                    </a:cubicBezTo>
                    <a:cubicBezTo>
                      <a:pt x="420" y="143"/>
                      <a:pt x="418" y="146"/>
                      <a:pt x="417" y="144"/>
                    </a:cubicBezTo>
                    <a:cubicBezTo>
                      <a:pt x="417" y="144"/>
                      <a:pt x="419" y="143"/>
                      <a:pt x="418" y="143"/>
                    </a:cubicBezTo>
                    <a:cubicBezTo>
                      <a:pt x="418" y="142"/>
                      <a:pt x="417" y="141"/>
                      <a:pt x="416" y="141"/>
                    </a:cubicBezTo>
                    <a:cubicBezTo>
                      <a:pt x="415" y="140"/>
                      <a:pt x="411" y="141"/>
                      <a:pt x="410" y="142"/>
                    </a:cubicBezTo>
                    <a:cubicBezTo>
                      <a:pt x="409" y="144"/>
                      <a:pt x="406" y="145"/>
                      <a:pt x="404" y="146"/>
                    </a:cubicBezTo>
                    <a:cubicBezTo>
                      <a:pt x="403" y="146"/>
                      <a:pt x="400" y="144"/>
                      <a:pt x="400" y="143"/>
                    </a:cubicBezTo>
                    <a:cubicBezTo>
                      <a:pt x="400" y="142"/>
                      <a:pt x="403" y="145"/>
                      <a:pt x="403" y="145"/>
                    </a:cubicBezTo>
                    <a:cubicBezTo>
                      <a:pt x="404" y="145"/>
                      <a:pt x="408" y="142"/>
                      <a:pt x="408" y="142"/>
                    </a:cubicBezTo>
                    <a:cubicBezTo>
                      <a:pt x="408" y="142"/>
                      <a:pt x="406" y="141"/>
                      <a:pt x="406" y="141"/>
                    </a:cubicBezTo>
                    <a:cubicBezTo>
                      <a:pt x="409" y="140"/>
                      <a:pt x="412" y="140"/>
                      <a:pt x="415" y="139"/>
                    </a:cubicBezTo>
                    <a:cubicBezTo>
                      <a:pt x="415" y="139"/>
                      <a:pt x="417" y="138"/>
                      <a:pt x="416" y="137"/>
                    </a:cubicBezTo>
                    <a:cubicBezTo>
                      <a:pt x="416" y="137"/>
                      <a:pt x="414" y="135"/>
                      <a:pt x="414" y="135"/>
                    </a:cubicBezTo>
                    <a:cubicBezTo>
                      <a:pt x="412" y="136"/>
                      <a:pt x="410" y="136"/>
                      <a:pt x="409" y="134"/>
                    </a:cubicBezTo>
                    <a:cubicBezTo>
                      <a:pt x="408" y="134"/>
                      <a:pt x="404" y="137"/>
                      <a:pt x="404" y="136"/>
                    </a:cubicBezTo>
                    <a:cubicBezTo>
                      <a:pt x="404" y="136"/>
                      <a:pt x="407" y="133"/>
                      <a:pt x="404" y="134"/>
                    </a:cubicBezTo>
                    <a:cubicBezTo>
                      <a:pt x="404" y="134"/>
                      <a:pt x="400" y="135"/>
                      <a:pt x="400" y="135"/>
                    </a:cubicBezTo>
                    <a:cubicBezTo>
                      <a:pt x="401" y="133"/>
                      <a:pt x="404" y="133"/>
                      <a:pt x="402" y="130"/>
                    </a:cubicBezTo>
                    <a:cubicBezTo>
                      <a:pt x="402" y="130"/>
                      <a:pt x="398" y="128"/>
                      <a:pt x="398" y="128"/>
                    </a:cubicBezTo>
                    <a:cubicBezTo>
                      <a:pt x="396" y="128"/>
                      <a:pt x="396" y="126"/>
                      <a:pt x="394" y="126"/>
                    </a:cubicBezTo>
                    <a:cubicBezTo>
                      <a:pt x="395" y="126"/>
                      <a:pt x="392" y="122"/>
                      <a:pt x="392" y="122"/>
                    </a:cubicBezTo>
                    <a:cubicBezTo>
                      <a:pt x="392" y="122"/>
                      <a:pt x="393" y="123"/>
                      <a:pt x="394" y="123"/>
                    </a:cubicBezTo>
                    <a:cubicBezTo>
                      <a:pt x="395" y="124"/>
                      <a:pt x="395" y="122"/>
                      <a:pt x="396" y="122"/>
                    </a:cubicBezTo>
                    <a:cubicBezTo>
                      <a:pt x="400" y="121"/>
                      <a:pt x="393" y="118"/>
                      <a:pt x="392" y="117"/>
                    </a:cubicBezTo>
                    <a:cubicBezTo>
                      <a:pt x="392" y="118"/>
                      <a:pt x="394" y="116"/>
                      <a:pt x="394" y="116"/>
                    </a:cubicBezTo>
                    <a:cubicBezTo>
                      <a:pt x="395" y="115"/>
                      <a:pt x="393" y="115"/>
                      <a:pt x="392" y="114"/>
                    </a:cubicBezTo>
                    <a:cubicBezTo>
                      <a:pt x="392" y="114"/>
                      <a:pt x="391" y="113"/>
                      <a:pt x="390" y="113"/>
                    </a:cubicBezTo>
                    <a:cubicBezTo>
                      <a:pt x="390" y="113"/>
                      <a:pt x="388" y="113"/>
                      <a:pt x="388" y="113"/>
                    </a:cubicBezTo>
                    <a:cubicBezTo>
                      <a:pt x="389" y="112"/>
                      <a:pt x="391" y="113"/>
                      <a:pt x="390" y="110"/>
                    </a:cubicBezTo>
                    <a:cubicBezTo>
                      <a:pt x="389" y="110"/>
                      <a:pt x="386" y="111"/>
                      <a:pt x="386" y="111"/>
                    </a:cubicBezTo>
                    <a:cubicBezTo>
                      <a:pt x="386" y="110"/>
                      <a:pt x="389" y="110"/>
                      <a:pt x="388" y="108"/>
                    </a:cubicBezTo>
                    <a:cubicBezTo>
                      <a:pt x="388" y="107"/>
                      <a:pt x="388" y="106"/>
                      <a:pt x="387" y="105"/>
                    </a:cubicBezTo>
                    <a:cubicBezTo>
                      <a:pt x="387" y="105"/>
                      <a:pt x="386" y="106"/>
                      <a:pt x="386" y="105"/>
                    </a:cubicBezTo>
                    <a:cubicBezTo>
                      <a:pt x="386" y="106"/>
                      <a:pt x="384" y="102"/>
                      <a:pt x="384" y="102"/>
                    </a:cubicBezTo>
                    <a:cubicBezTo>
                      <a:pt x="383" y="100"/>
                      <a:pt x="382" y="99"/>
                      <a:pt x="382" y="98"/>
                    </a:cubicBezTo>
                    <a:cubicBezTo>
                      <a:pt x="381" y="96"/>
                      <a:pt x="381" y="94"/>
                      <a:pt x="379" y="97"/>
                    </a:cubicBezTo>
                    <a:cubicBezTo>
                      <a:pt x="379" y="97"/>
                      <a:pt x="378" y="101"/>
                      <a:pt x="379" y="100"/>
                    </a:cubicBezTo>
                    <a:cubicBezTo>
                      <a:pt x="375" y="101"/>
                      <a:pt x="377" y="101"/>
                      <a:pt x="378" y="104"/>
                    </a:cubicBezTo>
                    <a:cubicBezTo>
                      <a:pt x="378" y="103"/>
                      <a:pt x="377" y="103"/>
                      <a:pt x="377" y="104"/>
                    </a:cubicBezTo>
                    <a:cubicBezTo>
                      <a:pt x="376" y="104"/>
                      <a:pt x="376" y="104"/>
                      <a:pt x="375" y="105"/>
                    </a:cubicBezTo>
                    <a:cubicBezTo>
                      <a:pt x="375" y="105"/>
                      <a:pt x="377" y="106"/>
                      <a:pt x="377" y="106"/>
                    </a:cubicBezTo>
                    <a:cubicBezTo>
                      <a:pt x="376" y="107"/>
                      <a:pt x="374" y="106"/>
                      <a:pt x="374" y="107"/>
                    </a:cubicBezTo>
                    <a:cubicBezTo>
                      <a:pt x="373" y="108"/>
                      <a:pt x="375" y="110"/>
                      <a:pt x="373" y="111"/>
                    </a:cubicBezTo>
                    <a:cubicBezTo>
                      <a:pt x="374" y="111"/>
                      <a:pt x="372" y="107"/>
                      <a:pt x="370" y="109"/>
                    </a:cubicBezTo>
                    <a:cubicBezTo>
                      <a:pt x="370" y="110"/>
                      <a:pt x="366" y="113"/>
                      <a:pt x="366" y="113"/>
                    </a:cubicBezTo>
                    <a:cubicBezTo>
                      <a:pt x="365" y="113"/>
                      <a:pt x="365" y="112"/>
                      <a:pt x="365" y="111"/>
                    </a:cubicBezTo>
                    <a:cubicBezTo>
                      <a:pt x="364" y="111"/>
                      <a:pt x="364" y="112"/>
                      <a:pt x="364" y="112"/>
                    </a:cubicBezTo>
                    <a:cubicBezTo>
                      <a:pt x="363" y="111"/>
                      <a:pt x="364" y="111"/>
                      <a:pt x="364" y="110"/>
                    </a:cubicBezTo>
                    <a:cubicBezTo>
                      <a:pt x="364" y="111"/>
                      <a:pt x="357" y="116"/>
                      <a:pt x="357" y="115"/>
                    </a:cubicBezTo>
                    <a:cubicBezTo>
                      <a:pt x="356" y="114"/>
                      <a:pt x="360" y="113"/>
                      <a:pt x="361" y="113"/>
                    </a:cubicBezTo>
                    <a:cubicBezTo>
                      <a:pt x="363" y="111"/>
                      <a:pt x="363" y="110"/>
                      <a:pt x="362" y="108"/>
                    </a:cubicBezTo>
                    <a:cubicBezTo>
                      <a:pt x="361" y="107"/>
                      <a:pt x="358" y="107"/>
                      <a:pt x="357" y="107"/>
                    </a:cubicBezTo>
                    <a:cubicBezTo>
                      <a:pt x="356" y="107"/>
                      <a:pt x="356" y="108"/>
                      <a:pt x="356" y="108"/>
                    </a:cubicBezTo>
                    <a:cubicBezTo>
                      <a:pt x="355" y="110"/>
                      <a:pt x="353" y="108"/>
                      <a:pt x="352" y="108"/>
                    </a:cubicBezTo>
                    <a:cubicBezTo>
                      <a:pt x="353" y="108"/>
                      <a:pt x="355" y="106"/>
                      <a:pt x="355" y="106"/>
                    </a:cubicBezTo>
                    <a:cubicBezTo>
                      <a:pt x="355" y="106"/>
                      <a:pt x="356" y="107"/>
                      <a:pt x="356" y="107"/>
                    </a:cubicBezTo>
                    <a:cubicBezTo>
                      <a:pt x="355" y="107"/>
                      <a:pt x="357" y="105"/>
                      <a:pt x="357" y="105"/>
                    </a:cubicBezTo>
                    <a:cubicBezTo>
                      <a:pt x="358" y="103"/>
                      <a:pt x="356" y="104"/>
                      <a:pt x="355" y="103"/>
                    </a:cubicBezTo>
                    <a:cubicBezTo>
                      <a:pt x="355" y="103"/>
                      <a:pt x="356" y="98"/>
                      <a:pt x="354" y="99"/>
                    </a:cubicBezTo>
                    <a:cubicBezTo>
                      <a:pt x="355" y="98"/>
                      <a:pt x="356" y="98"/>
                      <a:pt x="355" y="96"/>
                    </a:cubicBezTo>
                    <a:cubicBezTo>
                      <a:pt x="353" y="95"/>
                      <a:pt x="357" y="94"/>
                      <a:pt x="356" y="92"/>
                    </a:cubicBezTo>
                    <a:cubicBezTo>
                      <a:pt x="356" y="91"/>
                      <a:pt x="354" y="93"/>
                      <a:pt x="353" y="92"/>
                    </a:cubicBezTo>
                    <a:cubicBezTo>
                      <a:pt x="352" y="91"/>
                      <a:pt x="350" y="91"/>
                      <a:pt x="349" y="91"/>
                    </a:cubicBezTo>
                    <a:cubicBezTo>
                      <a:pt x="347" y="90"/>
                      <a:pt x="346" y="90"/>
                      <a:pt x="345" y="88"/>
                    </a:cubicBezTo>
                    <a:cubicBezTo>
                      <a:pt x="345" y="86"/>
                      <a:pt x="342" y="87"/>
                      <a:pt x="342" y="85"/>
                    </a:cubicBezTo>
                    <a:cubicBezTo>
                      <a:pt x="342" y="84"/>
                      <a:pt x="340" y="85"/>
                      <a:pt x="340" y="85"/>
                    </a:cubicBezTo>
                    <a:cubicBezTo>
                      <a:pt x="341" y="83"/>
                      <a:pt x="339" y="83"/>
                      <a:pt x="338" y="82"/>
                    </a:cubicBezTo>
                    <a:cubicBezTo>
                      <a:pt x="336" y="81"/>
                      <a:pt x="336" y="80"/>
                      <a:pt x="334" y="81"/>
                    </a:cubicBezTo>
                    <a:cubicBezTo>
                      <a:pt x="332" y="82"/>
                      <a:pt x="331" y="83"/>
                      <a:pt x="329" y="82"/>
                    </a:cubicBezTo>
                    <a:cubicBezTo>
                      <a:pt x="327" y="81"/>
                      <a:pt x="326" y="83"/>
                      <a:pt x="324" y="82"/>
                    </a:cubicBezTo>
                    <a:cubicBezTo>
                      <a:pt x="322" y="80"/>
                      <a:pt x="320" y="80"/>
                      <a:pt x="318" y="80"/>
                    </a:cubicBezTo>
                    <a:cubicBezTo>
                      <a:pt x="316" y="80"/>
                      <a:pt x="314" y="80"/>
                      <a:pt x="313" y="82"/>
                    </a:cubicBezTo>
                    <a:cubicBezTo>
                      <a:pt x="312" y="84"/>
                      <a:pt x="315" y="85"/>
                      <a:pt x="315" y="86"/>
                    </a:cubicBezTo>
                    <a:cubicBezTo>
                      <a:pt x="316" y="87"/>
                      <a:pt x="315" y="90"/>
                      <a:pt x="314" y="91"/>
                    </a:cubicBezTo>
                    <a:cubicBezTo>
                      <a:pt x="314" y="92"/>
                      <a:pt x="314" y="91"/>
                      <a:pt x="313" y="92"/>
                    </a:cubicBezTo>
                    <a:cubicBezTo>
                      <a:pt x="313" y="92"/>
                      <a:pt x="315" y="94"/>
                      <a:pt x="315" y="94"/>
                    </a:cubicBezTo>
                    <a:cubicBezTo>
                      <a:pt x="315" y="96"/>
                      <a:pt x="316" y="98"/>
                      <a:pt x="316" y="99"/>
                    </a:cubicBezTo>
                    <a:cubicBezTo>
                      <a:pt x="316" y="100"/>
                      <a:pt x="316" y="100"/>
                      <a:pt x="316" y="101"/>
                    </a:cubicBezTo>
                    <a:cubicBezTo>
                      <a:pt x="316" y="102"/>
                      <a:pt x="315" y="101"/>
                      <a:pt x="315" y="101"/>
                    </a:cubicBezTo>
                    <a:cubicBezTo>
                      <a:pt x="314" y="102"/>
                      <a:pt x="314" y="104"/>
                      <a:pt x="314" y="104"/>
                    </a:cubicBezTo>
                    <a:cubicBezTo>
                      <a:pt x="313" y="105"/>
                      <a:pt x="312" y="106"/>
                      <a:pt x="312" y="107"/>
                    </a:cubicBezTo>
                    <a:cubicBezTo>
                      <a:pt x="311" y="109"/>
                      <a:pt x="311" y="109"/>
                      <a:pt x="312" y="110"/>
                    </a:cubicBezTo>
                    <a:cubicBezTo>
                      <a:pt x="315" y="112"/>
                      <a:pt x="318" y="114"/>
                      <a:pt x="320" y="116"/>
                    </a:cubicBezTo>
                    <a:cubicBezTo>
                      <a:pt x="321" y="119"/>
                      <a:pt x="322" y="124"/>
                      <a:pt x="321" y="127"/>
                    </a:cubicBezTo>
                    <a:cubicBezTo>
                      <a:pt x="319" y="131"/>
                      <a:pt x="313" y="133"/>
                      <a:pt x="310" y="135"/>
                    </a:cubicBezTo>
                    <a:cubicBezTo>
                      <a:pt x="309" y="136"/>
                      <a:pt x="308" y="136"/>
                      <a:pt x="307" y="137"/>
                    </a:cubicBezTo>
                    <a:cubicBezTo>
                      <a:pt x="304" y="138"/>
                      <a:pt x="308" y="141"/>
                      <a:pt x="308" y="143"/>
                    </a:cubicBezTo>
                    <a:cubicBezTo>
                      <a:pt x="308" y="143"/>
                      <a:pt x="309" y="145"/>
                      <a:pt x="309" y="146"/>
                    </a:cubicBezTo>
                    <a:cubicBezTo>
                      <a:pt x="309" y="148"/>
                      <a:pt x="309" y="149"/>
                      <a:pt x="310" y="151"/>
                    </a:cubicBezTo>
                    <a:cubicBezTo>
                      <a:pt x="311" y="153"/>
                      <a:pt x="311" y="154"/>
                      <a:pt x="309" y="156"/>
                    </a:cubicBezTo>
                    <a:cubicBezTo>
                      <a:pt x="309" y="156"/>
                      <a:pt x="310" y="160"/>
                      <a:pt x="309" y="161"/>
                    </a:cubicBezTo>
                    <a:cubicBezTo>
                      <a:pt x="308" y="161"/>
                      <a:pt x="307" y="157"/>
                      <a:pt x="306" y="159"/>
                    </a:cubicBezTo>
                    <a:cubicBezTo>
                      <a:pt x="305" y="161"/>
                      <a:pt x="307" y="164"/>
                      <a:pt x="307" y="164"/>
                    </a:cubicBezTo>
                    <a:cubicBezTo>
                      <a:pt x="307" y="163"/>
                      <a:pt x="301" y="158"/>
                      <a:pt x="298" y="161"/>
                    </a:cubicBezTo>
                    <a:cubicBezTo>
                      <a:pt x="299" y="160"/>
                      <a:pt x="302" y="159"/>
                      <a:pt x="300" y="157"/>
                    </a:cubicBezTo>
                    <a:cubicBezTo>
                      <a:pt x="299" y="156"/>
                      <a:pt x="298" y="155"/>
                      <a:pt x="297" y="155"/>
                    </a:cubicBezTo>
                    <a:cubicBezTo>
                      <a:pt x="297" y="154"/>
                      <a:pt x="295" y="154"/>
                      <a:pt x="294" y="154"/>
                    </a:cubicBezTo>
                    <a:cubicBezTo>
                      <a:pt x="294" y="153"/>
                      <a:pt x="295" y="153"/>
                      <a:pt x="294" y="151"/>
                    </a:cubicBezTo>
                    <a:cubicBezTo>
                      <a:pt x="293" y="150"/>
                      <a:pt x="292" y="148"/>
                      <a:pt x="293" y="146"/>
                    </a:cubicBezTo>
                    <a:cubicBezTo>
                      <a:pt x="294" y="143"/>
                      <a:pt x="291" y="142"/>
                      <a:pt x="291" y="140"/>
                    </a:cubicBezTo>
                    <a:cubicBezTo>
                      <a:pt x="291" y="138"/>
                      <a:pt x="293" y="137"/>
                      <a:pt x="292" y="135"/>
                    </a:cubicBezTo>
                    <a:cubicBezTo>
                      <a:pt x="290" y="133"/>
                      <a:pt x="286" y="133"/>
                      <a:pt x="283" y="133"/>
                    </a:cubicBezTo>
                    <a:cubicBezTo>
                      <a:pt x="282" y="133"/>
                      <a:pt x="281" y="133"/>
                      <a:pt x="279" y="133"/>
                    </a:cubicBezTo>
                    <a:cubicBezTo>
                      <a:pt x="279" y="133"/>
                      <a:pt x="277" y="135"/>
                      <a:pt x="277" y="135"/>
                    </a:cubicBezTo>
                    <a:cubicBezTo>
                      <a:pt x="277" y="134"/>
                      <a:pt x="278" y="134"/>
                      <a:pt x="277" y="133"/>
                    </a:cubicBezTo>
                    <a:cubicBezTo>
                      <a:pt x="277" y="132"/>
                      <a:pt x="276" y="131"/>
                      <a:pt x="275" y="131"/>
                    </a:cubicBezTo>
                    <a:cubicBezTo>
                      <a:pt x="273" y="130"/>
                      <a:pt x="271" y="130"/>
                      <a:pt x="269" y="129"/>
                    </a:cubicBezTo>
                    <a:cubicBezTo>
                      <a:pt x="266" y="128"/>
                      <a:pt x="264" y="125"/>
                      <a:pt x="261" y="123"/>
                    </a:cubicBezTo>
                    <a:cubicBezTo>
                      <a:pt x="259" y="122"/>
                      <a:pt x="257" y="121"/>
                      <a:pt x="256" y="121"/>
                    </a:cubicBezTo>
                    <a:cubicBezTo>
                      <a:pt x="254" y="121"/>
                      <a:pt x="252" y="119"/>
                      <a:pt x="250" y="119"/>
                    </a:cubicBezTo>
                    <a:cubicBezTo>
                      <a:pt x="249" y="119"/>
                      <a:pt x="240" y="121"/>
                      <a:pt x="240" y="121"/>
                    </a:cubicBezTo>
                    <a:cubicBezTo>
                      <a:pt x="240" y="120"/>
                      <a:pt x="241" y="120"/>
                      <a:pt x="242" y="119"/>
                    </a:cubicBezTo>
                    <a:cubicBezTo>
                      <a:pt x="242" y="118"/>
                      <a:pt x="241" y="117"/>
                      <a:pt x="241" y="117"/>
                    </a:cubicBezTo>
                    <a:cubicBezTo>
                      <a:pt x="240" y="114"/>
                      <a:pt x="239" y="112"/>
                      <a:pt x="238" y="110"/>
                    </a:cubicBezTo>
                    <a:cubicBezTo>
                      <a:pt x="237" y="108"/>
                      <a:pt x="236" y="108"/>
                      <a:pt x="234" y="108"/>
                    </a:cubicBezTo>
                    <a:cubicBezTo>
                      <a:pt x="231" y="108"/>
                      <a:pt x="230" y="108"/>
                      <a:pt x="230" y="105"/>
                    </a:cubicBezTo>
                    <a:cubicBezTo>
                      <a:pt x="231" y="103"/>
                      <a:pt x="230" y="100"/>
                      <a:pt x="230" y="98"/>
                    </a:cubicBezTo>
                    <a:cubicBezTo>
                      <a:pt x="231" y="95"/>
                      <a:pt x="233" y="93"/>
                      <a:pt x="234" y="90"/>
                    </a:cubicBezTo>
                    <a:cubicBezTo>
                      <a:pt x="235" y="88"/>
                      <a:pt x="235" y="87"/>
                      <a:pt x="237" y="86"/>
                    </a:cubicBezTo>
                    <a:cubicBezTo>
                      <a:pt x="238" y="86"/>
                      <a:pt x="237" y="85"/>
                      <a:pt x="237" y="84"/>
                    </a:cubicBezTo>
                    <a:cubicBezTo>
                      <a:pt x="238" y="84"/>
                      <a:pt x="240" y="82"/>
                      <a:pt x="240" y="82"/>
                    </a:cubicBezTo>
                    <a:cubicBezTo>
                      <a:pt x="240" y="82"/>
                      <a:pt x="240" y="82"/>
                      <a:pt x="239" y="81"/>
                    </a:cubicBezTo>
                    <a:cubicBezTo>
                      <a:pt x="239" y="81"/>
                      <a:pt x="240" y="81"/>
                      <a:pt x="240" y="81"/>
                    </a:cubicBezTo>
                    <a:cubicBezTo>
                      <a:pt x="240" y="79"/>
                      <a:pt x="242" y="80"/>
                      <a:pt x="243" y="80"/>
                    </a:cubicBezTo>
                    <a:cubicBezTo>
                      <a:pt x="244" y="80"/>
                      <a:pt x="244" y="79"/>
                      <a:pt x="244" y="79"/>
                    </a:cubicBezTo>
                    <a:cubicBezTo>
                      <a:pt x="245" y="77"/>
                      <a:pt x="243" y="78"/>
                      <a:pt x="242" y="77"/>
                    </a:cubicBezTo>
                    <a:cubicBezTo>
                      <a:pt x="242" y="77"/>
                      <a:pt x="244" y="77"/>
                      <a:pt x="244" y="77"/>
                    </a:cubicBezTo>
                    <a:cubicBezTo>
                      <a:pt x="245" y="76"/>
                      <a:pt x="246" y="77"/>
                      <a:pt x="246" y="77"/>
                    </a:cubicBezTo>
                    <a:cubicBezTo>
                      <a:pt x="248" y="79"/>
                      <a:pt x="248" y="77"/>
                      <a:pt x="250" y="76"/>
                    </a:cubicBezTo>
                    <a:cubicBezTo>
                      <a:pt x="252" y="74"/>
                      <a:pt x="248" y="72"/>
                      <a:pt x="246" y="71"/>
                    </a:cubicBezTo>
                    <a:cubicBezTo>
                      <a:pt x="245" y="71"/>
                      <a:pt x="241" y="72"/>
                      <a:pt x="241" y="72"/>
                    </a:cubicBezTo>
                    <a:cubicBezTo>
                      <a:pt x="240" y="70"/>
                      <a:pt x="243" y="70"/>
                      <a:pt x="240" y="69"/>
                    </a:cubicBezTo>
                    <a:cubicBezTo>
                      <a:pt x="239" y="69"/>
                      <a:pt x="234" y="69"/>
                      <a:pt x="234" y="68"/>
                    </a:cubicBezTo>
                    <a:cubicBezTo>
                      <a:pt x="234" y="67"/>
                      <a:pt x="236" y="67"/>
                      <a:pt x="236" y="67"/>
                    </a:cubicBezTo>
                    <a:cubicBezTo>
                      <a:pt x="237" y="66"/>
                      <a:pt x="237" y="67"/>
                      <a:pt x="238" y="67"/>
                    </a:cubicBezTo>
                    <a:cubicBezTo>
                      <a:pt x="237" y="68"/>
                      <a:pt x="240" y="68"/>
                      <a:pt x="240" y="68"/>
                    </a:cubicBezTo>
                    <a:cubicBezTo>
                      <a:pt x="242" y="68"/>
                      <a:pt x="245" y="70"/>
                      <a:pt x="246" y="70"/>
                    </a:cubicBezTo>
                    <a:cubicBezTo>
                      <a:pt x="247" y="70"/>
                      <a:pt x="248" y="71"/>
                      <a:pt x="249" y="71"/>
                    </a:cubicBezTo>
                    <a:cubicBezTo>
                      <a:pt x="251" y="72"/>
                      <a:pt x="250" y="71"/>
                      <a:pt x="251" y="71"/>
                    </a:cubicBezTo>
                    <a:cubicBezTo>
                      <a:pt x="252" y="71"/>
                      <a:pt x="255" y="71"/>
                      <a:pt x="254" y="70"/>
                    </a:cubicBezTo>
                    <a:cubicBezTo>
                      <a:pt x="253" y="69"/>
                      <a:pt x="254" y="67"/>
                      <a:pt x="255" y="66"/>
                    </a:cubicBezTo>
                    <a:cubicBezTo>
                      <a:pt x="255" y="67"/>
                      <a:pt x="258" y="68"/>
                      <a:pt x="258" y="68"/>
                    </a:cubicBezTo>
                    <a:cubicBezTo>
                      <a:pt x="260" y="68"/>
                      <a:pt x="261" y="68"/>
                      <a:pt x="263" y="67"/>
                    </a:cubicBezTo>
                    <a:cubicBezTo>
                      <a:pt x="264" y="66"/>
                      <a:pt x="265" y="64"/>
                      <a:pt x="266" y="63"/>
                    </a:cubicBezTo>
                    <a:cubicBezTo>
                      <a:pt x="267" y="62"/>
                      <a:pt x="269" y="61"/>
                      <a:pt x="268" y="59"/>
                    </a:cubicBezTo>
                    <a:cubicBezTo>
                      <a:pt x="267" y="57"/>
                      <a:pt x="264" y="58"/>
                      <a:pt x="263" y="58"/>
                    </a:cubicBezTo>
                    <a:cubicBezTo>
                      <a:pt x="260" y="58"/>
                      <a:pt x="258" y="57"/>
                      <a:pt x="256" y="56"/>
                    </a:cubicBezTo>
                    <a:cubicBezTo>
                      <a:pt x="255" y="55"/>
                      <a:pt x="254" y="54"/>
                      <a:pt x="252" y="53"/>
                    </a:cubicBezTo>
                    <a:cubicBezTo>
                      <a:pt x="252" y="53"/>
                      <a:pt x="247" y="53"/>
                      <a:pt x="247" y="53"/>
                    </a:cubicBezTo>
                    <a:cubicBezTo>
                      <a:pt x="247" y="52"/>
                      <a:pt x="252" y="53"/>
                      <a:pt x="253" y="53"/>
                    </a:cubicBezTo>
                    <a:cubicBezTo>
                      <a:pt x="255" y="53"/>
                      <a:pt x="255" y="52"/>
                      <a:pt x="257" y="53"/>
                    </a:cubicBezTo>
                    <a:cubicBezTo>
                      <a:pt x="261" y="55"/>
                      <a:pt x="265" y="59"/>
                      <a:pt x="269" y="56"/>
                    </a:cubicBezTo>
                    <a:cubicBezTo>
                      <a:pt x="271" y="54"/>
                      <a:pt x="272" y="53"/>
                      <a:pt x="273" y="51"/>
                    </a:cubicBezTo>
                    <a:cubicBezTo>
                      <a:pt x="274" y="50"/>
                      <a:pt x="268" y="49"/>
                      <a:pt x="271" y="47"/>
                    </a:cubicBezTo>
                    <a:cubicBezTo>
                      <a:pt x="272" y="47"/>
                      <a:pt x="275" y="47"/>
                      <a:pt x="276" y="48"/>
                    </a:cubicBezTo>
                    <a:cubicBezTo>
                      <a:pt x="279" y="48"/>
                      <a:pt x="279" y="50"/>
                      <a:pt x="282" y="48"/>
                    </a:cubicBezTo>
                    <a:cubicBezTo>
                      <a:pt x="282" y="48"/>
                      <a:pt x="285" y="49"/>
                      <a:pt x="284" y="47"/>
                    </a:cubicBezTo>
                    <a:cubicBezTo>
                      <a:pt x="283" y="46"/>
                      <a:pt x="279" y="44"/>
                      <a:pt x="278" y="44"/>
                    </a:cubicBezTo>
                    <a:cubicBezTo>
                      <a:pt x="280" y="43"/>
                      <a:pt x="282" y="45"/>
                      <a:pt x="284" y="45"/>
                    </a:cubicBezTo>
                    <a:cubicBezTo>
                      <a:pt x="285" y="45"/>
                      <a:pt x="287" y="50"/>
                      <a:pt x="289" y="49"/>
                    </a:cubicBezTo>
                    <a:cubicBezTo>
                      <a:pt x="289" y="49"/>
                      <a:pt x="288" y="48"/>
                      <a:pt x="288" y="48"/>
                    </a:cubicBezTo>
                    <a:cubicBezTo>
                      <a:pt x="289" y="47"/>
                      <a:pt x="290" y="47"/>
                      <a:pt x="292" y="46"/>
                    </a:cubicBezTo>
                    <a:cubicBezTo>
                      <a:pt x="293" y="45"/>
                      <a:pt x="296" y="42"/>
                      <a:pt x="297" y="41"/>
                    </a:cubicBezTo>
                    <a:cubicBezTo>
                      <a:pt x="297" y="38"/>
                      <a:pt x="295" y="38"/>
                      <a:pt x="293" y="36"/>
                    </a:cubicBezTo>
                    <a:cubicBezTo>
                      <a:pt x="293" y="36"/>
                      <a:pt x="290" y="30"/>
                      <a:pt x="290" y="31"/>
                    </a:cubicBezTo>
                    <a:cubicBezTo>
                      <a:pt x="291" y="30"/>
                      <a:pt x="295" y="30"/>
                      <a:pt x="296" y="30"/>
                    </a:cubicBezTo>
                    <a:cubicBezTo>
                      <a:pt x="299" y="29"/>
                      <a:pt x="294" y="28"/>
                      <a:pt x="294" y="27"/>
                    </a:cubicBezTo>
                    <a:cubicBezTo>
                      <a:pt x="293" y="26"/>
                      <a:pt x="297" y="26"/>
                      <a:pt x="297" y="25"/>
                    </a:cubicBezTo>
                    <a:cubicBezTo>
                      <a:pt x="297" y="25"/>
                      <a:pt x="287" y="21"/>
                      <a:pt x="287" y="21"/>
                    </a:cubicBezTo>
                    <a:cubicBezTo>
                      <a:pt x="288" y="21"/>
                      <a:pt x="290" y="20"/>
                      <a:pt x="291" y="20"/>
                    </a:cubicBezTo>
                    <a:cubicBezTo>
                      <a:pt x="288" y="20"/>
                      <a:pt x="285" y="19"/>
                      <a:pt x="282" y="19"/>
                    </a:cubicBezTo>
                    <a:cubicBezTo>
                      <a:pt x="280" y="19"/>
                      <a:pt x="277" y="20"/>
                      <a:pt x="276" y="19"/>
                    </a:cubicBezTo>
                    <a:cubicBezTo>
                      <a:pt x="278" y="20"/>
                      <a:pt x="275" y="21"/>
                      <a:pt x="276" y="23"/>
                    </a:cubicBezTo>
                    <a:cubicBezTo>
                      <a:pt x="277" y="24"/>
                      <a:pt x="280" y="25"/>
                      <a:pt x="280" y="26"/>
                    </a:cubicBezTo>
                    <a:cubicBezTo>
                      <a:pt x="280" y="26"/>
                      <a:pt x="278" y="27"/>
                      <a:pt x="278" y="27"/>
                    </a:cubicBezTo>
                    <a:cubicBezTo>
                      <a:pt x="278" y="27"/>
                      <a:pt x="280" y="28"/>
                      <a:pt x="279" y="28"/>
                    </a:cubicBezTo>
                    <a:cubicBezTo>
                      <a:pt x="277" y="29"/>
                      <a:pt x="276" y="27"/>
                      <a:pt x="275" y="31"/>
                    </a:cubicBezTo>
                    <a:cubicBezTo>
                      <a:pt x="274" y="33"/>
                      <a:pt x="274" y="35"/>
                      <a:pt x="273" y="37"/>
                    </a:cubicBezTo>
                    <a:cubicBezTo>
                      <a:pt x="272" y="37"/>
                      <a:pt x="271" y="38"/>
                      <a:pt x="271" y="39"/>
                    </a:cubicBezTo>
                    <a:cubicBezTo>
                      <a:pt x="271" y="40"/>
                      <a:pt x="270" y="40"/>
                      <a:pt x="270" y="41"/>
                    </a:cubicBezTo>
                    <a:cubicBezTo>
                      <a:pt x="267" y="42"/>
                      <a:pt x="268" y="43"/>
                      <a:pt x="266" y="40"/>
                    </a:cubicBezTo>
                    <a:cubicBezTo>
                      <a:pt x="265" y="39"/>
                      <a:pt x="262" y="37"/>
                      <a:pt x="262" y="35"/>
                    </a:cubicBezTo>
                    <a:cubicBezTo>
                      <a:pt x="262" y="35"/>
                      <a:pt x="262" y="32"/>
                      <a:pt x="263" y="32"/>
                    </a:cubicBezTo>
                    <a:cubicBezTo>
                      <a:pt x="263" y="32"/>
                      <a:pt x="265" y="33"/>
                      <a:pt x="265" y="31"/>
                    </a:cubicBezTo>
                    <a:cubicBezTo>
                      <a:pt x="264" y="29"/>
                      <a:pt x="264" y="28"/>
                      <a:pt x="262" y="26"/>
                    </a:cubicBezTo>
                    <a:cubicBezTo>
                      <a:pt x="260" y="25"/>
                      <a:pt x="258" y="23"/>
                      <a:pt x="256" y="25"/>
                    </a:cubicBezTo>
                    <a:cubicBezTo>
                      <a:pt x="255" y="26"/>
                      <a:pt x="255" y="28"/>
                      <a:pt x="255" y="30"/>
                    </a:cubicBezTo>
                    <a:cubicBezTo>
                      <a:pt x="255" y="31"/>
                      <a:pt x="251" y="31"/>
                      <a:pt x="251" y="30"/>
                    </a:cubicBezTo>
                    <a:cubicBezTo>
                      <a:pt x="251" y="29"/>
                      <a:pt x="251" y="26"/>
                      <a:pt x="250" y="25"/>
                    </a:cubicBezTo>
                    <a:cubicBezTo>
                      <a:pt x="246" y="22"/>
                      <a:pt x="251" y="25"/>
                      <a:pt x="251" y="24"/>
                    </a:cubicBezTo>
                    <a:cubicBezTo>
                      <a:pt x="252" y="24"/>
                      <a:pt x="253" y="23"/>
                      <a:pt x="252" y="23"/>
                    </a:cubicBezTo>
                    <a:cubicBezTo>
                      <a:pt x="252" y="22"/>
                      <a:pt x="251" y="21"/>
                      <a:pt x="250" y="22"/>
                    </a:cubicBezTo>
                    <a:cubicBezTo>
                      <a:pt x="249" y="23"/>
                      <a:pt x="249" y="21"/>
                      <a:pt x="248" y="21"/>
                    </a:cubicBezTo>
                    <a:cubicBezTo>
                      <a:pt x="247" y="20"/>
                      <a:pt x="246" y="22"/>
                      <a:pt x="245" y="21"/>
                    </a:cubicBezTo>
                    <a:cubicBezTo>
                      <a:pt x="243" y="20"/>
                      <a:pt x="242" y="21"/>
                      <a:pt x="243" y="18"/>
                    </a:cubicBezTo>
                    <a:cubicBezTo>
                      <a:pt x="243" y="18"/>
                      <a:pt x="243" y="18"/>
                      <a:pt x="244" y="18"/>
                    </a:cubicBezTo>
                    <a:cubicBezTo>
                      <a:pt x="244" y="17"/>
                      <a:pt x="244" y="17"/>
                      <a:pt x="244" y="16"/>
                    </a:cubicBezTo>
                    <a:cubicBezTo>
                      <a:pt x="245" y="16"/>
                      <a:pt x="245" y="16"/>
                      <a:pt x="246" y="16"/>
                    </a:cubicBezTo>
                    <a:cubicBezTo>
                      <a:pt x="245" y="16"/>
                      <a:pt x="244" y="13"/>
                      <a:pt x="244" y="13"/>
                    </a:cubicBezTo>
                    <a:cubicBezTo>
                      <a:pt x="243" y="11"/>
                      <a:pt x="241" y="11"/>
                      <a:pt x="241" y="10"/>
                    </a:cubicBezTo>
                    <a:cubicBezTo>
                      <a:pt x="239" y="9"/>
                      <a:pt x="240" y="9"/>
                      <a:pt x="239" y="7"/>
                    </a:cubicBezTo>
                    <a:cubicBezTo>
                      <a:pt x="239" y="5"/>
                      <a:pt x="237" y="4"/>
                      <a:pt x="237" y="3"/>
                    </a:cubicBezTo>
                    <a:cubicBezTo>
                      <a:pt x="236" y="1"/>
                      <a:pt x="234" y="1"/>
                      <a:pt x="232" y="1"/>
                    </a:cubicBezTo>
                    <a:cubicBezTo>
                      <a:pt x="231" y="1"/>
                      <a:pt x="232" y="0"/>
                      <a:pt x="230" y="0"/>
                    </a:cubicBezTo>
                    <a:cubicBezTo>
                      <a:pt x="229" y="0"/>
                      <a:pt x="228" y="0"/>
                      <a:pt x="228" y="2"/>
                    </a:cubicBezTo>
                    <a:cubicBezTo>
                      <a:pt x="228" y="2"/>
                      <a:pt x="225" y="3"/>
                      <a:pt x="225" y="3"/>
                    </a:cubicBezTo>
                    <a:cubicBezTo>
                      <a:pt x="226" y="3"/>
                      <a:pt x="228" y="3"/>
                      <a:pt x="228" y="4"/>
                    </a:cubicBezTo>
                    <a:cubicBezTo>
                      <a:pt x="228" y="4"/>
                      <a:pt x="226" y="5"/>
                      <a:pt x="226" y="5"/>
                    </a:cubicBezTo>
                    <a:cubicBezTo>
                      <a:pt x="225" y="6"/>
                      <a:pt x="224" y="4"/>
                      <a:pt x="223" y="6"/>
                    </a:cubicBezTo>
                    <a:cubicBezTo>
                      <a:pt x="222" y="6"/>
                      <a:pt x="221" y="9"/>
                      <a:pt x="221" y="10"/>
                    </a:cubicBezTo>
                    <a:cubicBezTo>
                      <a:pt x="222" y="10"/>
                      <a:pt x="224" y="10"/>
                      <a:pt x="225" y="11"/>
                    </a:cubicBezTo>
                    <a:cubicBezTo>
                      <a:pt x="224" y="10"/>
                      <a:pt x="222" y="14"/>
                      <a:pt x="222" y="15"/>
                    </a:cubicBezTo>
                    <a:cubicBezTo>
                      <a:pt x="222" y="16"/>
                      <a:pt x="224" y="18"/>
                      <a:pt x="225" y="19"/>
                    </a:cubicBezTo>
                    <a:cubicBezTo>
                      <a:pt x="226" y="19"/>
                      <a:pt x="228" y="21"/>
                      <a:pt x="229" y="21"/>
                    </a:cubicBezTo>
                    <a:cubicBezTo>
                      <a:pt x="231" y="20"/>
                      <a:pt x="231" y="20"/>
                      <a:pt x="232" y="21"/>
                    </a:cubicBezTo>
                    <a:cubicBezTo>
                      <a:pt x="233" y="21"/>
                      <a:pt x="235" y="23"/>
                      <a:pt x="235" y="23"/>
                    </a:cubicBezTo>
                    <a:cubicBezTo>
                      <a:pt x="234" y="24"/>
                      <a:pt x="233" y="22"/>
                      <a:pt x="233" y="24"/>
                    </a:cubicBezTo>
                    <a:cubicBezTo>
                      <a:pt x="233" y="26"/>
                      <a:pt x="232" y="26"/>
                      <a:pt x="232" y="27"/>
                    </a:cubicBezTo>
                    <a:cubicBezTo>
                      <a:pt x="231" y="29"/>
                      <a:pt x="233" y="29"/>
                      <a:pt x="234" y="28"/>
                    </a:cubicBezTo>
                    <a:cubicBezTo>
                      <a:pt x="234" y="28"/>
                      <a:pt x="236" y="25"/>
                      <a:pt x="236" y="26"/>
                    </a:cubicBezTo>
                    <a:cubicBezTo>
                      <a:pt x="237" y="27"/>
                      <a:pt x="236" y="29"/>
                      <a:pt x="236" y="30"/>
                    </a:cubicBezTo>
                    <a:cubicBezTo>
                      <a:pt x="235" y="31"/>
                      <a:pt x="234" y="31"/>
                      <a:pt x="233" y="31"/>
                    </a:cubicBezTo>
                    <a:cubicBezTo>
                      <a:pt x="233" y="32"/>
                      <a:pt x="233" y="33"/>
                      <a:pt x="232" y="34"/>
                    </a:cubicBezTo>
                    <a:cubicBezTo>
                      <a:pt x="231" y="34"/>
                      <a:pt x="229" y="34"/>
                      <a:pt x="228" y="35"/>
                    </a:cubicBezTo>
                    <a:cubicBezTo>
                      <a:pt x="227" y="35"/>
                      <a:pt x="226" y="37"/>
                      <a:pt x="226" y="37"/>
                    </a:cubicBezTo>
                    <a:cubicBezTo>
                      <a:pt x="227" y="38"/>
                      <a:pt x="228" y="39"/>
                      <a:pt x="228" y="41"/>
                    </a:cubicBezTo>
                    <a:cubicBezTo>
                      <a:pt x="228" y="42"/>
                      <a:pt x="227" y="41"/>
                      <a:pt x="226" y="40"/>
                    </a:cubicBezTo>
                    <a:cubicBezTo>
                      <a:pt x="226" y="40"/>
                      <a:pt x="225" y="40"/>
                      <a:pt x="225" y="41"/>
                    </a:cubicBezTo>
                    <a:cubicBezTo>
                      <a:pt x="224" y="41"/>
                      <a:pt x="222" y="40"/>
                      <a:pt x="222" y="39"/>
                    </a:cubicBezTo>
                    <a:cubicBezTo>
                      <a:pt x="222" y="38"/>
                      <a:pt x="224" y="35"/>
                      <a:pt x="224" y="34"/>
                    </a:cubicBezTo>
                    <a:cubicBezTo>
                      <a:pt x="225" y="32"/>
                      <a:pt x="222" y="34"/>
                      <a:pt x="222" y="34"/>
                    </a:cubicBezTo>
                    <a:cubicBezTo>
                      <a:pt x="221" y="34"/>
                      <a:pt x="218" y="32"/>
                      <a:pt x="217" y="31"/>
                    </a:cubicBezTo>
                    <a:cubicBezTo>
                      <a:pt x="215" y="30"/>
                      <a:pt x="216" y="32"/>
                      <a:pt x="214" y="32"/>
                    </a:cubicBezTo>
                    <a:cubicBezTo>
                      <a:pt x="213" y="32"/>
                      <a:pt x="210" y="31"/>
                      <a:pt x="212" y="33"/>
                    </a:cubicBezTo>
                    <a:cubicBezTo>
                      <a:pt x="213" y="34"/>
                      <a:pt x="213" y="35"/>
                      <a:pt x="215" y="35"/>
                    </a:cubicBezTo>
                    <a:cubicBezTo>
                      <a:pt x="216" y="35"/>
                      <a:pt x="218" y="35"/>
                      <a:pt x="218" y="37"/>
                    </a:cubicBezTo>
                    <a:cubicBezTo>
                      <a:pt x="220" y="41"/>
                      <a:pt x="214" y="36"/>
                      <a:pt x="213" y="35"/>
                    </a:cubicBezTo>
                    <a:cubicBezTo>
                      <a:pt x="211" y="35"/>
                      <a:pt x="211" y="37"/>
                      <a:pt x="209" y="37"/>
                    </a:cubicBezTo>
                    <a:cubicBezTo>
                      <a:pt x="207" y="37"/>
                      <a:pt x="206" y="36"/>
                      <a:pt x="204" y="36"/>
                    </a:cubicBezTo>
                    <a:cubicBezTo>
                      <a:pt x="200" y="37"/>
                      <a:pt x="197" y="37"/>
                      <a:pt x="193" y="37"/>
                    </a:cubicBezTo>
                    <a:cubicBezTo>
                      <a:pt x="190" y="36"/>
                      <a:pt x="186" y="34"/>
                      <a:pt x="182" y="33"/>
                    </a:cubicBezTo>
                    <a:cubicBezTo>
                      <a:pt x="181" y="33"/>
                      <a:pt x="179" y="33"/>
                      <a:pt x="178" y="32"/>
                    </a:cubicBezTo>
                    <a:cubicBezTo>
                      <a:pt x="177" y="30"/>
                      <a:pt x="177" y="28"/>
                      <a:pt x="176" y="28"/>
                    </a:cubicBezTo>
                    <a:cubicBezTo>
                      <a:pt x="174" y="27"/>
                      <a:pt x="172" y="28"/>
                      <a:pt x="171" y="28"/>
                    </a:cubicBezTo>
                    <a:cubicBezTo>
                      <a:pt x="168" y="29"/>
                      <a:pt x="166" y="29"/>
                      <a:pt x="164" y="29"/>
                    </a:cubicBezTo>
                    <a:cubicBezTo>
                      <a:pt x="163" y="30"/>
                      <a:pt x="161" y="31"/>
                      <a:pt x="161" y="32"/>
                    </a:cubicBezTo>
                    <a:cubicBezTo>
                      <a:pt x="161" y="32"/>
                      <a:pt x="165" y="34"/>
                      <a:pt x="166" y="34"/>
                    </a:cubicBezTo>
                    <a:cubicBezTo>
                      <a:pt x="166" y="34"/>
                      <a:pt x="165" y="31"/>
                      <a:pt x="167" y="32"/>
                    </a:cubicBezTo>
                    <a:cubicBezTo>
                      <a:pt x="168" y="32"/>
                      <a:pt x="168" y="33"/>
                      <a:pt x="169" y="32"/>
                    </a:cubicBezTo>
                    <a:cubicBezTo>
                      <a:pt x="170" y="32"/>
                      <a:pt x="176" y="28"/>
                      <a:pt x="176" y="30"/>
                    </a:cubicBezTo>
                    <a:cubicBezTo>
                      <a:pt x="176" y="31"/>
                      <a:pt x="173" y="32"/>
                      <a:pt x="172" y="33"/>
                    </a:cubicBezTo>
                    <a:cubicBezTo>
                      <a:pt x="171" y="34"/>
                      <a:pt x="169" y="34"/>
                      <a:pt x="167" y="34"/>
                    </a:cubicBezTo>
                    <a:cubicBezTo>
                      <a:pt x="166" y="35"/>
                      <a:pt x="163" y="37"/>
                      <a:pt x="165" y="38"/>
                    </a:cubicBezTo>
                    <a:cubicBezTo>
                      <a:pt x="167" y="38"/>
                      <a:pt x="167" y="39"/>
                      <a:pt x="166" y="41"/>
                    </a:cubicBezTo>
                    <a:cubicBezTo>
                      <a:pt x="166" y="42"/>
                      <a:pt x="168" y="42"/>
                      <a:pt x="168" y="43"/>
                    </a:cubicBezTo>
                    <a:cubicBezTo>
                      <a:pt x="169" y="44"/>
                      <a:pt x="169" y="46"/>
                      <a:pt x="167" y="44"/>
                    </a:cubicBezTo>
                    <a:cubicBezTo>
                      <a:pt x="165" y="42"/>
                      <a:pt x="167" y="46"/>
                      <a:pt x="166" y="45"/>
                    </a:cubicBezTo>
                    <a:cubicBezTo>
                      <a:pt x="165" y="45"/>
                      <a:pt x="163" y="42"/>
                      <a:pt x="162" y="43"/>
                    </a:cubicBezTo>
                    <a:cubicBezTo>
                      <a:pt x="164" y="42"/>
                      <a:pt x="167" y="43"/>
                      <a:pt x="164" y="41"/>
                    </a:cubicBezTo>
                    <a:cubicBezTo>
                      <a:pt x="165" y="41"/>
                      <a:pt x="166" y="40"/>
                      <a:pt x="164" y="39"/>
                    </a:cubicBezTo>
                    <a:cubicBezTo>
                      <a:pt x="166" y="40"/>
                      <a:pt x="161" y="40"/>
                      <a:pt x="162" y="40"/>
                    </a:cubicBezTo>
                    <a:cubicBezTo>
                      <a:pt x="162" y="39"/>
                      <a:pt x="162" y="39"/>
                      <a:pt x="163" y="39"/>
                    </a:cubicBezTo>
                    <a:cubicBezTo>
                      <a:pt x="163" y="38"/>
                      <a:pt x="160" y="40"/>
                      <a:pt x="160" y="40"/>
                    </a:cubicBezTo>
                    <a:cubicBezTo>
                      <a:pt x="159" y="40"/>
                      <a:pt x="160" y="38"/>
                      <a:pt x="159" y="37"/>
                    </a:cubicBezTo>
                    <a:cubicBezTo>
                      <a:pt x="159" y="37"/>
                      <a:pt x="157" y="37"/>
                      <a:pt x="157" y="37"/>
                    </a:cubicBezTo>
                    <a:cubicBezTo>
                      <a:pt x="155" y="37"/>
                      <a:pt x="155" y="34"/>
                      <a:pt x="153" y="35"/>
                    </a:cubicBezTo>
                    <a:cubicBezTo>
                      <a:pt x="151" y="37"/>
                      <a:pt x="150" y="37"/>
                      <a:pt x="147" y="37"/>
                    </a:cubicBezTo>
                    <a:cubicBezTo>
                      <a:pt x="143" y="37"/>
                      <a:pt x="140" y="37"/>
                      <a:pt x="136" y="37"/>
                    </a:cubicBezTo>
                    <a:cubicBezTo>
                      <a:pt x="135" y="37"/>
                      <a:pt x="128" y="37"/>
                      <a:pt x="128" y="36"/>
                    </a:cubicBezTo>
                    <a:cubicBezTo>
                      <a:pt x="127" y="36"/>
                      <a:pt x="130" y="34"/>
                      <a:pt x="131" y="33"/>
                    </a:cubicBezTo>
                    <a:cubicBezTo>
                      <a:pt x="132" y="32"/>
                      <a:pt x="133" y="33"/>
                      <a:pt x="135" y="33"/>
                    </a:cubicBezTo>
                    <a:cubicBezTo>
                      <a:pt x="136" y="32"/>
                      <a:pt x="133" y="30"/>
                      <a:pt x="133" y="30"/>
                    </a:cubicBezTo>
                    <a:cubicBezTo>
                      <a:pt x="131" y="28"/>
                      <a:pt x="130" y="28"/>
                      <a:pt x="128" y="27"/>
                    </a:cubicBezTo>
                    <a:cubicBezTo>
                      <a:pt x="127" y="27"/>
                      <a:pt x="126" y="26"/>
                      <a:pt x="125" y="27"/>
                    </a:cubicBezTo>
                    <a:cubicBezTo>
                      <a:pt x="124" y="28"/>
                      <a:pt x="123" y="29"/>
                      <a:pt x="122" y="28"/>
                    </a:cubicBezTo>
                    <a:cubicBezTo>
                      <a:pt x="119" y="26"/>
                      <a:pt x="116" y="26"/>
                      <a:pt x="113" y="25"/>
                    </a:cubicBezTo>
                    <a:cubicBezTo>
                      <a:pt x="109" y="24"/>
                      <a:pt x="106" y="24"/>
                      <a:pt x="102" y="22"/>
                    </a:cubicBezTo>
                    <a:cubicBezTo>
                      <a:pt x="99" y="20"/>
                      <a:pt x="97" y="19"/>
                      <a:pt x="93" y="19"/>
                    </a:cubicBezTo>
                    <a:cubicBezTo>
                      <a:pt x="92" y="19"/>
                      <a:pt x="91" y="19"/>
                      <a:pt x="90" y="20"/>
                    </a:cubicBezTo>
                    <a:cubicBezTo>
                      <a:pt x="89" y="21"/>
                      <a:pt x="88" y="23"/>
                      <a:pt x="87" y="23"/>
                    </a:cubicBezTo>
                    <a:cubicBezTo>
                      <a:pt x="86" y="23"/>
                      <a:pt x="83" y="24"/>
                      <a:pt x="83" y="23"/>
                    </a:cubicBezTo>
                    <a:cubicBezTo>
                      <a:pt x="83" y="22"/>
                      <a:pt x="85" y="21"/>
                      <a:pt x="85" y="20"/>
                    </a:cubicBezTo>
                    <a:cubicBezTo>
                      <a:pt x="85" y="20"/>
                      <a:pt x="82" y="21"/>
                      <a:pt x="82" y="20"/>
                    </a:cubicBezTo>
                    <a:cubicBezTo>
                      <a:pt x="83" y="19"/>
                      <a:pt x="83" y="18"/>
                      <a:pt x="82" y="17"/>
                    </a:cubicBezTo>
                    <a:cubicBezTo>
                      <a:pt x="82" y="15"/>
                      <a:pt x="78" y="17"/>
                      <a:pt x="78" y="18"/>
                    </a:cubicBezTo>
                    <a:cubicBezTo>
                      <a:pt x="78" y="18"/>
                      <a:pt x="80" y="17"/>
                      <a:pt x="80" y="18"/>
                    </a:cubicBezTo>
                    <a:cubicBezTo>
                      <a:pt x="81" y="18"/>
                      <a:pt x="77" y="20"/>
                      <a:pt x="80" y="20"/>
                    </a:cubicBezTo>
                    <a:cubicBezTo>
                      <a:pt x="79" y="20"/>
                      <a:pt x="78" y="20"/>
                      <a:pt x="78" y="22"/>
                    </a:cubicBezTo>
                    <a:cubicBezTo>
                      <a:pt x="78" y="23"/>
                      <a:pt x="77" y="24"/>
                      <a:pt x="76" y="23"/>
                    </a:cubicBezTo>
                    <a:cubicBezTo>
                      <a:pt x="73" y="22"/>
                      <a:pt x="72" y="21"/>
                      <a:pt x="71" y="18"/>
                    </a:cubicBezTo>
                    <a:cubicBezTo>
                      <a:pt x="70" y="16"/>
                      <a:pt x="68" y="15"/>
                      <a:pt x="66" y="13"/>
                    </a:cubicBezTo>
                    <a:cubicBezTo>
                      <a:pt x="65" y="13"/>
                      <a:pt x="64" y="11"/>
                      <a:pt x="63" y="12"/>
                    </a:cubicBezTo>
                    <a:cubicBezTo>
                      <a:pt x="63" y="14"/>
                      <a:pt x="66" y="15"/>
                      <a:pt x="67" y="16"/>
                    </a:cubicBezTo>
                    <a:cubicBezTo>
                      <a:pt x="67" y="15"/>
                      <a:pt x="63" y="16"/>
                      <a:pt x="63" y="17"/>
                    </a:cubicBezTo>
                    <a:cubicBezTo>
                      <a:pt x="62" y="18"/>
                      <a:pt x="63" y="18"/>
                      <a:pt x="62" y="19"/>
                    </a:cubicBezTo>
                    <a:cubicBezTo>
                      <a:pt x="61" y="19"/>
                      <a:pt x="60" y="21"/>
                      <a:pt x="59" y="20"/>
                    </a:cubicBezTo>
                    <a:cubicBezTo>
                      <a:pt x="59" y="20"/>
                      <a:pt x="59" y="19"/>
                      <a:pt x="59" y="19"/>
                    </a:cubicBezTo>
                    <a:cubicBezTo>
                      <a:pt x="59" y="18"/>
                      <a:pt x="54" y="20"/>
                      <a:pt x="54" y="21"/>
                    </a:cubicBezTo>
                    <a:cubicBezTo>
                      <a:pt x="53" y="22"/>
                      <a:pt x="52" y="23"/>
                      <a:pt x="50" y="24"/>
                    </a:cubicBezTo>
                    <a:cubicBezTo>
                      <a:pt x="49" y="25"/>
                      <a:pt x="50" y="22"/>
                      <a:pt x="49" y="22"/>
                    </a:cubicBezTo>
                    <a:cubicBezTo>
                      <a:pt x="48" y="22"/>
                      <a:pt x="47" y="23"/>
                      <a:pt x="46" y="23"/>
                    </a:cubicBezTo>
                    <a:cubicBezTo>
                      <a:pt x="45" y="23"/>
                      <a:pt x="45" y="25"/>
                      <a:pt x="44" y="25"/>
                    </a:cubicBezTo>
                    <a:cubicBezTo>
                      <a:pt x="43" y="25"/>
                      <a:pt x="40" y="27"/>
                      <a:pt x="41" y="27"/>
                    </a:cubicBezTo>
                    <a:cubicBezTo>
                      <a:pt x="41" y="28"/>
                      <a:pt x="43" y="28"/>
                      <a:pt x="40" y="29"/>
                    </a:cubicBezTo>
                    <a:cubicBezTo>
                      <a:pt x="40" y="29"/>
                      <a:pt x="37" y="29"/>
                      <a:pt x="37" y="28"/>
                    </a:cubicBezTo>
                    <a:cubicBezTo>
                      <a:pt x="37" y="27"/>
                      <a:pt x="40" y="26"/>
                      <a:pt x="40" y="26"/>
                    </a:cubicBezTo>
                    <a:cubicBezTo>
                      <a:pt x="41" y="24"/>
                      <a:pt x="43" y="23"/>
                      <a:pt x="44" y="22"/>
                    </a:cubicBezTo>
                    <a:cubicBezTo>
                      <a:pt x="46" y="21"/>
                      <a:pt x="47" y="21"/>
                      <a:pt x="49" y="22"/>
                    </a:cubicBezTo>
                    <a:cubicBezTo>
                      <a:pt x="48" y="22"/>
                      <a:pt x="56" y="18"/>
                      <a:pt x="56" y="18"/>
                    </a:cubicBezTo>
                    <a:cubicBezTo>
                      <a:pt x="58" y="17"/>
                      <a:pt x="57" y="16"/>
                      <a:pt x="56" y="16"/>
                    </a:cubicBezTo>
                    <a:cubicBezTo>
                      <a:pt x="54" y="16"/>
                      <a:pt x="52" y="16"/>
                      <a:pt x="50" y="17"/>
                    </a:cubicBezTo>
                    <a:cubicBezTo>
                      <a:pt x="49" y="17"/>
                      <a:pt x="49" y="19"/>
                      <a:pt x="47" y="19"/>
                    </a:cubicBezTo>
                    <a:cubicBezTo>
                      <a:pt x="46" y="19"/>
                      <a:pt x="44" y="20"/>
                      <a:pt x="43" y="20"/>
                    </a:cubicBezTo>
                    <a:cubicBezTo>
                      <a:pt x="41" y="20"/>
                      <a:pt x="36" y="25"/>
                      <a:pt x="35" y="24"/>
                    </a:cubicBezTo>
                    <a:cubicBezTo>
                      <a:pt x="34" y="24"/>
                      <a:pt x="36" y="23"/>
                      <a:pt x="36" y="22"/>
                    </a:cubicBezTo>
                    <a:cubicBezTo>
                      <a:pt x="36" y="22"/>
                      <a:pt x="33" y="21"/>
                      <a:pt x="33" y="21"/>
                    </a:cubicBezTo>
                    <a:cubicBezTo>
                      <a:pt x="33" y="21"/>
                      <a:pt x="30" y="23"/>
                      <a:pt x="29" y="23"/>
                    </a:cubicBezTo>
                    <a:cubicBezTo>
                      <a:pt x="28" y="23"/>
                      <a:pt x="26" y="24"/>
                      <a:pt x="25" y="25"/>
                    </a:cubicBezTo>
                    <a:cubicBezTo>
                      <a:pt x="24" y="25"/>
                      <a:pt x="26" y="26"/>
                      <a:pt x="26" y="26"/>
                    </a:cubicBezTo>
                    <a:cubicBezTo>
                      <a:pt x="27" y="26"/>
                      <a:pt x="26" y="27"/>
                      <a:pt x="26" y="27"/>
                    </a:cubicBezTo>
                    <a:cubicBezTo>
                      <a:pt x="26" y="28"/>
                      <a:pt x="30" y="27"/>
                      <a:pt x="30" y="27"/>
                    </a:cubicBezTo>
                    <a:cubicBezTo>
                      <a:pt x="31" y="26"/>
                      <a:pt x="33" y="25"/>
                      <a:pt x="34" y="24"/>
                    </a:cubicBezTo>
                    <a:cubicBezTo>
                      <a:pt x="29" y="26"/>
                      <a:pt x="34" y="27"/>
                      <a:pt x="33" y="29"/>
                    </a:cubicBezTo>
                    <a:cubicBezTo>
                      <a:pt x="33" y="29"/>
                      <a:pt x="32" y="28"/>
                      <a:pt x="32" y="28"/>
                    </a:cubicBezTo>
                    <a:cubicBezTo>
                      <a:pt x="30" y="27"/>
                      <a:pt x="29" y="28"/>
                      <a:pt x="28" y="29"/>
                    </a:cubicBezTo>
                    <a:cubicBezTo>
                      <a:pt x="27" y="29"/>
                      <a:pt x="23" y="28"/>
                      <a:pt x="21" y="28"/>
                    </a:cubicBezTo>
                    <a:cubicBezTo>
                      <a:pt x="19" y="28"/>
                      <a:pt x="16" y="26"/>
                      <a:pt x="14" y="25"/>
                    </a:cubicBezTo>
                    <a:cubicBezTo>
                      <a:pt x="13" y="25"/>
                      <a:pt x="12" y="24"/>
                      <a:pt x="11" y="24"/>
                    </a:cubicBezTo>
                    <a:cubicBezTo>
                      <a:pt x="10" y="23"/>
                      <a:pt x="9" y="21"/>
                      <a:pt x="10" y="21"/>
                    </a:cubicBezTo>
                    <a:cubicBezTo>
                      <a:pt x="9" y="21"/>
                      <a:pt x="7" y="21"/>
                      <a:pt x="6" y="22"/>
                    </a:cubicBezTo>
                    <a:cubicBezTo>
                      <a:pt x="4" y="22"/>
                      <a:pt x="2" y="22"/>
                      <a:pt x="0" y="21"/>
                    </a:cubicBezTo>
                    <a:cubicBezTo>
                      <a:pt x="0" y="41"/>
                      <a:pt x="0" y="61"/>
                      <a:pt x="0" y="80"/>
                    </a:cubicBezTo>
                    <a:cubicBezTo>
                      <a:pt x="0" y="85"/>
                      <a:pt x="0" y="89"/>
                      <a:pt x="0" y="94"/>
                    </a:cubicBezTo>
                    <a:cubicBezTo>
                      <a:pt x="0" y="95"/>
                      <a:pt x="0" y="96"/>
                      <a:pt x="0" y="97"/>
                    </a:cubicBezTo>
                    <a:cubicBezTo>
                      <a:pt x="0" y="99"/>
                      <a:pt x="2" y="97"/>
                      <a:pt x="3" y="97"/>
                    </a:cubicBezTo>
                    <a:cubicBezTo>
                      <a:pt x="5" y="98"/>
                      <a:pt x="5" y="97"/>
                      <a:pt x="7" y="97"/>
                    </a:cubicBezTo>
                    <a:cubicBezTo>
                      <a:pt x="9" y="97"/>
                      <a:pt x="9" y="98"/>
                      <a:pt x="10" y="99"/>
                    </a:cubicBezTo>
                    <a:cubicBezTo>
                      <a:pt x="11" y="101"/>
                      <a:pt x="16" y="107"/>
                      <a:pt x="18" y="107"/>
                    </a:cubicBezTo>
                    <a:cubicBezTo>
                      <a:pt x="19" y="107"/>
                      <a:pt x="21" y="106"/>
                      <a:pt x="22" y="105"/>
                    </a:cubicBezTo>
                    <a:cubicBezTo>
                      <a:pt x="23" y="104"/>
                      <a:pt x="22" y="103"/>
                      <a:pt x="23" y="102"/>
                    </a:cubicBezTo>
                    <a:cubicBezTo>
                      <a:pt x="24" y="102"/>
                      <a:pt x="28" y="101"/>
                      <a:pt x="28" y="102"/>
                    </a:cubicBezTo>
                    <a:cubicBezTo>
                      <a:pt x="30" y="104"/>
                      <a:pt x="32" y="105"/>
                      <a:pt x="33" y="107"/>
                    </a:cubicBezTo>
                    <a:cubicBezTo>
                      <a:pt x="35" y="109"/>
                      <a:pt x="37" y="110"/>
                      <a:pt x="38" y="112"/>
                    </a:cubicBezTo>
                    <a:cubicBezTo>
                      <a:pt x="39" y="113"/>
                      <a:pt x="39" y="114"/>
                      <a:pt x="40" y="116"/>
                    </a:cubicBezTo>
                    <a:cubicBezTo>
                      <a:pt x="42" y="118"/>
                      <a:pt x="43" y="122"/>
                      <a:pt x="46" y="124"/>
                    </a:cubicBezTo>
                    <a:cubicBezTo>
                      <a:pt x="48" y="126"/>
                      <a:pt x="52" y="127"/>
                      <a:pt x="54" y="128"/>
                    </a:cubicBezTo>
                    <a:cubicBezTo>
                      <a:pt x="56" y="129"/>
                      <a:pt x="53" y="130"/>
                      <a:pt x="54" y="132"/>
                    </a:cubicBezTo>
                    <a:cubicBezTo>
                      <a:pt x="55" y="132"/>
                      <a:pt x="56" y="132"/>
                      <a:pt x="56" y="133"/>
                    </a:cubicBezTo>
                    <a:cubicBezTo>
                      <a:pt x="56" y="133"/>
                      <a:pt x="55" y="136"/>
                      <a:pt x="56" y="135"/>
                    </a:cubicBezTo>
                    <a:cubicBezTo>
                      <a:pt x="55" y="136"/>
                      <a:pt x="53" y="136"/>
                      <a:pt x="53" y="138"/>
                    </a:cubicBezTo>
                    <a:cubicBezTo>
                      <a:pt x="52" y="139"/>
                      <a:pt x="55" y="141"/>
                      <a:pt x="56" y="141"/>
                    </a:cubicBezTo>
                    <a:cubicBezTo>
                      <a:pt x="56" y="141"/>
                      <a:pt x="54" y="143"/>
                      <a:pt x="54" y="143"/>
                    </a:cubicBezTo>
                    <a:cubicBezTo>
                      <a:pt x="54" y="143"/>
                      <a:pt x="53" y="142"/>
                      <a:pt x="53" y="141"/>
                    </a:cubicBezTo>
                    <a:cubicBezTo>
                      <a:pt x="52" y="141"/>
                      <a:pt x="53" y="143"/>
                      <a:pt x="53" y="143"/>
                    </a:cubicBezTo>
                    <a:cubicBezTo>
                      <a:pt x="54" y="144"/>
                      <a:pt x="53" y="145"/>
                      <a:pt x="54" y="146"/>
                    </a:cubicBezTo>
                    <a:cubicBezTo>
                      <a:pt x="55" y="148"/>
                      <a:pt x="55" y="148"/>
                      <a:pt x="57" y="147"/>
                    </a:cubicBezTo>
                    <a:cubicBezTo>
                      <a:pt x="57" y="147"/>
                      <a:pt x="58" y="147"/>
                      <a:pt x="58" y="147"/>
                    </a:cubicBezTo>
                    <a:cubicBezTo>
                      <a:pt x="59" y="147"/>
                      <a:pt x="59" y="145"/>
                      <a:pt x="59" y="145"/>
                    </a:cubicBezTo>
                    <a:cubicBezTo>
                      <a:pt x="59" y="145"/>
                      <a:pt x="60" y="147"/>
                      <a:pt x="61" y="147"/>
                    </a:cubicBezTo>
                    <a:cubicBezTo>
                      <a:pt x="61" y="147"/>
                      <a:pt x="60" y="149"/>
                      <a:pt x="60" y="150"/>
                    </a:cubicBezTo>
                    <a:cubicBezTo>
                      <a:pt x="59" y="151"/>
                      <a:pt x="59" y="152"/>
                      <a:pt x="61" y="151"/>
                    </a:cubicBezTo>
                    <a:cubicBezTo>
                      <a:pt x="61" y="150"/>
                      <a:pt x="62" y="150"/>
                      <a:pt x="62" y="150"/>
                    </a:cubicBezTo>
                    <a:cubicBezTo>
                      <a:pt x="63" y="150"/>
                      <a:pt x="63" y="149"/>
                      <a:pt x="63" y="149"/>
                    </a:cubicBezTo>
                    <a:cubicBezTo>
                      <a:pt x="65" y="148"/>
                      <a:pt x="64" y="151"/>
                      <a:pt x="64" y="152"/>
                    </a:cubicBezTo>
                    <a:cubicBezTo>
                      <a:pt x="64" y="153"/>
                      <a:pt x="65" y="154"/>
                      <a:pt x="66" y="154"/>
                    </a:cubicBezTo>
                    <a:cubicBezTo>
                      <a:pt x="67" y="154"/>
                      <a:pt x="68" y="152"/>
                      <a:pt x="69" y="152"/>
                    </a:cubicBezTo>
                    <a:cubicBezTo>
                      <a:pt x="69" y="152"/>
                      <a:pt x="68" y="153"/>
                      <a:pt x="68" y="153"/>
                    </a:cubicBezTo>
                    <a:cubicBezTo>
                      <a:pt x="68" y="153"/>
                      <a:pt x="70" y="154"/>
                      <a:pt x="70" y="154"/>
                    </a:cubicBezTo>
                    <a:cubicBezTo>
                      <a:pt x="70" y="154"/>
                      <a:pt x="63" y="156"/>
                      <a:pt x="66" y="158"/>
                    </a:cubicBezTo>
                    <a:cubicBezTo>
                      <a:pt x="66" y="158"/>
                      <a:pt x="72" y="157"/>
                      <a:pt x="71" y="158"/>
                    </a:cubicBezTo>
                    <a:cubicBezTo>
                      <a:pt x="71" y="158"/>
                      <a:pt x="66" y="158"/>
                      <a:pt x="67" y="160"/>
                    </a:cubicBezTo>
                    <a:cubicBezTo>
                      <a:pt x="67" y="160"/>
                      <a:pt x="69" y="160"/>
                      <a:pt x="69" y="160"/>
                    </a:cubicBezTo>
                    <a:cubicBezTo>
                      <a:pt x="68" y="161"/>
                      <a:pt x="66" y="161"/>
                      <a:pt x="67" y="162"/>
                    </a:cubicBezTo>
                    <a:cubicBezTo>
                      <a:pt x="69" y="163"/>
                      <a:pt x="71" y="163"/>
                      <a:pt x="72" y="163"/>
                    </a:cubicBezTo>
                    <a:cubicBezTo>
                      <a:pt x="74" y="163"/>
                      <a:pt x="73" y="164"/>
                      <a:pt x="74" y="164"/>
                    </a:cubicBezTo>
                    <a:cubicBezTo>
                      <a:pt x="76" y="165"/>
                      <a:pt x="76" y="162"/>
                      <a:pt x="77" y="162"/>
                    </a:cubicBezTo>
                    <a:cubicBezTo>
                      <a:pt x="78" y="162"/>
                      <a:pt x="77" y="164"/>
                      <a:pt x="77" y="164"/>
                    </a:cubicBezTo>
                    <a:cubicBezTo>
                      <a:pt x="76" y="165"/>
                      <a:pt x="76" y="165"/>
                      <a:pt x="77" y="166"/>
                    </a:cubicBezTo>
                    <a:cubicBezTo>
                      <a:pt x="80" y="168"/>
                      <a:pt x="81" y="163"/>
                      <a:pt x="81" y="163"/>
                    </a:cubicBezTo>
                    <a:cubicBezTo>
                      <a:pt x="81" y="163"/>
                      <a:pt x="81" y="166"/>
                      <a:pt x="80" y="166"/>
                    </a:cubicBezTo>
                    <a:cubicBezTo>
                      <a:pt x="80" y="167"/>
                      <a:pt x="82" y="166"/>
                      <a:pt x="83" y="166"/>
                    </a:cubicBezTo>
                    <a:cubicBezTo>
                      <a:pt x="82" y="168"/>
                      <a:pt x="81" y="169"/>
                      <a:pt x="83" y="170"/>
                    </a:cubicBezTo>
                    <a:cubicBezTo>
                      <a:pt x="85" y="171"/>
                      <a:pt x="86" y="168"/>
                      <a:pt x="86" y="168"/>
                    </a:cubicBezTo>
                    <a:cubicBezTo>
                      <a:pt x="86" y="168"/>
                      <a:pt x="86" y="169"/>
                      <a:pt x="86" y="170"/>
                    </a:cubicBezTo>
                    <a:cubicBezTo>
                      <a:pt x="87" y="172"/>
                      <a:pt x="86" y="171"/>
                      <a:pt x="85" y="171"/>
                    </a:cubicBezTo>
                    <a:cubicBezTo>
                      <a:pt x="84" y="172"/>
                      <a:pt x="90" y="173"/>
                      <a:pt x="89" y="171"/>
                    </a:cubicBezTo>
                    <a:cubicBezTo>
                      <a:pt x="91" y="174"/>
                      <a:pt x="90" y="176"/>
                      <a:pt x="94" y="176"/>
                    </a:cubicBezTo>
                    <a:cubicBezTo>
                      <a:pt x="97" y="176"/>
                      <a:pt x="99" y="176"/>
                      <a:pt x="102" y="176"/>
                    </a:cubicBezTo>
                    <a:cubicBezTo>
                      <a:pt x="113" y="176"/>
                      <a:pt x="123" y="176"/>
                      <a:pt x="133" y="176"/>
                    </a:cubicBezTo>
                    <a:cubicBezTo>
                      <a:pt x="158" y="176"/>
                      <a:pt x="183" y="176"/>
                      <a:pt x="208" y="176"/>
                    </a:cubicBezTo>
                    <a:cubicBezTo>
                      <a:pt x="213" y="176"/>
                      <a:pt x="218" y="176"/>
                      <a:pt x="223" y="176"/>
                    </a:cubicBezTo>
                    <a:cubicBezTo>
                      <a:pt x="224" y="176"/>
                      <a:pt x="229" y="177"/>
                      <a:pt x="229" y="174"/>
                    </a:cubicBezTo>
                    <a:close/>
                    <a:moveTo>
                      <a:pt x="112" y="54"/>
                    </a:moveTo>
                    <a:cubicBezTo>
                      <a:pt x="110" y="54"/>
                      <a:pt x="108" y="53"/>
                      <a:pt x="106" y="54"/>
                    </a:cubicBezTo>
                    <a:cubicBezTo>
                      <a:pt x="104" y="57"/>
                      <a:pt x="108" y="56"/>
                      <a:pt x="108" y="57"/>
                    </a:cubicBezTo>
                    <a:cubicBezTo>
                      <a:pt x="108" y="56"/>
                      <a:pt x="100" y="60"/>
                      <a:pt x="100" y="60"/>
                    </a:cubicBezTo>
                    <a:cubicBezTo>
                      <a:pt x="98" y="59"/>
                      <a:pt x="107" y="53"/>
                      <a:pt x="99" y="56"/>
                    </a:cubicBezTo>
                    <a:cubicBezTo>
                      <a:pt x="98" y="56"/>
                      <a:pt x="97" y="57"/>
                      <a:pt x="97" y="57"/>
                    </a:cubicBezTo>
                    <a:cubicBezTo>
                      <a:pt x="96" y="58"/>
                      <a:pt x="97" y="59"/>
                      <a:pt x="96" y="60"/>
                    </a:cubicBezTo>
                    <a:cubicBezTo>
                      <a:pt x="95" y="60"/>
                      <a:pt x="88" y="59"/>
                      <a:pt x="88" y="59"/>
                    </a:cubicBezTo>
                    <a:cubicBezTo>
                      <a:pt x="88" y="58"/>
                      <a:pt x="91" y="59"/>
                      <a:pt x="91" y="58"/>
                    </a:cubicBezTo>
                    <a:cubicBezTo>
                      <a:pt x="92" y="57"/>
                      <a:pt x="91" y="57"/>
                      <a:pt x="92" y="56"/>
                    </a:cubicBezTo>
                    <a:cubicBezTo>
                      <a:pt x="92" y="55"/>
                      <a:pt x="94" y="54"/>
                      <a:pt x="94" y="54"/>
                    </a:cubicBezTo>
                    <a:cubicBezTo>
                      <a:pt x="94" y="53"/>
                      <a:pt x="91" y="52"/>
                      <a:pt x="94" y="52"/>
                    </a:cubicBezTo>
                    <a:cubicBezTo>
                      <a:pt x="94" y="52"/>
                      <a:pt x="98" y="53"/>
                      <a:pt x="98" y="52"/>
                    </a:cubicBezTo>
                    <a:cubicBezTo>
                      <a:pt x="98" y="51"/>
                      <a:pt x="93" y="50"/>
                      <a:pt x="92" y="50"/>
                    </a:cubicBezTo>
                    <a:cubicBezTo>
                      <a:pt x="91" y="50"/>
                      <a:pt x="89" y="51"/>
                      <a:pt x="87" y="51"/>
                    </a:cubicBezTo>
                    <a:cubicBezTo>
                      <a:pt x="86" y="51"/>
                      <a:pt x="84" y="50"/>
                      <a:pt x="82" y="51"/>
                    </a:cubicBezTo>
                    <a:cubicBezTo>
                      <a:pt x="81" y="51"/>
                      <a:pt x="79" y="53"/>
                      <a:pt x="80" y="51"/>
                    </a:cubicBezTo>
                    <a:cubicBezTo>
                      <a:pt x="81" y="49"/>
                      <a:pt x="83" y="50"/>
                      <a:pt x="84" y="49"/>
                    </a:cubicBezTo>
                    <a:cubicBezTo>
                      <a:pt x="86" y="49"/>
                      <a:pt x="89" y="48"/>
                      <a:pt x="91" y="47"/>
                    </a:cubicBezTo>
                    <a:cubicBezTo>
                      <a:pt x="95" y="46"/>
                      <a:pt x="99" y="46"/>
                      <a:pt x="102" y="44"/>
                    </a:cubicBezTo>
                    <a:cubicBezTo>
                      <a:pt x="104" y="44"/>
                      <a:pt x="107" y="43"/>
                      <a:pt x="108" y="45"/>
                    </a:cubicBezTo>
                    <a:cubicBezTo>
                      <a:pt x="109" y="46"/>
                      <a:pt x="105" y="47"/>
                      <a:pt x="104" y="48"/>
                    </a:cubicBezTo>
                    <a:cubicBezTo>
                      <a:pt x="102" y="49"/>
                      <a:pt x="110" y="49"/>
                      <a:pt x="111" y="49"/>
                    </a:cubicBezTo>
                    <a:cubicBezTo>
                      <a:pt x="111" y="49"/>
                      <a:pt x="113" y="49"/>
                      <a:pt x="113" y="49"/>
                    </a:cubicBezTo>
                    <a:cubicBezTo>
                      <a:pt x="114" y="48"/>
                      <a:pt x="116" y="46"/>
                      <a:pt x="117" y="47"/>
                    </a:cubicBezTo>
                    <a:cubicBezTo>
                      <a:pt x="118" y="48"/>
                      <a:pt x="113" y="54"/>
                      <a:pt x="112" y="54"/>
                    </a:cubicBezTo>
                    <a:cubicBezTo>
                      <a:pt x="110" y="54"/>
                      <a:pt x="114" y="54"/>
                      <a:pt x="112" y="54"/>
                    </a:cubicBezTo>
                    <a:close/>
                    <a:moveTo>
                      <a:pt x="157" y="78"/>
                    </a:moveTo>
                    <a:cubicBezTo>
                      <a:pt x="157" y="78"/>
                      <a:pt x="152" y="78"/>
                      <a:pt x="153" y="78"/>
                    </a:cubicBezTo>
                    <a:cubicBezTo>
                      <a:pt x="153" y="79"/>
                      <a:pt x="155" y="78"/>
                      <a:pt x="155" y="79"/>
                    </a:cubicBezTo>
                    <a:cubicBezTo>
                      <a:pt x="155" y="80"/>
                      <a:pt x="151" y="81"/>
                      <a:pt x="150" y="81"/>
                    </a:cubicBezTo>
                    <a:cubicBezTo>
                      <a:pt x="148" y="81"/>
                      <a:pt x="147" y="83"/>
                      <a:pt x="145" y="84"/>
                    </a:cubicBezTo>
                    <a:cubicBezTo>
                      <a:pt x="145" y="84"/>
                      <a:pt x="141" y="84"/>
                      <a:pt x="142" y="85"/>
                    </a:cubicBezTo>
                    <a:cubicBezTo>
                      <a:pt x="142" y="86"/>
                      <a:pt x="145" y="86"/>
                      <a:pt x="142" y="88"/>
                    </a:cubicBezTo>
                    <a:cubicBezTo>
                      <a:pt x="141" y="88"/>
                      <a:pt x="137" y="88"/>
                      <a:pt x="137" y="89"/>
                    </a:cubicBezTo>
                    <a:cubicBezTo>
                      <a:pt x="136" y="89"/>
                      <a:pt x="137" y="90"/>
                      <a:pt x="137" y="90"/>
                    </a:cubicBezTo>
                    <a:cubicBezTo>
                      <a:pt x="137" y="92"/>
                      <a:pt x="135" y="92"/>
                      <a:pt x="134" y="92"/>
                    </a:cubicBezTo>
                    <a:cubicBezTo>
                      <a:pt x="131" y="93"/>
                      <a:pt x="128" y="93"/>
                      <a:pt x="125" y="93"/>
                    </a:cubicBezTo>
                    <a:cubicBezTo>
                      <a:pt x="125" y="93"/>
                      <a:pt x="120" y="90"/>
                      <a:pt x="120" y="90"/>
                    </a:cubicBezTo>
                    <a:cubicBezTo>
                      <a:pt x="122" y="89"/>
                      <a:pt x="125" y="90"/>
                      <a:pt x="126" y="89"/>
                    </a:cubicBezTo>
                    <a:cubicBezTo>
                      <a:pt x="127" y="89"/>
                      <a:pt x="126" y="87"/>
                      <a:pt x="127" y="87"/>
                    </a:cubicBezTo>
                    <a:cubicBezTo>
                      <a:pt x="128" y="85"/>
                      <a:pt x="130" y="86"/>
                      <a:pt x="131" y="85"/>
                    </a:cubicBezTo>
                    <a:cubicBezTo>
                      <a:pt x="132" y="85"/>
                      <a:pt x="130" y="83"/>
                      <a:pt x="130" y="83"/>
                    </a:cubicBezTo>
                    <a:cubicBezTo>
                      <a:pt x="128" y="82"/>
                      <a:pt x="128" y="82"/>
                      <a:pt x="128" y="81"/>
                    </a:cubicBezTo>
                    <a:cubicBezTo>
                      <a:pt x="128" y="79"/>
                      <a:pt x="126" y="80"/>
                      <a:pt x="126" y="79"/>
                    </a:cubicBezTo>
                    <a:cubicBezTo>
                      <a:pt x="125" y="78"/>
                      <a:pt x="128" y="79"/>
                      <a:pt x="128" y="79"/>
                    </a:cubicBezTo>
                    <a:cubicBezTo>
                      <a:pt x="131" y="80"/>
                      <a:pt x="134" y="81"/>
                      <a:pt x="136" y="82"/>
                    </a:cubicBezTo>
                    <a:cubicBezTo>
                      <a:pt x="138" y="84"/>
                      <a:pt x="142" y="83"/>
                      <a:pt x="144" y="82"/>
                    </a:cubicBezTo>
                    <a:cubicBezTo>
                      <a:pt x="147" y="81"/>
                      <a:pt x="148" y="78"/>
                      <a:pt x="152" y="77"/>
                    </a:cubicBezTo>
                    <a:cubicBezTo>
                      <a:pt x="153" y="76"/>
                      <a:pt x="155" y="76"/>
                      <a:pt x="157" y="77"/>
                    </a:cubicBezTo>
                    <a:cubicBezTo>
                      <a:pt x="157" y="77"/>
                      <a:pt x="160" y="78"/>
                      <a:pt x="160" y="78"/>
                    </a:cubicBezTo>
                    <a:cubicBezTo>
                      <a:pt x="160" y="78"/>
                      <a:pt x="158" y="78"/>
                      <a:pt x="157" y="78"/>
                    </a:cubicBezTo>
                    <a:close/>
                    <a:moveTo>
                      <a:pt x="222" y="165"/>
                    </a:moveTo>
                    <a:cubicBezTo>
                      <a:pt x="221" y="167"/>
                      <a:pt x="219" y="163"/>
                      <a:pt x="219" y="162"/>
                    </a:cubicBezTo>
                    <a:cubicBezTo>
                      <a:pt x="219" y="160"/>
                      <a:pt x="221" y="159"/>
                      <a:pt x="221" y="157"/>
                    </a:cubicBezTo>
                    <a:cubicBezTo>
                      <a:pt x="220" y="156"/>
                      <a:pt x="219" y="159"/>
                      <a:pt x="218" y="158"/>
                    </a:cubicBezTo>
                    <a:cubicBezTo>
                      <a:pt x="218" y="157"/>
                      <a:pt x="218" y="154"/>
                      <a:pt x="216" y="154"/>
                    </a:cubicBezTo>
                    <a:cubicBezTo>
                      <a:pt x="216" y="154"/>
                      <a:pt x="216" y="156"/>
                      <a:pt x="215" y="156"/>
                    </a:cubicBezTo>
                    <a:cubicBezTo>
                      <a:pt x="214" y="155"/>
                      <a:pt x="214" y="154"/>
                      <a:pt x="213" y="153"/>
                    </a:cubicBezTo>
                    <a:cubicBezTo>
                      <a:pt x="212" y="152"/>
                      <a:pt x="211" y="151"/>
                      <a:pt x="210" y="150"/>
                    </a:cubicBezTo>
                    <a:cubicBezTo>
                      <a:pt x="209" y="149"/>
                      <a:pt x="212" y="149"/>
                      <a:pt x="212" y="148"/>
                    </a:cubicBezTo>
                    <a:cubicBezTo>
                      <a:pt x="211" y="147"/>
                      <a:pt x="209" y="148"/>
                      <a:pt x="209" y="147"/>
                    </a:cubicBezTo>
                    <a:cubicBezTo>
                      <a:pt x="209" y="146"/>
                      <a:pt x="210" y="143"/>
                      <a:pt x="210" y="142"/>
                    </a:cubicBezTo>
                    <a:cubicBezTo>
                      <a:pt x="212" y="140"/>
                      <a:pt x="217" y="147"/>
                      <a:pt x="217" y="148"/>
                    </a:cubicBezTo>
                    <a:cubicBezTo>
                      <a:pt x="218" y="150"/>
                      <a:pt x="219" y="151"/>
                      <a:pt x="219" y="153"/>
                    </a:cubicBezTo>
                    <a:cubicBezTo>
                      <a:pt x="220" y="155"/>
                      <a:pt x="220" y="154"/>
                      <a:pt x="221" y="156"/>
                    </a:cubicBezTo>
                    <a:cubicBezTo>
                      <a:pt x="221" y="157"/>
                      <a:pt x="222" y="158"/>
                      <a:pt x="222" y="159"/>
                    </a:cubicBezTo>
                    <a:cubicBezTo>
                      <a:pt x="223" y="161"/>
                      <a:pt x="222" y="163"/>
                      <a:pt x="222" y="165"/>
                    </a:cubicBezTo>
                    <a:cubicBezTo>
                      <a:pt x="221" y="166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41" name="Freeform 643">
                <a:extLst>
                  <a:ext uri="{FF2B5EF4-FFF2-40B4-BE49-F238E27FC236}">
                    <a16:creationId xmlns:a16="http://schemas.microsoft.com/office/drawing/2014/main" id="{99724EDC-9980-6B45-87DE-BC12D645C6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423" y="9466345"/>
                <a:ext cx="95541" cy="82827"/>
              </a:xfrm>
              <a:custGeom>
                <a:avLst/>
                <a:gdLst>
                  <a:gd name="T0" fmla="*/ 9 w 10"/>
                  <a:gd name="T1" fmla="*/ 0 h 9"/>
                  <a:gd name="T2" fmla="*/ 2 w 10"/>
                  <a:gd name="T3" fmla="*/ 7 h 9"/>
                  <a:gd name="T4" fmla="*/ 10 w 10"/>
                  <a:gd name="T5" fmla="*/ 3 h 9"/>
                  <a:gd name="T6" fmla="*/ 9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9" y="0"/>
                    </a:moveTo>
                    <a:cubicBezTo>
                      <a:pt x="7" y="1"/>
                      <a:pt x="0" y="4"/>
                      <a:pt x="2" y="7"/>
                    </a:cubicBezTo>
                    <a:cubicBezTo>
                      <a:pt x="4" y="9"/>
                      <a:pt x="9" y="3"/>
                      <a:pt x="10" y="3"/>
                    </a:cubicBezTo>
                    <a:cubicBezTo>
                      <a:pt x="10" y="2"/>
                      <a:pt x="9" y="1"/>
                      <a:pt x="9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42" name="Freeform 644">
                <a:extLst>
                  <a:ext uri="{FF2B5EF4-FFF2-40B4-BE49-F238E27FC236}">
                    <a16:creationId xmlns:a16="http://schemas.microsoft.com/office/drawing/2014/main" id="{F9AEA008-8583-7B4B-BAFF-965670CFD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9855" y="9447231"/>
                <a:ext cx="121018" cy="44598"/>
              </a:xfrm>
              <a:custGeom>
                <a:avLst/>
                <a:gdLst>
                  <a:gd name="T0" fmla="*/ 12 w 13"/>
                  <a:gd name="T1" fmla="*/ 0 h 5"/>
                  <a:gd name="T2" fmla="*/ 7 w 13"/>
                  <a:gd name="T3" fmla="*/ 0 h 5"/>
                  <a:gd name="T4" fmla="*/ 1 w 13"/>
                  <a:gd name="T5" fmla="*/ 2 h 5"/>
                  <a:gd name="T6" fmla="*/ 5 w 13"/>
                  <a:gd name="T7" fmla="*/ 3 h 5"/>
                  <a:gd name="T8" fmla="*/ 12 w 1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5">
                    <a:moveTo>
                      <a:pt x="12" y="0"/>
                    </a:moveTo>
                    <a:cubicBezTo>
                      <a:pt x="13" y="0"/>
                      <a:pt x="7" y="0"/>
                      <a:pt x="7" y="0"/>
                    </a:cubicBezTo>
                    <a:cubicBezTo>
                      <a:pt x="6" y="0"/>
                      <a:pt x="0" y="1"/>
                      <a:pt x="1" y="2"/>
                    </a:cubicBezTo>
                    <a:cubicBezTo>
                      <a:pt x="3" y="5"/>
                      <a:pt x="2" y="5"/>
                      <a:pt x="5" y="3"/>
                    </a:cubicBezTo>
                    <a:cubicBezTo>
                      <a:pt x="8" y="2"/>
                      <a:pt x="10" y="2"/>
                      <a:pt x="1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43" name="Freeform 645">
                <a:extLst>
                  <a:ext uri="{FF2B5EF4-FFF2-40B4-BE49-F238E27FC236}">
                    <a16:creationId xmlns:a16="http://schemas.microsoft.com/office/drawing/2014/main" id="{B6B33382-1B73-9240-A63A-E9E4EA032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380" y="6414579"/>
                <a:ext cx="289810" cy="159280"/>
              </a:xfrm>
              <a:custGeom>
                <a:avLst/>
                <a:gdLst>
                  <a:gd name="T0" fmla="*/ 10 w 31"/>
                  <a:gd name="T1" fmla="*/ 17 h 17"/>
                  <a:gd name="T2" fmla="*/ 13 w 31"/>
                  <a:gd name="T3" fmla="*/ 14 h 17"/>
                  <a:gd name="T4" fmla="*/ 18 w 31"/>
                  <a:gd name="T5" fmla="*/ 16 h 17"/>
                  <a:gd name="T6" fmla="*/ 21 w 31"/>
                  <a:gd name="T7" fmla="*/ 16 h 17"/>
                  <a:gd name="T8" fmla="*/ 23 w 31"/>
                  <a:gd name="T9" fmla="*/ 15 h 17"/>
                  <a:gd name="T10" fmla="*/ 29 w 31"/>
                  <a:gd name="T11" fmla="*/ 11 h 17"/>
                  <a:gd name="T12" fmla="*/ 27 w 31"/>
                  <a:gd name="T13" fmla="*/ 7 h 17"/>
                  <a:gd name="T14" fmla="*/ 21 w 31"/>
                  <a:gd name="T15" fmla="*/ 5 h 17"/>
                  <a:gd name="T16" fmla="*/ 17 w 31"/>
                  <a:gd name="T17" fmla="*/ 3 h 17"/>
                  <a:gd name="T18" fmla="*/ 13 w 31"/>
                  <a:gd name="T19" fmla="*/ 0 h 17"/>
                  <a:gd name="T20" fmla="*/ 11 w 31"/>
                  <a:gd name="T21" fmla="*/ 2 h 17"/>
                  <a:gd name="T22" fmla="*/ 8 w 31"/>
                  <a:gd name="T23" fmla="*/ 2 h 17"/>
                  <a:gd name="T24" fmla="*/ 0 w 31"/>
                  <a:gd name="T25" fmla="*/ 6 h 17"/>
                  <a:gd name="T26" fmla="*/ 2 w 31"/>
                  <a:gd name="T27" fmla="*/ 10 h 17"/>
                  <a:gd name="T28" fmla="*/ 4 w 31"/>
                  <a:gd name="T29" fmla="*/ 13 h 17"/>
                  <a:gd name="T30" fmla="*/ 10 w 31"/>
                  <a:gd name="T31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17">
                    <a:moveTo>
                      <a:pt x="10" y="17"/>
                    </a:moveTo>
                    <a:cubicBezTo>
                      <a:pt x="12" y="17"/>
                      <a:pt x="11" y="14"/>
                      <a:pt x="13" y="14"/>
                    </a:cubicBezTo>
                    <a:cubicBezTo>
                      <a:pt x="15" y="14"/>
                      <a:pt x="16" y="16"/>
                      <a:pt x="18" y="16"/>
                    </a:cubicBezTo>
                    <a:cubicBezTo>
                      <a:pt x="19" y="16"/>
                      <a:pt x="20" y="16"/>
                      <a:pt x="21" y="16"/>
                    </a:cubicBezTo>
                    <a:cubicBezTo>
                      <a:pt x="22" y="16"/>
                      <a:pt x="23" y="15"/>
                      <a:pt x="23" y="15"/>
                    </a:cubicBezTo>
                    <a:cubicBezTo>
                      <a:pt x="26" y="14"/>
                      <a:pt x="27" y="13"/>
                      <a:pt x="29" y="11"/>
                    </a:cubicBezTo>
                    <a:cubicBezTo>
                      <a:pt x="31" y="9"/>
                      <a:pt x="29" y="8"/>
                      <a:pt x="27" y="7"/>
                    </a:cubicBezTo>
                    <a:cubicBezTo>
                      <a:pt x="25" y="6"/>
                      <a:pt x="22" y="3"/>
                      <a:pt x="21" y="5"/>
                    </a:cubicBezTo>
                    <a:cubicBezTo>
                      <a:pt x="19" y="8"/>
                      <a:pt x="18" y="4"/>
                      <a:pt x="17" y="3"/>
                    </a:cubicBezTo>
                    <a:cubicBezTo>
                      <a:pt x="16" y="2"/>
                      <a:pt x="13" y="3"/>
                      <a:pt x="13" y="0"/>
                    </a:cubicBezTo>
                    <a:cubicBezTo>
                      <a:pt x="13" y="1"/>
                      <a:pt x="12" y="3"/>
                      <a:pt x="11" y="2"/>
                    </a:cubicBezTo>
                    <a:cubicBezTo>
                      <a:pt x="9" y="0"/>
                      <a:pt x="9" y="0"/>
                      <a:pt x="8" y="2"/>
                    </a:cubicBezTo>
                    <a:cubicBezTo>
                      <a:pt x="7" y="3"/>
                      <a:pt x="0" y="5"/>
                      <a:pt x="0" y="6"/>
                    </a:cubicBezTo>
                    <a:cubicBezTo>
                      <a:pt x="0" y="6"/>
                      <a:pt x="1" y="9"/>
                      <a:pt x="2" y="10"/>
                    </a:cubicBezTo>
                    <a:cubicBezTo>
                      <a:pt x="2" y="11"/>
                      <a:pt x="3" y="12"/>
                      <a:pt x="4" y="13"/>
                    </a:cubicBezTo>
                    <a:cubicBezTo>
                      <a:pt x="6" y="14"/>
                      <a:pt x="8" y="17"/>
                      <a:pt x="10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44" name="Freeform 646">
                <a:extLst>
                  <a:ext uri="{FF2B5EF4-FFF2-40B4-BE49-F238E27FC236}">
                    <a16:creationId xmlns:a16="http://schemas.microsoft.com/office/drawing/2014/main" id="{EE9B8F44-8641-C14D-97FF-D9514A586E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2808" y="6545187"/>
                <a:ext cx="347130" cy="149722"/>
              </a:xfrm>
              <a:custGeom>
                <a:avLst/>
                <a:gdLst>
                  <a:gd name="T0" fmla="*/ 32 w 37"/>
                  <a:gd name="T1" fmla="*/ 2 h 16"/>
                  <a:gd name="T2" fmla="*/ 27 w 37"/>
                  <a:gd name="T3" fmla="*/ 0 h 16"/>
                  <a:gd name="T4" fmla="*/ 24 w 37"/>
                  <a:gd name="T5" fmla="*/ 3 h 16"/>
                  <a:gd name="T6" fmla="*/ 20 w 37"/>
                  <a:gd name="T7" fmla="*/ 3 h 16"/>
                  <a:gd name="T8" fmla="*/ 17 w 37"/>
                  <a:gd name="T9" fmla="*/ 7 h 16"/>
                  <a:gd name="T10" fmla="*/ 16 w 37"/>
                  <a:gd name="T11" fmla="*/ 9 h 16"/>
                  <a:gd name="T12" fmla="*/ 13 w 37"/>
                  <a:gd name="T13" fmla="*/ 9 h 16"/>
                  <a:gd name="T14" fmla="*/ 9 w 37"/>
                  <a:gd name="T15" fmla="*/ 10 h 16"/>
                  <a:gd name="T16" fmla="*/ 5 w 37"/>
                  <a:gd name="T17" fmla="*/ 11 h 16"/>
                  <a:gd name="T18" fmla="*/ 0 w 37"/>
                  <a:gd name="T19" fmla="*/ 9 h 16"/>
                  <a:gd name="T20" fmla="*/ 4 w 37"/>
                  <a:gd name="T21" fmla="*/ 13 h 16"/>
                  <a:gd name="T22" fmla="*/ 6 w 37"/>
                  <a:gd name="T23" fmla="*/ 13 h 16"/>
                  <a:gd name="T24" fmla="*/ 8 w 37"/>
                  <a:gd name="T25" fmla="*/ 14 h 16"/>
                  <a:gd name="T26" fmla="*/ 12 w 37"/>
                  <a:gd name="T27" fmla="*/ 13 h 16"/>
                  <a:gd name="T28" fmla="*/ 15 w 37"/>
                  <a:gd name="T29" fmla="*/ 15 h 16"/>
                  <a:gd name="T30" fmla="*/ 22 w 37"/>
                  <a:gd name="T31" fmla="*/ 16 h 16"/>
                  <a:gd name="T32" fmla="*/ 29 w 37"/>
                  <a:gd name="T33" fmla="*/ 14 h 16"/>
                  <a:gd name="T34" fmla="*/ 33 w 37"/>
                  <a:gd name="T35" fmla="*/ 12 h 16"/>
                  <a:gd name="T36" fmla="*/ 34 w 37"/>
                  <a:gd name="T37" fmla="*/ 9 h 16"/>
                  <a:gd name="T38" fmla="*/ 36 w 37"/>
                  <a:gd name="T39" fmla="*/ 8 h 16"/>
                  <a:gd name="T40" fmla="*/ 36 w 37"/>
                  <a:gd name="T41" fmla="*/ 2 h 16"/>
                  <a:gd name="T42" fmla="*/ 32 w 37"/>
                  <a:gd name="T4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16">
                    <a:moveTo>
                      <a:pt x="32" y="2"/>
                    </a:moveTo>
                    <a:cubicBezTo>
                      <a:pt x="30" y="2"/>
                      <a:pt x="28" y="0"/>
                      <a:pt x="27" y="0"/>
                    </a:cubicBezTo>
                    <a:cubicBezTo>
                      <a:pt x="25" y="0"/>
                      <a:pt x="26" y="3"/>
                      <a:pt x="24" y="3"/>
                    </a:cubicBezTo>
                    <a:cubicBezTo>
                      <a:pt x="22" y="3"/>
                      <a:pt x="22" y="2"/>
                      <a:pt x="20" y="3"/>
                    </a:cubicBezTo>
                    <a:cubicBezTo>
                      <a:pt x="20" y="3"/>
                      <a:pt x="16" y="6"/>
                      <a:pt x="17" y="7"/>
                    </a:cubicBezTo>
                    <a:cubicBezTo>
                      <a:pt x="17" y="8"/>
                      <a:pt x="19" y="10"/>
                      <a:pt x="16" y="9"/>
                    </a:cubicBezTo>
                    <a:cubicBezTo>
                      <a:pt x="15" y="9"/>
                      <a:pt x="14" y="8"/>
                      <a:pt x="13" y="9"/>
                    </a:cubicBezTo>
                    <a:cubicBezTo>
                      <a:pt x="12" y="9"/>
                      <a:pt x="10" y="10"/>
                      <a:pt x="9" y="10"/>
                    </a:cubicBezTo>
                    <a:cubicBezTo>
                      <a:pt x="7" y="10"/>
                      <a:pt x="6" y="8"/>
                      <a:pt x="5" y="11"/>
                    </a:cubicBezTo>
                    <a:cubicBezTo>
                      <a:pt x="5" y="11"/>
                      <a:pt x="1" y="9"/>
                      <a:pt x="0" y="9"/>
                    </a:cubicBezTo>
                    <a:cubicBezTo>
                      <a:pt x="0" y="11"/>
                      <a:pt x="1" y="12"/>
                      <a:pt x="4" y="13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7" y="13"/>
                      <a:pt x="7" y="15"/>
                      <a:pt x="8" y="14"/>
                    </a:cubicBezTo>
                    <a:cubicBezTo>
                      <a:pt x="10" y="13"/>
                      <a:pt x="10" y="13"/>
                      <a:pt x="12" y="13"/>
                    </a:cubicBezTo>
                    <a:cubicBezTo>
                      <a:pt x="14" y="13"/>
                      <a:pt x="13" y="14"/>
                      <a:pt x="15" y="15"/>
                    </a:cubicBezTo>
                    <a:cubicBezTo>
                      <a:pt x="17" y="16"/>
                      <a:pt x="20" y="16"/>
                      <a:pt x="22" y="16"/>
                    </a:cubicBezTo>
                    <a:cubicBezTo>
                      <a:pt x="25" y="16"/>
                      <a:pt x="26" y="14"/>
                      <a:pt x="29" y="14"/>
                    </a:cubicBezTo>
                    <a:cubicBezTo>
                      <a:pt x="31" y="14"/>
                      <a:pt x="33" y="13"/>
                      <a:pt x="33" y="12"/>
                    </a:cubicBezTo>
                    <a:cubicBezTo>
                      <a:pt x="34" y="11"/>
                      <a:pt x="34" y="10"/>
                      <a:pt x="34" y="9"/>
                    </a:cubicBezTo>
                    <a:cubicBezTo>
                      <a:pt x="34" y="7"/>
                      <a:pt x="35" y="9"/>
                      <a:pt x="36" y="8"/>
                    </a:cubicBezTo>
                    <a:cubicBezTo>
                      <a:pt x="37" y="6"/>
                      <a:pt x="36" y="3"/>
                      <a:pt x="36" y="2"/>
                    </a:cubicBezTo>
                    <a:cubicBezTo>
                      <a:pt x="34" y="2"/>
                      <a:pt x="33" y="2"/>
                      <a:pt x="3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45" name="Freeform 647">
                <a:extLst>
                  <a:ext uri="{FF2B5EF4-FFF2-40B4-BE49-F238E27FC236}">
                    <a16:creationId xmlns:a16="http://schemas.microsoft.com/office/drawing/2014/main" id="{3F7A434B-67B8-614F-9D9A-203FB93A3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21789" y="6656681"/>
                <a:ext cx="531845" cy="516059"/>
              </a:xfrm>
              <a:custGeom>
                <a:avLst/>
                <a:gdLst>
                  <a:gd name="T0" fmla="*/ 37 w 57"/>
                  <a:gd name="T1" fmla="*/ 10 h 55"/>
                  <a:gd name="T2" fmla="*/ 41 w 57"/>
                  <a:gd name="T3" fmla="*/ 9 h 55"/>
                  <a:gd name="T4" fmla="*/ 43 w 57"/>
                  <a:gd name="T5" fmla="*/ 6 h 55"/>
                  <a:gd name="T6" fmla="*/ 45 w 57"/>
                  <a:gd name="T7" fmla="*/ 4 h 55"/>
                  <a:gd name="T8" fmla="*/ 45 w 57"/>
                  <a:gd name="T9" fmla="*/ 1 h 55"/>
                  <a:gd name="T10" fmla="*/ 41 w 57"/>
                  <a:gd name="T11" fmla="*/ 2 h 55"/>
                  <a:gd name="T12" fmla="*/ 36 w 57"/>
                  <a:gd name="T13" fmla="*/ 4 h 55"/>
                  <a:gd name="T14" fmla="*/ 27 w 57"/>
                  <a:gd name="T15" fmla="*/ 1 h 55"/>
                  <a:gd name="T16" fmla="*/ 22 w 57"/>
                  <a:gd name="T17" fmla="*/ 1 h 55"/>
                  <a:gd name="T18" fmla="*/ 19 w 57"/>
                  <a:gd name="T19" fmla="*/ 1 h 55"/>
                  <a:gd name="T20" fmla="*/ 18 w 57"/>
                  <a:gd name="T21" fmla="*/ 3 h 55"/>
                  <a:gd name="T22" fmla="*/ 17 w 57"/>
                  <a:gd name="T23" fmla="*/ 4 h 55"/>
                  <a:gd name="T24" fmla="*/ 15 w 57"/>
                  <a:gd name="T25" fmla="*/ 5 h 55"/>
                  <a:gd name="T26" fmla="*/ 13 w 57"/>
                  <a:gd name="T27" fmla="*/ 5 h 55"/>
                  <a:gd name="T28" fmla="*/ 12 w 57"/>
                  <a:gd name="T29" fmla="*/ 4 h 55"/>
                  <a:gd name="T30" fmla="*/ 11 w 57"/>
                  <a:gd name="T31" fmla="*/ 8 h 55"/>
                  <a:gd name="T32" fmla="*/ 9 w 57"/>
                  <a:gd name="T33" fmla="*/ 5 h 55"/>
                  <a:gd name="T34" fmla="*/ 5 w 57"/>
                  <a:gd name="T35" fmla="*/ 7 h 55"/>
                  <a:gd name="T36" fmla="*/ 0 w 57"/>
                  <a:gd name="T37" fmla="*/ 7 h 55"/>
                  <a:gd name="T38" fmla="*/ 1 w 57"/>
                  <a:gd name="T39" fmla="*/ 10 h 55"/>
                  <a:gd name="T40" fmla="*/ 0 w 57"/>
                  <a:gd name="T41" fmla="*/ 14 h 55"/>
                  <a:gd name="T42" fmla="*/ 2 w 57"/>
                  <a:gd name="T43" fmla="*/ 18 h 55"/>
                  <a:gd name="T44" fmla="*/ 4 w 57"/>
                  <a:gd name="T45" fmla="*/ 21 h 55"/>
                  <a:gd name="T46" fmla="*/ 12 w 57"/>
                  <a:gd name="T47" fmla="*/ 17 h 55"/>
                  <a:gd name="T48" fmla="*/ 15 w 57"/>
                  <a:gd name="T49" fmla="*/ 19 h 55"/>
                  <a:gd name="T50" fmla="*/ 17 w 57"/>
                  <a:gd name="T51" fmla="*/ 22 h 55"/>
                  <a:gd name="T52" fmla="*/ 18 w 57"/>
                  <a:gd name="T53" fmla="*/ 25 h 55"/>
                  <a:gd name="T54" fmla="*/ 21 w 57"/>
                  <a:gd name="T55" fmla="*/ 28 h 55"/>
                  <a:gd name="T56" fmla="*/ 28 w 57"/>
                  <a:gd name="T57" fmla="*/ 33 h 55"/>
                  <a:gd name="T58" fmla="*/ 33 w 57"/>
                  <a:gd name="T59" fmla="*/ 36 h 55"/>
                  <a:gd name="T60" fmla="*/ 42 w 57"/>
                  <a:gd name="T61" fmla="*/ 42 h 55"/>
                  <a:gd name="T62" fmla="*/ 45 w 57"/>
                  <a:gd name="T63" fmla="*/ 48 h 55"/>
                  <a:gd name="T64" fmla="*/ 43 w 57"/>
                  <a:gd name="T65" fmla="*/ 55 h 55"/>
                  <a:gd name="T66" fmla="*/ 49 w 57"/>
                  <a:gd name="T67" fmla="*/ 48 h 55"/>
                  <a:gd name="T68" fmla="*/ 47 w 57"/>
                  <a:gd name="T69" fmla="*/ 45 h 55"/>
                  <a:gd name="T70" fmla="*/ 50 w 57"/>
                  <a:gd name="T71" fmla="*/ 40 h 55"/>
                  <a:gd name="T72" fmla="*/ 53 w 57"/>
                  <a:gd name="T73" fmla="*/ 41 h 55"/>
                  <a:gd name="T74" fmla="*/ 55 w 57"/>
                  <a:gd name="T75" fmla="*/ 44 h 55"/>
                  <a:gd name="T76" fmla="*/ 53 w 57"/>
                  <a:gd name="T77" fmla="*/ 39 h 55"/>
                  <a:gd name="T78" fmla="*/ 44 w 57"/>
                  <a:gd name="T79" fmla="*/ 35 h 55"/>
                  <a:gd name="T80" fmla="*/ 44 w 57"/>
                  <a:gd name="T81" fmla="*/ 32 h 55"/>
                  <a:gd name="T82" fmla="*/ 39 w 57"/>
                  <a:gd name="T83" fmla="*/ 31 h 55"/>
                  <a:gd name="T84" fmla="*/ 35 w 57"/>
                  <a:gd name="T85" fmla="*/ 26 h 55"/>
                  <a:gd name="T86" fmla="*/ 32 w 57"/>
                  <a:gd name="T87" fmla="*/ 21 h 55"/>
                  <a:gd name="T88" fmla="*/ 27 w 57"/>
                  <a:gd name="T89" fmla="*/ 17 h 55"/>
                  <a:gd name="T90" fmla="*/ 27 w 57"/>
                  <a:gd name="T91" fmla="*/ 15 h 55"/>
                  <a:gd name="T92" fmla="*/ 28 w 57"/>
                  <a:gd name="T93" fmla="*/ 12 h 55"/>
                  <a:gd name="T94" fmla="*/ 30 w 57"/>
                  <a:gd name="T95" fmla="*/ 9 h 55"/>
                  <a:gd name="T96" fmla="*/ 32 w 57"/>
                  <a:gd name="T97" fmla="*/ 8 h 55"/>
                  <a:gd name="T98" fmla="*/ 34 w 57"/>
                  <a:gd name="T99" fmla="*/ 10 h 55"/>
                  <a:gd name="T100" fmla="*/ 37 w 57"/>
                  <a:gd name="T101" fmla="*/ 10 h 55"/>
                  <a:gd name="T102" fmla="*/ 37 w 57"/>
                  <a:gd name="T103" fmla="*/ 1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7" h="55">
                    <a:moveTo>
                      <a:pt x="37" y="10"/>
                    </a:moveTo>
                    <a:cubicBezTo>
                      <a:pt x="38" y="9"/>
                      <a:pt x="40" y="10"/>
                      <a:pt x="41" y="9"/>
                    </a:cubicBezTo>
                    <a:cubicBezTo>
                      <a:pt x="43" y="8"/>
                      <a:pt x="42" y="7"/>
                      <a:pt x="43" y="6"/>
                    </a:cubicBezTo>
                    <a:cubicBezTo>
                      <a:pt x="43" y="5"/>
                      <a:pt x="44" y="4"/>
                      <a:pt x="45" y="4"/>
                    </a:cubicBezTo>
                    <a:cubicBezTo>
                      <a:pt x="46" y="3"/>
                      <a:pt x="45" y="3"/>
                      <a:pt x="45" y="1"/>
                    </a:cubicBezTo>
                    <a:cubicBezTo>
                      <a:pt x="44" y="2"/>
                      <a:pt x="43" y="2"/>
                      <a:pt x="41" y="2"/>
                    </a:cubicBezTo>
                    <a:cubicBezTo>
                      <a:pt x="39" y="2"/>
                      <a:pt x="37" y="5"/>
                      <a:pt x="36" y="4"/>
                    </a:cubicBezTo>
                    <a:cubicBezTo>
                      <a:pt x="33" y="3"/>
                      <a:pt x="28" y="4"/>
                      <a:pt x="27" y="1"/>
                    </a:cubicBezTo>
                    <a:cubicBezTo>
                      <a:pt x="26" y="0"/>
                      <a:pt x="23" y="1"/>
                      <a:pt x="22" y="1"/>
                    </a:cubicBezTo>
                    <a:cubicBezTo>
                      <a:pt x="20" y="3"/>
                      <a:pt x="20" y="1"/>
                      <a:pt x="19" y="1"/>
                    </a:cubicBezTo>
                    <a:cubicBezTo>
                      <a:pt x="18" y="1"/>
                      <a:pt x="18" y="3"/>
                      <a:pt x="18" y="3"/>
                    </a:cubicBezTo>
                    <a:cubicBezTo>
                      <a:pt x="18" y="3"/>
                      <a:pt x="17" y="4"/>
                      <a:pt x="17" y="4"/>
                    </a:cubicBezTo>
                    <a:cubicBezTo>
                      <a:pt x="17" y="5"/>
                      <a:pt x="16" y="5"/>
                      <a:pt x="15" y="5"/>
                    </a:cubicBezTo>
                    <a:cubicBezTo>
                      <a:pt x="15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2" y="4"/>
                    </a:cubicBezTo>
                    <a:cubicBezTo>
                      <a:pt x="12" y="4"/>
                      <a:pt x="11" y="7"/>
                      <a:pt x="11" y="8"/>
                    </a:cubicBezTo>
                    <a:cubicBezTo>
                      <a:pt x="11" y="9"/>
                      <a:pt x="9" y="6"/>
                      <a:pt x="9" y="5"/>
                    </a:cubicBezTo>
                    <a:cubicBezTo>
                      <a:pt x="7" y="4"/>
                      <a:pt x="6" y="7"/>
                      <a:pt x="5" y="7"/>
                    </a:cubicBezTo>
                    <a:cubicBezTo>
                      <a:pt x="3" y="7"/>
                      <a:pt x="1" y="7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1" y="12"/>
                      <a:pt x="0" y="12"/>
                      <a:pt x="0" y="14"/>
                    </a:cubicBezTo>
                    <a:cubicBezTo>
                      <a:pt x="0" y="15"/>
                      <a:pt x="0" y="18"/>
                      <a:pt x="2" y="18"/>
                    </a:cubicBezTo>
                    <a:cubicBezTo>
                      <a:pt x="3" y="19"/>
                      <a:pt x="4" y="18"/>
                      <a:pt x="4" y="21"/>
                    </a:cubicBezTo>
                    <a:cubicBezTo>
                      <a:pt x="6" y="20"/>
                      <a:pt x="10" y="16"/>
                      <a:pt x="12" y="17"/>
                    </a:cubicBezTo>
                    <a:cubicBezTo>
                      <a:pt x="13" y="18"/>
                      <a:pt x="14" y="19"/>
                      <a:pt x="15" y="19"/>
                    </a:cubicBezTo>
                    <a:cubicBezTo>
                      <a:pt x="16" y="19"/>
                      <a:pt x="17" y="21"/>
                      <a:pt x="17" y="22"/>
                    </a:cubicBezTo>
                    <a:cubicBezTo>
                      <a:pt x="18" y="23"/>
                      <a:pt x="18" y="24"/>
                      <a:pt x="18" y="25"/>
                    </a:cubicBezTo>
                    <a:cubicBezTo>
                      <a:pt x="19" y="26"/>
                      <a:pt x="20" y="27"/>
                      <a:pt x="21" y="28"/>
                    </a:cubicBezTo>
                    <a:cubicBezTo>
                      <a:pt x="23" y="29"/>
                      <a:pt x="25" y="31"/>
                      <a:pt x="28" y="33"/>
                    </a:cubicBezTo>
                    <a:cubicBezTo>
                      <a:pt x="30" y="35"/>
                      <a:pt x="31" y="35"/>
                      <a:pt x="33" y="36"/>
                    </a:cubicBezTo>
                    <a:cubicBezTo>
                      <a:pt x="36" y="38"/>
                      <a:pt x="38" y="41"/>
                      <a:pt x="42" y="42"/>
                    </a:cubicBezTo>
                    <a:cubicBezTo>
                      <a:pt x="44" y="43"/>
                      <a:pt x="44" y="46"/>
                      <a:pt x="45" y="48"/>
                    </a:cubicBezTo>
                    <a:cubicBezTo>
                      <a:pt x="45" y="50"/>
                      <a:pt x="42" y="52"/>
                      <a:pt x="43" y="55"/>
                    </a:cubicBezTo>
                    <a:cubicBezTo>
                      <a:pt x="43" y="54"/>
                      <a:pt x="49" y="49"/>
                      <a:pt x="49" y="48"/>
                    </a:cubicBezTo>
                    <a:cubicBezTo>
                      <a:pt x="50" y="47"/>
                      <a:pt x="47" y="45"/>
                      <a:pt x="47" y="45"/>
                    </a:cubicBezTo>
                    <a:cubicBezTo>
                      <a:pt x="45" y="43"/>
                      <a:pt x="49" y="39"/>
                      <a:pt x="50" y="40"/>
                    </a:cubicBezTo>
                    <a:cubicBezTo>
                      <a:pt x="51" y="41"/>
                      <a:pt x="52" y="41"/>
                      <a:pt x="53" y="41"/>
                    </a:cubicBezTo>
                    <a:cubicBezTo>
                      <a:pt x="54" y="42"/>
                      <a:pt x="54" y="43"/>
                      <a:pt x="55" y="44"/>
                    </a:cubicBezTo>
                    <a:cubicBezTo>
                      <a:pt x="57" y="44"/>
                      <a:pt x="54" y="40"/>
                      <a:pt x="53" y="39"/>
                    </a:cubicBezTo>
                    <a:cubicBezTo>
                      <a:pt x="51" y="37"/>
                      <a:pt x="47" y="37"/>
                      <a:pt x="44" y="35"/>
                    </a:cubicBezTo>
                    <a:cubicBezTo>
                      <a:pt x="43" y="34"/>
                      <a:pt x="46" y="32"/>
                      <a:pt x="44" y="32"/>
                    </a:cubicBezTo>
                    <a:cubicBezTo>
                      <a:pt x="43" y="31"/>
                      <a:pt x="41" y="32"/>
                      <a:pt x="39" y="31"/>
                    </a:cubicBezTo>
                    <a:cubicBezTo>
                      <a:pt x="37" y="30"/>
                      <a:pt x="36" y="28"/>
                      <a:pt x="35" y="26"/>
                    </a:cubicBezTo>
                    <a:cubicBezTo>
                      <a:pt x="34" y="24"/>
                      <a:pt x="34" y="22"/>
                      <a:pt x="32" y="21"/>
                    </a:cubicBezTo>
                    <a:cubicBezTo>
                      <a:pt x="31" y="20"/>
                      <a:pt x="27" y="19"/>
                      <a:pt x="27" y="17"/>
                    </a:cubicBezTo>
                    <a:cubicBezTo>
                      <a:pt x="27" y="16"/>
                      <a:pt x="27" y="15"/>
                      <a:pt x="27" y="15"/>
                    </a:cubicBezTo>
                    <a:cubicBezTo>
                      <a:pt x="28" y="13"/>
                      <a:pt x="28" y="13"/>
                      <a:pt x="28" y="12"/>
                    </a:cubicBezTo>
                    <a:cubicBezTo>
                      <a:pt x="27" y="9"/>
                      <a:pt x="30" y="10"/>
                      <a:pt x="30" y="9"/>
                    </a:cubicBezTo>
                    <a:cubicBezTo>
                      <a:pt x="31" y="8"/>
                      <a:pt x="32" y="8"/>
                      <a:pt x="32" y="8"/>
                    </a:cubicBezTo>
                    <a:cubicBezTo>
                      <a:pt x="34" y="8"/>
                      <a:pt x="34" y="9"/>
                      <a:pt x="34" y="10"/>
                    </a:cubicBezTo>
                    <a:cubicBezTo>
                      <a:pt x="35" y="10"/>
                      <a:pt x="36" y="10"/>
                      <a:pt x="37" y="10"/>
                    </a:cubicBezTo>
                    <a:cubicBezTo>
                      <a:pt x="37" y="9"/>
                      <a:pt x="36" y="10"/>
                      <a:pt x="37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46" name="Freeform 648">
                <a:extLst>
                  <a:ext uri="{FF2B5EF4-FFF2-40B4-BE49-F238E27FC236}">
                    <a16:creationId xmlns:a16="http://schemas.microsoft.com/office/drawing/2014/main" id="{2B318719-40AC-F048-9675-225BC6382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30704" y="6685351"/>
                <a:ext cx="251591" cy="235732"/>
              </a:xfrm>
              <a:custGeom>
                <a:avLst/>
                <a:gdLst>
                  <a:gd name="T0" fmla="*/ 12 w 27"/>
                  <a:gd name="T1" fmla="*/ 10 h 25"/>
                  <a:gd name="T2" fmla="*/ 21 w 27"/>
                  <a:gd name="T3" fmla="*/ 9 h 25"/>
                  <a:gd name="T4" fmla="*/ 27 w 27"/>
                  <a:gd name="T5" fmla="*/ 11 h 25"/>
                  <a:gd name="T6" fmla="*/ 25 w 27"/>
                  <a:gd name="T7" fmla="*/ 4 h 25"/>
                  <a:gd name="T8" fmla="*/ 17 w 27"/>
                  <a:gd name="T9" fmla="*/ 3 h 25"/>
                  <a:gd name="T10" fmla="*/ 13 w 27"/>
                  <a:gd name="T11" fmla="*/ 0 h 25"/>
                  <a:gd name="T12" fmla="*/ 11 w 27"/>
                  <a:gd name="T13" fmla="*/ 2 h 25"/>
                  <a:gd name="T14" fmla="*/ 6 w 27"/>
                  <a:gd name="T15" fmla="*/ 7 h 25"/>
                  <a:gd name="T16" fmla="*/ 1 w 27"/>
                  <a:gd name="T17" fmla="*/ 7 h 25"/>
                  <a:gd name="T18" fmla="*/ 1 w 27"/>
                  <a:gd name="T19" fmla="*/ 11 h 25"/>
                  <a:gd name="T20" fmla="*/ 3 w 27"/>
                  <a:gd name="T21" fmla="*/ 10 h 25"/>
                  <a:gd name="T22" fmla="*/ 4 w 27"/>
                  <a:gd name="T23" fmla="*/ 13 h 25"/>
                  <a:gd name="T24" fmla="*/ 6 w 27"/>
                  <a:gd name="T25" fmla="*/ 10 h 25"/>
                  <a:gd name="T26" fmla="*/ 11 w 27"/>
                  <a:gd name="T27" fmla="*/ 17 h 25"/>
                  <a:gd name="T28" fmla="*/ 23 w 27"/>
                  <a:gd name="T29" fmla="*/ 25 h 25"/>
                  <a:gd name="T30" fmla="*/ 21 w 27"/>
                  <a:gd name="T31" fmla="*/ 22 h 25"/>
                  <a:gd name="T32" fmla="*/ 16 w 27"/>
                  <a:gd name="T33" fmla="*/ 19 h 25"/>
                  <a:gd name="T34" fmla="*/ 12 w 27"/>
                  <a:gd name="T35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" h="25">
                    <a:moveTo>
                      <a:pt x="12" y="10"/>
                    </a:moveTo>
                    <a:cubicBezTo>
                      <a:pt x="15" y="10"/>
                      <a:pt x="18" y="8"/>
                      <a:pt x="21" y="9"/>
                    </a:cubicBezTo>
                    <a:cubicBezTo>
                      <a:pt x="23" y="9"/>
                      <a:pt x="25" y="10"/>
                      <a:pt x="27" y="11"/>
                    </a:cubicBezTo>
                    <a:cubicBezTo>
                      <a:pt x="26" y="9"/>
                      <a:pt x="26" y="7"/>
                      <a:pt x="25" y="4"/>
                    </a:cubicBezTo>
                    <a:cubicBezTo>
                      <a:pt x="22" y="6"/>
                      <a:pt x="19" y="4"/>
                      <a:pt x="17" y="3"/>
                    </a:cubicBezTo>
                    <a:cubicBezTo>
                      <a:pt x="15" y="2"/>
                      <a:pt x="14" y="2"/>
                      <a:pt x="13" y="0"/>
                    </a:cubicBezTo>
                    <a:cubicBezTo>
                      <a:pt x="13" y="0"/>
                      <a:pt x="11" y="1"/>
                      <a:pt x="11" y="2"/>
                    </a:cubicBezTo>
                    <a:cubicBezTo>
                      <a:pt x="9" y="3"/>
                      <a:pt x="10" y="8"/>
                      <a:pt x="6" y="7"/>
                    </a:cubicBezTo>
                    <a:cubicBezTo>
                      <a:pt x="4" y="6"/>
                      <a:pt x="2" y="7"/>
                      <a:pt x="1" y="7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1"/>
                      <a:pt x="3" y="10"/>
                      <a:pt x="3" y="10"/>
                    </a:cubicBezTo>
                    <a:cubicBezTo>
                      <a:pt x="4" y="10"/>
                      <a:pt x="4" y="12"/>
                      <a:pt x="4" y="13"/>
                    </a:cubicBezTo>
                    <a:cubicBezTo>
                      <a:pt x="4" y="11"/>
                      <a:pt x="5" y="8"/>
                      <a:pt x="6" y="10"/>
                    </a:cubicBezTo>
                    <a:cubicBezTo>
                      <a:pt x="7" y="13"/>
                      <a:pt x="9" y="15"/>
                      <a:pt x="11" y="17"/>
                    </a:cubicBezTo>
                    <a:cubicBezTo>
                      <a:pt x="14" y="20"/>
                      <a:pt x="19" y="22"/>
                      <a:pt x="23" y="25"/>
                    </a:cubicBezTo>
                    <a:cubicBezTo>
                      <a:pt x="23" y="23"/>
                      <a:pt x="23" y="23"/>
                      <a:pt x="21" y="22"/>
                    </a:cubicBezTo>
                    <a:cubicBezTo>
                      <a:pt x="19" y="21"/>
                      <a:pt x="17" y="20"/>
                      <a:pt x="16" y="19"/>
                    </a:cubicBezTo>
                    <a:cubicBezTo>
                      <a:pt x="14" y="17"/>
                      <a:pt x="9" y="10"/>
                      <a:pt x="1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47" name="Freeform 649">
                <a:extLst>
                  <a:ext uri="{FF2B5EF4-FFF2-40B4-BE49-F238E27FC236}">
                    <a16:creationId xmlns:a16="http://schemas.microsoft.com/office/drawing/2014/main" id="{C4418816-07FE-F942-9BEE-FE5CD0670C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70834" y="6414579"/>
                <a:ext cx="617831" cy="531988"/>
              </a:xfrm>
              <a:custGeom>
                <a:avLst/>
                <a:gdLst>
                  <a:gd name="T0" fmla="*/ 59 w 66"/>
                  <a:gd name="T1" fmla="*/ 31 h 57"/>
                  <a:gd name="T2" fmla="*/ 56 w 66"/>
                  <a:gd name="T3" fmla="*/ 30 h 57"/>
                  <a:gd name="T4" fmla="*/ 60 w 66"/>
                  <a:gd name="T5" fmla="*/ 24 h 57"/>
                  <a:gd name="T6" fmla="*/ 63 w 66"/>
                  <a:gd name="T7" fmla="*/ 23 h 57"/>
                  <a:gd name="T8" fmla="*/ 65 w 66"/>
                  <a:gd name="T9" fmla="*/ 15 h 57"/>
                  <a:gd name="T10" fmla="*/ 60 w 66"/>
                  <a:gd name="T11" fmla="*/ 13 h 57"/>
                  <a:gd name="T12" fmla="*/ 57 w 66"/>
                  <a:gd name="T13" fmla="*/ 11 h 57"/>
                  <a:gd name="T14" fmla="*/ 55 w 66"/>
                  <a:gd name="T15" fmla="*/ 11 h 57"/>
                  <a:gd name="T16" fmla="*/ 48 w 66"/>
                  <a:gd name="T17" fmla="*/ 7 h 57"/>
                  <a:gd name="T18" fmla="*/ 43 w 66"/>
                  <a:gd name="T19" fmla="*/ 5 h 57"/>
                  <a:gd name="T20" fmla="*/ 38 w 66"/>
                  <a:gd name="T21" fmla="*/ 1 h 57"/>
                  <a:gd name="T22" fmla="*/ 34 w 66"/>
                  <a:gd name="T23" fmla="*/ 1 h 57"/>
                  <a:gd name="T24" fmla="*/ 33 w 66"/>
                  <a:gd name="T25" fmla="*/ 5 h 57"/>
                  <a:gd name="T26" fmla="*/ 30 w 66"/>
                  <a:gd name="T27" fmla="*/ 8 h 57"/>
                  <a:gd name="T28" fmla="*/ 26 w 66"/>
                  <a:gd name="T29" fmla="*/ 10 h 57"/>
                  <a:gd name="T30" fmla="*/ 24 w 66"/>
                  <a:gd name="T31" fmla="*/ 12 h 57"/>
                  <a:gd name="T32" fmla="*/ 20 w 66"/>
                  <a:gd name="T33" fmla="*/ 11 h 57"/>
                  <a:gd name="T34" fmla="*/ 16 w 66"/>
                  <a:gd name="T35" fmla="*/ 10 h 57"/>
                  <a:gd name="T36" fmla="*/ 16 w 66"/>
                  <a:gd name="T37" fmla="*/ 16 h 57"/>
                  <a:gd name="T38" fmla="*/ 9 w 66"/>
                  <a:gd name="T39" fmla="*/ 15 h 57"/>
                  <a:gd name="T40" fmla="*/ 1 w 66"/>
                  <a:gd name="T41" fmla="*/ 17 h 57"/>
                  <a:gd name="T42" fmla="*/ 2 w 66"/>
                  <a:gd name="T43" fmla="*/ 19 h 57"/>
                  <a:gd name="T44" fmla="*/ 4 w 66"/>
                  <a:gd name="T45" fmla="*/ 21 h 57"/>
                  <a:gd name="T46" fmla="*/ 15 w 66"/>
                  <a:gd name="T47" fmla="*/ 25 h 57"/>
                  <a:gd name="T48" fmla="*/ 14 w 66"/>
                  <a:gd name="T49" fmla="*/ 28 h 57"/>
                  <a:gd name="T50" fmla="*/ 19 w 66"/>
                  <a:gd name="T51" fmla="*/ 31 h 57"/>
                  <a:gd name="T52" fmla="*/ 20 w 66"/>
                  <a:gd name="T53" fmla="*/ 35 h 57"/>
                  <a:gd name="T54" fmla="*/ 22 w 66"/>
                  <a:gd name="T55" fmla="*/ 38 h 57"/>
                  <a:gd name="T56" fmla="*/ 19 w 66"/>
                  <a:gd name="T57" fmla="*/ 36 h 57"/>
                  <a:gd name="T58" fmla="*/ 16 w 66"/>
                  <a:gd name="T59" fmla="*/ 49 h 57"/>
                  <a:gd name="T60" fmla="*/ 27 w 66"/>
                  <a:gd name="T61" fmla="*/ 53 h 57"/>
                  <a:gd name="T62" fmla="*/ 30 w 66"/>
                  <a:gd name="T63" fmla="*/ 53 h 57"/>
                  <a:gd name="T64" fmla="*/ 33 w 66"/>
                  <a:gd name="T65" fmla="*/ 55 h 57"/>
                  <a:gd name="T66" fmla="*/ 40 w 66"/>
                  <a:gd name="T67" fmla="*/ 54 h 57"/>
                  <a:gd name="T68" fmla="*/ 47 w 66"/>
                  <a:gd name="T69" fmla="*/ 48 h 57"/>
                  <a:gd name="T70" fmla="*/ 57 w 66"/>
                  <a:gd name="T71" fmla="*/ 50 h 57"/>
                  <a:gd name="T72" fmla="*/ 62 w 66"/>
                  <a:gd name="T73" fmla="*/ 47 h 57"/>
                  <a:gd name="T74" fmla="*/ 62 w 66"/>
                  <a:gd name="T75" fmla="*/ 45 h 57"/>
                  <a:gd name="T76" fmla="*/ 59 w 66"/>
                  <a:gd name="T77" fmla="*/ 38 h 57"/>
                  <a:gd name="T78" fmla="*/ 59 w 66"/>
                  <a:gd name="T79" fmla="*/ 34 h 57"/>
                  <a:gd name="T80" fmla="*/ 59 w 66"/>
                  <a:gd name="T81" fmla="*/ 31 h 57"/>
                  <a:gd name="T82" fmla="*/ 59 w 66"/>
                  <a:gd name="T83" fmla="*/ 3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6" h="57">
                    <a:moveTo>
                      <a:pt x="59" y="31"/>
                    </a:moveTo>
                    <a:cubicBezTo>
                      <a:pt x="58" y="29"/>
                      <a:pt x="55" y="33"/>
                      <a:pt x="56" y="30"/>
                    </a:cubicBezTo>
                    <a:cubicBezTo>
                      <a:pt x="56" y="29"/>
                      <a:pt x="59" y="24"/>
                      <a:pt x="60" y="24"/>
                    </a:cubicBezTo>
                    <a:cubicBezTo>
                      <a:pt x="61" y="23"/>
                      <a:pt x="62" y="25"/>
                      <a:pt x="63" y="23"/>
                    </a:cubicBezTo>
                    <a:cubicBezTo>
                      <a:pt x="64" y="20"/>
                      <a:pt x="63" y="18"/>
                      <a:pt x="65" y="15"/>
                    </a:cubicBezTo>
                    <a:cubicBezTo>
                      <a:pt x="66" y="13"/>
                      <a:pt x="61" y="13"/>
                      <a:pt x="60" y="13"/>
                    </a:cubicBezTo>
                    <a:cubicBezTo>
                      <a:pt x="58" y="13"/>
                      <a:pt x="57" y="12"/>
                      <a:pt x="57" y="11"/>
                    </a:cubicBezTo>
                    <a:cubicBezTo>
                      <a:pt x="56" y="11"/>
                      <a:pt x="55" y="11"/>
                      <a:pt x="55" y="11"/>
                    </a:cubicBezTo>
                    <a:cubicBezTo>
                      <a:pt x="53" y="11"/>
                      <a:pt x="48" y="9"/>
                      <a:pt x="48" y="7"/>
                    </a:cubicBezTo>
                    <a:cubicBezTo>
                      <a:pt x="47" y="10"/>
                      <a:pt x="44" y="5"/>
                      <a:pt x="43" y="5"/>
                    </a:cubicBezTo>
                    <a:cubicBezTo>
                      <a:pt x="41" y="4"/>
                      <a:pt x="39" y="3"/>
                      <a:pt x="38" y="1"/>
                    </a:cubicBezTo>
                    <a:cubicBezTo>
                      <a:pt x="37" y="0"/>
                      <a:pt x="35" y="0"/>
                      <a:pt x="34" y="1"/>
                    </a:cubicBezTo>
                    <a:cubicBezTo>
                      <a:pt x="33" y="2"/>
                      <a:pt x="32" y="4"/>
                      <a:pt x="33" y="5"/>
                    </a:cubicBezTo>
                    <a:cubicBezTo>
                      <a:pt x="33" y="6"/>
                      <a:pt x="31" y="7"/>
                      <a:pt x="30" y="8"/>
                    </a:cubicBezTo>
                    <a:cubicBezTo>
                      <a:pt x="29" y="8"/>
                      <a:pt x="27" y="8"/>
                      <a:pt x="26" y="10"/>
                    </a:cubicBezTo>
                    <a:cubicBezTo>
                      <a:pt x="26" y="11"/>
                      <a:pt x="25" y="12"/>
                      <a:pt x="24" y="12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8" y="11"/>
                      <a:pt x="18" y="10"/>
                      <a:pt x="16" y="10"/>
                    </a:cubicBezTo>
                    <a:cubicBezTo>
                      <a:pt x="14" y="9"/>
                      <a:pt x="20" y="16"/>
                      <a:pt x="16" y="16"/>
                    </a:cubicBezTo>
                    <a:cubicBezTo>
                      <a:pt x="13" y="16"/>
                      <a:pt x="11" y="17"/>
                      <a:pt x="9" y="15"/>
                    </a:cubicBezTo>
                    <a:cubicBezTo>
                      <a:pt x="8" y="14"/>
                      <a:pt x="1" y="16"/>
                      <a:pt x="1" y="17"/>
                    </a:cubicBezTo>
                    <a:cubicBezTo>
                      <a:pt x="1" y="18"/>
                      <a:pt x="4" y="18"/>
                      <a:pt x="2" y="19"/>
                    </a:cubicBezTo>
                    <a:cubicBezTo>
                      <a:pt x="0" y="20"/>
                      <a:pt x="3" y="21"/>
                      <a:pt x="4" y="21"/>
                    </a:cubicBezTo>
                    <a:cubicBezTo>
                      <a:pt x="6" y="22"/>
                      <a:pt x="15" y="23"/>
                      <a:pt x="15" y="25"/>
                    </a:cubicBezTo>
                    <a:cubicBezTo>
                      <a:pt x="15" y="26"/>
                      <a:pt x="13" y="26"/>
                      <a:pt x="14" y="28"/>
                    </a:cubicBezTo>
                    <a:cubicBezTo>
                      <a:pt x="16" y="30"/>
                      <a:pt x="17" y="30"/>
                      <a:pt x="19" y="31"/>
                    </a:cubicBezTo>
                    <a:cubicBezTo>
                      <a:pt x="21" y="32"/>
                      <a:pt x="18" y="34"/>
                      <a:pt x="20" y="35"/>
                    </a:cubicBezTo>
                    <a:cubicBezTo>
                      <a:pt x="20" y="35"/>
                      <a:pt x="22" y="38"/>
                      <a:pt x="22" y="38"/>
                    </a:cubicBezTo>
                    <a:cubicBezTo>
                      <a:pt x="21" y="39"/>
                      <a:pt x="20" y="36"/>
                      <a:pt x="19" y="36"/>
                    </a:cubicBezTo>
                    <a:cubicBezTo>
                      <a:pt x="18" y="36"/>
                      <a:pt x="19" y="48"/>
                      <a:pt x="16" y="49"/>
                    </a:cubicBezTo>
                    <a:cubicBezTo>
                      <a:pt x="19" y="51"/>
                      <a:pt x="23" y="54"/>
                      <a:pt x="27" y="53"/>
                    </a:cubicBezTo>
                    <a:cubicBezTo>
                      <a:pt x="28" y="53"/>
                      <a:pt x="29" y="52"/>
                      <a:pt x="30" y="53"/>
                    </a:cubicBezTo>
                    <a:cubicBezTo>
                      <a:pt x="31" y="53"/>
                      <a:pt x="32" y="54"/>
                      <a:pt x="33" y="55"/>
                    </a:cubicBezTo>
                    <a:cubicBezTo>
                      <a:pt x="35" y="56"/>
                      <a:pt x="41" y="57"/>
                      <a:pt x="40" y="54"/>
                    </a:cubicBezTo>
                    <a:cubicBezTo>
                      <a:pt x="39" y="49"/>
                      <a:pt x="44" y="47"/>
                      <a:pt x="47" y="48"/>
                    </a:cubicBezTo>
                    <a:cubicBezTo>
                      <a:pt x="51" y="49"/>
                      <a:pt x="53" y="52"/>
                      <a:pt x="57" y="50"/>
                    </a:cubicBezTo>
                    <a:cubicBezTo>
                      <a:pt x="59" y="49"/>
                      <a:pt x="60" y="48"/>
                      <a:pt x="62" y="47"/>
                    </a:cubicBezTo>
                    <a:cubicBezTo>
                      <a:pt x="62" y="47"/>
                      <a:pt x="64" y="45"/>
                      <a:pt x="62" y="45"/>
                    </a:cubicBezTo>
                    <a:cubicBezTo>
                      <a:pt x="60" y="44"/>
                      <a:pt x="58" y="40"/>
                      <a:pt x="59" y="38"/>
                    </a:cubicBezTo>
                    <a:cubicBezTo>
                      <a:pt x="61" y="36"/>
                      <a:pt x="60" y="36"/>
                      <a:pt x="59" y="34"/>
                    </a:cubicBezTo>
                    <a:cubicBezTo>
                      <a:pt x="59" y="33"/>
                      <a:pt x="59" y="32"/>
                      <a:pt x="59" y="31"/>
                    </a:cubicBezTo>
                    <a:cubicBezTo>
                      <a:pt x="58" y="30"/>
                      <a:pt x="59" y="32"/>
                      <a:pt x="59" y="3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48" name="Freeform 650">
                <a:extLst>
                  <a:ext uri="{FF2B5EF4-FFF2-40B4-BE49-F238E27FC236}">
                    <a16:creationId xmlns:a16="http://schemas.microsoft.com/office/drawing/2014/main" id="{0B8B4D77-58EC-3746-AA30-98B41E734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3571" y="6621642"/>
                <a:ext cx="207004" cy="140163"/>
              </a:xfrm>
              <a:custGeom>
                <a:avLst/>
                <a:gdLst>
                  <a:gd name="T0" fmla="*/ 17 w 22"/>
                  <a:gd name="T1" fmla="*/ 1 h 15"/>
                  <a:gd name="T2" fmla="*/ 9 w 22"/>
                  <a:gd name="T3" fmla="*/ 1 h 15"/>
                  <a:gd name="T4" fmla="*/ 8 w 22"/>
                  <a:gd name="T5" fmla="*/ 2 h 15"/>
                  <a:gd name="T6" fmla="*/ 5 w 22"/>
                  <a:gd name="T7" fmla="*/ 2 h 15"/>
                  <a:gd name="T8" fmla="*/ 3 w 22"/>
                  <a:gd name="T9" fmla="*/ 5 h 15"/>
                  <a:gd name="T10" fmla="*/ 1 w 22"/>
                  <a:gd name="T11" fmla="*/ 9 h 15"/>
                  <a:gd name="T12" fmla="*/ 4 w 22"/>
                  <a:gd name="T13" fmla="*/ 10 h 15"/>
                  <a:gd name="T14" fmla="*/ 7 w 22"/>
                  <a:gd name="T15" fmla="*/ 11 h 15"/>
                  <a:gd name="T16" fmla="*/ 11 w 22"/>
                  <a:gd name="T17" fmla="*/ 10 h 15"/>
                  <a:gd name="T18" fmla="*/ 13 w 22"/>
                  <a:gd name="T19" fmla="*/ 10 h 15"/>
                  <a:gd name="T20" fmla="*/ 16 w 22"/>
                  <a:gd name="T21" fmla="*/ 8 h 15"/>
                  <a:gd name="T22" fmla="*/ 18 w 22"/>
                  <a:gd name="T23" fmla="*/ 9 h 15"/>
                  <a:gd name="T24" fmla="*/ 21 w 22"/>
                  <a:gd name="T25" fmla="*/ 8 h 15"/>
                  <a:gd name="T26" fmla="*/ 22 w 22"/>
                  <a:gd name="T27" fmla="*/ 5 h 15"/>
                  <a:gd name="T28" fmla="*/ 18 w 22"/>
                  <a:gd name="T29" fmla="*/ 4 h 15"/>
                  <a:gd name="T30" fmla="*/ 17 w 22"/>
                  <a:gd name="T3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15">
                    <a:moveTo>
                      <a:pt x="17" y="1"/>
                    </a:moveTo>
                    <a:cubicBezTo>
                      <a:pt x="14" y="0"/>
                      <a:pt x="12" y="1"/>
                      <a:pt x="9" y="1"/>
                    </a:cubicBezTo>
                    <a:cubicBezTo>
                      <a:pt x="7" y="1"/>
                      <a:pt x="9" y="1"/>
                      <a:pt x="8" y="2"/>
                    </a:cubicBezTo>
                    <a:cubicBezTo>
                      <a:pt x="7" y="2"/>
                      <a:pt x="5" y="2"/>
                      <a:pt x="5" y="2"/>
                    </a:cubicBezTo>
                    <a:cubicBezTo>
                      <a:pt x="4" y="2"/>
                      <a:pt x="3" y="5"/>
                      <a:pt x="3" y="5"/>
                    </a:cubicBezTo>
                    <a:cubicBezTo>
                      <a:pt x="2" y="6"/>
                      <a:pt x="0" y="10"/>
                      <a:pt x="1" y="9"/>
                    </a:cubicBezTo>
                    <a:cubicBezTo>
                      <a:pt x="3" y="9"/>
                      <a:pt x="3" y="8"/>
                      <a:pt x="4" y="10"/>
                    </a:cubicBezTo>
                    <a:cubicBezTo>
                      <a:pt x="4" y="12"/>
                      <a:pt x="5" y="11"/>
                      <a:pt x="7" y="11"/>
                    </a:cubicBezTo>
                    <a:cubicBezTo>
                      <a:pt x="8" y="11"/>
                      <a:pt x="10" y="11"/>
                      <a:pt x="11" y="10"/>
                    </a:cubicBezTo>
                    <a:cubicBezTo>
                      <a:pt x="12" y="8"/>
                      <a:pt x="13" y="9"/>
                      <a:pt x="13" y="10"/>
                    </a:cubicBezTo>
                    <a:cubicBezTo>
                      <a:pt x="16" y="15"/>
                      <a:pt x="15" y="8"/>
                      <a:pt x="16" y="8"/>
                    </a:cubicBezTo>
                    <a:cubicBezTo>
                      <a:pt x="17" y="8"/>
                      <a:pt x="17" y="9"/>
                      <a:pt x="18" y="9"/>
                    </a:cubicBezTo>
                    <a:cubicBezTo>
                      <a:pt x="19" y="9"/>
                      <a:pt x="20" y="9"/>
                      <a:pt x="21" y="8"/>
                    </a:cubicBezTo>
                    <a:cubicBezTo>
                      <a:pt x="22" y="7"/>
                      <a:pt x="22" y="7"/>
                      <a:pt x="22" y="5"/>
                    </a:cubicBezTo>
                    <a:cubicBezTo>
                      <a:pt x="22" y="5"/>
                      <a:pt x="19" y="4"/>
                      <a:pt x="18" y="4"/>
                    </a:cubicBezTo>
                    <a:cubicBezTo>
                      <a:pt x="17" y="3"/>
                      <a:pt x="17" y="2"/>
                      <a:pt x="1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49" name="Freeform 651">
                <a:extLst>
                  <a:ext uri="{FF2B5EF4-FFF2-40B4-BE49-F238E27FC236}">
                    <a16:creationId xmlns:a16="http://schemas.microsoft.com/office/drawing/2014/main" id="{2025E309-E173-034E-AF24-37D3491775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08414" y="6395465"/>
                <a:ext cx="194266" cy="121050"/>
              </a:xfrm>
              <a:custGeom>
                <a:avLst/>
                <a:gdLst>
                  <a:gd name="T0" fmla="*/ 19 w 21"/>
                  <a:gd name="T1" fmla="*/ 9 h 13"/>
                  <a:gd name="T2" fmla="*/ 20 w 21"/>
                  <a:gd name="T3" fmla="*/ 6 h 13"/>
                  <a:gd name="T4" fmla="*/ 18 w 21"/>
                  <a:gd name="T5" fmla="*/ 3 h 13"/>
                  <a:gd name="T6" fmla="*/ 13 w 21"/>
                  <a:gd name="T7" fmla="*/ 0 h 13"/>
                  <a:gd name="T8" fmla="*/ 8 w 21"/>
                  <a:gd name="T9" fmla="*/ 1 h 13"/>
                  <a:gd name="T10" fmla="*/ 3 w 21"/>
                  <a:gd name="T11" fmla="*/ 1 h 13"/>
                  <a:gd name="T12" fmla="*/ 5 w 21"/>
                  <a:gd name="T13" fmla="*/ 6 h 13"/>
                  <a:gd name="T14" fmla="*/ 10 w 21"/>
                  <a:gd name="T15" fmla="*/ 9 h 13"/>
                  <a:gd name="T16" fmla="*/ 12 w 21"/>
                  <a:gd name="T17" fmla="*/ 9 h 13"/>
                  <a:gd name="T18" fmla="*/ 18 w 21"/>
                  <a:gd name="T19" fmla="*/ 13 h 13"/>
                  <a:gd name="T20" fmla="*/ 19 w 21"/>
                  <a:gd name="T21" fmla="*/ 9 h 13"/>
                  <a:gd name="T22" fmla="*/ 19 w 21"/>
                  <a:gd name="T23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8" y="9"/>
                      <a:pt x="21" y="7"/>
                      <a:pt x="20" y="6"/>
                    </a:cubicBezTo>
                    <a:cubicBezTo>
                      <a:pt x="20" y="5"/>
                      <a:pt x="19" y="3"/>
                      <a:pt x="18" y="3"/>
                    </a:cubicBezTo>
                    <a:cubicBezTo>
                      <a:pt x="17" y="2"/>
                      <a:pt x="15" y="0"/>
                      <a:pt x="13" y="0"/>
                    </a:cubicBezTo>
                    <a:cubicBezTo>
                      <a:pt x="11" y="0"/>
                      <a:pt x="10" y="1"/>
                      <a:pt x="8" y="1"/>
                    </a:cubicBezTo>
                    <a:cubicBezTo>
                      <a:pt x="6" y="1"/>
                      <a:pt x="5" y="0"/>
                      <a:pt x="3" y="1"/>
                    </a:cubicBezTo>
                    <a:cubicBezTo>
                      <a:pt x="0" y="3"/>
                      <a:pt x="3" y="5"/>
                      <a:pt x="5" y="6"/>
                    </a:cubicBezTo>
                    <a:cubicBezTo>
                      <a:pt x="7" y="7"/>
                      <a:pt x="8" y="7"/>
                      <a:pt x="10" y="9"/>
                    </a:cubicBezTo>
                    <a:cubicBezTo>
                      <a:pt x="10" y="10"/>
                      <a:pt x="12" y="10"/>
                      <a:pt x="12" y="9"/>
                    </a:cubicBezTo>
                    <a:cubicBezTo>
                      <a:pt x="12" y="10"/>
                      <a:pt x="17" y="13"/>
                      <a:pt x="18" y="13"/>
                    </a:cubicBezTo>
                    <a:cubicBezTo>
                      <a:pt x="18" y="11"/>
                      <a:pt x="18" y="10"/>
                      <a:pt x="19" y="9"/>
                    </a:cubicBezTo>
                    <a:cubicBezTo>
                      <a:pt x="19" y="9"/>
                      <a:pt x="17" y="10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50" name="Freeform 652">
                <a:extLst>
                  <a:ext uri="{FF2B5EF4-FFF2-40B4-BE49-F238E27FC236}">
                    <a16:creationId xmlns:a16="http://schemas.microsoft.com/office/drawing/2014/main" id="{065D4B89-3DDA-284D-B7CD-017A9A0D1D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7650" y="6481475"/>
                <a:ext cx="35033" cy="35042"/>
              </a:xfrm>
              <a:custGeom>
                <a:avLst/>
                <a:gdLst>
                  <a:gd name="T0" fmla="*/ 2 w 4"/>
                  <a:gd name="T1" fmla="*/ 0 h 4"/>
                  <a:gd name="T2" fmla="*/ 1 w 4"/>
                  <a:gd name="T3" fmla="*/ 3 h 4"/>
                  <a:gd name="T4" fmla="*/ 4 w 4"/>
                  <a:gd name="T5" fmla="*/ 4 h 4"/>
                  <a:gd name="T6" fmla="*/ 2 w 4"/>
                  <a:gd name="T7" fmla="*/ 0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1" y="0"/>
                      <a:pt x="1" y="2"/>
                      <a:pt x="1" y="3"/>
                    </a:cubicBezTo>
                    <a:cubicBezTo>
                      <a:pt x="1" y="4"/>
                      <a:pt x="3" y="4"/>
                      <a:pt x="4" y="4"/>
                    </a:cubicBezTo>
                    <a:cubicBezTo>
                      <a:pt x="4" y="2"/>
                      <a:pt x="4" y="1"/>
                      <a:pt x="2" y="0"/>
                    </a:cubicBezTo>
                    <a:cubicBezTo>
                      <a:pt x="0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51" name="Freeform 653">
                <a:extLst>
                  <a:ext uri="{FF2B5EF4-FFF2-40B4-BE49-F238E27FC236}">
                    <a16:creationId xmlns:a16="http://schemas.microsoft.com/office/drawing/2014/main" id="{55A45CA2-2AA7-F646-B9F6-552C22D34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3001" y="6264859"/>
                <a:ext cx="187901" cy="168837"/>
              </a:xfrm>
              <a:custGeom>
                <a:avLst/>
                <a:gdLst>
                  <a:gd name="T0" fmla="*/ 5 w 20"/>
                  <a:gd name="T1" fmla="*/ 14 h 18"/>
                  <a:gd name="T2" fmla="*/ 14 w 20"/>
                  <a:gd name="T3" fmla="*/ 18 h 18"/>
                  <a:gd name="T4" fmla="*/ 14 w 20"/>
                  <a:gd name="T5" fmla="*/ 13 h 18"/>
                  <a:gd name="T6" fmla="*/ 17 w 20"/>
                  <a:gd name="T7" fmla="*/ 11 h 18"/>
                  <a:gd name="T8" fmla="*/ 18 w 20"/>
                  <a:gd name="T9" fmla="*/ 6 h 18"/>
                  <a:gd name="T10" fmla="*/ 20 w 20"/>
                  <a:gd name="T11" fmla="*/ 5 h 18"/>
                  <a:gd name="T12" fmla="*/ 19 w 20"/>
                  <a:gd name="T13" fmla="*/ 0 h 18"/>
                  <a:gd name="T14" fmla="*/ 15 w 20"/>
                  <a:gd name="T15" fmla="*/ 1 h 18"/>
                  <a:gd name="T16" fmla="*/ 10 w 20"/>
                  <a:gd name="T17" fmla="*/ 3 h 18"/>
                  <a:gd name="T18" fmla="*/ 12 w 20"/>
                  <a:gd name="T19" fmla="*/ 6 h 18"/>
                  <a:gd name="T20" fmla="*/ 10 w 20"/>
                  <a:gd name="T21" fmla="*/ 4 h 18"/>
                  <a:gd name="T22" fmla="*/ 7 w 20"/>
                  <a:gd name="T23" fmla="*/ 6 h 18"/>
                  <a:gd name="T24" fmla="*/ 5 w 20"/>
                  <a:gd name="T25" fmla="*/ 8 h 18"/>
                  <a:gd name="T26" fmla="*/ 5 w 20"/>
                  <a:gd name="T27" fmla="*/ 12 h 18"/>
                  <a:gd name="T28" fmla="*/ 3 w 20"/>
                  <a:gd name="T29" fmla="*/ 12 h 18"/>
                  <a:gd name="T30" fmla="*/ 4 w 20"/>
                  <a:gd name="T31" fmla="*/ 12 h 18"/>
                  <a:gd name="T32" fmla="*/ 3 w 20"/>
                  <a:gd name="T33" fmla="*/ 12 h 18"/>
                  <a:gd name="T34" fmla="*/ 4 w 20"/>
                  <a:gd name="T35" fmla="*/ 14 h 18"/>
                  <a:gd name="T36" fmla="*/ 2 w 20"/>
                  <a:gd name="T37" fmla="*/ 13 h 18"/>
                  <a:gd name="T38" fmla="*/ 3 w 20"/>
                  <a:gd name="T39" fmla="*/ 14 h 18"/>
                  <a:gd name="T40" fmla="*/ 1 w 20"/>
                  <a:gd name="T41" fmla="*/ 14 h 18"/>
                  <a:gd name="T42" fmla="*/ 2 w 20"/>
                  <a:gd name="T43" fmla="*/ 15 h 18"/>
                  <a:gd name="T44" fmla="*/ 0 w 20"/>
                  <a:gd name="T45" fmla="*/ 15 h 18"/>
                  <a:gd name="T46" fmla="*/ 5 w 20"/>
                  <a:gd name="T47" fmla="*/ 14 h 18"/>
                  <a:gd name="T48" fmla="*/ 5 w 20"/>
                  <a:gd name="T4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" h="18">
                    <a:moveTo>
                      <a:pt x="5" y="14"/>
                    </a:moveTo>
                    <a:cubicBezTo>
                      <a:pt x="7" y="12"/>
                      <a:pt x="13" y="16"/>
                      <a:pt x="14" y="18"/>
                    </a:cubicBezTo>
                    <a:cubicBezTo>
                      <a:pt x="15" y="16"/>
                      <a:pt x="15" y="14"/>
                      <a:pt x="14" y="13"/>
                    </a:cubicBezTo>
                    <a:cubicBezTo>
                      <a:pt x="13" y="9"/>
                      <a:pt x="15" y="11"/>
                      <a:pt x="17" y="11"/>
                    </a:cubicBezTo>
                    <a:cubicBezTo>
                      <a:pt x="19" y="10"/>
                      <a:pt x="19" y="8"/>
                      <a:pt x="18" y="6"/>
                    </a:cubicBezTo>
                    <a:cubicBezTo>
                      <a:pt x="18" y="6"/>
                      <a:pt x="20" y="5"/>
                      <a:pt x="20" y="5"/>
                    </a:cubicBezTo>
                    <a:cubicBezTo>
                      <a:pt x="20" y="3"/>
                      <a:pt x="20" y="2"/>
                      <a:pt x="19" y="0"/>
                    </a:cubicBezTo>
                    <a:cubicBezTo>
                      <a:pt x="19" y="0"/>
                      <a:pt x="15" y="1"/>
                      <a:pt x="15" y="1"/>
                    </a:cubicBezTo>
                    <a:cubicBezTo>
                      <a:pt x="13" y="1"/>
                      <a:pt x="12" y="1"/>
                      <a:pt x="10" y="3"/>
                    </a:cubicBezTo>
                    <a:cubicBezTo>
                      <a:pt x="10" y="3"/>
                      <a:pt x="13" y="5"/>
                      <a:pt x="12" y="6"/>
                    </a:cubicBezTo>
                    <a:cubicBezTo>
                      <a:pt x="10" y="8"/>
                      <a:pt x="9" y="4"/>
                      <a:pt x="10" y="4"/>
                    </a:cubicBezTo>
                    <a:cubicBezTo>
                      <a:pt x="10" y="4"/>
                      <a:pt x="7" y="5"/>
                      <a:pt x="7" y="6"/>
                    </a:cubicBezTo>
                    <a:cubicBezTo>
                      <a:pt x="7" y="7"/>
                      <a:pt x="6" y="7"/>
                      <a:pt x="5" y="8"/>
                    </a:cubicBezTo>
                    <a:cubicBezTo>
                      <a:pt x="5" y="9"/>
                      <a:pt x="3" y="12"/>
                      <a:pt x="5" y="12"/>
                    </a:cubicBezTo>
                    <a:cubicBezTo>
                      <a:pt x="5" y="12"/>
                      <a:pt x="4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2" y="13"/>
                      <a:pt x="4" y="14"/>
                      <a:pt x="4" y="14"/>
                    </a:cubicBezTo>
                    <a:cubicBezTo>
                      <a:pt x="4" y="13"/>
                      <a:pt x="2" y="13"/>
                      <a:pt x="2" y="13"/>
                    </a:cubicBezTo>
                    <a:cubicBezTo>
                      <a:pt x="2" y="13"/>
                      <a:pt x="3" y="14"/>
                      <a:pt x="3" y="14"/>
                    </a:cubicBezTo>
                    <a:cubicBezTo>
                      <a:pt x="3" y="14"/>
                      <a:pt x="2" y="13"/>
                      <a:pt x="1" y="14"/>
                    </a:cubicBezTo>
                    <a:cubicBezTo>
                      <a:pt x="1" y="14"/>
                      <a:pt x="2" y="15"/>
                      <a:pt x="2" y="15"/>
                    </a:cubicBezTo>
                    <a:cubicBezTo>
                      <a:pt x="2" y="14"/>
                      <a:pt x="1" y="14"/>
                      <a:pt x="0" y="15"/>
                    </a:cubicBezTo>
                    <a:cubicBezTo>
                      <a:pt x="1" y="15"/>
                      <a:pt x="4" y="16"/>
                      <a:pt x="5" y="14"/>
                    </a:cubicBezTo>
                    <a:cubicBezTo>
                      <a:pt x="5" y="14"/>
                      <a:pt x="5" y="15"/>
                      <a:pt x="5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52" name="Freeform 654">
                <a:extLst>
                  <a:ext uri="{FF2B5EF4-FFF2-40B4-BE49-F238E27FC236}">
                    <a16:creationId xmlns:a16="http://schemas.microsoft.com/office/drawing/2014/main" id="{418ADC26-12F8-184E-9FD2-95E4EC501F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13" y="5984529"/>
                <a:ext cx="140126" cy="207060"/>
              </a:xfrm>
              <a:custGeom>
                <a:avLst/>
                <a:gdLst>
                  <a:gd name="T0" fmla="*/ 10 w 15"/>
                  <a:gd name="T1" fmla="*/ 21 h 22"/>
                  <a:gd name="T2" fmla="*/ 8 w 15"/>
                  <a:gd name="T3" fmla="*/ 17 h 22"/>
                  <a:gd name="T4" fmla="*/ 11 w 15"/>
                  <a:gd name="T5" fmla="*/ 12 h 22"/>
                  <a:gd name="T6" fmla="*/ 11 w 15"/>
                  <a:gd name="T7" fmla="*/ 13 h 22"/>
                  <a:gd name="T8" fmla="*/ 15 w 15"/>
                  <a:gd name="T9" fmla="*/ 10 h 22"/>
                  <a:gd name="T10" fmla="*/ 11 w 15"/>
                  <a:gd name="T11" fmla="*/ 7 h 22"/>
                  <a:gd name="T12" fmla="*/ 10 w 15"/>
                  <a:gd name="T13" fmla="*/ 5 h 22"/>
                  <a:gd name="T14" fmla="*/ 12 w 15"/>
                  <a:gd name="T15" fmla="*/ 4 h 22"/>
                  <a:gd name="T16" fmla="*/ 12 w 15"/>
                  <a:gd name="T17" fmla="*/ 1 h 22"/>
                  <a:gd name="T18" fmla="*/ 11 w 15"/>
                  <a:gd name="T19" fmla="*/ 1 h 22"/>
                  <a:gd name="T20" fmla="*/ 7 w 15"/>
                  <a:gd name="T21" fmla="*/ 4 h 22"/>
                  <a:gd name="T22" fmla="*/ 2 w 15"/>
                  <a:gd name="T23" fmla="*/ 5 h 22"/>
                  <a:gd name="T24" fmla="*/ 4 w 15"/>
                  <a:gd name="T25" fmla="*/ 6 h 22"/>
                  <a:gd name="T26" fmla="*/ 6 w 15"/>
                  <a:gd name="T27" fmla="*/ 8 h 22"/>
                  <a:gd name="T28" fmla="*/ 4 w 15"/>
                  <a:gd name="T29" fmla="*/ 8 h 22"/>
                  <a:gd name="T30" fmla="*/ 2 w 15"/>
                  <a:gd name="T31" fmla="*/ 8 h 22"/>
                  <a:gd name="T32" fmla="*/ 0 w 15"/>
                  <a:gd name="T33" fmla="*/ 9 h 22"/>
                  <a:gd name="T34" fmla="*/ 0 w 15"/>
                  <a:gd name="T35" fmla="*/ 14 h 22"/>
                  <a:gd name="T36" fmla="*/ 2 w 15"/>
                  <a:gd name="T37" fmla="*/ 16 h 22"/>
                  <a:gd name="T38" fmla="*/ 2 w 15"/>
                  <a:gd name="T39" fmla="*/ 20 h 22"/>
                  <a:gd name="T40" fmla="*/ 10 w 15"/>
                  <a:gd name="T4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" h="22">
                    <a:moveTo>
                      <a:pt x="10" y="21"/>
                    </a:moveTo>
                    <a:cubicBezTo>
                      <a:pt x="10" y="20"/>
                      <a:pt x="6" y="18"/>
                      <a:pt x="8" y="17"/>
                    </a:cubicBezTo>
                    <a:cubicBezTo>
                      <a:pt x="9" y="16"/>
                      <a:pt x="9" y="13"/>
                      <a:pt x="11" y="12"/>
                    </a:cubicBezTo>
                    <a:cubicBezTo>
                      <a:pt x="11" y="12"/>
                      <a:pt x="11" y="13"/>
                      <a:pt x="11" y="13"/>
                    </a:cubicBezTo>
                    <a:cubicBezTo>
                      <a:pt x="12" y="13"/>
                      <a:pt x="15" y="11"/>
                      <a:pt x="15" y="10"/>
                    </a:cubicBezTo>
                    <a:cubicBezTo>
                      <a:pt x="15" y="9"/>
                      <a:pt x="11" y="9"/>
                      <a:pt x="11" y="7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4"/>
                      <a:pt x="12" y="5"/>
                      <a:pt x="12" y="4"/>
                    </a:cubicBezTo>
                    <a:cubicBezTo>
                      <a:pt x="12" y="3"/>
                      <a:pt x="12" y="2"/>
                      <a:pt x="12" y="1"/>
                    </a:cubicBezTo>
                    <a:cubicBezTo>
                      <a:pt x="12" y="0"/>
                      <a:pt x="12" y="1"/>
                      <a:pt x="11" y="1"/>
                    </a:cubicBezTo>
                    <a:cubicBezTo>
                      <a:pt x="8" y="1"/>
                      <a:pt x="9" y="2"/>
                      <a:pt x="7" y="4"/>
                    </a:cubicBezTo>
                    <a:cubicBezTo>
                      <a:pt x="6" y="5"/>
                      <a:pt x="3" y="3"/>
                      <a:pt x="2" y="5"/>
                    </a:cubicBezTo>
                    <a:cubicBezTo>
                      <a:pt x="0" y="7"/>
                      <a:pt x="3" y="7"/>
                      <a:pt x="4" y="6"/>
                    </a:cubicBezTo>
                    <a:cubicBezTo>
                      <a:pt x="5" y="5"/>
                      <a:pt x="7" y="6"/>
                      <a:pt x="6" y="8"/>
                    </a:cubicBezTo>
                    <a:cubicBezTo>
                      <a:pt x="6" y="7"/>
                      <a:pt x="4" y="6"/>
                      <a:pt x="4" y="8"/>
                    </a:cubicBezTo>
                    <a:cubicBezTo>
                      <a:pt x="3" y="8"/>
                      <a:pt x="2" y="9"/>
                      <a:pt x="2" y="8"/>
                    </a:cubicBezTo>
                    <a:cubicBezTo>
                      <a:pt x="2" y="9"/>
                      <a:pt x="0" y="7"/>
                      <a:pt x="0" y="9"/>
                    </a:cubicBezTo>
                    <a:cubicBezTo>
                      <a:pt x="0" y="11"/>
                      <a:pt x="0" y="12"/>
                      <a:pt x="0" y="14"/>
                    </a:cubicBezTo>
                    <a:cubicBezTo>
                      <a:pt x="1" y="15"/>
                      <a:pt x="2" y="15"/>
                      <a:pt x="2" y="16"/>
                    </a:cubicBezTo>
                    <a:cubicBezTo>
                      <a:pt x="3" y="18"/>
                      <a:pt x="1" y="19"/>
                      <a:pt x="2" y="20"/>
                    </a:cubicBezTo>
                    <a:cubicBezTo>
                      <a:pt x="4" y="22"/>
                      <a:pt x="8" y="21"/>
                      <a:pt x="10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53" name="Freeform 655">
                <a:extLst>
                  <a:ext uri="{FF2B5EF4-FFF2-40B4-BE49-F238E27FC236}">
                    <a16:creationId xmlns:a16="http://schemas.microsoft.com/office/drawing/2014/main" id="{CE38DF6A-BA8D-124F-8F97-2D8974294B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77204" y="6172480"/>
                <a:ext cx="417196" cy="484205"/>
              </a:xfrm>
              <a:custGeom>
                <a:avLst/>
                <a:gdLst>
                  <a:gd name="T0" fmla="*/ 44 w 45"/>
                  <a:gd name="T1" fmla="*/ 24 h 52"/>
                  <a:gd name="T2" fmla="*/ 43 w 45"/>
                  <a:gd name="T3" fmla="*/ 18 h 52"/>
                  <a:gd name="T4" fmla="*/ 42 w 45"/>
                  <a:gd name="T5" fmla="*/ 12 h 52"/>
                  <a:gd name="T6" fmla="*/ 41 w 45"/>
                  <a:gd name="T7" fmla="*/ 7 h 52"/>
                  <a:gd name="T8" fmla="*/ 38 w 45"/>
                  <a:gd name="T9" fmla="*/ 4 h 52"/>
                  <a:gd name="T10" fmla="*/ 38 w 45"/>
                  <a:gd name="T11" fmla="*/ 2 h 52"/>
                  <a:gd name="T12" fmla="*/ 37 w 45"/>
                  <a:gd name="T13" fmla="*/ 5 h 52"/>
                  <a:gd name="T14" fmla="*/ 33 w 45"/>
                  <a:gd name="T15" fmla="*/ 4 h 52"/>
                  <a:gd name="T16" fmla="*/ 25 w 45"/>
                  <a:gd name="T17" fmla="*/ 7 h 52"/>
                  <a:gd name="T18" fmla="*/ 26 w 45"/>
                  <a:gd name="T19" fmla="*/ 4 h 52"/>
                  <a:gd name="T20" fmla="*/ 21 w 45"/>
                  <a:gd name="T21" fmla="*/ 4 h 52"/>
                  <a:gd name="T22" fmla="*/ 20 w 45"/>
                  <a:gd name="T23" fmla="*/ 1 h 52"/>
                  <a:gd name="T24" fmla="*/ 13 w 45"/>
                  <a:gd name="T25" fmla="*/ 0 h 52"/>
                  <a:gd name="T26" fmla="*/ 15 w 45"/>
                  <a:gd name="T27" fmla="*/ 3 h 52"/>
                  <a:gd name="T28" fmla="*/ 15 w 45"/>
                  <a:gd name="T29" fmla="*/ 6 h 52"/>
                  <a:gd name="T30" fmla="*/ 17 w 45"/>
                  <a:gd name="T31" fmla="*/ 7 h 52"/>
                  <a:gd name="T32" fmla="*/ 20 w 45"/>
                  <a:gd name="T33" fmla="*/ 9 h 52"/>
                  <a:gd name="T34" fmla="*/ 15 w 45"/>
                  <a:gd name="T35" fmla="*/ 8 h 52"/>
                  <a:gd name="T36" fmla="*/ 14 w 45"/>
                  <a:gd name="T37" fmla="*/ 8 h 52"/>
                  <a:gd name="T38" fmla="*/ 13 w 45"/>
                  <a:gd name="T39" fmla="*/ 10 h 52"/>
                  <a:gd name="T40" fmla="*/ 6 w 45"/>
                  <a:gd name="T41" fmla="*/ 10 h 52"/>
                  <a:gd name="T42" fmla="*/ 6 w 45"/>
                  <a:gd name="T43" fmla="*/ 15 h 52"/>
                  <a:gd name="T44" fmla="*/ 6 w 45"/>
                  <a:gd name="T45" fmla="*/ 17 h 52"/>
                  <a:gd name="T46" fmla="*/ 1 w 45"/>
                  <a:gd name="T47" fmla="*/ 22 h 52"/>
                  <a:gd name="T48" fmla="*/ 2 w 45"/>
                  <a:gd name="T49" fmla="*/ 26 h 52"/>
                  <a:gd name="T50" fmla="*/ 2 w 45"/>
                  <a:gd name="T51" fmla="*/ 30 h 52"/>
                  <a:gd name="T52" fmla="*/ 1 w 45"/>
                  <a:gd name="T53" fmla="*/ 33 h 52"/>
                  <a:gd name="T54" fmla="*/ 3 w 45"/>
                  <a:gd name="T55" fmla="*/ 37 h 52"/>
                  <a:gd name="T56" fmla="*/ 11 w 45"/>
                  <a:gd name="T57" fmla="*/ 40 h 52"/>
                  <a:gd name="T58" fmla="*/ 9 w 45"/>
                  <a:gd name="T59" fmla="*/ 49 h 52"/>
                  <a:gd name="T60" fmla="*/ 19 w 45"/>
                  <a:gd name="T61" fmla="*/ 49 h 52"/>
                  <a:gd name="T62" fmla="*/ 23 w 45"/>
                  <a:gd name="T63" fmla="*/ 51 h 52"/>
                  <a:gd name="T64" fmla="*/ 26 w 45"/>
                  <a:gd name="T65" fmla="*/ 50 h 52"/>
                  <a:gd name="T66" fmla="*/ 33 w 45"/>
                  <a:gd name="T67" fmla="*/ 49 h 52"/>
                  <a:gd name="T68" fmla="*/ 36 w 45"/>
                  <a:gd name="T69" fmla="*/ 49 h 52"/>
                  <a:gd name="T70" fmla="*/ 36 w 45"/>
                  <a:gd name="T71" fmla="*/ 45 h 52"/>
                  <a:gd name="T72" fmla="*/ 40 w 45"/>
                  <a:gd name="T73" fmla="*/ 43 h 52"/>
                  <a:gd name="T74" fmla="*/ 35 w 45"/>
                  <a:gd name="T75" fmla="*/ 37 h 52"/>
                  <a:gd name="T76" fmla="*/ 32 w 45"/>
                  <a:gd name="T77" fmla="*/ 31 h 52"/>
                  <a:gd name="T78" fmla="*/ 41 w 45"/>
                  <a:gd name="T79" fmla="*/ 26 h 52"/>
                  <a:gd name="T80" fmla="*/ 44 w 45"/>
                  <a:gd name="T81" fmla="*/ 28 h 52"/>
                  <a:gd name="T82" fmla="*/ 44 w 45"/>
                  <a:gd name="T83" fmla="*/ 24 h 52"/>
                  <a:gd name="T84" fmla="*/ 44 w 45"/>
                  <a:gd name="T85" fmla="*/ 2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5" h="52">
                    <a:moveTo>
                      <a:pt x="44" y="24"/>
                    </a:moveTo>
                    <a:cubicBezTo>
                      <a:pt x="43" y="22"/>
                      <a:pt x="43" y="20"/>
                      <a:pt x="43" y="18"/>
                    </a:cubicBezTo>
                    <a:cubicBezTo>
                      <a:pt x="42" y="16"/>
                      <a:pt x="41" y="15"/>
                      <a:pt x="42" y="12"/>
                    </a:cubicBezTo>
                    <a:cubicBezTo>
                      <a:pt x="43" y="10"/>
                      <a:pt x="42" y="8"/>
                      <a:pt x="41" y="7"/>
                    </a:cubicBezTo>
                    <a:cubicBezTo>
                      <a:pt x="40" y="6"/>
                      <a:pt x="38" y="5"/>
                      <a:pt x="38" y="4"/>
                    </a:cubicBezTo>
                    <a:cubicBezTo>
                      <a:pt x="38" y="4"/>
                      <a:pt x="39" y="3"/>
                      <a:pt x="38" y="2"/>
                    </a:cubicBezTo>
                    <a:cubicBezTo>
                      <a:pt x="37" y="2"/>
                      <a:pt x="37" y="5"/>
                      <a:pt x="37" y="5"/>
                    </a:cubicBezTo>
                    <a:cubicBezTo>
                      <a:pt x="35" y="5"/>
                      <a:pt x="35" y="4"/>
                      <a:pt x="33" y="4"/>
                    </a:cubicBezTo>
                    <a:cubicBezTo>
                      <a:pt x="31" y="5"/>
                      <a:pt x="28" y="7"/>
                      <a:pt x="25" y="7"/>
                    </a:cubicBezTo>
                    <a:cubicBezTo>
                      <a:pt x="24" y="6"/>
                      <a:pt x="26" y="5"/>
                      <a:pt x="26" y="4"/>
                    </a:cubicBezTo>
                    <a:cubicBezTo>
                      <a:pt x="24" y="4"/>
                      <a:pt x="23" y="5"/>
                      <a:pt x="21" y="4"/>
                    </a:cubicBezTo>
                    <a:cubicBezTo>
                      <a:pt x="20" y="3"/>
                      <a:pt x="23" y="1"/>
                      <a:pt x="20" y="1"/>
                    </a:cubicBezTo>
                    <a:cubicBezTo>
                      <a:pt x="18" y="1"/>
                      <a:pt x="16" y="1"/>
                      <a:pt x="13" y="0"/>
                    </a:cubicBezTo>
                    <a:cubicBezTo>
                      <a:pt x="14" y="1"/>
                      <a:pt x="15" y="1"/>
                      <a:pt x="15" y="3"/>
                    </a:cubicBezTo>
                    <a:cubicBezTo>
                      <a:pt x="14" y="4"/>
                      <a:pt x="14" y="4"/>
                      <a:pt x="15" y="6"/>
                    </a:cubicBezTo>
                    <a:cubicBezTo>
                      <a:pt x="15" y="8"/>
                      <a:pt x="15" y="7"/>
                      <a:pt x="17" y="7"/>
                    </a:cubicBezTo>
                    <a:cubicBezTo>
                      <a:pt x="18" y="7"/>
                      <a:pt x="19" y="8"/>
                      <a:pt x="20" y="9"/>
                    </a:cubicBezTo>
                    <a:cubicBezTo>
                      <a:pt x="19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3" y="9"/>
                      <a:pt x="14" y="10"/>
                      <a:pt x="13" y="10"/>
                    </a:cubicBezTo>
                    <a:cubicBezTo>
                      <a:pt x="11" y="11"/>
                      <a:pt x="7" y="6"/>
                      <a:pt x="6" y="10"/>
                    </a:cubicBezTo>
                    <a:cubicBezTo>
                      <a:pt x="7" y="12"/>
                      <a:pt x="8" y="14"/>
                      <a:pt x="6" y="15"/>
                    </a:cubicBezTo>
                    <a:cubicBezTo>
                      <a:pt x="5" y="17"/>
                      <a:pt x="5" y="15"/>
                      <a:pt x="6" y="17"/>
                    </a:cubicBezTo>
                    <a:cubicBezTo>
                      <a:pt x="6" y="22"/>
                      <a:pt x="0" y="20"/>
                      <a:pt x="1" y="22"/>
                    </a:cubicBezTo>
                    <a:cubicBezTo>
                      <a:pt x="1" y="23"/>
                      <a:pt x="2" y="24"/>
                      <a:pt x="2" y="26"/>
                    </a:cubicBezTo>
                    <a:cubicBezTo>
                      <a:pt x="2" y="28"/>
                      <a:pt x="1" y="28"/>
                      <a:pt x="2" y="30"/>
                    </a:cubicBezTo>
                    <a:cubicBezTo>
                      <a:pt x="3" y="31"/>
                      <a:pt x="0" y="33"/>
                      <a:pt x="1" y="33"/>
                    </a:cubicBezTo>
                    <a:cubicBezTo>
                      <a:pt x="3" y="34"/>
                      <a:pt x="2" y="36"/>
                      <a:pt x="3" y="37"/>
                    </a:cubicBezTo>
                    <a:cubicBezTo>
                      <a:pt x="4" y="40"/>
                      <a:pt x="8" y="39"/>
                      <a:pt x="11" y="40"/>
                    </a:cubicBezTo>
                    <a:cubicBezTo>
                      <a:pt x="11" y="40"/>
                      <a:pt x="9" y="48"/>
                      <a:pt x="9" y="49"/>
                    </a:cubicBezTo>
                    <a:cubicBezTo>
                      <a:pt x="13" y="49"/>
                      <a:pt x="15" y="48"/>
                      <a:pt x="19" y="49"/>
                    </a:cubicBezTo>
                    <a:cubicBezTo>
                      <a:pt x="19" y="49"/>
                      <a:pt x="23" y="52"/>
                      <a:pt x="23" y="51"/>
                    </a:cubicBezTo>
                    <a:cubicBezTo>
                      <a:pt x="24" y="49"/>
                      <a:pt x="25" y="49"/>
                      <a:pt x="26" y="50"/>
                    </a:cubicBezTo>
                    <a:cubicBezTo>
                      <a:pt x="27" y="51"/>
                      <a:pt x="32" y="48"/>
                      <a:pt x="33" y="49"/>
                    </a:cubicBezTo>
                    <a:cubicBezTo>
                      <a:pt x="33" y="49"/>
                      <a:pt x="37" y="50"/>
                      <a:pt x="36" y="49"/>
                    </a:cubicBezTo>
                    <a:cubicBezTo>
                      <a:pt x="35" y="46"/>
                      <a:pt x="34" y="46"/>
                      <a:pt x="36" y="45"/>
                    </a:cubicBezTo>
                    <a:cubicBezTo>
                      <a:pt x="38" y="43"/>
                      <a:pt x="38" y="43"/>
                      <a:pt x="40" y="43"/>
                    </a:cubicBezTo>
                    <a:cubicBezTo>
                      <a:pt x="41" y="42"/>
                      <a:pt x="36" y="38"/>
                      <a:pt x="35" y="37"/>
                    </a:cubicBezTo>
                    <a:cubicBezTo>
                      <a:pt x="34" y="37"/>
                      <a:pt x="31" y="32"/>
                      <a:pt x="32" y="31"/>
                    </a:cubicBezTo>
                    <a:cubicBezTo>
                      <a:pt x="36" y="30"/>
                      <a:pt x="38" y="29"/>
                      <a:pt x="41" y="26"/>
                    </a:cubicBezTo>
                    <a:cubicBezTo>
                      <a:pt x="42" y="25"/>
                      <a:pt x="43" y="29"/>
                      <a:pt x="44" y="28"/>
                    </a:cubicBezTo>
                    <a:cubicBezTo>
                      <a:pt x="45" y="27"/>
                      <a:pt x="45" y="25"/>
                      <a:pt x="44" y="24"/>
                    </a:cubicBezTo>
                    <a:cubicBezTo>
                      <a:pt x="44" y="23"/>
                      <a:pt x="44" y="24"/>
                      <a:pt x="44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54" name="Freeform 656">
                <a:extLst>
                  <a:ext uri="{FF2B5EF4-FFF2-40B4-BE49-F238E27FC236}">
                    <a16:creationId xmlns:a16="http://schemas.microsoft.com/office/drawing/2014/main" id="{29211E67-288A-E74E-9B15-3A29EF8AE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869" y="6322199"/>
                <a:ext cx="831208" cy="493763"/>
              </a:xfrm>
              <a:custGeom>
                <a:avLst/>
                <a:gdLst>
                  <a:gd name="T0" fmla="*/ 0 w 89"/>
                  <a:gd name="T1" fmla="*/ 27 h 53"/>
                  <a:gd name="T2" fmla="*/ 9 w 89"/>
                  <a:gd name="T3" fmla="*/ 30 h 53"/>
                  <a:gd name="T4" fmla="*/ 16 w 89"/>
                  <a:gd name="T5" fmla="*/ 31 h 53"/>
                  <a:gd name="T6" fmla="*/ 22 w 89"/>
                  <a:gd name="T7" fmla="*/ 28 h 53"/>
                  <a:gd name="T8" fmla="*/ 33 w 89"/>
                  <a:gd name="T9" fmla="*/ 30 h 53"/>
                  <a:gd name="T10" fmla="*/ 40 w 89"/>
                  <a:gd name="T11" fmla="*/ 41 h 53"/>
                  <a:gd name="T12" fmla="*/ 44 w 89"/>
                  <a:gd name="T13" fmla="*/ 38 h 53"/>
                  <a:gd name="T14" fmla="*/ 47 w 89"/>
                  <a:gd name="T15" fmla="*/ 41 h 53"/>
                  <a:gd name="T16" fmla="*/ 57 w 89"/>
                  <a:gd name="T17" fmla="*/ 42 h 53"/>
                  <a:gd name="T18" fmla="*/ 51 w 89"/>
                  <a:gd name="T19" fmla="*/ 46 h 53"/>
                  <a:gd name="T20" fmla="*/ 55 w 89"/>
                  <a:gd name="T21" fmla="*/ 49 h 53"/>
                  <a:gd name="T22" fmla="*/ 59 w 89"/>
                  <a:gd name="T23" fmla="*/ 51 h 53"/>
                  <a:gd name="T24" fmla="*/ 67 w 89"/>
                  <a:gd name="T25" fmla="*/ 48 h 53"/>
                  <a:gd name="T26" fmla="*/ 72 w 89"/>
                  <a:gd name="T27" fmla="*/ 46 h 53"/>
                  <a:gd name="T28" fmla="*/ 68 w 89"/>
                  <a:gd name="T29" fmla="*/ 46 h 53"/>
                  <a:gd name="T30" fmla="*/ 63 w 89"/>
                  <a:gd name="T31" fmla="*/ 44 h 53"/>
                  <a:gd name="T32" fmla="*/ 72 w 89"/>
                  <a:gd name="T33" fmla="*/ 38 h 53"/>
                  <a:gd name="T34" fmla="*/ 78 w 89"/>
                  <a:gd name="T35" fmla="*/ 35 h 53"/>
                  <a:gd name="T36" fmla="*/ 84 w 89"/>
                  <a:gd name="T37" fmla="*/ 31 h 53"/>
                  <a:gd name="T38" fmla="*/ 87 w 89"/>
                  <a:gd name="T39" fmla="*/ 28 h 53"/>
                  <a:gd name="T40" fmla="*/ 86 w 89"/>
                  <a:gd name="T41" fmla="*/ 26 h 53"/>
                  <a:gd name="T42" fmla="*/ 88 w 89"/>
                  <a:gd name="T43" fmla="*/ 25 h 53"/>
                  <a:gd name="T44" fmla="*/ 86 w 89"/>
                  <a:gd name="T45" fmla="*/ 24 h 53"/>
                  <a:gd name="T46" fmla="*/ 88 w 89"/>
                  <a:gd name="T47" fmla="*/ 21 h 53"/>
                  <a:gd name="T48" fmla="*/ 85 w 89"/>
                  <a:gd name="T49" fmla="*/ 19 h 53"/>
                  <a:gd name="T50" fmla="*/ 82 w 89"/>
                  <a:gd name="T51" fmla="*/ 18 h 53"/>
                  <a:gd name="T52" fmla="*/ 78 w 89"/>
                  <a:gd name="T53" fmla="*/ 18 h 53"/>
                  <a:gd name="T54" fmla="*/ 75 w 89"/>
                  <a:gd name="T55" fmla="*/ 15 h 53"/>
                  <a:gd name="T56" fmla="*/ 72 w 89"/>
                  <a:gd name="T57" fmla="*/ 17 h 53"/>
                  <a:gd name="T58" fmla="*/ 69 w 89"/>
                  <a:gd name="T59" fmla="*/ 14 h 53"/>
                  <a:gd name="T60" fmla="*/ 65 w 89"/>
                  <a:gd name="T61" fmla="*/ 14 h 53"/>
                  <a:gd name="T62" fmla="*/ 64 w 89"/>
                  <a:gd name="T63" fmla="*/ 10 h 53"/>
                  <a:gd name="T64" fmla="*/ 60 w 89"/>
                  <a:gd name="T65" fmla="*/ 9 h 53"/>
                  <a:gd name="T66" fmla="*/ 60 w 89"/>
                  <a:gd name="T67" fmla="*/ 5 h 53"/>
                  <a:gd name="T68" fmla="*/ 58 w 89"/>
                  <a:gd name="T69" fmla="*/ 2 h 53"/>
                  <a:gd name="T70" fmla="*/ 53 w 89"/>
                  <a:gd name="T71" fmla="*/ 1 h 53"/>
                  <a:gd name="T72" fmla="*/ 47 w 89"/>
                  <a:gd name="T73" fmla="*/ 2 h 53"/>
                  <a:gd name="T74" fmla="*/ 43 w 89"/>
                  <a:gd name="T75" fmla="*/ 3 h 53"/>
                  <a:gd name="T76" fmla="*/ 41 w 89"/>
                  <a:gd name="T77" fmla="*/ 9 h 53"/>
                  <a:gd name="T78" fmla="*/ 38 w 89"/>
                  <a:gd name="T79" fmla="*/ 7 h 53"/>
                  <a:gd name="T80" fmla="*/ 36 w 89"/>
                  <a:gd name="T81" fmla="*/ 8 h 53"/>
                  <a:gd name="T82" fmla="*/ 34 w 89"/>
                  <a:gd name="T83" fmla="*/ 6 h 53"/>
                  <a:gd name="T84" fmla="*/ 31 w 89"/>
                  <a:gd name="T85" fmla="*/ 7 h 53"/>
                  <a:gd name="T86" fmla="*/ 29 w 89"/>
                  <a:gd name="T87" fmla="*/ 6 h 53"/>
                  <a:gd name="T88" fmla="*/ 28 w 89"/>
                  <a:gd name="T89" fmla="*/ 8 h 53"/>
                  <a:gd name="T90" fmla="*/ 21 w 89"/>
                  <a:gd name="T91" fmla="*/ 5 h 53"/>
                  <a:gd name="T92" fmla="*/ 12 w 89"/>
                  <a:gd name="T93" fmla="*/ 4 h 53"/>
                  <a:gd name="T94" fmla="*/ 6 w 89"/>
                  <a:gd name="T95" fmla="*/ 6 h 53"/>
                  <a:gd name="T96" fmla="*/ 9 w 89"/>
                  <a:gd name="T97" fmla="*/ 11 h 53"/>
                  <a:gd name="T98" fmla="*/ 10 w 89"/>
                  <a:gd name="T99" fmla="*/ 14 h 53"/>
                  <a:gd name="T100" fmla="*/ 5 w 89"/>
                  <a:gd name="T101" fmla="*/ 16 h 53"/>
                  <a:gd name="T102" fmla="*/ 2 w 89"/>
                  <a:gd name="T103" fmla="*/ 23 h 53"/>
                  <a:gd name="T104" fmla="*/ 0 w 89"/>
                  <a:gd name="T10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9" h="53">
                    <a:moveTo>
                      <a:pt x="0" y="27"/>
                    </a:moveTo>
                    <a:cubicBezTo>
                      <a:pt x="0" y="30"/>
                      <a:pt x="7" y="30"/>
                      <a:pt x="9" y="30"/>
                    </a:cubicBezTo>
                    <a:cubicBezTo>
                      <a:pt x="11" y="30"/>
                      <a:pt x="13" y="32"/>
                      <a:pt x="16" y="31"/>
                    </a:cubicBezTo>
                    <a:cubicBezTo>
                      <a:pt x="17" y="29"/>
                      <a:pt x="20" y="28"/>
                      <a:pt x="22" y="28"/>
                    </a:cubicBezTo>
                    <a:cubicBezTo>
                      <a:pt x="25" y="26"/>
                      <a:pt x="31" y="28"/>
                      <a:pt x="33" y="30"/>
                    </a:cubicBezTo>
                    <a:cubicBezTo>
                      <a:pt x="36" y="34"/>
                      <a:pt x="37" y="38"/>
                      <a:pt x="40" y="41"/>
                    </a:cubicBezTo>
                    <a:cubicBezTo>
                      <a:pt x="42" y="40"/>
                      <a:pt x="42" y="39"/>
                      <a:pt x="44" y="38"/>
                    </a:cubicBezTo>
                    <a:cubicBezTo>
                      <a:pt x="46" y="38"/>
                      <a:pt x="46" y="40"/>
                      <a:pt x="47" y="41"/>
                    </a:cubicBezTo>
                    <a:cubicBezTo>
                      <a:pt x="48" y="42"/>
                      <a:pt x="57" y="43"/>
                      <a:pt x="57" y="42"/>
                    </a:cubicBezTo>
                    <a:cubicBezTo>
                      <a:pt x="57" y="43"/>
                      <a:pt x="51" y="45"/>
                      <a:pt x="51" y="46"/>
                    </a:cubicBezTo>
                    <a:cubicBezTo>
                      <a:pt x="52" y="47"/>
                      <a:pt x="56" y="46"/>
                      <a:pt x="55" y="49"/>
                    </a:cubicBezTo>
                    <a:cubicBezTo>
                      <a:pt x="54" y="51"/>
                      <a:pt x="57" y="53"/>
                      <a:pt x="59" y="51"/>
                    </a:cubicBezTo>
                    <a:cubicBezTo>
                      <a:pt x="61" y="50"/>
                      <a:pt x="64" y="48"/>
                      <a:pt x="67" y="48"/>
                    </a:cubicBezTo>
                    <a:cubicBezTo>
                      <a:pt x="70" y="48"/>
                      <a:pt x="71" y="48"/>
                      <a:pt x="72" y="46"/>
                    </a:cubicBezTo>
                    <a:cubicBezTo>
                      <a:pt x="72" y="46"/>
                      <a:pt x="69" y="46"/>
                      <a:pt x="68" y="46"/>
                    </a:cubicBezTo>
                    <a:cubicBezTo>
                      <a:pt x="66" y="46"/>
                      <a:pt x="64" y="47"/>
                      <a:pt x="63" y="44"/>
                    </a:cubicBezTo>
                    <a:cubicBezTo>
                      <a:pt x="60" y="40"/>
                      <a:pt x="70" y="38"/>
                      <a:pt x="72" y="38"/>
                    </a:cubicBezTo>
                    <a:cubicBezTo>
                      <a:pt x="74" y="37"/>
                      <a:pt x="76" y="36"/>
                      <a:pt x="78" y="35"/>
                    </a:cubicBezTo>
                    <a:cubicBezTo>
                      <a:pt x="79" y="33"/>
                      <a:pt x="81" y="31"/>
                      <a:pt x="84" y="31"/>
                    </a:cubicBezTo>
                    <a:cubicBezTo>
                      <a:pt x="85" y="31"/>
                      <a:pt x="87" y="31"/>
                      <a:pt x="87" y="28"/>
                    </a:cubicBezTo>
                    <a:cubicBezTo>
                      <a:pt x="87" y="27"/>
                      <a:pt x="86" y="27"/>
                      <a:pt x="86" y="26"/>
                    </a:cubicBezTo>
                    <a:cubicBezTo>
                      <a:pt x="86" y="25"/>
                      <a:pt x="88" y="25"/>
                      <a:pt x="88" y="25"/>
                    </a:cubicBezTo>
                    <a:cubicBezTo>
                      <a:pt x="88" y="25"/>
                      <a:pt x="86" y="24"/>
                      <a:pt x="86" y="24"/>
                    </a:cubicBezTo>
                    <a:cubicBezTo>
                      <a:pt x="86" y="23"/>
                      <a:pt x="89" y="23"/>
                      <a:pt x="88" y="21"/>
                    </a:cubicBezTo>
                    <a:cubicBezTo>
                      <a:pt x="88" y="21"/>
                      <a:pt x="86" y="20"/>
                      <a:pt x="85" y="19"/>
                    </a:cubicBezTo>
                    <a:cubicBezTo>
                      <a:pt x="84" y="18"/>
                      <a:pt x="83" y="20"/>
                      <a:pt x="82" y="18"/>
                    </a:cubicBezTo>
                    <a:cubicBezTo>
                      <a:pt x="81" y="17"/>
                      <a:pt x="80" y="17"/>
                      <a:pt x="78" y="18"/>
                    </a:cubicBezTo>
                    <a:cubicBezTo>
                      <a:pt x="77" y="18"/>
                      <a:pt x="76" y="15"/>
                      <a:pt x="75" y="15"/>
                    </a:cubicBezTo>
                    <a:cubicBezTo>
                      <a:pt x="74" y="14"/>
                      <a:pt x="73" y="16"/>
                      <a:pt x="72" y="17"/>
                    </a:cubicBezTo>
                    <a:cubicBezTo>
                      <a:pt x="71" y="17"/>
                      <a:pt x="70" y="14"/>
                      <a:pt x="69" y="14"/>
                    </a:cubicBezTo>
                    <a:cubicBezTo>
                      <a:pt x="68" y="14"/>
                      <a:pt x="65" y="15"/>
                      <a:pt x="65" y="14"/>
                    </a:cubicBezTo>
                    <a:cubicBezTo>
                      <a:pt x="65" y="13"/>
                      <a:pt x="65" y="11"/>
                      <a:pt x="64" y="10"/>
                    </a:cubicBezTo>
                    <a:cubicBezTo>
                      <a:pt x="63" y="9"/>
                      <a:pt x="61" y="10"/>
                      <a:pt x="60" y="9"/>
                    </a:cubicBezTo>
                    <a:cubicBezTo>
                      <a:pt x="59" y="8"/>
                      <a:pt x="58" y="6"/>
                      <a:pt x="60" y="5"/>
                    </a:cubicBezTo>
                    <a:cubicBezTo>
                      <a:pt x="61" y="5"/>
                      <a:pt x="59" y="2"/>
                      <a:pt x="58" y="2"/>
                    </a:cubicBezTo>
                    <a:cubicBezTo>
                      <a:pt x="57" y="1"/>
                      <a:pt x="54" y="2"/>
                      <a:pt x="53" y="1"/>
                    </a:cubicBezTo>
                    <a:cubicBezTo>
                      <a:pt x="50" y="0"/>
                      <a:pt x="50" y="6"/>
                      <a:pt x="47" y="2"/>
                    </a:cubicBezTo>
                    <a:cubicBezTo>
                      <a:pt x="46" y="2"/>
                      <a:pt x="44" y="3"/>
                      <a:pt x="43" y="3"/>
                    </a:cubicBezTo>
                    <a:cubicBezTo>
                      <a:pt x="41" y="4"/>
                      <a:pt x="42" y="9"/>
                      <a:pt x="41" y="9"/>
                    </a:cubicBezTo>
                    <a:cubicBezTo>
                      <a:pt x="40" y="9"/>
                      <a:pt x="39" y="7"/>
                      <a:pt x="38" y="7"/>
                    </a:cubicBezTo>
                    <a:cubicBezTo>
                      <a:pt x="38" y="7"/>
                      <a:pt x="37" y="8"/>
                      <a:pt x="36" y="8"/>
                    </a:cubicBezTo>
                    <a:cubicBezTo>
                      <a:pt x="35" y="8"/>
                      <a:pt x="34" y="7"/>
                      <a:pt x="34" y="6"/>
                    </a:cubicBezTo>
                    <a:cubicBezTo>
                      <a:pt x="34" y="5"/>
                      <a:pt x="32" y="7"/>
                      <a:pt x="31" y="7"/>
                    </a:cubicBezTo>
                    <a:cubicBezTo>
                      <a:pt x="30" y="7"/>
                      <a:pt x="30" y="6"/>
                      <a:pt x="29" y="6"/>
                    </a:cubicBezTo>
                    <a:cubicBezTo>
                      <a:pt x="28" y="6"/>
                      <a:pt x="28" y="7"/>
                      <a:pt x="28" y="8"/>
                    </a:cubicBezTo>
                    <a:cubicBezTo>
                      <a:pt x="28" y="8"/>
                      <a:pt x="21" y="5"/>
                      <a:pt x="21" y="5"/>
                    </a:cubicBezTo>
                    <a:cubicBezTo>
                      <a:pt x="18" y="4"/>
                      <a:pt x="15" y="4"/>
                      <a:pt x="12" y="4"/>
                    </a:cubicBezTo>
                    <a:cubicBezTo>
                      <a:pt x="10" y="4"/>
                      <a:pt x="9" y="6"/>
                      <a:pt x="6" y="6"/>
                    </a:cubicBezTo>
                    <a:cubicBezTo>
                      <a:pt x="6" y="9"/>
                      <a:pt x="9" y="9"/>
                      <a:pt x="9" y="11"/>
                    </a:cubicBezTo>
                    <a:cubicBezTo>
                      <a:pt x="9" y="12"/>
                      <a:pt x="10" y="13"/>
                      <a:pt x="10" y="14"/>
                    </a:cubicBezTo>
                    <a:cubicBezTo>
                      <a:pt x="9" y="15"/>
                      <a:pt x="6" y="15"/>
                      <a:pt x="5" y="16"/>
                    </a:cubicBezTo>
                    <a:cubicBezTo>
                      <a:pt x="2" y="18"/>
                      <a:pt x="3" y="20"/>
                      <a:pt x="2" y="23"/>
                    </a:cubicBezTo>
                    <a:cubicBezTo>
                      <a:pt x="2" y="25"/>
                      <a:pt x="1" y="26"/>
                      <a:pt x="0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55" name="Freeform 657">
                <a:extLst>
                  <a:ext uri="{FF2B5EF4-FFF2-40B4-BE49-F238E27FC236}">
                    <a16:creationId xmlns:a16="http://schemas.microsoft.com/office/drawing/2014/main" id="{B2446105-289C-6746-A43E-06590FCACE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51725" y="6506960"/>
                <a:ext cx="280254" cy="114680"/>
              </a:xfrm>
              <a:custGeom>
                <a:avLst/>
                <a:gdLst>
                  <a:gd name="T0" fmla="*/ 30 w 30"/>
                  <a:gd name="T1" fmla="*/ 4 h 12"/>
                  <a:gd name="T2" fmla="*/ 22 w 30"/>
                  <a:gd name="T3" fmla="*/ 0 h 12"/>
                  <a:gd name="T4" fmla="*/ 17 w 30"/>
                  <a:gd name="T5" fmla="*/ 0 h 12"/>
                  <a:gd name="T6" fmla="*/ 14 w 30"/>
                  <a:gd name="T7" fmla="*/ 1 h 12"/>
                  <a:gd name="T8" fmla="*/ 11 w 30"/>
                  <a:gd name="T9" fmla="*/ 0 h 12"/>
                  <a:gd name="T10" fmla="*/ 8 w 30"/>
                  <a:gd name="T11" fmla="*/ 3 h 12"/>
                  <a:gd name="T12" fmla="*/ 3 w 30"/>
                  <a:gd name="T13" fmla="*/ 9 h 12"/>
                  <a:gd name="T14" fmla="*/ 11 w 30"/>
                  <a:gd name="T15" fmla="*/ 11 h 12"/>
                  <a:gd name="T16" fmla="*/ 13 w 30"/>
                  <a:gd name="T17" fmla="*/ 9 h 12"/>
                  <a:gd name="T18" fmla="*/ 18 w 30"/>
                  <a:gd name="T19" fmla="*/ 9 h 12"/>
                  <a:gd name="T20" fmla="*/ 19 w 30"/>
                  <a:gd name="T21" fmla="*/ 6 h 12"/>
                  <a:gd name="T22" fmla="*/ 24 w 30"/>
                  <a:gd name="T23" fmla="*/ 7 h 12"/>
                  <a:gd name="T24" fmla="*/ 28 w 30"/>
                  <a:gd name="T25" fmla="*/ 7 h 12"/>
                  <a:gd name="T26" fmla="*/ 30 w 30"/>
                  <a:gd name="T27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12">
                    <a:moveTo>
                      <a:pt x="30" y="4"/>
                    </a:moveTo>
                    <a:cubicBezTo>
                      <a:pt x="27" y="2"/>
                      <a:pt x="26" y="0"/>
                      <a:pt x="22" y="0"/>
                    </a:cubicBezTo>
                    <a:cubicBezTo>
                      <a:pt x="20" y="0"/>
                      <a:pt x="19" y="0"/>
                      <a:pt x="17" y="0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10" y="1"/>
                      <a:pt x="9" y="2"/>
                      <a:pt x="8" y="3"/>
                    </a:cubicBezTo>
                    <a:cubicBezTo>
                      <a:pt x="6" y="5"/>
                      <a:pt x="0" y="4"/>
                      <a:pt x="3" y="9"/>
                    </a:cubicBezTo>
                    <a:cubicBezTo>
                      <a:pt x="4" y="11"/>
                      <a:pt x="8" y="12"/>
                      <a:pt x="11" y="11"/>
                    </a:cubicBezTo>
                    <a:cubicBezTo>
                      <a:pt x="12" y="11"/>
                      <a:pt x="12" y="9"/>
                      <a:pt x="13" y="9"/>
                    </a:cubicBezTo>
                    <a:cubicBezTo>
                      <a:pt x="15" y="9"/>
                      <a:pt x="17" y="9"/>
                      <a:pt x="18" y="9"/>
                    </a:cubicBezTo>
                    <a:cubicBezTo>
                      <a:pt x="19" y="9"/>
                      <a:pt x="19" y="7"/>
                      <a:pt x="19" y="6"/>
                    </a:cubicBezTo>
                    <a:cubicBezTo>
                      <a:pt x="20" y="5"/>
                      <a:pt x="23" y="7"/>
                      <a:pt x="24" y="7"/>
                    </a:cubicBezTo>
                    <a:cubicBezTo>
                      <a:pt x="25" y="7"/>
                      <a:pt x="27" y="7"/>
                      <a:pt x="28" y="7"/>
                    </a:cubicBezTo>
                    <a:cubicBezTo>
                      <a:pt x="29" y="7"/>
                      <a:pt x="29" y="5"/>
                      <a:pt x="3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56" name="Freeform 658">
                <a:extLst>
                  <a:ext uri="{FF2B5EF4-FFF2-40B4-BE49-F238E27FC236}">
                    <a16:creationId xmlns:a16="http://schemas.microsoft.com/office/drawing/2014/main" id="{E5F82875-6B4E-B64E-94DF-4DFA73C9A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37" y="6086467"/>
                <a:ext cx="439489" cy="328115"/>
              </a:xfrm>
              <a:custGeom>
                <a:avLst/>
                <a:gdLst>
                  <a:gd name="T0" fmla="*/ 11 w 47"/>
                  <a:gd name="T1" fmla="*/ 29 h 35"/>
                  <a:gd name="T2" fmla="*/ 18 w 47"/>
                  <a:gd name="T3" fmla="*/ 30 h 35"/>
                  <a:gd name="T4" fmla="*/ 23 w 47"/>
                  <a:gd name="T5" fmla="*/ 33 h 35"/>
                  <a:gd name="T6" fmla="*/ 25 w 47"/>
                  <a:gd name="T7" fmla="*/ 31 h 35"/>
                  <a:gd name="T8" fmla="*/ 29 w 47"/>
                  <a:gd name="T9" fmla="*/ 32 h 35"/>
                  <a:gd name="T10" fmla="*/ 33 w 47"/>
                  <a:gd name="T11" fmla="*/ 32 h 35"/>
                  <a:gd name="T12" fmla="*/ 36 w 47"/>
                  <a:gd name="T13" fmla="*/ 33 h 35"/>
                  <a:gd name="T14" fmla="*/ 38 w 47"/>
                  <a:gd name="T15" fmla="*/ 28 h 35"/>
                  <a:gd name="T16" fmla="*/ 42 w 47"/>
                  <a:gd name="T17" fmla="*/ 27 h 35"/>
                  <a:gd name="T18" fmla="*/ 40 w 47"/>
                  <a:gd name="T19" fmla="*/ 22 h 35"/>
                  <a:gd name="T20" fmla="*/ 44 w 47"/>
                  <a:gd name="T21" fmla="*/ 21 h 35"/>
                  <a:gd name="T22" fmla="*/ 45 w 47"/>
                  <a:gd name="T23" fmla="*/ 17 h 35"/>
                  <a:gd name="T24" fmla="*/ 42 w 47"/>
                  <a:gd name="T25" fmla="*/ 15 h 35"/>
                  <a:gd name="T26" fmla="*/ 39 w 47"/>
                  <a:gd name="T27" fmla="*/ 11 h 35"/>
                  <a:gd name="T28" fmla="*/ 38 w 47"/>
                  <a:gd name="T29" fmla="*/ 6 h 35"/>
                  <a:gd name="T30" fmla="*/ 35 w 47"/>
                  <a:gd name="T31" fmla="*/ 2 h 35"/>
                  <a:gd name="T32" fmla="*/ 33 w 47"/>
                  <a:gd name="T33" fmla="*/ 2 h 35"/>
                  <a:gd name="T34" fmla="*/ 30 w 47"/>
                  <a:gd name="T35" fmla="*/ 1 h 35"/>
                  <a:gd name="T36" fmla="*/ 28 w 47"/>
                  <a:gd name="T37" fmla="*/ 2 h 35"/>
                  <a:gd name="T38" fmla="*/ 25 w 47"/>
                  <a:gd name="T39" fmla="*/ 0 h 35"/>
                  <a:gd name="T40" fmla="*/ 22 w 47"/>
                  <a:gd name="T41" fmla="*/ 2 h 35"/>
                  <a:gd name="T42" fmla="*/ 17 w 47"/>
                  <a:gd name="T43" fmla="*/ 3 h 35"/>
                  <a:gd name="T44" fmla="*/ 17 w 47"/>
                  <a:gd name="T45" fmla="*/ 6 h 35"/>
                  <a:gd name="T46" fmla="*/ 13 w 47"/>
                  <a:gd name="T47" fmla="*/ 9 h 35"/>
                  <a:gd name="T48" fmla="*/ 12 w 47"/>
                  <a:gd name="T49" fmla="*/ 13 h 35"/>
                  <a:gd name="T50" fmla="*/ 8 w 47"/>
                  <a:gd name="T51" fmla="*/ 14 h 35"/>
                  <a:gd name="T52" fmla="*/ 1 w 47"/>
                  <a:gd name="T53" fmla="*/ 16 h 35"/>
                  <a:gd name="T54" fmla="*/ 2 w 47"/>
                  <a:gd name="T55" fmla="*/ 24 h 35"/>
                  <a:gd name="T56" fmla="*/ 1 w 47"/>
                  <a:gd name="T57" fmla="*/ 27 h 35"/>
                  <a:gd name="T58" fmla="*/ 1 w 47"/>
                  <a:gd name="T59" fmla="*/ 31 h 35"/>
                  <a:gd name="T60" fmla="*/ 5 w 47"/>
                  <a:gd name="T61" fmla="*/ 30 h 35"/>
                  <a:gd name="T62" fmla="*/ 11 w 47"/>
                  <a:gd name="T63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7" h="35">
                    <a:moveTo>
                      <a:pt x="11" y="29"/>
                    </a:moveTo>
                    <a:cubicBezTo>
                      <a:pt x="14" y="29"/>
                      <a:pt x="16" y="30"/>
                      <a:pt x="18" y="30"/>
                    </a:cubicBezTo>
                    <a:cubicBezTo>
                      <a:pt x="18" y="30"/>
                      <a:pt x="23" y="33"/>
                      <a:pt x="23" y="33"/>
                    </a:cubicBezTo>
                    <a:cubicBezTo>
                      <a:pt x="23" y="32"/>
                      <a:pt x="24" y="29"/>
                      <a:pt x="25" y="31"/>
                    </a:cubicBezTo>
                    <a:cubicBezTo>
                      <a:pt x="27" y="34"/>
                      <a:pt x="28" y="29"/>
                      <a:pt x="29" y="32"/>
                    </a:cubicBezTo>
                    <a:cubicBezTo>
                      <a:pt x="30" y="34"/>
                      <a:pt x="32" y="32"/>
                      <a:pt x="33" y="32"/>
                    </a:cubicBezTo>
                    <a:cubicBezTo>
                      <a:pt x="34" y="31"/>
                      <a:pt x="36" y="35"/>
                      <a:pt x="36" y="33"/>
                    </a:cubicBezTo>
                    <a:cubicBezTo>
                      <a:pt x="37" y="31"/>
                      <a:pt x="36" y="29"/>
                      <a:pt x="38" y="28"/>
                    </a:cubicBezTo>
                    <a:cubicBezTo>
                      <a:pt x="39" y="28"/>
                      <a:pt x="41" y="27"/>
                      <a:pt x="42" y="27"/>
                    </a:cubicBezTo>
                    <a:cubicBezTo>
                      <a:pt x="41" y="26"/>
                      <a:pt x="40" y="24"/>
                      <a:pt x="40" y="22"/>
                    </a:cubicBezTo>
                    <a:cubicBezTo>
                      <a:pt x="40" y="20"/>
                      <a:pt x="42" y="22"/>
                      <a:pt x="44" y="21"/>
                    </a:cubicBezTo>
                    <a:cubicBezTo>
                      <a:pt x="46" y="21"/>
                      <a:pt x="47" y="19"/>
                      <a:pt x="45" y="17"/>
                    </a:cubicBezTo>
                    <a:cubicBezTo>
                      <a:pt x="44" y="16"/>
                      <a:pt x="43" y="17"/>
                      <a:pt x="42" y="15"/>
                    </a:cubicBezTo>
                    <a:cubicBezTo>
                      <a:pt x="41" y="14"/>
                      <a:pt x="40" y="13"/>
                      <a:pt x="39" y="11"/>
                    </a:cubicBezTo>
                    <a:cubicBezTo>
                      <a:pt x="38" y="10"/>
                      <a:pt x="38" y="8"/>
                      <a:pt x="38" y="6"/>
                    </a:cubicBezTo>
                    <a:cubicBezTo>
                      <a:pt x="39" y="4"/>
                      <a:pt x="36" y="2"/>
                      <a:pt x="35" y="2"/>
                    </a:cubicBezTo>
                    <a:cubicBezTo>
                      <a:pt x="34" y="1"/>
                      <a:pt x="34" y="2"/>
                      <a:pt x="33" y="2"/>
                    </a:cubicBezTo>
                    <a:cubicBezTo>
                      <a:pt x="31" y="3"/>
                      <a:pt x="31" y="2"/>
                      <a:pt x="30" y="1"/>
                    </a:cubicBezTo>
                    <a:cubicBezTo>
                      <a:pt x="29" y="0"/>
                      <a:pt x="29" y="2"/>
                      <a:pt x="28" y="2"/>
                    </a:cubicBezTo>
                    <a:cubicBezTo>
                      <a:pt x="27" y="2"/>
                      <a:pt x="25" y="0"/>
                      <a:pt x="25" y="0"/>
                    </a:cubicBezTo>
                    <a:cubicBezTo>
                      <a:pt x="23" y="0"/>
                      <a:pt x="23" y="2"/>
                      <a:pt x="22" y="2"/>
                    </a:cubicBezTo>
                    <a:cubicBezTo>
                      <a:pt x="20" y="3"/>
                      <a:pt x="19" y="3"/>
                      <a:pt x="17" y="3"/>
                    </a:cubicBezTo>
                    <a:cubicBezTo>
                      <a:pt x="16" y="4"/>
                      <a:pt x="17" y="6"/>
                      <a:pt x="17" y="6"/>
                    </a:cubicBezTo>
                    <a:cubicBezTo>
                      <a:pt x="16" y="8"/>
                      <a:pt x="13" y="7"/>
                      <a:pt x="13" y="9"/>
                    </a:cubicBezTo>
                    <a:cubicBezTo>
                      <a:pt x="12" y="10"/>
                      <a:pt x="12" y="11"/>
                      <a:pt x="12" y="13"/>
                    </a:cubicBezTo>
                    <a:cubicBezTo>
                      <a:pt x="12" y="14"/>
                      <a:pt x="9" y="14"/>
                      <a:pt x="8" y="14"/>
                    </a:cubicBezTo>
                    <a:cubicBezTo>
                      <a:pt x="5" y="15"/>
                      <a:pt x="4" y="16"/>
                      <a:pt x="1" y="16"/>
                    </a:cubicBezTo>
                    <a:cubicBezTo>
                      <a:pt x="2" y="19"/>
                      <a:pt x="5" y="21"/>
                      <a:pt x="2" y="24"/>
                    </a:cubicBezTo>
                    <a:cubicBezTo>
                      <a:pt x="0" y="25"/>
                      <a:pt x="0" y="26"/>
                      <a:pt x="1" y="27"/>
                    </a:cubicBezTo>
                    <a:cubicBezTo>
                      <a:pt x="3" y="28"/>
                      <a:pt x="1" y="30"/>
                      <a:pt x="1" y="31"/>
                    </a:cubicBezTo>
                    <a:cubicBezTo>
                      <a:pt x="3" y="31"/>
                      <a:pt x="4" y="31"/>
                      <a:pt x="5" y="30"/>
                    </a:cubicBezTo>
                    <a:cubicBezTo>
                      <a:pt x="7" y="29"/>
                      <a:pt x="10" y="29"/>
                      <a:pt x="11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57" name="Freeform 659">
                <a:extLst>
                  <a:ext uri="{FF2B5EF4-FFF2-40B4-BE49-F238E27FC236}">
                    <a16:creationId xmlns:a16="http://schemas.microsoft.com/office/drawing/2014/main" id="{551E7900-8040-354D-9897-AA288A198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728" y="6067352"/>
                <a:ext cx="270698" cy="178393"/>
              </a:xfrm>
              <a:custGeom>
                <a:avLst/>
                <a:gdLst>
                  <a:gd name="T0" fmla="*/ 16 w 29"/>
                  <a:gd name="T1" fmla="*/ 18 h 19"/>
                  <a:gd name="T2" fmla="*/ 23 w 29"/>
                  <a:gd name="T3" fmla="*/ 15 h 19"/>
                  <a:gd name="T4" fmla="*/ 23 w 29"/>
                  <a:gd name="T5" fmla="*/ 12 h 19"/>
                  <a:gd name="T6" fmla="*/ 27 w 29"/>
                  <a:gd name="T7" fmla="*/ 9 h 19"/>
                  <a:gd name="T8" fmla="*/ 26 w 29"/>
                  <a:gd name="T9" fmla="*/ 4 h 19"/>
                  <a:gd name="T10" fmla="*/ 19 w 29"/>
                  <a:gd name="T11" fmla="*/ 1 h 19"/>
                  <a:gd name="T12" fmla="*/ 10 w 29"/>
                  <a:gd name="T13" fmla="*/ 1 h 19"/>
                  <a:gd name="T14" fmla="*/ 0 w 29"/>
                  <a:gd name="T15" fmla="*/ 4 h 19"/>
                  <a:gd name="T16" fmla="*/ 1 w 29"/>
                  <a:gd name="T17" fmla="*/ 6 h 19"/>
                  <a:gd name="T18" fmla="*/ 2 w 29"/>
                  <a:gd name="T19" fmla="*/ 9 h 19"/>
                  <a:gd name="T20" fmla="*/ 5 w 29"/>
                  <a:gd name="T21" fmla="*/ 10 h 19"/>
                  <a:gd name="T22" fmla="*/ 9 w 29"/>
                  <a:gd name="T23" fmla="*/ 11 h 19"/>
                  <a:gd name="T24" fmla="*/ 8 w 29"/>
                  <a:gd name="T25" fmla="*/ 15 h 19"/>
                  <a:gd name="T26" fmla="*/ 12 w 29"/>
                  <a:gd name="T27" fmla="*/ 18 h 19"/>
                  <a:gd name="T28" fmla="*/ 16 w 29"/>
                  <a:gd name="T29" fmla="*/ 18 h 19"/>
                  <a:gd name="T30" fmla="*/ 16 w 29"/>
                  <a:gd name="T3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9">
                    <a:moveTo>
                      <a:pt x="16" y="18"/>
                    </a:moveTo>
                    <a:cubicBezTo>
                      <a:pt x="18" y="16"/>
                      <a:pt x="21" y="16"/>
                      <a:pt x="23" y="15"/>
                    </a:cubicBezTo>
                    <a:cubicBezTo>
                      <a:pt x="23" y="14"/>
                      <a:pt x="23" y="13"/>
                      <a:pt x="23" y="12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9" y="8"/>
                      <a:pt x="28" y="5"/>
                      <a:pt x="26" y="4"/>
                    </a:cubicBezTo>
                    <a:cubicBezTo>
                      <a:pt x="24" y="3"/>
                      <a:pt x="22" y="2"/>
                      <a:pt x="19" y="1"/>
                    </a:cubicBezTo>
                    <a:cubicBezTo>
                      <a:pt x="17" y="0"/>
                      <a:pt x="13" y="1"/>
                      <a:pt x="10" y="1"/>
                    </a:cubicBezTo>
                    <a:cubicBezTo>
                      <a:pt x="8" y="1"/>
                      <a:pt x="0" y="0"/>
                      <a:pt x="0" y="4"/>
                    </a:cubicBezTo>
                    <a:cubicBezTo>
                      <a:pt x="0" y="4"/>
                      <a:pt x="1" y="5"/>
                      <a:pt x="1" y="6"/>
                    </a:cubicBezTo>
                    <a:cubicBezTo>
                      <a:pt x="2" y="7"/>
                      <a:pt x="1" y="8"/>
                      <a:pt x="2" y="9"/>
                    </a:cubicBezTo>
                    <a:cubicBezTo>
                      <a:pt x="3" y="9"/>
                      <a:pt x="4" y="11"/>
                      <a:pt x="5" y="10"/>
                    </a:cubicBezTo>
                    <a:cubicBezTo>
                      <a:pt x="7" y="10"/>
                      <a:pt x="9" y="9"/>
                      <a:pt x="9" y="11"/>
                    </a:cubicBezTo>
                    <a:cubicBezTo>
                      <a:pt x="9" y="12"/>
                      <a:pt x="9" y="14"/>
                      <a:pt x="8" y="15"/>
                    </a:cubicBezTo>
                    <a:cubicBezTo>
                      <a:pt x="11" y="15"/>
                      <a:pt x="11" y="15"/>
                      <a:pt x="12" y="18"/>
                    </a:cubicBezTo>
                    <a:cubicBezTo>
                      <a:pt x="13" y="18"/>
                      <a:pt x="16" y="18"/>
                      <a:pt x="16" y="18"/>
                    </a:cubicBezTo>
                    <a:cubicBezTo>
                      <a:pt x="17" y="17"/>
                      <a:pt x="15" y="19"/>
                      <a:pt x="16" y="1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58" name="Freeform 660">
                <a:extLst>
                  <a:ext uri="{FF2B5EF4-FFF2-40B4-BE49-F238E27FC236}">
                    <a16:creationId xmlns:a16="http://schemas.microsoft.com/office/drawing/2014/main" id="{52C44CA4-A586-0441-9DF2-31600D386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728" y="5955858"/>
                <a:ext cx="334396" cy="168837"/>
              </a:xfrm>
              <a:custGeom>
                <a:avLst/>
                <a:gdLst>
                  <a:gd name="T0" fmla="*/ 11 w 36"/>
                  <a:gd name="T1" fmla="*/ 13 h 18"/>
                  <a:gd name="T2" fmla="*/ 19 w 36"/>
                  <a:gd name="T3" fmla="*/ 12 h 18"/>
                  <a:gd name="T4" fmla="*/ 25 w 36"/>
                  <a:gd name="T5" fmla="*/ 15 h 18"/>
                  <a:gd name="T6" fmla="*/ 29 w 36"/>
                  <a:gd name="T7" fmla="*/ 17 h 18"/>
                  <a:gd name="T8" fmla="*/ 33 w 36"/>
                  <a:gd name="T9" fmla="*/ 16 h 18"/>
                  <a:gd name="T10" fmla="*/ 36 w 36"/>
                  <a:gd name="T11" fmla="*/ 14 h 18"/>
                  <a:gd name="T12" fmla="*/ 34 w 36"/>
                  <a:gd name="T13" fmla="*/ 8 h 18"/>
                  <a:gd name="T14" fmla="*/ 31 w 36"/>
                  <a:gd name="T15" fmla="*/ 4 h 18"/>
                  <a:gd name="T16" fmla="*/ 25 w 36"/>
                  <a:gd name="T17" fmla="*/ 3 h 18"/>
                  <a:gd name="T18" fmla="*/ 18 w 36"/>
                  <a:gd name="T19" fmla="*/ 1 h 18"/>
                  <a:gd name="T20" fmla="*/ 17 w 36"/>
                  <a:gd name="T21" fmla="*/ 5 h 18"/>
                  <a:gd name="T22" fmla="*/ 15 w 36"/>
                  <a:gd name="T23" fmla="*/ 7 h 18"/>
                  <a:gd name="T24" fmla="*/ 8 w 36"/>
                  <a:gd name="T25" fmla="*/ 4 h 18"/>
                  <a:gd name="T26" fmla="*/ 0 w 36"/>
                  <a:gd name="T27" fmla="*/ 15 h 18"/>
                  <a:gd name="T28" fmla="*/ 11 w 36"/>
                  <a:gd name="T2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18">
                    <a:moveTo>
                      <a:pt x="11" y="13"/>
                    </a:moveTo>
                    <a:cubicBezTo>
                      <a:pt x="14" y="13"/>
                      <a:pt x="16" y="12"/>
                      <a:pt x="19" y="12"/>
                    </a:cubicBezTo>
                    <a:cubicBezTo>
                      <a:pt x="20" y="12"/>
                      <a:pt x="24" y="14"/>
                      <a:pt x="25" y="15"/>
                    </a:cubicBezTo>
                    <a:cubicBezTo>
                      <a:pt x="26" y="16"/>
                      <a:pt x="27" y="18"/>
                      <a:pt x="29" y="17"/>
                    </a:cubicBezTo>
                    <a:cubicBezTo>
                      <a:pt x="30" y="17"/>
                      <a:pt x="31" y="16"/>
                      <a:pt x="33" y="16"/>
                    </a:cubicBezTo>
                    <a:cubicBezTo>
                      <a:pt x="34" y="16"/>
                      <a:pt x="34" y="14"/>
                      <a:pt x="36" y="14"/>
                    </a:cubicBezTo>
                    <a:cubicBezTo>
                      <a:pt x="35" y="12"/>
                      <a:pt x="33" y="9"/>
                      <a:pt x="34" y="8"/>
                    </a:cubicBezTo>
                    <a:cubicBezTo>
                      <a:pt x="35" y="6"/>
                      <a:pt x="32" y="4"/>
                      <a:pt x="31" y="4"/>
                    </a:cubicBezTo>
                    <a:cubicBezTo>
                      <a:pt x="29" y="3"/>
                      <a:pt x="27" y="5"/>
                      <a:pt x="25" y="3"/>
                    </a:cubicBezTo>
                    <a:cubicBezTo>
                      <a:pt x="22" y="1"/>
                      <a:pt x="21" y="0"/>
                      <a:pt x="18" y="1"/>
                    </a:cubicBezTo>
                    <a:cubicBezTo>
                      <a:pt x="16" y="2"/>
                      <a:pt x="17" y="3"/>
                      <a:pt x="17" y="5"/>
                    </a:cubicBezTo>
                    <a:cubicBezTo>
                      <a:pt x="16" y="6"/>
                      <a:pt x="16" y="7"/>
                      <a:pt x="15" y="7"/>
                    </a:cubicBezTo>
                    <a:cubicBezTo>
                      <a:pt x="12" y="9"/>
                      <a:pt x="10" y="5"/>
                      <a:pt x="8" y="4"/>
                    </a:cubicBezTo>
                    <a:cubicBezTo>
                      <a:pt x="3" y="0"/>
                      <a:pt x="0" y="11"/>
                      <a:pt x="0" y="15"/>
                    </a:cubicBezTo>
                    <a:cubicBezTo>
                      <a:pt x="4" y="13"/>
                      <a:pt x="7" y="13"/>
                      <a:pt x="11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59" name="Freeform 661">
                <a:extLst>
                  <a:ext uri="{FF2B5EF4-FFF2-40B4-BE49-F238E27FC236}">
                    <a16:creationId xmlns:a16="http://schemas.microsoft.com/office/drawing/2014/main" id="{2996DCB1-EC60-D246-A7F3-554ABEFCD5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37" y="5853922"/>
                <a:ext cx="222931" cy="140163"/>
              </a:xfrm>
              <a:custGeom>
                <a:avLst/>
                <a:gdLst>
                  <a:gd name="T0" fmla="*/ 16 w 24"/>
                  <a:gd name="T1" fmla="*/ 15 h 15"/>
                  <a:gd name="T2" fmla="*/ 20 w 24"/>
                  <a:gd name="T3" fmla="*/ 15 h 15"/>
                  <a:gd name="T4" fmla="*/ 22 w 24"/>
                  <a:gd name="T5" fmla="*/ 13 h 15"/>
                  <a:gd name="T6" fmla="*/ 22 w 24"/>
                  <a:gd name="T7" fmla="*/ 10 h 15"/>
                  <a:gd name="T8" fmla="*/ 21 w 24"/>
                  <a:gd name="T9" fmla="*/ 5 h 15"/>
                  <a:gd name="T10" fmla="*/ 24 w 24"/>
                  <a:gd name="T11" fmla="*/ 0 h 15"/>
                  <a:gd name="T12" fmla="*/ 12 w 24"/>
                  <a:gd name="T13" fmla="*/ 0 h 15"/>
                  <a:gd name="T14" fmla="*/ 6 w 24"/>
                  <a:gd name="T15" fmla="*/ 1 h 15"/>
                  <a:gd name="T16" fmla="*/ 0 w 24"/>
                  <a:gd name="T17" fmla="*/ 5 h 15"/>
                  <a:gd name="T18" fmla="*/ 2 w 24"/>
                  <a:gd name="T19" fmla="*/ 6 h 15"/>
                  <a:gd name="T20" fmla="*/ 2 w 24"/>
                  <a:gd name="T21" fmla="*/ 8 h 15"/>
                  <a:gd name="T22" fmla="*/ 7 w 24"/>
                  <a:gd name="T23" fmla="*/ 9 h 15"/>
                  <a:gd name="T24" fmla="*/ 6 w 24"/>
                  <a:gd name="T25" fmla="*/ 13 h 15"/>
                  <a:gd name="T26" fmla="*/ 11 w 24"/>
                  <a:gd name="T27" fmla="*/ 12 h 15"/>
                  <a:gd name="T28" fmla="*/ 16 w 24"/>
                  <a:gd name="T2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15">
                    <a:moveTo>
                      <a:pt x="16" y="15"/>
                    </a:moveTo>
                    <a:cubicBezTo>
                      <a:pt x="17" y="15"/>
                      <a:pt x="19" y="15"/>
                      <a:pt x="20" y="15"/>
                    </a:cubicBezTo>
                    <a:cubicBezTo>
                      <a:pt x="20" y="14"/>
                      <a:pt x="22" y="14"/>
                      <a:pt x="22" y="13"/>
                    </a:cubicBezTo>
                    <a:cubicBezTo>
                      <a:pt x="22" y="12"/>
                      <a:pt x="22" y="11"/>
                      <a:pt x="22" y="10"/>
                    </a:cubicBezTo>
                    <a:cubicBezTo>
                      <a:pt x="21" y="8"/>
                      <a:pt x="20" y="7"/>
                      <a:pt x="21" y="5"/>
                    </a:cubicBezTo>
                    <a:cubicBezTo>
                      <a:pt x="23" y="4"/>
                      <a:pt x="24" y="2"/>
                      <a:pt x="24" y="0"/>
                    </a:cubicBezTo>
                    <a:cubicBezTo>
                      <a:pt x="22" y="3"/>
                      <a:pt x="15" y="0"/>
                      <a:pt x="12" y="0"/>
                    </a:cubicBezTo>
                    <a:cubicBezTo>
                      <a:pt x="10" y="0"/>
                      <a:pt x="8" y="0"/>
                      <a:pt x="6" y="1"/>
                    </a:cubicBezTo>
                    <a:cubicBezTo>
                      <a:pt x="5" y="1"/>
                      <a:pt x="0" y="5"/>
                      <a:pt x="0" y="5"/>
                    </a:cubicBezTo>
                    <a:cubicBezTo>
                      <a:pt x="0" y="6"/>
                      <a:pt x="3" y="5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10"/>
                      <a:pt x="7" y="9"/>
                      <a:pt x="7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7" y="12"/>
                      <a:pt x="9" y="11"/>
                      <a:pt x="11" y="12"/>
                    </a:cubicBezTo>
                    <a:cubicBezTo>
                      <a:pt x="13" y="13"/>
                      <a:pt x="14" y="15"/>
                      <a:pt x="16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60" name="Freeform 662">
                <a:extLst>
                  <a:ext uri="{FF2B5EF4-FFF2-40B4-BE49-F238E27FC236}">
                    <a16:creationId xmlns:a16="http://schemas.microsoft.com/office/drawing/2014/main" id="{8321625E-B422-9C45-90F6-6817E6525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853" y="6143808"/>
                <a:ext cx="149681" cy="73270"/>
              </a:xfrm>
              <a:custGeom>
                <a:avLst/>
                <a:gdLst>
                  <a:gd name="T0" fmla="*/ 16 w 16"/>
                  <a:gd name="T1" fmla="*/ 4 h 8"/>
                  <a:gd name="T2" fmla="*/ 12 w 16"/>
                  <a:gd name="T3" fmla="*/ 2 h 8"/>
                  <a:gd name="T4" fmla="*/ 8 w 16"/>
                  <a:gd name="T5" fmla="*/ 0 h 8"/>
                  <a:gd name="T6" fmla="*/ 7 w 16"/>
                  <a:gd name="T7" fmla="*/ 3 h 8"/>
                  <a:gd name="T8" fmla="*/ 5 w 16"/>
                  <a:gd name="T9" fmla="*/ 2 h 8"/>
                  <a:gd name="T10" fmla="*/ 2 w 16"/>
                  <a:gd name="T11" fmla="*/ 3 h 8"/>
                  <a:gd name="T12" fmla="*/ 0 w 16"/>
                  <a:gd name="T13" fmla="*/ 5 h 8"/>
                  <a:gd name="T14" fmla="*/ 0 w 16"/>
                  <a:gd name="T15" fmla="*/ 6 h 8"/>
                  <a:gd name="T16" fmla="*/ 2 w 16"/>
                  <a:gd name="T17" fmla="*/ 6 h 8"/>
                  <a:gd name="T18" fmla="*/ 8 w 16"/>
                  <a:gd name="T19" fmla="*/ 7 h 8"/>
                  <a:gd name="T20" fmla="*/ 16 w 16"/>
                  <a:gd name="T2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8">
                    <a:moveTo>
                      <a:pt x="16" y="4"/>
                    </a:moveTo>
                    <a:cubicBezTo>
                      <a:pt x="16" y="1"/>
                      <a:pt x="14" y="2"/>
                      <a:pt x="12" y="2"/>
                    </a:cubicBezTo>
                    <a:cubicBezTo>
                      <a:pt x="11" y="3"/>
                      <a:pt x="10" y="1"/>
                      <a:pt x="8" y="0"/>
                    </a:cubicBezTo>
                    <a:cubicBezTo>
                      <a:pt x="8" y="1"/>
                      <a:pt x="8" y="2"/>
                      <a:pt x="7" y="3"/>
                    </a:cubicBezTo>
                    <a:cubicBezTo>
                      <a:pt x="6" y="3"/>
                      <a:pt x="7" y="1"/>
                      <a:pt x="5" y="2"/>
                    </a:cubicBezTo>
                    <a:cubicBezTo>
                      <a:pt x="4" y="2"/>
                      <a:pt x="2" y="2"/>
                      <a:pt x="2" y="3"/>
                    </a:cubicBezTo>
                    <a:cubicBezTo>
                      <a:pt x="1" y="5"/>
                      <a:pt x="2" y="6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4" y="7"/>
                      <a:pt x="6" y="7"/>
                      <a:pt x="8" y="7"/>
                    </a:cubicBezTo>
                    <a:cubicBezTo>
                      <a:pt x="10" y="7"/>
                      <a:pt x="16" y="8"/>
                      <a:pt x="1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61" name="Freeform 663">
                <a:extLst>
                  <a:ext uri="{FF2B5EF4-FFF2-40B4-BE49-F238E27FC236}">
                    <a16:creationId xmlns:a16="http://schemas.microsoft.com/office/drawing/2014/main" id="{39550B42-83CF-9547-9BF4-A196FE852F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366" y="6162919"/>
                <a:ext cx="445857" cy="391825"/>
              </a:xfrm>
              <a:custGeom>
                <a:avLst/>
                <a:gdLst>
                  <a:gd name="T0" fmla="*/ 1 w 48"/>
                  <a:gd name="T1" fmla="*/ 12 h 42"/>
                  <a:gd name="T2" fmla="*/ 0 w 48"/>
                  <a:gd name="T3" fmla="*/ 16 h 42"/>
                  <a:gd name="T4" fmla="*/ 2 w 48"/>
                  <a:gd name="T5" fmla="*/ 20 h 42"/>
                  <a:gd name="T6" fmla="*/ 4 w 48"/>
                  <a:gd name="T7" fmla="*/ 27 h 42"/>
                  <a:gd name="T8" fmla="*/ 9 w 48"/>
                  <a:gd name="T9" fmla="*/ 31 h 42"/>
                  <a:gd name="T10" fmla="*/ 10 w 48"/>
                  <a:gd name="T11" fmla="*/ 33 h 42"/>
                  <a:gd name="T12" fmla="*/ 13 w 48"/>
                  <a:gd name="T13" fmla="*/ 32 h 42"/>
                  <a:gd name="T14" fmla="*/ 21 w 48"/>
                  <a:gd name="T15" fmla="*/ 36 h 42"/>
                  <a:gd name="T16" fmla="*/ 25 w 48"/>
                  <a:gd name="T17" fmla="*/ 37 h 42"/>
                  <a:gd name="T18" fmla="*/ 33 w 48"/>
                  <a:gd name="T19" fmla="*/ 37 h 42"/>
                  <a:gd name="T20" fmla="*/ 39 w 48"/>
                  <a:gd name="T21" fmla="*/ 41 h 42"/>
                  <a:gd name="T22" fmla="*/ 41 w 48"/>
                  <a:gd name="T23" fmla="*/ 35 h 42"/>
                  <a:gd name="T24" fmla="*/ 44 w 48"/>
                  <a:gd name="T25" fmla="*/ 32 h 42"/>
                  <a:gd name="T26" fmla="*/ 48 w 48"/>
                  <a:gd name="T27" fmla="*/ 31 h 42"/>
                  <a:gd name="T28" fmla="*/ 45 w 48"/>
                  <a:gd name="T29" fmla="*/ 26 h 42"/>
                  <a:gd name="T30" fmla="*/ 44 w 48"/>
                  <a:gd name="T31" fmla="*/ 19 h 42"/>
                  <a:gd name="T32" fmla="*/ 46 w 48"/>
                  <a:gd name="T33" fmla="*/ 12 h 42"/>
                  <a:gd name="T34" fmla="*/ 44 w 48"/>
                  <a:gd name="T35" fmla="*/ 7 h 42"/>
                  <a:gd name="T36" fmla="*/ 42 w 48"/>
                  <a:gd name="T37" fmla="*/ 5 h 42"/>
                  <a:gd name="T38" fmla="*/ 25 w 48"/>
                  <a:gd name="T39" fmla="*/ 4 h 42"/>
                  <a:gd name="T40" fmla="*/ 20 w 48"/>
                  <a:gd name="T41" fmla="*/ 2 h 42"/>
                  <a:gd name="T42" fmla="*/ 13 w 48"/>
                  <a:gd name="T43" fmla="*/ 4 h 42"/>
                  <a:gd name="T44" fmla="*/ 6 w 48"/>
                  <a:gd name="T45" fmla="*/ 6 h 42"/>
                  <a:gd name="T46" fmla="*/ 2 w 48"/>
                  <a:gd name="T47" fmla="*/ 7 h 42"/>
                  <a:gd name="T48" fmla="*/ 1 w 48"/>
                  <a:gd name="T49" fmla="*/ 9 h 42"/>
                  <a:gd name="T50" fmla="*/ 1 w 48"/>
                  <a:gd name="T51" fmla="*/ 12 h 42"/>
                  <a:gd name="T52" fmla="*/ 1 w 48"/>
                  <a:gd name="T53" fmla="*/ 1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42">
                    <a:moveTo>
                      <a:pt x="1" y="12"/>
                    </a:moveTo>
                    <a:cubicBezTo>
                      <a:pt x="1" y="13"/>
                      <a:pt x="0" y="15"/>
                      <a:pt x="0" y="16"/>
                    </a:cubicBezTo>
                    <a:cubicBezTo>
                      <a:pt x="1" y="17"/>
                      <a:pt x="2" y="19"/>
                      <a:pt x="2" y="20"/>
                    </a:cubicBezTo>
                    <a:cubicBezTo>
                      <a:pt x="2" y="22"/>
                      <a:pt x="3" y="25"/>
                      <a:pt x="4" y="27"/>
                    </a:cubicBezTo>
                    <a:cubicBezTo>
                      <a:pt x="5" y="30"/>
                      <a:pt x="8" y="29"/>
                      <a:pt x="9" y="31"/>
                    </a:cubicBezTo>
                    <a:cubicBezTo>
                      <a:pt x="9" y="31"/>
                      <a:pt x="9" y="33"/>
                      <a:pt x="10" y="33"/>
                    </a:cubicBezTo>
                    <a:cubicBezTo>
                      <a:pt x="11" y="34"/>
                      <a:pt x="12" y="32"/>
                      <a:pt x="13" y="32"/>
                    </a:cubicBezTo>
                    <a:cubicBezTo>
                      <a:pt x="15" y="31"/>
                      <a:pt x="19" y="35"/>
                      <a:pt x="21" y="36"/>
                    </a:cubicBezTo>
                    <a:cubicBezTo>
                      <a:pt x="22" y="37"/>
                      <a:pt x="23" y="39"/>
                      <a:pt x="25" y="37"/>
                    </a:cubicBezTo>
                    <a:cubicBezTo>
                      <a:pt x="26" y="36"/>
                      <a:pt x="31" y="37"/>
                      <a:pt x="33" y="37"/>
                    </a:cubicBezTo>
                    <a:cubicBezTo>
                      <a:pt x="36" y="37"/>
                      <a:pt x="37" y="39"/>
                      <a:pt x="39" y="41"/>
                    </a:cubicBezTo>
                    <a:cubicBezTo>
                      <a:pt x="40" y="42"/>
                      <a:pt x="40" y="36"/>
                      <a:pt x="41" y="35"/>
                    </a:cubicBezTo>
                    <a:cubicBezTo>
                      <a:pt x="42" y="34"/>
                      <a:pt x="43" y="33"/>
                      <a:pt x="44" y="32"/>
                    </a:cubicBezTo>
                    <a:cubicBezTo>
                      <a:pt x="45" y="32"/>
                      <a:pt x="48" y="32"/>
                      <a:pt x="48" y="31"/>
                    </a:cubicBezTo>
                    <a:cubicBezTo>
                      <a:pt x="47" y="28"/>
                      <a:pt x="47" y="27"/>
                      <a:pt x="45" y="26"/>
                    </a:cubicBezTo>
                    <a:cubicBezTo>
                      <a:pt x="43" y="24"/>
                      <a:pt x="46" y="21"/>
                      <a:pt x="44" y="19"/>
                    </a:cubicBezTo>
                    <a:cubicBezTo>
                      <a:pt x="42" y="18"/>
                      <a:pt x="47" y="14"/>
                      <a:pt x="46" y="12"/>
                    </a:cubicBezTo>
                    <a:cubicBezTo>
                      <a:pt x="45" y="10"/>
                      <a:pt x="44" y="9"/>
                      <a:pt x="44" y="7"/>
                    </a:cubicBezTo>
                    <a:cubicBezTo>
                      <a:pt x="44" y="6"/>
                      <a:pt x="44" y="5"/>
                      <a:pt x="42" y="5"/>
                    </a:cubicBezTo>
                    <a:cubicBezTo>
                      <a:pt x="37" y="3"/>
                      <a:pt x="30" y="6"/>
                      <a:pt x="25" y="4"/>
                    </a:cubicBezTo>
                    <a:cubicBezTo>
                      <a:pt x="25" y="7"/>
                      <a:pt x="21" y="2"/>
                      <a:pt x="20" y="2"/>
                    </a:cubicBezTo>
                    <a:cubicBezTo>
                      <a:pt x="17" y="0"/>
                      <a:pt x="15" y="2"/>
                      <a:pt x="13" y="4"/>
                    </a:cubicBezTo>
                    <a:cubicBezTo>
                      <a:pt x="10" y="5"/>
                      <a:pt x="8" y="6"/>
                      <a:pt x="6" y="6"/>
                    </a:cubicBezTo>
                    <a:cubicBezTo>
                      <a:pt x="5" y="7"/>
                      <a:pt x="3" y="7"/>
                      <a:pt x="2" y="7"/>
                    </a:cubicBezTo>
                    <a:cubicBezTo>
                      <a:pt x="1" y="8"/>
                      <a:pt x="3" y="9"/>
                      <a:pt x="1" y="9"/>
                    </a:cubicBezTo>
                    <a:cubicBezTo>
                      <a:pt x="1" y="10"/>
                      <a:pt x="1" y="11"/>
                      <a:pt x="1" y="12"/>
                    </a:cubicBezTo>
                    <a:cubicBezTo>
                      <a:pt x="1" y="14"/>
                      <a:pt x="1" y="12"/>
                      <a:pt x="1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62" name="Freeform 664">
                <a:extLst>
                  <a:ext uri="{FF2B5EF4-FFF2-40B4-BE49-F238E27FC236}">
                    <a16:creationId xmlns:a16="http://schemas.microsoft.com/office/drawing/2014/main" id="{70D857A4-8FDE-F842-A3A9-F3EDEC810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065" y="6573859"/>
                <a:ext cx="429935" cy="280330"/>
              </a:xfrm>
              <a:custGeom>
                <a:avLst/>
                <a:gdLst>
                  <a:gd name="T0" fmla="*/ 38 w 46"/>
                  <a:gd name="T1" fmla="*/ 13 h 30"/>
                  <a:gd name="T2" fmla="*/ 35 w 46"/>
                  <a:gd name="T3" fmla="*/ 6 h 30"/>
                  <a:gd name="T4" fmla="*/ 32 w 46"/>
                  <a:gd name="T5" fmla="*/ 0 h 30"/>
                  <a:gd name="T6" fmla="*/ 22 w 46"/>
                  <a:gd name="T7" fmla="*/ 4 h 30"/>
                  <a:gd name="T8" fmla="*/ 18 w 46"/>
                  <a:gd name="T9" fmla="*/ 3 h 30"/>
                  <a:gd name="T10" fmla="*/ 12 w 46"/>
                  <a:gd name="T11" fmla="*/ 3 h 30"/>
                  <a:gd name="T12" fmla="*/ 8 w 46"/>
                  <a:gd name="T13" fmla="*/ 6 h 30"/>
                  <a:gd name="T14" fmla="*/ 4 w 46"/>
                  <a:gd name="T15" fmla="*/ 14 h 30"/>
                  <a:gd name="T16" fmla="*/ 0 w 46"/>
                  <a:gd name="T17" fmla="*/ 15 h 30"/>
                  <a:gd name="T18" fmla="*/ 3 w 46"/>
                  <a:gd name="T19" fmla="*/ 18 h 30"/>
                  <a:gd name="T20" fmla="*/ 5 w 46"/>
                  <a:gd name="T21" fmla="*/ 22 h 30"/>
                  <a:gd name="T22" fmla="*/ 8 w 46"/>
                  <a:gd name="T23" fmla="*/ 24 h 30"/>
                  <a:gd name="T24" fmla="*/ 11 w 46"/>
                  <a:gd name="T25" fmla="*/ 25 h 30"/>
                  <a:gd name="T26" fmla="*/ 11 w 46"/>
                  <a:gd name="T27" fmla="*/ 28 h 30"/>
                  <a:gd name="T28" fmla="*/ 21 w 46"/>
                  <a:gd name="T29" fmla="*/ 30 h 30"/>
                  <a:gd name="T30" fmla="*/ 28 w 46"/>
                  <a:gd name="T31" fmla="*/ 28 h 30"/>
                  <a:gd name="T32" fmla="*/ 40 w 46"/>
                  <a:gd name="T33" fmla="*/ 30 h 30"/>
                  <a:gd name="T34" fmla="*/ 41 w 46"/>
                  <a:gd name="T35" fmla="*/ 23 h 30"/>
                  <a:gd name="T36" fmla="*/ 46 w 46"/>
                  <a:gd name="T37" fmla="*/ 20 h 30"/>
                  <a:gd name="T38" fmla="*/ 39 w 46"/>
                  <a:gd name="T39" fmla="*/ 20 h 30"/>
                  <a:gd name="T40" fmla="*/ 38 w 46"/>
                  <a:gd name="T41" fmla="*/ 13 h 30"/>
                  <a:gd name="T42" fmla="*/ 38 w 46"/>
                  <a:gd name="T4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" h="30">
                    <a:moveTo>
                      <a:pt x="38" y="13"/>
                    </a:moveTo>
                    <a:cubicBezTo>
                      <a:pt x="39" y="10"/>
                      <a:pt x="36" y="8"/>
                      <a:pt x="35" y="6"/>
                    </a:cubicBezTo>
                    <a:cubicBezTo>
                      <a:pt x="33" y="5"/>
                      <a:pt x="32" y="2"/>
                      <a:pt x="32" y="0"/>
                    </a:cubicBezTo>
                    <a:cubicBezTo>
                      <a:pt x="29" y="1"/>
                      <a:pt x="26" y="4"/>
                      <a:pt x="22" y="4"/>
                    </a:cubicBezTo>
                    <a:cubicBezTo>
                      <a:pt x="21" y="4"/>
                      <a:pt x="19" y="3"/>
                      <a:pt x="18" y="3"/>
                    </a:cubicBezTo>
                    <a:cubicBezTo>
                      <a:pt x="16" y="3"/>
                      <a:pt x="14" y="3"/>
                      <a:pt x="12" y="3"/>
                    </a:cubicBezTo>
                    <a:cubicBezTo>
                      <a:pt x="12" y="3"/>
                      <a:pt x="9" y="6"/>
                      <a:pt x="8" y="6"/>
                    </a:cubicBezTo>
                    <a:cubicBezTo>
                      <a:pt x="7" y="9"/>
                      <a:pt x="5" y="11"/>
                      <a:pt x="4" y="14"/>
                    </a:cubicBezTo>
                    <a:cubicBezTo>
                      <a:pt x="3" y="14"/>
                      <a:pt x="1" y="14"/>
                      <a:pt x="0" y="15"/>
                    </a:cubicBezTo>
                    <a:cubicBezTo>
                      <a:pt x="0" y="16"/>
                      <a:pt x="3" y="17"/>
                      <a:pt x="3" y="18"/>
                    </a:cubicBezTo>
                    <a:cubicBezTo>
                      <a:pt x="3" y="20"/>
                      <a:pt x="4" y="20"/>
                      <a:pt x="5" y="22"/>
                    </a:cubicBezTo>
                    <a:cubicBezTo>
                      <a:pt x="5" y="24"/>
                      <a:pt x="6" y="24"/>
                      <a:pt x="8" y="24"/>
                    </a:cubicBezTo>
                    <a:cubicBezTo>
                      <a:pt x="9" y="24"/>
                      <a:pt x="11" y="24"/>
                      <a:pt x="11" y="25"/>
                    </a:cubicBezTo>
                    <a:cubicBezTo>
                      <a:pt x="11" y="26"/>
                      <a:pt x="11" y="27"/>
                      <a:pt x="11" y="28"/>
                    </a:cubicBezTo>
                    <a:cubicBezTo>
                      <a:pt x="13" y="30"/>
                      <a:pt x="18" y="30"/>
                      <a:pt x="21" y="30"/>
                    </a:cubicBezTo>
                    <a:cubicBezTo>
                      <a:pt x="24" y="30"/>
                      <a:pt x="26" y="30"/>
                      <a:pt x="28" y="28"/>
                    </a:cubicBezTo>
                    <a:cubicBezTo>
                      <a:pt x="32" y="26"/>
                      <a:pt x="36" y="28"/>
                      <a:pt x="40" y="30"/>
                    </a:cubicBezTo>
                    <a:cubicBezTo>
                      <a:pt x="40" y="28"/>
                      <a:pt x="40" y="25"/>
                      <a:pt x="41" y="23"/>
                    </a:cubicBezTo>
                    <a:cubicBezTo>
                      <a:pt x="42" y="22"/>
                      <a:pt x="45" y="24"/>
                      <a:pt x="46" y="20"/>
                    </a:cubicBezTo>
                    <a:cubicBezTo>
                      <a:pt x="43" y="18"/>
                      <a:pt x="42" y="20"/>
                      <a:pt x="39" y="20"/>
                    </a:cubicBezTo>
                    <a:cubicBezTo>
                      <a:pt x="37" y="19"/>
                      <a:pt x="37" y="14"/>
                      <a:pt x="38" y="13"/>
                    </a:cubicBezTo>
                    <a:cubicBezTo>
                      <a:pt x="39" y="11"/>
                      <a:pt x="37" y="15"/>
                      <a:pt x="38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63" name="Freeform 665">
                <a:extLst>
                  <a:ext uri="{FF2B5EF4-FFF2-40B4-BE49-F238E27FC236}">
                    <a16:creationId xmlns:a16="http://schemas.microsoft.com/office/drawing/2014/main" id="{FA01866C-60DE-C340-8716-1FAB60ACD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9427" y="6564301"/>
                <a:ext cx="156049" cy="187951"/>
              </a:xfrm>
              <a:custGeom>
                <a:avLst/>
                <a:gdLst>
                  <a:gd name="T0" fmla="*/ 14 w 17"/>
                  <a:gd name="T1" fmla="*/ 10 h 20"/>
                  <a:gd name="T2" fmla="*/ 9 w 17"/>
                  <a:gd name="T3" fmla="*/ 3 h 20"/>
                  <a:gd name="T4" fmla="*/ 0 w 17"/>
                  <a:gd name="T5" fmla="*/ 1 h 20"/>
                  <a:gd name="T6" fmla="*/ 5 w 17"/>
                  <a:gd name="T7" fmla="*/ 10 h 20"/>
                  <a:gd name="T8" fmla="*/ 7 w 17"/>
                  <a:gd name="T9" fmla="*/ 20 h 20"/>
                  <a:gd name="T10" fmla="*/ 10 w 17"/>
                  <a:gd name="T11" fmla="*/ 14 h 20"/>
                  <a:gd name="T12" fmla="*/ 14 w 17"/>
                  <a:gd name="T13" fmla="*/ 14 h 20"/>
                  <a:gd name="T14" fmla="*/ 14 w 17"/>
                  <a:gd name="T15" fmla="*/ 10 h 20"/>
                  <a:gd name="T16" fmla="*/ 14 w 17"/>
                  <a:gd name="T17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0">
                    <a:moveTo>
                      <a:pt x="14" y="10"/>
                    </a:moveTo>
                    <a:cubicBezTo>
                      <a:pt x="12" y="8"/>
                      <a:pt x="11" y="4"/>
                      <a:pt x="9" y="3"/>
                    </a:cubicBezTo>
                    <a:cubicBezTo>
                      <a:pt x="8" y="3"/>
                      <a:pt x="0" y="0"/>
                      <a:pt x="0" y="1"/>
                    </a:cubicBezTo>
                    <a:cubicBezTo>
                      <a:pt x="1" y="5"/>
                      <a:pt x="3" y="7"/>
                      <a:pt x="5" y="10"/>
                    </a:cubicBezTo>
                    <a:cubicBezTo>
                      <a:pt x="7" y="13"/>
                      <a:pt x="4" y="17"/>
                      <a:pt x="7" y="20"/>
                    </a:cubicBezTo>
                    <a:cubicBezTo>
                      <a:pt x="8" y="19"/>
                      <a:pt x="9" y="16"/>
                      <a:pt x="10" y="14"/>
                    </a:cubicBezTo>
                    <a:cubicBezTo>
                      <a:pt x="12" y="13"/>
                      <a:pt x="13" y="14"/>
                      <a:pt x="14" y="14"/>
                    </a:cubicBezTo>
                    <a:cubicBezTo>
                      <a:pt x="17" y="14"/>
                      <a:pt x="14" y="10"/>
                      <a:pt x="14" y="10"/>
                    </a:cubicBezTo>
                    <a:cubicBezTo>
                      <a:pt x="13" y="9"/>
                      <a:pt x="14" y="10"/>
                      <a:pt x="1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64" name="Freeform 666">
                <a:extLst>
                  <a:ext uri="{FF2B5EF4-FFF2-40B4-BE49-F238E27FC236}">
                    <a16:creationId xmlns:a16="http://schemas.microsoft.com/office/drawing/2014/main" id="{D7097984-20CF-A04A-848B-704B9B8016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93122" y="6666237"/>
                <a:ext cx="92356" cy="95566"/>
              </a:xfrm>
              <a:custGeom>
                <a:avLst/>
                <a:gdLst>
                  <a:gd name="T0" fmla="*/ 7 w 10"/>
                  <a:gd name="T1" fmla="*/ 9 h 10"/>
                  <a:gd name="T2" fmla="*/ 7 w 10"/>
                  <a:gd name="T3" fmla="*/ 7 h 10"/>
                  <a:gd name="T4" fmla="*/ 10 w 10"/>
                  <a:gd name="T5" fmla="*/ 4 h 10"/>
                  <a:gd name="T6" fmla="*/ 8 w 10"/>
                  <a:gd name="T7" fmla="*/ 1 h 10"/>
                  <a:gd name="T8" fmla="*/ 3 w 10"/>
                  <a:gd name="T9" fmla="*/ 4 h 10"/>
                  <a:gd name="T10" fmla="*/ 0 w 10"/>
                  <a:gd name="T11" fmla="*/ 9 h 10"/>
                  <a:gd name="T12" fmla="*/ 3 w 10"/>
                  <a:gd name="T13" fmla="*/ 9 h 10"/>
                  <a:gd name="T14" fmla="*/ 7 w 10"/>
                  <a:gd name="T15" fmla="*/ 10 h 10"/>
                  <a:gd name="T16" fmla="*/ 7 w 10"/>
                  <a:gd name="T17" fmla="*/ 9 h 10"/>
                  <a:gd name="T18" fmla="*/ 7 w 10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7" y="9"/>
                    </a:moveTo>
                    <a:cubicBezTo>
                      <a:pt x="6" y="8"/>
                      <a:pt x="6" y="8"/>
                      <a:pt x="7" y="7"/>
                    </a:cubicBezTo>
                    <a:cubicBezTo>
                      <a:pt x="8" y="6"/>
                      <a:pt x="9" y="5"/>
                      <a:pt x="10" y="4"/>
                    </a:cubicBezTo>
                    <a:cubicBezTo>
                      <a:pt x="10" y="4"/>
                      <a:pt x="8" y="2"/>
                      <a:pt x="8" y="1"/>
                    </a:cubicBezTo>
                    <a:cubicBezTo>
                      <a:pt x="8" y="5"/>
                      <a:pt x="3" y="0"/>
                      <a:pt x="3" y="4"/>
                    </a:cubicBezTo>
                    <a:cubicBezTo>
                      <a:pt x="3" y="6"/>
                      <a:pt x="1" y="8"/>
                      <a:pt x="0" y="9"/>
                    </a:cubicBezTo>
                    <a:cubicBezTo>
                      <a:pt x="0" y="10"/>
                      <a:pt x="2" y="9"/>
                      <a:pt x="3" y="9"/>
                    </a:cubicBezTo>
                    <a:cubicBezTo>
                      <a:pt x="5" y="9"/>
                      <a:pt x="6" y="9"/>
                      <a:pt x="7" y="10"/>
                    </a:cubicBezTo>
                    <a:cubicBezTo>
                      <a:pt x="7" y="10"/>
                      <a:pt x="7" y="9"/>
                      <a:pt x="7" y="9"/>
                    </a:cubicBezTo>
                    <a:cubicBezTo>
                      <a:pt x="6" y="8"/>
                      <a:pt x="7" y="9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65" name="Freeform 667">
                <a:extLst>
                  <a:ext uri="{FF2B5EF4-FFF2-40B4-BE49-F238E27FC236}">
                    <a16:creationId xmlns:a16="http://schemas.microsoft.com/office/drawing/2014/main" id="{876D81E4-336D-F343-A108-9015C57DB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869" y="6815958"/>
                <a:ext cx="299363" cy="178393"/>
              </a:xfrm>
              <a:custGeom>
                <a:avLst/>
                <a:gdLst>
                  <a:gd name="T0" fmla="*/ 17 w 32"/>
                  <a:gd name="T1" fmla="*/ 4 h 19"/>
                  <a:gd name="T2" fmla="*/ 2 w 32"/>
                  <a:gd name="T3" fmla="*/ 0 h 19"/>
                  <a:gd name="T4" fmla="*/ 2 w 32"/>
                  <a:gd name="T5" fmla="*/ 5 h 19"/>
                  <a:gd name="T6" fmla="*/ 3 w 32"/>
                  <a:gd name="T7" fmla="*/ 8 h 19"/>
                  <a:gd name="T8" fmla="*/ 1 w 32"/>
                  <a:gd name="T9" fmla="*/ 11 h 19"/>
                  <a:gd name="T10" fmla="*/ 3 w 32"/>
                  <a:gd name="T11" fmla="*/ 17 h 19"/>
                  <a:gd name="T12" fmla="*/ 9 w 32"/>
                  <a:gd name="T13" fmla="*/ 17 h 19"/>
                  <a:gd name="T14" fmla="*/ 16 w 32"/>
                  <a:gd name="T15" fmla="*/ 18 h 19"/>
                  <a:gd name="T16" fmla="*/ 21 w 32"/>
                  <a:gd name="T17" fmla="*/ 15 h 19"/>
                  <a:gd name="T18" fmla="*/ 28 w 32"/>
                  <a:gd name="T19" fmla="*/ 14 h 19"/>
                  <a:gd name="T20" fmla="*/ 28 w 32"/>
                  <a:gd name="T21" fmla="*/ 8 h 19"/>
                  <a:gd name="T22" fmla="*/ 29 w 32"/>
                  <a:gd name="T23" fmla="*/ 3 h 19"/>
                  <a:gd name="T24" fmla="*/ 21 w 32"/>
                  <a:gd name="T25" fmla="*/ 2 h 19"/>
                  <a:gd name="T26" fmla="*/ 17 w 32"/>
                  <a:gd name="T27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19">
                    <a:moveTo>
                      <a:pt x="17" y="4"/>
                    </a:moveTo>
                    <a:cubicBezTo>
                      <a:pt x="13" y="4"/>
                      <a:pt x="3" y="6"/>
                      <a:pt x="2" y="0"/>
                    </a:cubicBezTo>
                    <a:cubicBezTo>
                      <a:pt x="1" y="2"/>
                      <a:pt x="0" y="4"/>
                      <a:pt x="2" y="5"/>
                    </a:cubicBezTo>
                    <a:cubicBezTo>
                      <a:pt x="3" y="6"/>
                      <a:pt x="4" y="7"/>
                      <a:pt x="3" y="8"/>
                    </a:cubicBezTo>
                    <a:cubicBezTo>
                      <a:pt x="2" y="9"/>
                      <a:pt x="1" y="9"/>
                      <a:pt x="1" y="11"/>
                    </a:cubicBezTo>
                    <a:cubicBezTo>
                      <a:pt x="2" y="13"/>
                      <a:pt x="3" y="14"/>
                      <a:pt x="3" y="17"/>
                    </a:cubicBezTo>
                    <a:cubicBezTo>
                      <a:pt x="5" y="17"/>
                      <a:pt x="7" y="17"/>
                      <a:pt x="9" y="17"/>
                    </a:cubicBezTo>
                    <a:cubicBezTo>
                      <a:pt x="11" y="17"/>
                      <a:pt x="14" y="19"/>
                      <a:pt x="16" y="18"/>
                    </a:cubicBezTo>
                    <a:cubicBezTo>
                      <a:pt x="18" y="18"/>
                      <a:pt x="20" y="16"/>
                      <a:pt x="21" y="15"/>
                    </a:cubicBezTo>
                    <a:cubicBezTo>
                      <a:pt x="23" y="13"/>
                      <a:pt x="25" y="14"/>
                      <a:pt x="28" y="14"/>
                    </a:cubicBezTo>
                    <a:cubicBezTo>
                      <a:pt x="27" y="12"/>
                      <a:pt x="27" y="11"/>
                      <a:pt x="28" y="8"/>
                    </a:cubicBezTo>
                    <a:cubicBezTo>
                      <a:pt x="29" y="6"/>
                      <a:pt x="32" y="4"/>
                      <a:pt x="29" y="3"/>
                    </a:cubicBezTo>
                    <a:cubicBezTo>
                      <a:pt x="27" y="2"/>
                      <a:pt x="24" y="1"/>
                      <a:pt x="21" y="2"/>
                    </a:cubicBezTo>
                    <a:cubicBezTo>
                      <a:pt x="19" y="2"/>
                      <a:pt x="18" y="4"/>
                      <a:pt x="1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66" name="Freeform 668">
                <a:extLst>
                  <a:ext uri="{FF2B5EF4-FFF2-40B4-BE49-F238E27FC236}">
                    <a16:creationId xmlns:a16="http://schemas.microsoft.com/office/drawing/2014/main" id="{F9109C0C-0E50-FE40-94BC-0DDA650896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23060" y="6771362"/>
                <a:ext cx="168790" cy="140163"/>
              </a:xfrm>
              <a:custGeom>
                <a:avLst/>
                <a:gdLst>
                  <a:gd name="T0" fmla="*/ 10 w 18"/>
                  <a:gd name="T1" fmla="*/ 0 h 15"/>
                  <a:gd name="T2" fmla="*/ 1 w 18"/>
                  <a:gd name="T3" fmla="*/ 2 h 15"/>
                  <a:gd name="T4" fmla="*/ 4 w 18"/>
                  <a:gd name="T5" fmla="*/ 8 h 15"/>
                  <a:gd name="T6" fmla="*/ 13 w 18"/>
                  <a:gd name="T7" fmla="*/ 15 h 15"/>
                  <a:gd name="T8" fmla="*/ 15 w 18"/>
                  <a:gd name="T9" fmla="*/ 10 h 15"/>
                  <a:gd name="T10" fmla="*/ 17 w 18"/>
                  <a:gd name="T11" fmla="*/ 6 h 15"/>
                  <a:gd name="T12" fmla="*/ 16 w 18"/>
                  <a:gd name="T13" fmla="*/ 2 h 15"/>
                  <a:gd name="T14" fmla="*/ 10 w 18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5">
                    <a:moveTo>
                      <a:pt x="10" y="0"/>
                    </a:moveTo>
                    <a:cubicBezTo>
                      <a:pt x="8" y="0"/>
                      <a:pt x="0" y="0"/>
                      <a:pt x="1" y="2"/>
                    </a:cubicBezTo>
                    <a:cubicBezTo>
                      <a:pt x="1" y="3"/>
                      <a:pt x="3" y="7"/>
                      <a:pt x="4" y="8"/>
                    </a:cubicBezTo>
                    <a:cubicBezTo>
                      <a:pt x="6" y="11"/>
                      <a:pt x="10" y="13"/>
                      <a:pt x="13" y="15"/>
                    </a:cubicBezTo>
                    <a:cubicBezTo>
                      <a:pt x="13" y="13"/>
                      <a:pt x="13" y="11"/>
                      <a:pt x="15" y="10"/>
                    </a:cubicBezTo>
                    <a:cubicBezTo>
                      <a:pt x="17" y="9"/>
                      <a:pt x="18" y="8"/>
                      <a:pt x="17" y="6"/>
                    </a:cubicBezTo>
                    <a:cubicBezTo>
                      <a:pt x="17" y="4"/>
                      <a:pt x="17" y="3"/>
                      <a:pt x="16" y="2"/>
                    </a:cubicBezTo>
                    <a:cubicBezTo>
                      <a:pt x="14" y="1"/>
                      <a:pt x="12" y="0"/>
                      <a:pt x="1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67" name="Freeform 669">
                <a:extLst>
                  <a:ext uri="{FF2B5EF4-FFF2-40B4-BE49-F238E27FC236}">
                    <a16:creationId xmlns:a16="http://schemas.microsoft.com/office/drawing/2014/main" id="{24BDB24E-5D63-F042-9AB7-65B80A8D2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44079" y="6704464"/>
                <a:ext cx="207004" cy="251658"/>
              </a:xfrm>
              <a:custGeom>
                <a:avLst/>
                <a:gdLst>
                  <a:gd name="T0" fmla="*/ 21 w 22"/>
                  <a:gd name="T1" fmla="*/ 19 h 27"/>
                  <a:gd name="T2" fmla="*/ 20 w 22"/>
                  <a:gd name="T3" fmla="*/ 17 h 27"/>
                  <a:gd name="T4" fmla="*/ 19 w 22"/>
                  <a:gd name="T5" fmla="*/ 13 h 27"/>
                  <a:gd name="T6" fmla="*/ 15 w 22"/>
                  <a:gd name="T7" fmla="*/ 10 h 27"/>
                  <a:gd name="T8" fmla="*/ 14 w 22"/>
                  <a:gd name="T9" fmla="*/ 8 h 27"/>
                  <a:gd name="T10" fmla="*/ 12 w 22"/>
                  <a:gd name="T11" fmla="*/ 5 h 27"/>
                  <a:gd name="T12" fmla="*/ 5 w 22"/>
                  <a:gd name="T13" fmla="*/ 1 h 27"/>
                  <a:gd name="T14" fmla="*/ 2 w 22"/>
                  <a:gd name="T15" fmla="*/ 4 h 27"/>
                  <a:gd name="T16" fmla="*/ 4 w 22"/>
                  <a:gd name="T17" fmla="*/ 14 h 27"/>
                  <a:gd name="T18" fmla="*/ 1 w 22"/>
                  <a:gd name="T19" fmla="*/ 19 h 27"/>
                  <a:gd name="T20" fmla="*/ 0 w 22"/>
                  <a:gd name="T21" fmla="*/ 23 h 27"/>
                  <a:gd name="T22" fmla="*/ 4 w 22"/>
                  <a:gd name="T23" fmla="*/ 27 h 27"/>
                  <a:gd name="T24" fmla="*/ 6 w 22"/>
                  <a:gd name="T25" fmla="*/ 23 h 27"/>
                  <a:gd name="T26" fmla="*/ 10 w 22"/>
                  <a:gd name="T27" fmla="*/ 26 h 27"/>
                  <a:gd name="T28" fmla="*/ 20 w 22"/>
                  <a:gd name="T29" fmla="*/ 24 h 27"/>
                  <a:gd name="T30" fmla="*/ 21 w 22"/>
                  <a:gd name="T31" fmla="*/ 19 h 27"/>
                  <a:gd name="T32" fmla="*/ 21 w 22"/>
                  <a:gd name="T33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" h="27">
                    <a:moveTo>
                      <a:pt x="21" y="19"/>
                    </a:moveTo>
                    <a:cubicBezTo>
                      <a:pt x="22" y="18"/>
                      <a:pt x="21" y="18"/>
                      <a:pt x="20" y="17"/>
                    </a:cubicBezTo>
                    <a:cubicBezTo>
                      <a:pt x="19" y="16"/>
                      <a:pt x="19" y="15"/>
                      <a:pt x="19" y="13"/>
                    </a:cubicBezTo>
                    <a:cubicBezTo>
                      <a:pt x="21" y="10"/>
                      <a:pt x="18" y="10"/>
                      <a:pt x="15" y="10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3" y="6"/>
                      <a:pt x="12" y="7"/>
                      <a:pt x="12" y="5"/>
                    </a:cubicBezTo>
                    <a:cubicBezTo>
                      <a:pt x="11" y="2"/>
                      <a:pt x="9" y="0"/>
                      <a:pt x="5" y="1"/>
                    </a:cubicBezTo>
                    <a:cubicBezTo>
                      <a:pt x="2" y="2"/>
                      <a:pt x="2" y="2"/>
                      <a:pt x="2" y="4"/>
                    </a:cubicBezTo>
                    <a:cubicBezTo>
                      <a:pt x="3" y="7"/>
                      <a:pt x="4" y="10"/>
                      <a:pt x="4" y="14"/>
                    </a:cubicBezTo>
                    <a:cubicBezTo>
                      <a:pt x="5" y="17"/>
                      <a:pt x="2" y="16"/>
                      <a:pt x="1" y="19"/>
                    </a:cubicBezTo>
                    <a:cubicBezTo>
                      <a:pt x="0" y="20"/>
                      <a:pt x="0" y="22"/>
                      <a:pt x="0" y="23"/>
                    </a:cubicBezTo>
                    <a:cubicBezTo>
                      <a:pt x="0" y="25"/>
                      <a:pt x="3" y="26"/>
                      <a:pt x="4" y="27"/>
                    </a:cubicBezTo>
                    <a:cubicBezTo>
                      <a:pt x="4" y="26"/>
                      <a:pt x="4" y="23"/>
                      <a:pt x="6" y="23"/>
                    </a:cubicBezTo>
                    <a:cubicBezTo>
                      <a:pt x="8" y="23"/>
                      <a:pt x="9" y="24"/>
                      <a:pt x="10" y="26"/>
                    </a:cubicBezTo>
                    <a:cubicBezTo>
                      <a:pt x="11" y="26"/>
                      <a:pt x="18" y="24"/>
                      <a:pt x="20" y="24"/>
                    </a:cubicBezTo>
                    <a:cubicBezTo>
                      <a:pt x="18" y="22"/>
                      <a:pt x="20" y="21"/>
                      <a:pt x="21" y="19"/>
                    </a:cubicBezTo>
                    <a:cubicBezTo>
                      <a:pt x="22" y="18"/>
                      <a:pt x="20" y="20"/>
                      <a:pt x="21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68" name="Freeform 670">
                <a:extLst>
                  <a:ext uri="{FF2B5EF4-FFF2-40B4-BE49-F238E27FC236}">
                    <a16:creationId xmlns:a16="http://schemas.microsoft.com/office/drawing/2014/main" id="{8B885B5D-DCEC-EB49-A9C7-96CE24889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2615" y="6554747"/>
                <a:ext cx="328027" cy="178393"/>
              </a:xfrm>
              <a:custGeom>
                <a:avLst/>
                <a:gdLst>
                  <a:gd name="T0" fmla="*/ 30 w 35"/>
                  <a:gd name="T1" fmla="*/ 3 h 19"/>
                  <a:gd name="T2" fmla="*/ 24 w 35"/>
                  <a:gd name="T3" fmla="*/ 1 h 19"/>
                  <a:gd name="T4" fmla="*/ 19 w 35"/>
                  <a:gd name="T5" fmla="*/ 4 h 19"/>
                  <a:gd name="T6" fmla="*/ 15 w 35"/>
                  <a:gd name="T7" fmla="*/ 4 h 19"/>
                  <a:gd name="T8" fmla="*/ 13 w 35"/>
                  <a:gd name="T9" fmla="*/ 6 h 19"/>
                  <a:gd name="T10" fmla="*/ 5 w 35"/>
                  <a:gd name="T11" fmla="*/ 4 h 19"/>
                  <a:gd name="T12" fmla="*/ 5 w 35"/>
                  <a:gd name="T13" fmla="*/ 7 h 19"/>
                  <a:gd name="T14" fmla="*/ 3 w 35"/>
                  <a:gd name="T15" fmla="*/ 8 h 19"/>
                  <a:gd name="T16" fmla="*/ 3 w 35"/>
                  <a:gd name="T17" fmla="*/ 15 h 19"/>
                  <a:gd name="T18" fmla="*/ 11 w 35"/>
                  <a:gd name="T19" fmla="*/ 19 h 19"/>
                  <a:gd name="T20" fmla="*/ 21 w 35"/>
                  <a:gd name="T21" fmla="*/ 17 h 19"/>
                  <a:gd name="T22" fmla="*/ 25 w 35"/>
                  <a:gd name="T23" fmla="*/ 15 h 19"/>
                  <a:gd name="T24" fmla="*/ 29 w 35"/>
                  <a:gd name="T25" fmla="*/ 9 h 19"/>
                  <a:gd name="T26" fmla="*/ 33 w 35"/>
                  <a:gd name="T27" fmla="*/ 6 h 19"/>
                  <a:gd name="T28" fmla="*/ 30 w 35"/>
                  <a:gd name="T29" fmla="*/ 3 h 19"/>
                  <a:gd name="T30" fmla="*/ 30 w 35"/>
                  <a:gd name="T3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" h="19">
                    <a:moveTo>
                      <a:pt x="30" y="3"/>
                    </a:moveTo>
                    <a:cubicBezTo>
                      <a:pt x="30" y="2"/>
                      <a:pt x="25" y="2"/>
                      <a:pt x="24" y="1"/>
                    </a:cubicBezTo>
                    <a:cubicBezTo>
                      <a:pt x="20" y="0"/>
                      <a:pt x="22" y="4"/>
                      <a:pt x="19" y="4"/>
                    </a:cubicBezTo>
                    <a:cubicBezTo>
                      <a:pt x="18" y="3"/>
                      <a:pt x="17" y="4"/>
                      <a:pt x="15" y="4"/>
                    </a:cubicBezTo>
                    <a:cubicBezTo>
                      <a:pt x="14" y="4"/>
                      <a:pt x="14" y="6"/>
                      <a:pt x="13" y="6"/>
                    </a:cubicBezTo>
                    <a:cubicBezTo>
                      <a:pt x="9" y="8"/>
                      <a:pt x="7" y="6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4" y="8"/>
                      <a:pt x="3" y="6"/>
                      <a:pt x="3" y="8"/>
                    </a:cubicBezTo>
                    <a:cubicBezTo>
                      <a:pt x="3" y="11"/>
                      <a:pt x="0" y="13"/>
                      <a:pt x="3" y="15"/>
                    </a:cubicBezTo>
                    <a:cubicBezTo>
                      <a:pt x="5" y="17"/>
                      <a:pt x="8" y="19"/>
                      <a:pt x="11" y="19"/>
                    </a:cubicBezTo>
                    <a:cubicBezTo>
                      <a:pt x="15" y="19"/>
                      <a:pt x="17" y="16"/>
                      <a:pt x="21" y="17"/>
                    </a:cubicBezTo>
                    <a:cubicBezTo>
                      <a:pt x="21" y="16"/>
                      <a:pt x="24" y="16"/>
                      <a:pt x="25" y="15"/>
                    </a:cubicBezTo>
                    <a:cubicBezTo>
                      <a:pt x="26" y="13"/>
                      <a:pt x="27" y="11"/>
                      <a:pt x="29" y="9"/>
                    </a:cubicBezTo>
                    <a:cubicBezTo>
                      <a:pt x="30" y="7"/>
                      <a:pt x="31" y="7"/>
                      <a:pt x="33" y="6"/>
                    </a:cubicBezTo>
                    <a:cubicBezTo>
                      <a:pt x="35" y="4"/>
                      <a:pt x="30" y="4"/>
                      <a:pt x="30" y="3"/>
                    </a:cubicBezTo>
                    <a:cubicBezTo>
                      <a:pt x="30" y="3"/>
                      <a:pt x="30" y="4"/>
                      <a:pt x="3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69" name="Freeform 671">
                <a:extLst>
                  <a:ext uri="{FF2B5EF4-FFF2-40B4-BE49-F238E27FC236}">
                    <a16:creationId xmlns:a16="http://schemas.microsoft.com/office/drawing/2014/main" id="{C653A55D-4969-DF4B-A5DF-3BFB9B2048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0510" y="6956125"/>
                <a:ext cx="289810" cy="299443"/>
              </a:xfrm>
              <a:custGeom>
                <a:avLst/>
                <a:gdLst>
                  <a:gd name="T0" fmla="*/ 31 w 31"/>
                  <a:gd name="T1" fmla="*/ 0 h 32"/>
                  <a:gd name="T2" fmla="*/ 23 w 31"/>
                  <a:gd name="T3" fmla="*/ 3 h 32"/>
                  <a:gd name="T4" fmla="*/ 13 w 31"/>
                  <a:gd name="T5" fmla="*/ 2 h 32"/>
                  <a:gd name="T6" fmla="*/ 9 w 31"/>
                  <a:gd name="T7" fmla="*/ 4 h 32"/>
                  <a:gd name="T8" fmla="*/ 6 w 31"/>
                  <a:gd name="T9" fmla="*/ 5 h 32"/>
                  <a:gd name="T10" fmla="*/ 4 w 31"/>
                  <a:gd name="T11" fmla="*/ 8 h 32"/>
                  <a:gd name="T12" fmla="*/ 2 w 31"/>
                  <a:gd name="T13" fmla="*/ 11 h 32"/>
                  <a:gd name="T14" fmla="*/ 2 w 31"/>
                  <a:gd name="T15" fmla="*/ 15 h 32"/>
                  <a:gd name="T16" fmla="*/ 4 w 31"/>
                  <a:gd name="T17" fmla="*/ 17 h 32"/>
                  <a:gd name="T18" fmla="*/ 5 w 31"/>
                  <a:gd name="T19" fmla="*/ 22 h 32"/>
                  <a:gd name="T20" fmla="*/ 6 w 31"/>
                  <a:gd name="T21" fmla="*/ 25 h 32"/>
                  <a:gd name="T22" fmla="*/ 7 w 31"/>
                  <a:gd name="T23" fmla="*/ 28 h 32"/>
                  <a:gd name="T24" fmla="*/ 8 w 31"/>
                  <a:gd name="T25" fmla="*/ 29 h 32"/>
                  <a:gd name="T26" fmla="*/ 10 w 31"/>
                  <a:gd name="T27" fmla="*/ 31 h 32"/>
                  <a:gd name="T28" fmla="*/ 12 w 31"/>
                  <a:gd name="T29" fmla="*/ 30 h 32"/>
                  <a:gd name="T30" fmla="*/ 13 w 31"/>
                  <a:gd name="T31" fmla="*/ 31 h 32"/>
                  <a:gd name="T32" fmla="*/ 13 w 31"/>
                  <a:gd name="T33" fmla="*/ 26 h 32"/>
                  <a:gd name="T34" fmla="*/ 17 w 31"/>
                  <a:gd name="T35" fmla="*/ 26 h 32"/>
                  <a:gd name="T36" fmla="*/ 14 w 31"/>
                  <a:gd name="T37" fmla="*/ 23 h 32"/>
                  <a:gd name="T38" fmla="*/ 17 w 31"/>
                  <a:gd name="T39" fmla="*/ 24 h 32"/>
                  <a:gd name="T40" fmla="*/ 18 w 31"/>
                  <a:gd name="T41" fmla="*/ 22 h 32"/>
                  <a:gd name="T42" fmla="*/ 21 w 31"/>
                  <a:gd name="T43" fmla="*/ 23 h 32"/>
                  <a:gd name="T44" fmla="*/ 19 w 31"/>
                  <a:gd name="T45" fmla="*/ 19 h 32"/>
                  <a:gd name="T46" fmla="*/ 15 w 31"/>
                  <a:gd name="T47" fmla="*/ 17 h 32"/>
                  <a:gd name="T48" fmla="*/ 15 w 31"/>
                  <a:gd name="T49" fmla="*/ 16 h 32"/>
                  <a:gd name="T50" fmla="*/ 11 w 31"/>
                  <a:gd name="T51" fmla="*/ 10 h 32"/>
                  <a:gd name="T52" fmla="*/ 16 w 31"/>
                  <a:gd name="T53" fmla="*/ 11 h 32"/>
                  <a:gd name="T54" fmla="*/ 16 w 31"/>
                  <a:gd name="T55" fmla="*/ 10 h 32"/>
                  <a:gd name="T56" fmla="*/ 18 w 31"/>
                  <a:gd name="T57" fmla="*/ 11 h 32"/>
                  <a:gd name="T58" fmla="*/ 17 w 31"/>
                  <a:gd name="T59" fmla="*/ 9 h 32"/>
                  <a:gd name="T60" fmla="*/ 21 w 31"/>
                  <a:gd name="T61" fmla="*/ 10 h 32"/>
                  <a:gd name="T62" fmla="*/ 17 w 31"/>
                  <a:gd name="T63" fmla="*/ 7 h 32"/>
                  <a:gd name="T64" fmla="*/ 22 w 31"/>
                  <a:gd name="T65" fmla="*/ 5 h 32"/>
                  <a:gd name="T66" fmla="*/ 21 w 31"/>
                  <a:gd name="T67" fmla="*/ 7 h 32"/>
                  <a:gd name="T68" fmla="*/ 25 w 31"/>
                  <a:gd name="T69" fmla="*/ 5 h 32"/>
                  <a:gd name="T70" fmla="*/ 29 w 31"/>
                  <a:gd name="T71" fmla="*/ 7 h 32"/>
                  <a:gd name="T72" fmla="*/ 31 w 31"/>
                  <a:gd name="T7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" h="32">
                    <a:moveTo>
                      <a:pt x="31" y="0"/>
                    </a:moveTo>
                    <a:cubicBezTo>
                      <a:pt x="28" y="2"/>
                      <a:pt x="27" y="4"/>
                      <a:pt x="23" y="3"/>
                    </a:cubicBezTo>
                    <a:cubicBezTo>
                      <a:pt x="21" y="2"/>
                      <a:pt x="15" y="1"/>
                      <a:pt x="13" y="2"/>
                    </a:cubicBezTo>
                    <a:cubicBezTo>
                      <a:pt x="13" y="5"/>
                      <a:pt x="10" y="3"/>
                      <a:pt x="9" y="4"/>
                    </a:cubicBezTo>
                    <a:cubicBezTo>
                      <a:pt x="8" y="5"/>
                      <a:pt x="7" y="5"/>
                      <a:pt x="6" y="5"/>
                    </a:cubicBezTo>
                    <a:cubicBezTo>
                      <a:pt x="4" y="6"/>
                      <a:pt x="4" y="7"/>
                      <a:pt x="4" y="8"/>
                    </a:cubicBezTo>
                    <a:cubicBezTo>
                      <a:pt x="3" y="9"/>
                      <a:pt x="3" y="10"/>
                      <a:pt x="2" y="11"/>
                    </a:cubicBezTo>
                    <a:cubicBezTo>
                      <a:pt x="0" y="13"/>
                      <a:pt x="0" y="13"/>
                      <a:pt x="2" y="15"/>
                    </a:cubicBezTo>
                    <a:cubicBezTo>
                      <a:pt x="3" y="16"/>
                      <a:pt x="4" y="16"/>
                      <a:pt x="4" y="17"/>
                    </a:cubicBezTo>
                    <a:cubicBezTo>
                      <a:pt x="4" y="19"/>
                      <a:pt x="4" y="20"/>
                      <a:pt x="5" y="22"/>
                    </a:cubicBezTo>
                    <a:cubicBezTo>
                      <a:pt x="5" y="23"/>
                      <a:pt x="5" y="24"/>
                      <a:pt x="6" y="25"/>
                    </a:cubicBezTo>
                    <a:cubicBezTo>
                      <a:pt x="8" y="26"/>
                      <a:pt x="6" y="27"/>
                      <a:pt x="7" y="28"/>
                    </a:cubicBezTo>
                    <a:cubicBezTo>
                      <a:pt x="7" y="30"/>
                      <a:pt x="8" y="29"/>
                      <a:pt x="8" y="29"/>
                    </a:cubicBezTo>
                    <a:cubicBezTo>
                      <a:pt x="10" y="29"/>
                      <a:pt x="10" y="30"/>
                      <a:pt x="10" y="31"/>
                    </a:cubicBezTo>
                    <a:cubicBezTo>
                      <a:pt x="11" y="31"/>
                      <a:pt x="12" y="30"/>
                      <a:pt x="12" y="30"/>
                    </a:cubicBezTo>
                    <a:cubicBezTo>
                      <a:pt x="13" y="29"/>
                      <a:pt x="13" y="31"/>
                      <a:pt x="13" y="31"/>
                    </a:cubicBezTo>
                    <a:cubicBezTo>
                      <a:pt x="14" y="32"/>
                      <a:pt x="13" y="25"/>
                      <a:pt x="13" y="26"/>
                    </a:cubicBezTo>
                    <a:cubicBezTo>
                      <a:pt x="13" y="25"/>
                      <a:pt x="16" y="26"/>
                      <a:pt x="17" y="26"/>
                    </a:cubicBezTo>
                    <a:cubicBezTo>
                      <a:pt x="17" y="25"/>
                      <a:pt x="14" y="24"/>
                      <a:pt x="14" y="23"/>
                    </a:cubicBezTo>
                    <a:cubicBezTo>
                      <a:pt x="15" y="21"/>
                      <a:pt x="17" y="23"/>
                      <a:pt x="17" y="24"/>
                    </a:cubicBezTo>
                    <a:cubicBezTo>
                      <a:pt x="19" y="25"/>
                      <a:pt x="18" y="23"/>
                      <a:pt x="18" y="22"/>
                    </a:cubicBezTo>
                    <a:cubicBezTo>
                      <a:pt x="18" y="21"/>
                      <a:pt x="21" y="23"/>
                      <a:pt x="21" y="23"/>
                    </a:cubicBezTo>
                    <a:cubicBezTo>
                      <a:pt x="21" y="22"/>
                      <a:pt x="19" y="19"/>
                      <a:pt x="19" y="19"/>
                    </a:cubicBezTo>
                    <a:cubicBezTo>
                      <a:pt x="18" y="18"/>
                      <a:pt x="16" y="18"/>
                      <a:pt x="15" y="17"/>
                    </a:cubicBezTo>
                    <a:cubicBezTo>
                      <a:pt x="15" y="17"/>
                      <a:pt x="15" y="15"/>
                      <a:pt x="15" y="16"/>
                    </a:cubicBezTo>
                    <a:cubicBezTo>
                      <a:pt x="14" y="14"/>
                      <a:pt x="11" y="12"/>
                      <a:pt x="11" y="10"/>
                    </a:cubicBezTo>
                    <a:cubicBezTo>
                      <a:pt x="12" y="6"/>
                      <a:pt x="15" y="10"/>
                      <a:pt x="16" y="11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7" y="9"/>
                      <a:pt x="18" y="10"/>
                      <a:pt x="18" y="11"/>
                    </a:cubicBezTo>
                    <a:cubicBezTo>
                      <a:pt x="18" y="11"/>
                      <a:pt x="17" y="9"/>
                      <a:pt x="17" y="9"/>
                    </a:cubicBezTo>
                    <a:cubicBezTo>
                      <a:pt x="18" y="9"/>
                      <a:pt x="20" y="10"/>
                      <a:pt x="21" y="10"/>
                    </a:cubicBezTo>
                    <a:cubicBezTo>
                      <a:pt x="21" y="9"/>
                      <a:pt x="17" y="9"/>
                      <a:pt x="17" y="7"/>
                    </a:cubicBezTo>
                    <a:cubicBezTo>
                      <a:pt x="17" y="7"/>
                      <a:pt x="21" y="5"/>
                      <a:pt x="22" y="5"/>
                    </a:cubicBezTo>
                    <a:cubicBezTo>
                      <a:pt x="22" y="5"/>
                      <a:pt x="21" y="7"/>
                      <a:pt x="21" y="7"/>
                    </a:cubicBezTo>
                    <a:cubicBezTo>
                      <a:pt x="21" y="7"/>
                      <a:pt x="24" y="5"/>
                      <a:pt x="25" y="5"/>
                    </a:cubicBezTo>
                    <a:cubicBezTo>
                      <a:pt x="26" y="5"/>
                      <a:pt x="27" y="6"/>
                      <a:pt x="29" y="7"/>
                    </a:cubicBezTo>
                    <a:cubicBezTo>
                      <a:pt x="30" y="5"/>
                      <a:pt x="31" y="2"/>
                      <a:pt x="3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70" name="Freeform 672">
                <a:extLst>
                  <a:ext uri="{FF2B5EF4-FFF2-40B4-BE49-F238E27FC236}">
                    <a16:creationId xmlns:a16="http://schemas.microsoft.com/office/drawing/2014/main" id="{57E07A7C-8074-374D-85FA-85478C4EB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1658" y="6940194"/>
                <a:ext cx="140126" cy="92381"/>
              </a:xfrm>
              <a:custGeom>
                <a:avLst/>
                <a:gdLst>
                  <a:gd name="T0" fmla="*/ 15 w 15"/>
                  <a:gd name="T1" fmla="*/ 6 h 10"/>
                  <a:gd name="T2" fmla="*/ 10 w 15"/>
                  <a:gd name="T3" fmla="*/ 1 h 10"/>
                  <a:gd name="T4" fmla="*/ 2 w 15"/>
                  <a:gd name="T5" fmla="*/ 5 h 10"/>
                  <a:gd name="T6" fmla="*/ 1 w 15"/>
                  <a:gd name="T7" fmla="*/ 9 h 10"/>
                  <a:gd name="T8" fmla="*/ 6 w 15"/>
                  <a:gd name="T9" fmla="*/ 9 h 10"/>
                  <a:gd name="T10" fmla="*/ 11 w 15"/>
                  <a:gd name="T11" fmla="*/ 7 h 10"/>
                  <a:gd name="T12" fmla="*/ 15 w 15"/>
                  <a:gd name="T13" fmla="*/ 6 h 10"/>
                  <a:gd name="T14" fmla="*/ 15 w 15"/>
                  <a:gd name="T15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0">
                    <a:moveTo>
                      <a:pt x="15" y="6"/>
                    </a:moveTo>
                    <a:cubicBezTo>
                      <a:pt x="13" y="4"/>
                      <a:pt x="10" y="4"/>
                      <a:pt x="10" y="1"/>
                    </a:cubicBezTo>
                    <a:cubicBezTo>
                      <a:pt x="5" y="0"/>
                      <a:pt x="4" y="0"/>
                      <a:pt x="2" y="5"/>
                    </a:cubicBezTo>
                    <a:cubicBezTo>
                      <a:pt x="2" y="6"/>
                      <a:pt x="0" y="9"/>
                      <a:pt x="1" y="9"/>
                    </a:cubicBezTo>
                    <a:cubicBezTo>
                      <a:pt x="3" y="10"/>
                      <a:pt x="5" y="10"/>
                      <a:pt x="6" y="9"/>
                    </a:cubicBezTo>
                    <a:cubicBezTo>
                      <a:pt x="8" y="8"/>
                      <a:pt x="9" y="7"/>
                      <a:pt x="11" y="7"/>
                    </a:cubicBezTo>
                    <a:cubicBezTo>
                      <a:pt x="11" y="7"/>
                      <a:pt x="15" y="7"/>
                      <a:pt x="15" y="6"/>
                    </a:cubicBezTo>
                    <a:cubicBezTo>
                      <a:pt x="14" y="6"/>
                      <a:pt x="15" y="7"/>
                      <a:pt x="15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71" name="Freeform 673">
                <a:extLst>
                  <a:ext uri="{FF2B5EF4-FFF2-40B4-BE49-F238E27FC236}">
                    <a16:creationId xmlns:a16="http://schemas.microsoft.com/office/drawing/2014/main" id="{A30E25C8-0C35-8842-A5EA-4DA42922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2297" y="6911528"/>
                <a:ext cx="82802" cy="168837"/>
              </a:xfrm>
              <a:custGeom>
                <a:avLst/>
                <a:gdLst>
                  <a:gd name="T0" fmla="*/ 6 w 9"/>
                  <a:gd name="T1" fmla="*/ 16 h 18"/>
                  <a:gd name="T2" fmla="*/ 7 w 9"/>
                  <a:gd name="T3" fmla="*/ 11 h 18"/>
                  <a:gd name="T4" fmla="*/ 6 w 9"/>
                  <a:gd name="T5" fmla="*/ 6 h 18"/>
                  <a:gd name="T6" fmla="*/ 7 w 9"/>
                  <a:gd name="T7" fmla="*/ 4 h 18"/>
                  <a:gd name="T8" fmla="*/ 3 w 9"/>
                  <a:gd name="T9" fmla="*/ 1 h 18"/>
                  <a:gd name="T10" fmla="*/ 0 w 9"/>
                  <a:gd name="T11" fmla="*/ 9 h 18"/>
                  <a:gd name="T12" fmla="*/ 4 w 9"/>
                  <a:gd name="T13" fmla="*/ 18 h 18"/>
                  <a:gd name="T14" fmla="*/ 6 w 9"/>
                  <a:gd name="T15" fmla="*/ 16 h 18"/>
                  <a:gd name="T16" fmla="*/ 6 w 9"/>
                  <a:gd name="T17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8">
                    <a:moveTo>
                      <a:pt x="6" y="16"/>
                    </a:moveTo>
                    <a:cubicBezTo>
                      <a:pt x="7" y="14"/>
                      <a:pt x="9" y="12"/>
                      <a:pt x="7" y="11"/>
                    </a:cubicBezTo>
                    <a:cubicBezTo>
                      <a:pt x="6" y="10"/>
                      <a:pt x="5" y="8"/>
                      <a:pt x="6" y="6"/>
                    </a:cubicBezTo>
                    <a:cubicBezTo>
                      <a:pt x="6" y="6"/>
                      <a:pt x="7" y="4"/>
                      <a:pt x="7" y="4"/>
                    </a:cubicBezTo>
                    <a:cubicBezTo>
                      <a:pt x="6" y="3"/>
                      <a:pt x="4" y="1"/>
                      <a:pt x="3" y="1"/>
                    </a:cubicBezTo>
                    <a:cubicBezTo>
                      <a:pt x="0" y="0"/>
                      <a:pt x="0" y="7"/>
                      <a:pt x="0" y="9"/>
                    </a:cubicBezTo>
                    <a:cubicBezTo>
                      <a:pt x="0" y="13"/>
                      <a:pt x="2" y="15"/>
                      <a:pt x="4" y="18"/>
                    </a:cubicBezTo>
                    <a:cubicBezTo>
                      <a:pt x="5" y="17"/>
                      <a:pt x="6" y="16"/>
                      <a:pt x="6" y="16"/>
                    </a:cubicBezTo>
                    <a:cubicBezTo>
                      <a:pt x="7" y="14"/>
                      <a:pt x="6" y="16"/>
                      <a:pt x="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72" name="Freeform 674">
                <a:extLst>
                  <a:ext uri="{FF2B5EF4-FFF2-40B4-BE49-F238E27FC236}">
                    <a16:creationId xmlns:a16="http://schemas.microsoft.com/office/drawing/2014/main" id="{C72ADEB3-21CE-2D45-988D-C5B6C0526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065" y="6930642"/>
                <a:ext cx="121018" cy="82827"/>
              </a:xfrm>
              <a:custGeom>
                <a:avLst/>
                <a:gdLst>
                  <a:gd name="T0" fmla="*/ 11 w 13"/>
                  <a:gd name="T1" fmla="*/ 0 h 9"/>
                  <a:gd name="T2" fmla="*/ 2 w 13"/>
                  <a:gd name="T3" fmla="*/ 2 h 9"/>
                  <a:gd name="T4" fmla="*/ 3 w 13"/>
                  <a:gd name="T5" fmla="*/ 9 h 9"/>
                  <a:gd name="T6" fmla="*/ 7 w 13"/>
                  <a:gd name="T7" fmla="*/ 8 h 9"/>
                  <a:gd name="T8" fmla="*/ 10 w 13"/>
                  <a:gd name="T9" fmla="*/ 7 h 9"/>
                  <a:gd name="T10" fmla="*/ 11 w 13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9">
                    <a:moveTo>
                      <a:pt x="11" y="0"/>
                    </a:moveTo>
                    <a:cubicBezTo>
                      <a:pt x="9" y="0"/>
                      <a:pt x="2" y="0"/>
                      <a:pt x="2" y="2"/>
                    </a:cubicBezTo>
                    <a:cubicBezTo>
                      <a:pt x="0" y="4"/>
                      <a:pt x="0" y="8"/>
                      <a:pt x="3" y="9"/>
                    </a:cubicBezTo>
                    <a:cubicBezTo>
                      <a:pt x="4" y="8"/>
                      <a:pt x="6" y="9"/>
                      <a:pt x="7" y="8"/>
                    </a:cubicBezTo>
                    <a:cubicBezTo>
                      <a:pt x="8" y="8"/>
                      <a:pt x="9" y="6"/>
                      <a:pt x="10" y="7"/>
                    </a:cubicBezTo>
                    <a:cubicBezTo>
                      <a:pt x="13" y="9"/>
                      <a:pt x="11" y="1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73" name="Freeform 675">
                <a:extLst>
                  <a:ext uri="{FF2B5EF4-FFF2-40B4-BE49-F238E27FC236}">
                    <a16:creationId xmlns:a16="http://schemas.microsoft.com/office/drawing/2014/main" id="{1F5A5DC3-C017-6B4E-88B5-EF17F4C182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55541" y="6984792"/>
                <a:ext cx="178344" cy="149722"/>
              </a:xfrm>
              <a:custGeom>
                <a:avLst/>
                <a:gdLst>
                  <a:gd name="T0" fmla="*/ 19 w 19"/>
                  <a:gd name="T1" fmla="*/ 14 h 16"/>
                  <a:gd name="T2" fmla="*/ 17 w 19"/>
                  <a:gd name="T3" fmla="*/ 10 h 16"/>
                  <a:gd name="T4" fmla="*/ 16 w 19"/>
                  <a:gd name="T5" fmla="*/ 7 h 16"/>
                  <a:gd name="T6" fmla="*/ 14 w 19"/>
                  <a:gd name="T7" fmla="*/ 3 h 16"/>
                  <a:gd name="T8" fmla="*/ 12 w 19"/>
                  <a:gd name="T9" fmla="*/ 0 h 16"/>
                  <a:gd name="T10" fmla="*/ 6 w 19"/>
                  <a:gd name="T11" fmla="*/ 6 h 16"/>
                  <a:gd name="T12" fmla="*/ 9 w 19"/>
                  <a:gd name="T13" fmla="*/ 9 h 16"/>
                  <a:gd name="T14" fmla="*/ 12 w 19"/>
                  <a:gd name="T15" fmla="*/ 11 h 16"/>
                  <a:gd name="T16" fmla="*/ 16 w 19"/>
                  <a:gd name="T17" fmla="*/ 13 h 16"/>
                  <a:gd name="T18" fmla="*/ 19 w 19"/>
                  <a:gd name="T19" fmla="*/ 14 h 16"/>
                  <a:gd name="T20" fmla="*/ 19 w 19"/>
                  <a:gd name="T21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6">
                    <a:moveTo>
                      <a:pt x="19" y="14"/>
                    </a:moveTo>
                    <a:cubicBezTo>
                      <a:pt x="19" y="12"/>
                      <a:pt x="19" y="11"/>
                      <a:pt x="17" y="10"/>
                    </a:cubicBezTo>
                    <a:cubicBezTo>
                      <a:pt x="15" y="9"/>
                      <a:pt x="17" y="8"/>
                      <a:pt x="16" y="7"/>
                    </a:cubicBezTo>
                    <a:cubicBezTo>
                      <a:pt x="15" y="5"/>
                      <a:pt x="14" y="6"/>
                      <a:pt x="14" y="3"/>
                    </a:cubicBezTo>
                    <a:cubicBezTo>
                      <a:pt x="14" y="3"/>
                      <a:pt x="11" y="1"/>
                      <a:pt x="12" y="0"/>
                    </a:cubicBezTo>
                    <a:cubicBezTo>
                      <a:pt x="9" y="0"/>
                      <a:pt x="0" y="1"/>
                      <a:pt x="6" y="6"/>
                    </a:cubicBezTo>
                    <a:cubicBezTo>
                      <a:pt x="7" y="7"/>
                      <a:pt x="8" y="8"/>
                      <a:pt x="9" y="9"/>
                    </a:cubicBezTo>
                    <a:cubicBezTo>
                      <a:pt x="10" y="10"/>
                      <a:pt x="11" y="10"/>
                      <a:pt x="12" y="11"/>
                    </a:cubicBezTo>
                    <a:cubicBezTo>
                      <a:pt x="14" y="11"/>
                      <a:pt x="16" y="11"/>
                      <a:pt x="16" y="13"/>
                    </a:cubicBezTo>
                    <a:cubicBezTo>
                      <a:pt x="17" y="14"/>
                      <a:pt x="18" y="16"/>
                      <a:pt x="19" y="14"/>
                    </a:cubicBezTo>
                    <a:cubicBezTo>
                      <a:pt x="19" y="13"/>
                      <a:pt x="18" y="15"/>
                      <a:pt x="19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74" name="Freeform 676">
                <a:extLst>
                  <a:ext uri="{FF2B5EF4-FFF2-40B4-BE49-F238E27FC236}">
                    <a16:creationId xmlns:a16="http://schemas.microsoft.com/office/drawing/2014/main" id="{03C89885-7B70-754A-BCA4-DE029882E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22419" y="7061246"/>
                <a:ext cx="923563" cy="783646"/>
              </a:xfrm>
              <a:custGeom>
                <a:avLst/>
                <a:gdLst>
                  <a:gd name="T0" fmla="*/ 95 w 99"/>
                  <a:gd name="T1" fmla="*/ 73 h 84"/>
                  <a:gd name="T2" fmla="*/ 93 w 99"/>
                  <a:gd name="T3" fmla="*/ 68 h 84"/>
                  <a:gd name="T4" fmla="*/ 90 w 99"/>
                  <a:gd name="T5" fmla="*/ 65 h 84"/>
                  <a:gd name="T6" fmla="*/ 86 w 99"/>
                  <a:gd name="T7" fmla="*/ 60 h 84"/>
                  <a:gd name="T8" fmla="*/ 87 w 99"/>
                  <a:gd name="T9" fmla="*/ 55 h 84"/>
                  <a:gd name="T10" fmla="*/ 89 w 99"/>
                  <a:gd name="T11" fmla="*/ 50 h 84"/>
                  <a:gd name="T12" fmla="*/ 84 w 99"/>
                  <a:gd name="T13" fmla="*/ 49 h 84"/>
                  <a:gd name="T14" fmla="*/ 84 w 99"/>
                  <a:gd name="T15" fmla="*/ 46 h 84"/>
                  <a:gd name="T16" fmla="*/ 84 w 99"/>
                  <a:gd name="T17" fmla="*/ 40 h 84"/>
                  <a:gd name="T18" fmla="*/ 82 w 99"/>
                  <a:gd name="T19" fmla="*/ 36 h 84"/>
                  <a:gd name="T20" fmla="*/ 85 w 99"/>
                  <a:gd name="T21" fmla="*/ 31 h 84"/>
                  <a:gd name="T22" fmla="*/ 86 w 99"/>
                  <a:gd name="T23" fmla="*/ 20 h 84"/>
                  <a:gd name="T24" fmla="*/ 79 w 99"/>
                  <a:gd name="T25" fmla="*/ 18 h 84"/>
                  <a:gd name="T26" fmla="*/ 76 w 99"/>
                  <a:gd name="T27" fmla="*/ 15 h 84"/>
                  <a:gd name="T28" fmla="*/ 71 w 99"/>
                  <a:gd name="T29" fmla="*/ 13 h 84"/>
                  <a:gd name="T30" fmla="*/ 66 w 99"/>
                  <a:gd name="T31" fmla="*/ 12 h 84"/>
                  <a:gd name="T32" fmla="*/ 61 w 99"/>
                  <a:gd name="T33" fmla="*/ 11 h 84"/>
                  <a:gd name="T34" fmla="*/ 57 w 99"/>
                  <a:gd name="T35" fmla="*/ 12 h 84"/>
                  <a:gd name="T36" fmla="*/ 53 w 99"/>
                  <a:gd name="T37" fmla="*/ 15 h 84"/>
                  <a:gd name="T38" fmla="*/ 49 w 99"/>
                  <a:gd name="T39" fmla="*/ 17 h 84"/>
                  <a:gd name="T40" fmla="*/ 46 w 99"/>
                  <a:gd name="T41" fmla="*/ 20 h 84"/>
                  <a:gd name="T42" fmla="*/ 33 w 99"/>
                  <a:gd name="T43" fmla="*/ 18 h 84"/>
                  <a:gd name="T44" fmla="*/ 30 w 99"/>
                  <a:gd name="T45" fmla="*/ 16 h 84"/>
                  <a:gd name="T46" fmla="*/ 25 w 99"/>
                  <a:gd name="T47" fmla="*/ 15 h 84"/>
                  <a:gd name="T48" fmla="*/ 24 w 99"/>
                  <a:gd name="T49" fmla="*/ 10 h 84"/>
                  <a:gd name="T50" fmla="*/ 20 w 99"/>
                  <a:gd name="T51" fmla="*/ 5 h 84"/>
                  <a:gd name="T52" fmla="*/ 14 w 99"/>
                  <a:gd name="T53" fmla="*/ 5 h 84"/>
                  <a:gd name="T54" fmla="*/ 11 w 99"/>
                  <a:gd name="T55" fmla="*/ 7 h 84"/>
                  <a:gd name="T56" fmla="*/ 5 w 99"/>
                  <a:gd name="T57" fmla="*/ 4 h 84"/>
                  <a:gd name="T58" fmla="*/ 1 w 99"/>
                  <a:gd name="T59" fmla="*/ 3 h 84"/>
                  <a:gd name="T60" fmla="*/ 0 w 99"/>
                  <a:gd name="T61" fmla="*/ 5 h 84"/>
                  <a:gd name="T62" fmla="*/ 1 w 99"/>
                  <a:gd name="T63" fmla="*/ 8 h 84"/>
                  <a:gd name="T64" fmla="*/ 1 w 99"/>
                  <a:gd name="T65" fmla="*/ 10 h 84"/>
                  <a:gd name="T66" fmla="*/ 1 w 99"/>
                  <a:gd name="T67" fmla="*/ 12 h 84"/>
                  <a:gd name="T68" fmla="*/ 3 w 99"/>
                  <a:gd name="T69" fmla="*/ 14 h 84"/>
                  <a:gd name="T70" fmla="*/ 3 w 99"/>
                  <a:gd name="T71" fmla="*/ 16 h 84"/>
                  <a:gd name="T72" fmla="*/ 5 w 99"/>
                  <a:gd name="T73" fmla="*/ 21 h 84"/>
                  <a:gd name="T74" fmla="*/ 8 w 99"/>
                  <a:gd name="T75" fmla="*/ 24 h 84"/>
                  <a:gd name="T76" fmla="*/ 10 w 99"/>
                  <a:gd name="T77" fmla="*/ 25 h 84"/>
                  <a:gd name="T78" fmla="*/ 8 w 99"/>
                  <a:gd name="T79" fmla="*/ 37 h 84"/>
                  <a:gd name="T80" fmla="*/ 12 w 99"/>
                  <a:gd name="T81" fmla="*/ 41 h 84"/>
                  <a:gd name="T82" fmla="*/ 18 w 99"/>
                  <a:gd name="T83" fmla="*/ 47 h 84"/>
                  <a:gd name="T84" fmla="*/ 17 w 99"/>
                  <a:gd name="T85" fmla="*/ 50 h 84"/>
                  <a:gd name="T86" fmla="*/ 19 w 99"/>
                  <a:gd name="T87" fmla="*/ 52 h 84"/>
                  <a:gd name="T88" fmla="*/ 22 w 99"/>
                  <a:gd name="T89" fmla="*/ 58 h 84"/>
                  <a:gd name="T90" fmla="*/ 24 w 99"/>
                  <a:gd name="T91" fmla="*/ 55 h 84"/>
                  <a:gd name="T92" fmla="*/ 25 w 99"/>
                  <a:gd name="T93" fmla="*/ 56 h 84"/>
                  <a:gd name="T94" fmla="*/ 26 w 99"/>
                  <a:gd name="T95" fmla="*/ 57 h 84"/>
                  <a:gd name="T96" fmla="*/ 30 w 99"/>
                  <a:gd name="T97" fmla="*/ 57 h 84"/>
                  <a:gd name="T98" fmla="*/ 35 w 99"/>
                  <a:gd name="T99" fmla="*/ 66 h 84"/>
                  <a:gd name="T100" fmla="*/ 46 w 99"/>
                  <a:gd name="T101" fmla="*/ 74 h 84"/>
                  <a:gd name="T102" fmla="*/ 52 w 99"/>
                  <a:gd name="T103" fmla="*/ 76 h 84"/>
                  <a:gd name="T104" fmla="*/ 56 w 99"/>
                  <a:gd name="T105" fmla="*/ 75 h 84"/>
                  <a:gd name="T106" fmla="*/ 56 w 99"/>
                  <a:gd name="T107" fmla="*/ 76 h 84"/>
                  <a:gd name="T108" fmla="*/ 61 w 99"/>
                  <a:gd name="T109" fmla="*/ 73 h 84"/>
                  <a:gd name="T110" fmla="*/ 60 w 99"/>
                  <a:gd name="T111" fmla="*/ 73 h 84"/>
                  <a:gd name="T112" fmla="*/ 62 w 99"/>
                  <a:gd name="T113" fmla="*/ 73 h 84"/>
                  <a:gd name="T114" fmla="*/ 65 w 99"/>
                  <a:gd name="T115" fmla="*/ 77 h 84"/>
                  <a:gd name="T116" fmla="*/ 69 w 99"/>
                  <a:gd name="T117" fmla="*/ 81 h 84"/>
                  <a:gd name="T118" fmla="*/ 88 w 99"/>
                  <a:gd name="T119" fmla="*/ 84 h 84"/>
                  <a:gd name="T120" fmla="*/ 92 w 99"/>
                  <a:gd name="T121" fmla="*/ 77 h 84"/>
                  <a:gd name="T122" fmla="*/ 95 w 99"/>
                  <a:gd name="T123" fmla="*/ 73 h 84"/>
                  <a:gd name="T124" fmla="*/ 95 w 99"/>
                  <a:gd name="T125" fmla="*/ 7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9" h="84">
                    <a:moveTo>
                      <a:pt x="95" y="73"/>
                    </a:moveTo>
                    <a:cubicBezTo>
                      <a:pt x="93" y="72"/>
                      <a:pt x="94" y="70"/>
                      <a:pt x="93" y="68"/>
                    </a:cubicBezTo>
                    <a:cubicBezTo>
                      <a:pt x="93" y="67"/>
                      <a:pt x="91" y="66"/>
                      <a:pt x="90" y="65"/>
                    </a:cubicBezTo>
                    <a:cubicBezTo>
                      <a:pt x="88" y="64"/>
                      <a:pt x="87" y="62"/>
                      <a:pt x="86" y="60"/>
                    </a:cubicBezTo>
                    <a:cubicBezTo>
                      <a:pt x="84" y="58"/>
                      <a:pt x="85" y="58"/>
                      <a:pt x="87" y="55"/>
                    </a:cubicBezTo>
                    <a:cubicBezTo>
                      <a:pt x="88" y="54"/>
                      <a:pt x="90" y="52"/>
                      <a:pt x="89" y="50"/>
                    </a:cubicBezTo>
                    <a:cubicBezTo>
                      <a:pt x="88" y="49"/>
                      <a:pt x="85" y="49"/>
                      <a:pt x="84" y="49"/>
                    </a:cubicBezTo>
                    <a:cubicBezTo>
                      <a:pt x="83" y="48"/>
                      <a:pt x="84" y="46"/>
                      <a:pt x="84" y="46"/>
                    </a:cubicBezTo>
                    <a:cubicBezTo>
                      <a:pt x="83" y="44"/>
                      <a:pt x="83" y="41"/>
                      <a:pt x="84" y="40"/>
                    </a:cubicBezTo>
                    <a:cubicBezTo>
                      <a:pt x="86" y="38"/>
                      <a:pt x="83" y="37"/>
                      <a:pt x="82" y="36"/>
                    </a:cubicBezTo>
                    <a:cubicBezTo>
                      <a:pt x="82" y="35"/>
                      <a:pt x="84" y="32"/>
                      <a:pt x="85" y="31"/>
                    </a:cubicBezTo>
                    <a:cubicBezTo>
                      <a:pt x="85" y="30"/>
                      <a:pt x="87" y="20"/>
                      <a:pt x="86" y="20"/>
                    </a:cubicBezTo>
                    <a:cubicBezTo>
                      <a:pt x="83" y="20"/>
                      <a:pt x="82" y="20"/>
                      <a:pt x="79" y="18"/>
                    </a:cubicBezTo>
                    <a:cubicBezTo>
                      <a:pt x="78" y="17"/>
                      <a:pt x="77" y="16"/>
                      <a:pt x="76" y="15"/>
                    </a:cubicBezTo>
                    <a:cubicBezTo>
                      <a:pt x="75" y="14"/>
                      <a:pt x="72" y="14"/>
                      <a:pt x="71" y="13"/>
                    </a:cubicBezTo>
                    <a:cubicBezTo>
                      <a:pt x="69" y="13"/>
                      <a:pt x="68" y="13"/>
                      <a:pt x="66" y="12"/>
                    </a:cubicBezTo>
                    <a:cubicBezTo>
                      <a:pt x="65" y="10"/>
                      <a:pt x="63" y="11"/>
                      <a:pt x="61" y="11"/>
                    </a:cubicBezTo>
                    <a:cubicBezTo>
                      <a:pt x="60" y="12"/>
                      <a:pt x="58" y="11"/>
                      <a:pt x="57" y="12"/>
                    </a:cubicBezTo>
                    <a:cubicBezTo>
                      <a:pt x="55" y="12"/>
                      <a:pt x="54" y="14"/>
                      <a:pt x="53" y="15"/>
                    </a:cubicBezTo>
                    <a:cubicBezTo>
                      <a:pt x="52" y="16"/>
                      <a:pt x="49" y="15"/>
                      <a:pt x="49" y="17"/>
                    </a:cubicBezTo>
                    <a:cubicBezTo>
                      <a:pt x="49" y="19"/>
                      <a:pt x="48" y="19"/>
                      <a:pt x="46" y="20"/>
                    </a:cubicBezTo>
                    <a:cubicBezTo>
                      <a:pt x="41" y="21"/>
                      <a:pt x="37" y="21"/>
                      <a:pt x="33" y="18"/>
                    </a:cubicBezTo>
                    <a:cubicBezTo>
                      <a:pt x="32" y="17"/>
                      <a:pt x="31" y="16"/>
                      <a:pt x="30" y="16"/>
                    </a:cubicBezTo>
                    <a:cubicBezTo>
                      <a:pt x="28" y="14"/>
                      <a:pt x="27" y="15"/>
                      <a:pt x="25" y="15"/>
                    </a:cubicBezTo>
                    <a:cubicBezTo>
                      <a:pt x="24" y="14"/>
                      <a:pt x="24" y="11"/>
                      <a:pt x="24" y="10"/>
                    </a:cubicBezTo>
                    <a:cubicBezTo>
                      <a:pt x="21" y="9"/>
                      <a:pt x="20" y="8"/>
                      <a:pt x="20" y="5"/>
                    </a:cubicBezTo>
                    <a:cubicBezTo>
                      <a:pt x="20" y="0"/>
                      <a:pt x="16" y="3"/>
                      <a:pt x="14" y="5"/>
                    </a:cubicBezTo>
                    <a:cubicBezTo>
                      <a:pt x="13" y="6"/>
                      <a:pt x="12" y="7"/>
                      <a:pt x="11" y="7"/>
                    </a:cubicBezTo>
                    <a:cubicBezTo>
                      <a:pt x="9" y="6"/>
                      <a:pt x="6" y="6"/>
                      <a:pt x="5" y="4"/>
                    </a:cubicBezTo>
                    <a:cubicBezTo>
                      <a:pt x="3" y="2"/>
                      <a:pt x="3" y="1"/>
                      <a:pt x="1" y="3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6"/>
                      <a:pt x="0" y="7"/>
                      <a:pt x="1" y="8"/>
                    </a:cubicBezTo>
                    <a:cubicBezTo>
                      <a:pt x="1" y="8"/>
                      <a:pt x="2" y="10"/>
                      <a:pt x="1" y="10"/>
                    </a:cubicBezTo>
                    <a:cubicBezTo>
                      <a:pt x="1" y="11"/>
                      <a:pt x="0" y="11"/>
                      <a:pt x="1" y="12"/>
                    </a:cubicBezTo>
                    <a:cubicBezTo>
                      <a:pt x="1" y="13"/>
                      <a:pt x="3" y="13"/>
                      <a:pt x="3" y="14"/>
                    </a:cubicBezTo>
                    <a:cubicBezTo>
                      <a:pt x="3" y="15"/>
                      <a:pt x="2" y="16"/>
                      <a:pt x="3" y="16"/>
                    </a:cubicBezTo>
                    <a:cubicBezTo>
                      <a:pt x="4" y="18"/>
                      <a:pt x="4" y="19"/>
                      <a:pt x="5" y="21"/>
                    </a:cubicBezTo>
                    <a:cubicBezTo>
                      <a:pt x="6" y="22"/>
                      <a:pt x="6" y="23"/>
                      <a:pt x="8" y="24"/>
                    </a:cubicBezTo>
                    <a:cubicBezTo>
                      <a:pt x="8" y="24"/>
                      <a:pt x="10" y="25"/>
                      <a:pt x="10" y="25"/>
                    </a:cubicBezTo>
                    <a:cubicBezTo>
                      <a:pt x="11" y="29"/>
                      <a:pt x="2" y="33"/>
                      <a:pt x="8" y="37"/>
                    </a:cubicBezTo>
                    <a:cubicBezTo>
                      <a:pt x="10" y="38"/>
                      <a:pt x="10" y="40"/>
                      <a:pt x="12" y="41"/>
                    </a:cubicBezTo>
                    <a:cubicBezTo>
                      <a:pt x="14" y="43"/>
                      <a:pt x="16" y="44"/>
                      <a:pt x="18" y="47"/>
                    </a:cubicBezTo>
                    <a:cubicBezTo>
                      <a:pt x="18" y="48"/>
                      <a:pt x="17" y="49"/>
                      <a:pt x="17" y="50"/>
                    </a:cubicBezTo>
                    <a:cubicBezTo>
                      <a:pt x="18" y="51"/>
                      <a:pt x="20" y="51"/>
                      <a:pt x="19" y="52"/>
                    </a:cubicBezTo>
                    <a:cubicBezTo>
                      <a:pt x="19" y="55"/>
                      <a:pt x="21" y="56"/>
                      <a:pt x="22" y="58"/>
                    </a:cubicBezTo>
                    <a:cubicBezTo>
                      <a:pt x="24" y="57"/>
                      <a:pt x="23" y="56"/>
                      <a:pt x="24" y="55"/>
                    </a:cubicBezTo>
                    <a:cubicBezTo>
                      <a:pt x="24" y="55"/>
                      <a:pt x="25" y="56"/>
                      <a:pt x="25" y="56"/>
                    </a:cubicBezTo>
                    <a:cubicBezTo>
                      <a:pt x="27" y="56"/>
                      <a:pt x="25" y="56"/>
                      <a:pt x="26" y="57"/>
                    </a:cubicBezTo>
                    <a:cubicBezTo>
                      <a:pt x="27" y="58"/>
                      <a:pt x="28" y="55"/>
                      <a:pt x="30" y="57"/>
                    </a:cubicBezTo>
                    <a:cubicBezTo>
                      <a:pt x="32" y="60"/>
                      <a:pt x="33" y="63"/>
                      <a:pt x="35" y="66"/>
                    </a:cubicBezTo>
                    <a:cubicBezTo>
                      <a:pt x="37" y="69"/>
                      <a:pt x="42" y="72"/>
                      <a:pt x="46" y="74"/>
                    </a:cubicBezTo>
                    <a:cubicBezTo>
                      <a:pt x="48" y="75"/>
                      <a:pt x="50" y="75"/>
                      <a:pt x="52" y="76"/>
                    </a:cubicBezTo>
                    <a:cubicBezTo>
                      <a:pt x="53" y="76"/>
                      <a:pt x="56" y="75"/>
                      <a:pt x="56" y="75"/>
                    </a:cubicBezTo>
                    <a:cubicBezTo>
                      <a:pt x="56" y="75"/>
                      <a:pt x="56" y="76"/>
                      <a:pt x="56" y="76"/>
                    </a:cubicBezTo>
                    <a:cubicBezTo>
                      <a:pt x="57" y="76"/>
                      <a:pt x="60" y="74"/>
                      <a:pt x="61" y="73"/>
                    </a:cubicBezTo>
                    <a:cubicBezTo>
                      <a:pt x="61" y="73"/>
                      <a:pt x="60" y="73"/>
                      <a:pt x="60" y="73"/>
                    </a:cubicBezTo>
                    <a:cubicBezTo>
                      <a:pt x="60" y="72"/>
                      <a:pt x="62" y="73"/>
                      <a:pt x="62" y="73"/>
                    </a:cubicBezTo>
                    <a:cubicBezTo>
                      <a:pt x="64" y="74"/>
                      <a:pt x="64" y="75"/>
                      <a:pt x="65" y="77"/>
                    </a:cubicBezTo>
                    <a:cubicBezTo>
                      <a:pt x="66" y="80"/>
                      <a:pt x="67" y="80"/>
                      <a:pt x="69" y="81"/>
                    </a:cubicBezTo>
                    <a:cubicBezTo>
                      <a:pt x="75" y="82"/>
                      <a:pt x="82" y="83"/>
                      <a:pt x="88" y="84"/>
                    </a:cubicBezTo>
                    <a:cubicBezTo>
                      <a:pt x="88" y="80"/>
                      <a:pt x="89" y="79"/>
                      <a:pt x="92" y="77"/>
                    </a:cubicBezTo>
                    <a:cubicBezTo>
                      <a:pt x="94" y="76"/>
                      <a:pt x="99" y="75"/>
                      <a:pt x="95" y="73"/>
                    </a:cubicBezTo>
                    <a:cubicBezTo>
                      <a:pt x="94" y="72"/>
                      <a:pt x="97" y="74"/>
                      <a:pt x="95" y="7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75" name="Freeform 677">
                <a:extLst>
                  <a:ext uri="{FF2B5EF4-FFF2-40B4-BE49-F238E27FC236}">
                    <a16:creationId xmlns:a16="http://schemas.microsoft.com/office/drawing/2014/main" id="{055C223D-3B67-3541-9F00-2FA6D3698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1528" y="7070805"/>
                <a:ext cx="73250" cy="54156"/>
              </a:xfrm>
              <a:custGeom>
                <a:avLst/>
                <a:gdLst>
                  <a:gd name="T0" fmla="*/ 1 w 8"/>
                  <a:gd name="T1" fmla="*/ 1 h 6"/>
                  <a:gd name="T2" fmla="*/ 3 w 8"/>
                  <a:gd name="T3" fmla="*/ 4 h 6"/>
                  <a:gd name="T4" fmla="*/ 8 w 8"/>
                  <a:gd name="T5" fmla="*/ 6 h 6"/>
                  <a:gd name="T6" fmla="*/ 0 w 8"/>
                  <a:gd name="T7" fmla="*/ 0 h 6"/>
                  <a:gd name="T8" fmla="*/ 1 w 8"/>
                  <a:gd name="T9" fmla="*/ 1 h 6"/>
                  <a:gd name="T10" fmla="*/ 1 w 8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1" y="1"/>
                    </a:moveTo>
                    <a:cubicBezTo>
                      <a:pt x="2" y="1"/>
                      <a:pt x="2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7" y="2"/>
                      <a:pt x="3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76" name="Freeform 678">
                <a:extLst>
                  <a:ext uri="{FF2B5EF4-FFF2-40B4-BE49-F238E27FC236}">
                    <a16:creationId xmlns:a16="http://schemas.microsoft.com/office/drawing/2014/main" id="{017CAD24-B578-EB4A-9E53-BEF55A105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4965" y="6844629"/>
                <a:ext cx="328027" cy="168837"/>
              </a:xfrm>
              <a:custGeom>
                <a:avLst/>
                <a:gdLst>
                  <a:gd name="T0" fmla="*/ 26 w 35"/>
                  <a:gd name="T1" fmla="*/ 15 h 18"/>
                  <a:gd name="T2" fmla="*/ 30 w 35"/>
                  <a:gd name="T3" fmla="*/ 17 h 18"/>
                  <a:gd name="T4" fmla="*/ 34 w 35"/>
                  <a:gd name="T5" fmla="*/ 17 h 18"/>
                  <a:gd name="T6" fmla="*/ 33 w 35"/>
                  <a:gd name="T7" fmla="*/ 12 h 18"/>
                  <a:gd name="T8" fmla="*/ 30 w 35"/>
                  <a:gd name="T9" fmla="*/ 10 h 18"/>
                  <a:gd name="T10" fmla="*/ 27 w 35"/>
                  <a:gd name="T11" fmla="*/ 7 h 18"/>
                  <a:gd name="T12" fmla="*/ 19 w 35"/>
                  <a:gd name="T13" fmla="*/ 6 h 18"/>
                  <a:gd name="T14" fmla="*/ 9 w 35"/>
                  <a:gd name="T15" fmla="*/ 4 h 18"/>
                  <a:gd name="T16" fmla="*/ 0 w 35"/>
                  <a:gd name="T17" fmla="*/ 2 h 18"/>
                  <a:gd name="T18" fmla="*/ 8 w 35"/>
                  <a:gd name="T19" fmla="*/ 14 h 18"/>
                  <a:gd name="T20" fmla="*/ 18 w 35"/>
                  <a:gd name="T21" fmla="*/ 18 h 18"/>
                  <a:gd name="T22" fmla="*/ 26 w 35"/>
                  <a:gd name="T23" fmla="*/ 15 h 18"/>
                  <a:gd name="T24" fmla="*/ 26 w 35"/>
                  <a:gd name="T25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18">
                    <a:moveTo>
                      <a:pt x="26" y="15"/>
                    </a:moveTo>
                    <a:cubicBezTo>
                      <a:pt x="27" y="14"/>
                      <a:pt x="29" y="16"/>
                      <a:pt x="30" y="17"/>
                    </a:cubicBezTo>
                    <a:cubicBezTo>
                      <a:pt x="30" y="17"/>
                      <a:pt x="34" y="17"/>
                      <a:pt x="34" y="17"/>
                    </a:cubicBezTo>
                    <a:cubicBezTo>
                      <a:pt x="35" y="16"/>
                      <a:pt x="30" y="12"/>
                      <a:pt x="33" y="12"/>
                    </a:cubicBezTo>
                    <a:cubicBezTo>
                      <a:pt x="32" y="11"/>
                      <a:pt x="30" y="11"/>
                      <a:pt x="30" y="10"/>
                    </a:cubicBezTo>
                    <a:cubicBezTo>
                      <a:pt x="30" y="8"/>
                      <a:pt x="29" y="7"/>
                      <a:pt x="27" y="7"/>
                    </a:cubicBezTo>
                    <a:cubicBezTo>
                      <a:pt x="24" y="7"/>
                      <a:pt x="22" y="8"/>
                      <a:pt x="19" y="6"/>
                    </a:cubicBezTo>
                    <a:cubicBezTo>
                      <a:pt x="16" y="5"/>
                      <a:pt x="13" y="5"/>
                      <a:pt x="9" y="4"/>
                    </a:cubicBezTo>
                    <a:cubicBezTo>
                      <a:pt x="6" y="3"/>
                      <a:pt x="4" y="0"/>
                      <a:pt x="0" y="2"/>
                    </a:cubicBezTo>
                    <a:cubicBezTo>
                      <a:pt x="3" y="6"/>
                      <a:pt x="11" y="7"/>
                      <a:pt x="8" y="14"/>
                    </a:cubicBezTo>
                    <a:cubicBezTo>
                      <a:pt x="11" y="14"/>
                      <a:pt x="18" y="14"/>
                      <a:pt x="18" y="18"/>
                    </a:cubicBezTo>
                    <a:cubicBezTo>
                      <a:pt x="18" y="15"/>
                      <a:pt x="24" y="15"/>
                      <a:pt x="26" y="15"/>
                    </a:cubicBezTo>
                    <a:cubicBezTo>
                      <a:pt x="27" y="14"/>
                      <a:pt x="19" y="15"/>
                      <a:pt x="26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77" name="Freeform 679">
                <a:extLst>
                  <a:ext uri="{FF2B5EF4-FFF2-40B4-BE49-F238E27FC236}">
                    <a16:creationId xmlns:a16="http://schemas.microsoft.com/office/drawing/2014/main" id="{B000A6C0-F11C-744F-B99B-8C6F62697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1083" y="6956125"/>
                <a:ext cx="251591" cy="197506"/>
              </a:xfrm>
              <a:custGeom>
                <a:avLst/>
                <a:gdLst>
                  <a:gd name="T0" fmla="*/ 8 w 27"/>
                  <a:gd name="T1" fmla="*/ 2 h 21"/>
                  <a:gd name="T2" fmla="*/ 10 w 27"/>
                  <a:gd name="T3" fmla="*/ 5 h 21"/>
                  <a:gd name="T4" fmla="*/ 7 w 27"/>
                  <a:gd name="T5" fmla="*/ 5 h 21"/>
                  <a:gd name="T6" fmla="*/ 4 w 27"/>
                  <a:gd name="T7" fmla="*/ 3 h 21"/>
                  <a:gd name="T8" fmla="*/ 4 w 27"/>
                  <a:gd name="T9" fmla="*/ 7 h 21"/>
                  <a:gd name="T10" fmla="*/ 6 w 27"/>
                  <a:gd name="T11" fmla="*/ 11 h 21"/>
                  <a:gd name="T12" fmla="*/ 8 w 27"/>
                  <a:gd name="T13" fmla="*/ 14 h 21"/>
                  <a:gd name="T14" fmla="*/ 9 w 27"/>
                  <a:gd name="T15" fmla="*/ 17 h 21"/>
                  <a:gd name="T16" fmla="*/ 16 w 27"/>
                  <a:gd name="T17" fmla="*/ 13 h 21"/>
                  <a:gd name="T18" fmla="*/ 17 w 27"/>
                  <a:gd name="T19" fmla="*/ 16 h 21"/>
                  <a:gd name="T20" fmla="*/ 21 w 27"/>
                  <a:gd name="T21" fmla="*/ 21 h 21"/>
                  <a:gd name="T22" fmla="*/ 21 w 27"/>
                  <a:gd name="T23" fmla="*/ 18 h 21"/>
                  <a:gd name="T24" fmla="*/ 23 w 27"/>
                  <a:gd name="T25" fmla="*/ 16 h 21"/>
                  <a:gd name="T26" fmla="*/ 25 w 27"/>
                  <a:gd name="T27" fmla="*/ 11 h 21"/>
                  <a:gd name="T28" fmla="*/ 19 w 27"/>
                  <a:gd name="T29" fmla="*/ 1 h 21"/>
                  <a:gd name="T30" fmla="*/ 12 w 27"/>
                  <a:gd name="T31" fmla="*/ 2 h 21"/>
                  <a:gd name="T32" fmla="*/ 9 w 27"/>
                  <a:gd name="T33" fmla="*/ 0 h 21"/>
                  <a:gd name="T34" fmla="*/ 8 w 27"/>
                  <a:gd name="T35" fmla="*/ 2 h 21"/>
                  <a:gd name="T36" fmla="*/ 8 w 27"/>
                  <a:gd name="T37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1">
                    <a:moveTo>
                      <a:pt x="8" y="2"/>
                    </a:moveTo>
                    <a:cubicBezTo>
                      <a:pt x="8" y="2"/>
                      <a:pt x="11" y="4"/>
                      <a:pt x="10" y="5"/>
                    </a:cubicBezTo>
                    <a:cubicBezTo>
                      <a:pt x="10" y="5"/>
                      <a:pt x="7" y="5"/>
                      <a:pt x="7" y="5"/>
                    </a:cubicBezTo>
                    <a:cubicBezTo>
                      <a:pt x="5" y="5"/>
                      <a:pt x="5" y="3"/>
                      <a:pt x="4" y="3"/>
                    </a:cubicBezTo>
                    <a:cubicBezTo>
                      <a:pt x="0" y="2"/>
                      <a:pt x="4" y="6"/>
                      <a:pt x="4" y="7"/>
                    </a:cubicBezTo>
                    <a:cubicBezTo>
                      <a:pt x="4" y="10"/>
                      <a:pt x="7" y="8"/>
                      <a:pt x="6" y="11"/>
                    </a:cubicBezTo>
                    <a:cubicBezTo>
                      <a:pt x="5" y="13"/>
                      <a:pt x="7" y="13"/>
                      <a:pt x="8" y="14"/>
                    </a:cubicBezTo>
                    <a:cubicBezTo>
                      <a:pt x="9" y="14"/>
                      <a:pt x="9" y="16"/>
                      <a:pt x="9" y="17"/>
                    </a:cubicBezTo>
                    <a:cubicBezTo>
                      <a:pt x="10" y="16"/>
                      <a:pt x="14" y="14"/>
                      <a:pt x="16" y="13"/>
                    </a:cubicBezTo>
                    <a:cubicBezTo>
                      <a:pt x="17" y="13"/>
                      <a:pt x="17" y="15"/>
                      <a:pt x="17" y="16"/>
                    </a:cubicBezTo>
                    <a:cubicBezTo>
                      <a:pt x="17" y="19"/>
                      <a:pt x="18" y="20"/>
                      <a:pt x="21" y="21"/>
                    </a:cubicBezTo>
                    <a:cubicBezTo>
                      <a:pt x="21" y="20"/>
                      <a:pt x="21" y="18"/>
                      <a:pt x="21" y="18"/>
                    </a:cubicBezTo>
                    <a:cubicBezTo>
                      <a:pt x="22" y="17"/>
                      <a:pt x="23" y="17"/>
                      <a:pt x="23" y="16"/>
                    </a:cubicBezTo>
                    <a:cubicBezTo>
                      <a:pt x="24" y="14"/>
                      <a:pt x="24" y="12"/>
                      <a:pt x="25" y="11"/>
                    </a:cubicBezTo>
                    <a:cubicBezTo>
                      <a:pt x="27" y="8"/>
                      <a:pt x="21" y="2"/>
                      <a:pt x="19" y="1"/>
                    </a:cubicBezTo>
                    <a:cubicBezTo>
                      <a:pt x="17" y="4"/>
                      <a:pt x="15" y="4"/>
                      <a:pt x="12" y="2"/>
                    </a:cubicBezTo>
                    <a:cubicBezTo>
                      <a:pt x="12" y="1"/>
                      <a:pt x="10" y="0"/>
                      <a:pt x="9" y="0"/>
                    </a:cubicBezTo>
                    <a:cubicBezTo>
                      <a:pt x="8" y="0"/>
                      <a:pt x="8" y="1"/>
                      <a:pt x="8" y="2"/>
                    </a:cubicBezTo>
                    <a:cubicBezTo>
                      <a:pt x="9" y="3"/>
                      <a:pt x="7" y="0"/>
                      <a:pt x="8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78" name="Freeform 680">
                <a:extLst>
                  <a:ext uri="{FF2B5EF4-FFF2-40B4-BE49-F238E27FC236}">
                    <a16:creationId xmlns:a16="http://schemas.microsoft.com/office/drawing/2014/main" id="{64812DC3-88C8-9A42-B3A9-2AF19A478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33883" y="7574124"/>
                <a:ext cx="82802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7 h 10"/>
                  <a:gd name="T4" fmla="*/ 4 w 9"/>
                  <a:gd name="T5" fmla="*/ 8 h 10"/>
                  <a:gd name="T6" fmla="*/ 9 w 9"/>
                  <a:gd name="T7" fmla="*/ 10 h 10"/>
                  <a:gd name="T8" fmla="*/ 7 w 9"/>
                  <a:gd name="T9" fmla="*/ 5 h 10"/>
                  <a:gd name="T10" fmla="*/ 8 w 9"/>
                  <a:gd name="T11" fmla="*/ 3 h 10"/>
                  <a:gd name="T12" fmla="*/ 3 w 9"/>
                  <a:gd name="T13" fmla="*/ 2 h 10"/>
                  <a:gd name="T14" fmla="*/ 3 w 9"/>
                  <a:gd name="T1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1" y="3"/>
                      <a:pt x="0" y="5"/>
                      <a:pt x="0" y="7"/>
                    </a:cubicBezTo>
                    <a:cubicBezTo>
                      <a:pt x="1" y="7"/>
                      <a:pt x="4" y="7"/>
                      <a:pt x="4" y="8"/>
                    </a:cubicBezTo>
                    <a:cubicBezTo>
                      <a:pt x="6" y="10"/>
                      <a:pt x="7" y="10"/>
                      <a:pt x="9" y="10"/>
                    </a:cubicBezTo>
                    <a:cubicBezTo>
                      <a:pt x="9" y="10"/>
                      <a:pt x="7" y="5"/>
                      <a:pt x="7" y="5"/>
                    </a:cubicBezTo>
                    <a:cubicBezTo>
                      <a:pt x="8" y="5"/>
                      <a:pt x="9" y="5"/>
                      <a:pt x="8" y="3"/>
                    </a:cubicBezTo>
                    <a:cubicBezTo>
                      <a:pt x="6" y="2"/>
                      <a:pt x="5" y="0"/>
                      <a:pt x="3" y="2"/>
                    </a:cubicBezTo>
                    <a:cubicBezTo>
                      <a:pt x="1" y="4"/>
                      <a:pt x="4" y="1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79" name="Freeform 681">
                <a:extLst>
                  <a:ext uri="{FF2B5EF4-FFF2-40B4-BE49-F238E27FC236}">
                    <a16:creationId xmlns:a16="http://schemas.microsoft.com/office/drawing/2014/main" id="{3A202372-B8D4-4641-9FA3-6E3894B94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1595" y="7220525"/>
                <a:ext cx="324841" cy="251658"/>
              </a:xfrm>
              <a:custGeom>
                <a:avLst/>
                <a:gdLst>
                  <a:gd name="T0" fmla="*/ 29 w 35"/>
                  <a:gd name="T1" fmla="*/ 10 h 27"/>
                  <a:gd name="T2" fmla="*/ 30 w 35"/>
                  <a:gd name="T3" fmla="*/ 7 h 27"/>
                  <a:gd name="T4" fmla="*/ 29 w 35"/>
                  <a:gd name="T5" fmla="*/ 5 h 27"/>
                  <a:gd name="T6" fmla="*/ 35 w 35"/>
                  <a:gd name="T7" fmla="*/ 0 h 27"/>
                  <a:gd name="T8" fmla="*/ 25 w 35"/>
                  <a:gd name="T9" fmla="*/ 1 h 27"/>
                  <a:gd name="T10" fmla="*/ 19 w 35"/>
                  <a:gd name="T11" fmla="*/ 2 h 27"/>
                  <a:gd name="T12" fmla="*/ 13 w 35"/>
                  <a:gd name="T13" fmla="*/ 2 h 27"/>
                  <a:gd name="T14" fmla="*/ 8 w 35"/>
                  <a:gd name="T15" fmla="*/ 2 h 27"/>
                  <a:gd name="T16" fmla="*/ 7 w 35"/>
                  <a:gd name="T17" fmla="*/ 4 h 27"/>
                  <a:gd name="T18" fmla="*/ 6 w 35"/>
                  <a:gd name="T19" fmla="*/ 6 h 27"/>
                  <a:gd name="T20" fmla="*/ 3 w 35"/>
                  <a:gd name="T21" fmla="*/ 6 h 27"/>
                  <a:gd name="T22" fmla="*/ 3 w 35"/>
                  <a:gd name="T23" fmla="*/ 10 h 27"/>
                  <a:gd name="T24" fmla="*/ 4 w 35"/>
                  <a:gd name="T25" fmla="*/ 14 h 27"/>
                  <a:gd name="T26" fmla="*/ 2 w 35"/>
                  <a:gd name="T27" fmla="*/ 22 h 27"/>
                  <a:gd name="T28" fmla="*/ 7 w 35"/>
                  <a:gd name="T29" fmla="*/ 27 h 27"/>
                  <a:gd name="T30" fmla="*/ 13 w 35"/>
                  <a:gd name="T31" fmla="*/ 24 h 27"/>
                  <a:gd name="T32" fmla="*/ 22 w 35"/>
                  <a:gd name="T33" fmla="*/ 19 h 27"/>
                  <a:gd name="T34" fmla="*/ 28 w 35"/>
                  <a:gd name="T35" fmla="*/ 15 h 27"/>
                  <a:gd name="T36" fmla="*/ 29 w 35"/>
                  <a:gd name="T37" fmla="*/ 10 h 27"/>
                  <a:gd name="T38" fmla="*/ 29 w 35"/>
                  <a:gd name="T3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" h="27">
                    <a:moveTo>
                      <a:pt x="29" y="10"/>
                    </a:moveTo>
                    <a:cubicBezTo>
                      <a:pt x="30" y="9"/>
                      <a:pt x="31" y="8"/>
                      <a:pt x="30" y="7"/>
                    </a:cubicBezTo>
                    <a:cubicBezTo>
                      <a:pt x="29" y="6"/>
                      <a:pt x="28" y="6"/>
                      <a:pt x="29" y="5"/>
                    </a:cubicBezTo>
                    <a:cubicBezTo>
                      <a:pt x="31" y="3"/>
                      <a:pt x="35" y="3"/>
                      <a:pt x="35" y="0"/>
                    </a:cubicBezTo>
                    <a:cubicBezTo>
                      <a:pt x="32" y="0"/>
                      <a:pt x="28" y="0"/>
                      <a:pt x="25" y="1"/>
                    </a:cubicBezTo>
                    <a:cubicBezTo>
                      <a:pt x="23" y="1"/>
                      <a:pt x="21" y="2"/>
                      <a:pt x="19" y="2"/>
                    </a:cubicBezTo>
                    <a:cubicBezTo>
                      <a:pt x="16" y="2"/>
                      <a:pt x="15" y="1"/>
                      <a:pt x="13" y="2"/>
                    </a:cubicBezTo>
                    <a:cubicBezTo>
                      <a:pt x="11" y="3"/>
                      <a:pt x="10" y="3"/>
                      <a:pt x="8" y="2"/>
                    </a:cubicBezTo>
                    <a:cubicBezTo>
                      <a:pt x="6" y="0"/>
                      <a:pt x="7" y="4"/>
                      <a:pt x="7" y="4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5" y="8"/>
                      <a:pt x="4" y="6"/>
                      <a:pt x="3" y="6"/>
                    </a:cubicBezTo>
                    <a:cubicBezTo>
                      <a:pt x="2" y="7"/>
                      <a:pt x="3" y="9"/>
                      <a:pt x="3" y="10"/>
                    </a:cubicBezTo>
                    <a:cubicBezTo>
                      <a:pt x="3" y="11"/>
                      <a:pt x="2" y="13"/>
                      <a:pt x="4" y="14"/>
                    </a:cubicBezTo>
                    <a:cubicBezTo>
                      <a:pt x="9" y="17"/>
                      <a:pt x="5" y="19"/>
                      <a:pt x="2" y="22"/>
                    </a:cubicBezTo>
                    <a:cubicBezTo>
                      <a:pt x="0" y="24"/>
                      <a:pt x="5" y="27"/>
                      <a:pt x="7" y="27"/>
                    </a:cubicBezTo>
                    <a:cubicBezTo>
                      <a:pt x="9" y="27"/>
                      <a:pt x="11" y="25"/>
                      <a:pt x="13" y="24"/>
                    </a:cubicBezTo>
                    <a:cubicBezTo>
                      <a:pt x="16" y="22"/>
                      <a:pt x="19" y="21"/>
                      <a:pt x="22" y="19"/>
                    </a:cubicBezTo>
                    <a:cubicBezTo>
                      <a:pt x="24" y="18"/>
                      <a:pt x="26" y="17"/>
                      <a:pt x="28" y="15"/>
                    </a:cubicBezTo>
                    <a:cubicBezTo>
                      <a:pt x="29" y="13"/>
                      <a:pt x="28" y="11"/>
                      <a:pt x="29" y="10"/>
                    </a:cubicBezTo>
                    <a:cubicBezTo>
                      <a:pt x="30" y="8"/>
                      <a:pt x="29" y="11"/>
                      <a:pt x="29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80" name="Freeform 682">
                <a:extLst>
                  <a:ext uri="{FF2B5EF4-FFF2-40B4-BE49-F238E27FC236}">
                    <a16:creationId xmlns:a16="http://schemas.microsoft.com/office/drawing/2014/main" id="{A4AE2CA3-8FE4-6D40-A4EE-DC797D61C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61273" y="7201412"/>
                <a:ext cx="464967" cy="439607"/>
              </a:xfrm>
              <a:custGeom>
                <a:avLst/>
                <a:gdLst>
                  <a:gd name="T0" fmla="*/ 47 w 50"/>
                  <a:gd name="T1" fmla="*/ 36 h 47"/>
                  <a:gd name="T2" fmla="*/ 45 w 50"/>
                  <a:gd name="T3" fmla="*/ 34 h 47"/>
                  <a:gd name="T4" fmla="*/ 46 w 50"/>
                  <a:gd name="T5" fmla="*/ 32 h 47"/>
                  <a:gd name="T6" fmla="*/ 41 w 50"/>
                  <a:gd name="T7" fmla="*/ 27 h 47"/>
                  <a:gd name="T8" fmla="*/ 38 w 50"/>
                  <a:gd name="T9" fmla="*/ 25 h 47"/>
                  <a:gd name="T10" fmla="*/ 35 w 50"/>
                  <a:gd name="T11" fmla="*/ 18 h 47"/>
                  <a:gd name="T12" fmla="*/ 38 w 50"/>
                  <a:gd name="T13" fmla="*/ 10 h 47"/>
                  <a:gd name="T14" fmla="*/ 34 w 50"/>
                  <a:gd name="T15" fmla="*/ 6 h 47"/>
                  <a:gd name="T16" fmla="*/ 32 w 50"/>
                  <a:gd name="T17" fmla="*/ 2 h 47"/>
                  <a:gd name="T18" fmla="*/ 30 w 50"/>
                  <a:gd name="T19" fmla="*/ 3 h 47"/>
                  <a:gd name="T20" fmla="*/ 28 w 50"/>
                  <a:gd name="T21" fmla="*/ 1 h 47"/>
                  <a:gd name="T22" fmla="*/ 25 w 50"/>
                  <a:gd name="T23" fmla="*/ 2 h 47"/>
                  <a:gd name="T24" fmla="*/ 20 w 50"/>
                  <a:gd name="T25" fmla="*/ 1 h 47"/>
                  <a:gd name="T26" fmla="*/ 18 w 50"/>
                  <a:gd name="T27" fmla="*/ 4 h 47"/>
                  <a:gd name="T28" fmla="*/ 13 w 50"/>
                  <a:gd name="T29" fmla="*/ 7 h 47"/>
                  <a:gd name="T30" fmla="*/ 14 w 50"/>
                  <a:gd name="T31" fmla="*/ 10 h 47"/>
                  <a:gd name="T32" fmla="*/ 13 w 50"/>
                  <a:gd name="T33" fmla="*/ 13 h 47"/>
                  <a:gd name="T34" fmla="*/ 9 w 50"/>
                  <a:gd name="T35" fmla="*/ 19 h 47"/>
                  <a:gd name="T36" fmla="*/ 1 w 50"/>
                  <a:gd name="T37" fmla="*/ 25 h 47"/>
                  <a:gd name="T38" fmla="*/ 3 w 50"/>
                  <a:gd name="T39" fmla="*/ 30 h 47"/>
                  <a:gd name="T40" fmla="*/ 9 w 50"/>
                  <a:gd name="T41" fmla="*/ 31 h 47"/>
                  <a:gd name="T42" fmla="*/ 18 w 50"/>
                  <a:gd name="T43" fmla="*/ 36 h 47"/>
                  <a:gd name="T44" fmla="*/ 29 w 50"/>
                  <a:gd name="T45" fmla="*/ 45 h 47"/>
                  <a:gd name="T46" fmla="*/ 38 w 50"/>
                  <a:gd name="T47" fmla="*/ 47 h 47"/>
                  <a:gd name="T48" fmla="*/ 43 w 50"/>
                  <a:gd name="T49" fmla="*/ 42 h 47"/>
                  <a:gd name="T50" fmla="*/ 50 w 50"/>
                  <a:gd name="T51" fmla="*/ 43 h 47"/>
                  <a:gd name="T52" fmla="*/ 47 w 50"/>
                  <a:gd name="T53" fmla="*/ 39 h 47"/>
                  <a:gd name="T54" fmla="*/ 47 w 50"/>
                  <a:gd name="T55" fmla="*/ 36 h 47"/>
                  <a:gd name="T56" fmla="*/ 47 w 50"/>
                  <a:gd name="T57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" h="47">
                    <a:moveTo>
                      <a:pt x="47" y="36"/>
                    </a:moveTo>
                    <a:cubicBezTo>
                      <a:pt x="47" y="36"/>
                      <a:pt x="45" y="35"/>
                      <a:pt x="45" y="34"/>
                    </a:cubicBezTo>
                    <a:cubicBezTo>
                      <a:pt x="45" y="33"/>
                      <a:pt x="46" y="33"/>
                      <a:pt x="46" y="32"/>
                    </a:cubicBezTo>
                    <a:cubicBezTo>
                      <a:pt x="45" y="30"/>
                      <a:pt x="43" y="29"/>
                      <a:pt x="41" y="27"/>
                    </a:cubicBezTo>
                    <a:cubicBezTo>
                      <a:pt x="40" y="27"/>
                      <a:pt x="38" y="26"/>
                      <a:pt x="38" y="25"/>
                    </a:cubicBezTo>
                    <a:cubicBezTo>
                      <a:pt x="37" y="23"/>
                      <a:pt x="35" y="21"/>
                      <a:pt x="35" y="18"/>
                    </a:cubicBezTo>
                    <a:cubicBezTo>
                      <a:pt x="34" y="16"/>
                      <a:pt x="40" y="12"/>
                      <a:pt x="38" y="10"/>
                    </a:cubicBezTo>
                    <a:cubicBezTo>
                      <a:pt x="36" y="9"/>
                      <a:pt x="35" y="8"/>
                      <a:pt x="34" y="6"/>
                    </a:cubicBezTo>
                    <a:cubicBezTo>
                      <a:pt x="33" y="5"/>
                      <a:pt x="33" y="3"/>
                      <a:pt x="32" y="2"/>
                    </a:cubicBezTo>
                    <a:cubicBezTo>
                      <a:pt x="31" y="2"/>
                      <a:pt x="31" y="3"/>
                      <a:pt x="30" y="3"/>
                    </a:cubicBezTo>
                    <a:cubicBezTo>
                      <a:pt x="28" y="3"/>
                      <a:pt x="29" y="1"/>
                      <a:pt x="28" y="1"/>
                    </a:cubicBezTo>
                    <a:cubicBezTo>
                      <a:pt x="27" y="1"/>
                      <a:pt x="25" y="2"/>
                      <a:pt x="25" y="2"/>
                    </a:cubicBezTo>
                    <a:cubicBezTo>
                      <a:pt x="23" y="0"/>
                      <a:pt x="22" y="1"/>
                      <a:pt x="20" y="1"/>
                    </a:cubicBezTo>
                    <a:cubicBezTo>
                      <a:pt x="18" y="2"/>
                      <a:pt x="19" y="3"/>
                      <a:pt x="18" y="4"/>
                    </a:cubicBezTo>
                    <a:cubicBezTo>
                      <a:pt x="16" y="5"/>
                      <a:pt x="14" y="5"/>
                      <a:pt x="13" y="7"/>
                    </a:cubicBezTo>
                    <a:cubicBezTo>
                      <a:pt x="12" y="9"/>
                      <a:pt x="14" y="8"/>
                      <a:pt x="14" y="10"/>
                    </a:cubicBezTo>
                    <a:cubicBezTo>
                      <a:pt x="14" y="11"/>
                      <a:pt x="13" y="11"/>
                      <a:pt x="13" y="13"/>
                    </a:cubicBezTo>
                    <a:cubicBezTo>
                      <a:pt x="13" y="16"/>
                      <a:pt x="12" y="17"/>
                      <a:pt x="9" y="19"/>
                    </a:cubicBezTo>
                    <a:cubicBezTo>
                      <a:pt x="7" y="20"/>
                      <a:pt x="0" y="23"/>
                      <a:pt x="1" y="25"/>
                    </a:cubicBezTo>
                    <a:cubicBezTo>
                      <a:pt x="2" y="26"/>
                      <a:pt x="2" y="29"/>
                      <a:pt x="3" y="30"/>
                    </a:cubicBezTo>
                    <a:cubicBezTo>
                      <a:pt x="4" y="31"/>
                      <a:pt x="8" y="31"/>
                      <a:pt x="9" y="31"/>
                    </a:cubicBezTo>
                    <a:cubicBezTo>
                      <a:pt x="12" y="32"/>
                      <a:pt x="15" y="34"/>
                      <a:pt x="18" y="36"/>
                    </a:cubicBezTo>
                    <a:cubicBezTo>
                      <a:pt x="22" y="39"/>
                      <a:pt x="25" y="42"/>
                      <a:pt x="29" y="45"/>
                    </a:cubicBezTo>
                    <a:cubicBezTo>
                      <a:pt x="32" y="47"/>
                      <a:pt x="35" y="47"/>
                      <a:pt x="38" y="47"/>
                    </a:cubicBezTo>
                    <a:cubicBezTo>
                      <a:pt x="41" y="47"/>
                      <a:pt x="41" y="44"/>
                      <a:pt x="43" y="42"/>
                    </a:cubicBezTo>
                    <a:cubicBezTo>
                      <a:pt x="45" y="40"/>
                      <a:pt x="49" y="44"/>
                      <a:pt x="50" y="43"/>
                    </a:cubicBezTo>
                    <a:cubicBezTo>
                      <a:pt x="49" y="42"/>
                      <a:pt x="48" y="41"/>
                      <a:pt x="47" y="39"/>
                    </a:cubicBezTo>
                    <a:cubicBezTo>
                      <a:pt x="47" y="38"/>
                      <a:pt x="48" y="37"/>
                      <a:pt x="47" y="36"/>
                    </a:cubicBezTo>
                    <a:cubicBezTo>
                      <a:pt x="46" y="35"/>
                      <a:pt x="48" y="37"/>
                      <a:pt x="47" y="3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81" name="Freeform 683">
                <a:extLst>
                  <a:ext uri="{FF2B5EF4-FFF2-40B4-BE49-F238E27FC236}">
                    <a16:creationId xmlns:a16="http://schemas.microsoft.com/office/drawing/2014/main" id="{58CAABEB-F451-9B4A-B709-E3D8BB251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2102" y="6946569"/>
                <a:ext cx="885347" cy="337669"/>
              </a:xfrm>
              <a:custGeom>
                <a:avLst/>
                <a:gdLst>
                  <a:gd name="T0" fmla="*/ 52 w 95"/>
                  <a:gd name="T1" fmla="*/ 36 h 36"/>
                  <a:gd name="T2" fmla="*/ 54 w 95"/>
                  <a:gd name="T3" fmla="*/ 33 h 36"/>
                  <a:gd name="T4" fmla="*/ 55 w 95"/>
                  <a:gd name="T5" fmla="*/ 31 h 36"/>
                  <a:gd name="T6" fmla="*/ 60 w 95"/>
                  <a:gd name="T7" fmla="*/ 31 h 36"/>
                  <a:gd name="T8" fmla="*/ 64 w 95"/>
                  <a:gd name="T9" fmla="*/ 31 h 36"/>
                  <a:gd name="T10" fmla="*/ 75 w 95"/>
                  <a:gd name="T11" fmla="*/ 29 h 36"/>
                  <a:gd name="T12" fmla="*/ 85 w 95"/>
                  <a:gd name="T13" fmla="*/ 28 h 36"/>
                  <a:gd name="T14" fmla="*/ 90 w 95"/>
                  <a:gd name="T15" fmla="*/ 28 h 36"/>
                  <a:gd name="T16" fmla="*/ 92 w 95"/>
                  <a:gd name="T17" fmla="*/ 30 h 36"/>
                  <a:gd name="T18" fmla="*/ 94 w 95"/>
                  <a:gd name="T19" fmla="*/ 28 h 36"/>
                  <a:gd name="T20" fmla="*/ 92 w 95"/>
                  <a:gd name="T21" fmla="*/ 24 h 36"/>
                  <a:gd name="T22" fmla="*/ 92 w 95"/>
                  <a:gd name="T23" fmla="*/ 22 h 36"/>
                  <a:gd name="T24" fmla="*/ 91 w 95"/>
                  <a:gd name="T25" fmla="*/ 17 h 36"/>
                  <a:gd name="T26" fmla="*/ 93 w 95"/>
                  <a:gd name="T27" fmla="*/ 14 h 36"/>
                  <a:gd name="T28" fmla="*/ 89 w 95"/>
                  <a:gd name="T29" fmla="*/ 8 h 36"/>
                  <a:gd name="T30" fmla="*/ 83 w 95"/>
                  <a:gd name="T31" fmla="*/ 3 h 36"/>
                  <a:gd name="T32" fmla="*/ 80 w 95"/>
                  <a:gd name="T33" fmla="*/ 3 h 36"/>
                  <a:gd name="T34" fmla="*/ 78 w 95"/>
                  <a:gd name="T35" fmla="*/ 3 h 36"/>
                  <a:gd name="T36" fmla="*/ 73 w 95"/>
                  <a:gd name="T37" fmla="*/ 6 h 36"/>
                  <a:gd name="T38" fmla="*/ 63 w 95"/>
                  <a:gd name="T39" fmla="*/ 6 h 36"/>
                  <a:gd name="T40" fmla="*/ 58 w 95"/>
                  <a:gd name="T41" fmla="*/ 6 h 36"/>
                  <a:gd name="T42" fmla="*/ 54 w 95"/>
                  <a:gd name="T43" fmla="*/ 4 h 36"/>
                  <a:gd name="T44" fmla="*/ 50 w 95"/>
                  <a:gd name="T45" fmla="*/ 2 h 36"/>
                  <a:gd name="T46" fmla="*/ 46 w 95"/>
                  <a:gd name="T47" fmla="*/ 0 h 36"/>
                  <a:gd name="T48" fmla="*/ 37 w 95"/>
                  <a:gd name="T49" fmla="*/ 0 h 36"/>
                  <a:gd name="T50" fmla="*/ 29 w 95"/>
                  <a:gd name="T51" fmla="*/ 4 h 36"/>
                  <a:gd name="T52" fmla="*/ 18 w 95"/>
                  <a:gd name="T53" fmla="*/ 5 h 36"/>
                  <a:gd name="T54" fmla="*/ 16 w 95"/>
                  <a:gd name="T55" fmla="*/ 6 h 36"/>
                  <a:gd name="T56" fmla="*/ 18 w 95"/>
                  <a:gd name="T57" fmla="*/ 7 h 36"/>
                  <a:gd name="T58" fmla="*/ 15 w 95"/>
                  <a:gd name="T59" fmla="*/ 8 h 36"/>
                  <a:gd name="T60" fmla="*/ 13 w 95"/>
                  <a:gd name="T61" fmla="*/ 9 h 36"/>
                  <a:gd name="T62" fmla="*/ 4 w 95"/>
                  <a:gd name="T63" fmla="*/ 9 h 36"/>
                  <a:gd name="T64" fmla="*/ 3 w 95"/>
                  <a:gd name="T65" fmla="*/ 11 h 36"/>
                  <a:gd name="T66" fmla="*/ 3 w 95"/>
                  <a:gd name="T67" fmla="*/ 15 h 36"/>
                  <a:gd name="T68" fmla="*/ 5 w 95"/>
                  <a:gd name="T69" fmla="*/ 14 h 36"/>
                  <a:gd name="T70" fmla="*/ 3 w 95"/>
                  <a:gd name="T71" fmla="*/ 17 h 36"/>
                  <a:gd name="T72" fmla="*/ 5 w 95"/>
                  <a:gd name="T73" fmla="*/ 17 h 36"/>
                  <a:gd name="T74" fmla="*/ 5 w 95"/>
                  <a:gd name="T75" fmla="*/ 19 h 36"/>
                  <a:gd name="T76" fmla="*/ 3 w 95"/>
                  <a:gd name="T77" fmla="*/ 20 h 36"/>
                  <a:gd name="T78" fmla="*/ 4 w 95"/>
                  <a:gd name="T79" fmla="*/ 22 h 36"/>
                  <a:gd name="T80" fmla="*/ 4 w 95"/>
                  <a:gd name="T81" fmla="*/ 25 h 36"/>
                  <a:gd name="T82" fmla="*/ 8 w 95"/>
                  <a:gd name="T83" fmla="*/ 27 h 36"/>
                  <a:gd name="T84" fmla="*/ 7 w 95"/>
                  <a:gd name="T85" fmla="*/ 30 h 36"/>
                  <a:gd name="T86" fmla="*/ 10 w 95"/>
                  <a:gd name="T87" fmla="*/ 30 h 36"/>
                  <a:gd name="T88" fmla="*/ 8 w 95"/>
                  <a:gd name="T89" fmla="*/ 31 h 36"/>
                  <a:gd name="T90" fmla="*/ 10 w 95"/>
                  <a:gd name="T91" fmla="*/ 31 h 36"/>
                  <a:gd name="T92" fmla="*/ 9 w 95"/>
                  <a:gd name="T93" fmla="*/ 34 h 36"/>
                  <a:gd name="T94" fmla="*/ 11 w 95"/>
                  <a:gd name="T95" fmla="*/ 35 h 36"/>
                  <a:gd name="T96" fmla="*/ 12 w 95"/>
                  <a:gd name="T97" fmla="*/ 31 h 36"/>
                  <a:gd name="T98" fmla="*/ 16 w 95"/>
                  <a:gd name="T99" fmla="*/ 32 h 36"/>
                  <a:gd name="T100" fmla="*/ 22 w 95"/>
                  <a:gd name="T101" fmla="*/ 33 h 36"/>
                  <a:gd name="T102" fmla="*/ 27 w 95"/>
                  <a:gd name="T103" fmla="*/ 31 h 36"/>
                  <a:gd name="T104" fmla="*/ 35 w 95"/>
                  <a:gd name="T105" fmla="*/ 35 h 36"/>
                  <a:gd name="T106" fmla="*/ 42 w 95"/>
                  <a:gd name="T107" fmla="*/ 32 h 36"/>
                  <a:gd name="T108" fmla="*/ 44 w 95"/>
                  <a:gd name="T109" fmla="*/ 30 h 36"/>
                  <a:gd name="T110" fmla="*/ 48 w 95"/>
                  <a:gd name="T111" fmla="*/ 31 h 36"/>
                  <a:gd name="T112" fmla="*/ 50 w 95"/>
                  <a:gd name="T113" fmla="*/ 33 h 36"/>
                  <a:gd name="T114" fmla="*/ 50 w 95"/>
                  <a:gd name="T115" fmla="*/ 35 h 36"/>
                  <a:gd name="T116" fmla="*/ 52 w 95"/>
                  <a:gd name="T117" fmla="*/ 36 h 36"/>
                  <a:gd name="T118" fmla="*/ 52 w 95"/>
                  <a:gd name="T11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5" h="36">
                    <a:moveTo>
                      <a:pt x="52" y="36"/>
                    </a:moveTo>
                    <a:cubicBezTo>
                      <a:pt x="53" y="35"/>
                      <a:pt x="54" y="33"/>
                      <a:pt x="54" y="33"/>
                    </a:cubicBezTo>
                    <a:cubicBezTo>
                      <a:pt x="53" y="31"/>
                      <a:pt x="54" y="30"/>
                      <a:pt x="55" y="31"/>
                    </a:cubicBezTo>
                    <a:cubicBezTo>
                      <a:pt x="57" y="32"/>
                      <a:pt x="58" y="31"/>
                      <a:pt x="60" y="31"/>
                    </a:cubicBezTo>
                    <a:cubicBezTo>
                      <a:pt x="62" y="30"/>
                      <a:pt x="62" y="30"/>
                      <a:pt x="64" y="31"/>
                    </a:cubicBezTo>
                    <a:cubicBezTo>
                      <a:pt x="68" y="31"/>
                      <a:pt x="71" y="29"/>
                      <a:pt x="75" y="29"/>
                    </a:cubicBezTo>
                    <a:cubicBezTo>
                      <a:pt x="78" y="29"/>
                      <a:pt x="82" y="29"/>
                      <a:pt x="85" y="28"/>
                    </a:cubicBezTo>
                    <a:cubicBezTo>
                      <a:pt x="87" y="27"/>
                      <a:pt x="87" y="29"/>
                      <a:pt x="90" y="28"/>
                    </a:cubicBezTo>
                    <a:cubicBezTo>
                      <a:pt x="92" y="27"/>
                      <a:pt x="91" y="29"/>
                      <a:pt x="92" y="30"/>
                    </a:cubicBezTo>
                    <a:cubicBezTo>
                      <a:pt x="93" y="31"/>
                      <a:pt x="95" y="29"/>
                      <a:pt x="94" y="28"/>
                    </a:cubicBezTo>
                    <a:cubicBezTo>
                      <a:pt x="93" y="27"/>
                      <a:pt x="95" y="25"/>
                      <a:pt x="92" y="24"/>
                    </a:cubicBezTo>
                    <a:cubicBezTo>
                      <a:pt x="91" y="23"/>
                      <a:pt x="93" y="23"/>
                      <a:pt x="92" y="22"/>
                    </a:cubicBezTo>
                    <a:cubicBezTo>
                      <a:pt x="92" y="20"/>
                      <a:pt x="91" y="19"/>
                      <a:pt x="91" y="17"/>
                    </a:cubicBezTo>
                    <a:cubicBezTo>
                      <a:pt x="91" y="16"/>
                      <a:pt x="93" y="14"/>
                      <a:pt x="93" y="14"/>
                    </a:cubicBezTo>
                    <a:cubicBezTo>
                      <a:pt x="92" y="12"/>
                      <a:pt x="90" y="11"/>
                      <a:pt x="89" y="8"/>
                    </a:cubicBezTo>
                    <a:cubicBezTo>
                      <a:pt x="87" y="5"/>
                      <a:pt x="87" y="4"/>
                      <a:pt x="83" y="3"/>
                    </a:cubicBezTo>
                    <a:cubicBezTo>
                      <a:pt x="82" y="3"/>
                      <a:pt x="81" y="3"/>
                      <a:pt x="80" y="3"/>
                    </a:cubicBezTo>
                    <a:cubicBezTo>
                      <a:pt x="78" y="2"/>
                      <a:pt x="79" y="3"/>
                      <a:pt x="78" y="3"/>
                    </a:cubicBezTo>
                    <a:cubicBezTo>
                      <a:pt x="76" y="5"/>
                      <a:pt x="74" y="5"/>
                      <a:pt x="73" y="6"/>
                    </a:cubicBezTo>
                    <a:cubicBezTo>
                      <a:pt x="70" y="7"/>
                      <a:pt x="66" y="6"/>
                      <a:pt x="63" y="6"/>
                    </a:cubicBezTo>
                    <a:cubicBezTo>
                      <a:pt x="61" y="6"/>
                      <a:pt x="59" y="6"/>
                      <a:pt x="58" y="6"/>
                    </a:cubicBezTo>
                    <a:cubicBezTo>
                      <a:pt x="56" y="5"/>
                      <a:pt x="56" y="4"/>
                      <a:pt x="54" y="4"/>
                    </a:cubicBezTo>
                    <a:cubicBezTo>
                      <a:pt x="52" y="4"/>
                      <a:pt x="51" y="3"/>
                      <a:pt x="50" y="2"/>
                    </a:cubicBezTo>
                    <a:cubicBezTo>
                      <a:pt x="49" y="2"/>
                      <a:pt x="45" y="0"/>
                      <a:pt x="46" y="0"/>
                    </a:cubicBezTo>
                    <a:cubicBezTo>
                      <a:pt x="44" y="1"/>
                      <a:pt x="39" y="0"/>
                      <a:pt x="37" y="0"/>
                    </a:cubicBezTo>
                    <a:cubicBezTo>
                      <a:pt x="34" y="0"/>
                      <a:pt x="31" y="3"/>
                      <a:pt x="29" y="4"/>
                    </a:cubicBezTo>
                    <a:cubicBezTo>
                      <a:pt x="26" y="6"/>
                      <a:pt x="21" y="4"/>
                      <a:pt x="18" y="5"/>
                    </a:cubicBezTo>
                    <a:cubicBezTo>
                      <a:pt x="17" y="5"/>
                      <a:pt x="16" y="5"/>
                      <a:pt x="16" y="6"/>
                    </a:cubicBezTo>
                    <a:cubicBezTo>
                      <a:pt x="16" y="6"/>
                      <a:pt x="18" y="6"/>
                      <a:pt x="18" y="7"/>
                    </a:cubicBezTo>
                    <a:cubicBezTo>
                      <a:pt x="18" y="7"/>
                      <a:pt x="15" y="7"/>
                      <a:pt x="15" y="8"/>
                    </a:cubicBezTo>
                    <a:cubicBezTo>
                      <a:pt x="15" y="9"/>
                      <a:pt x="15" y="9"/>
                      <a:pt x="13" y="9"/>
                    </a:cubicBezTo>
                    <a:cubicBezTo>
                      <a:pt x="10" y="9"/>
                      <a:pt x="7" y="9"/>
                      <a:pt x="4" y="9"/>
                    </a:cubicBezTo>
                    <a:cubicBezTo>
                      <a:pt x="2" y="9"/>
                      <a:pt x="3" y="10"/>
                      <a:pt x="3" y="11"/>
                    </a:cubicBezTo>
                    <a:cubicBezTo>
                      <a:pt x="2" y="13"/>
                      <a:pt x="0" y="14"/>
                      <a:pt x="3" y="15"/>
                    </a:cubicBezTo>
                    <a:cubicBezTo>
                      <a:pt x="3" y="15"/>
                      <a:pt x="5" y="14"/>
                      <a:pt x="5" y="14"/>
                    </a:cubicBezTo>
                    <a:cubicBezTo>
                      <a:pt x="5" y="15"/>
                      <a:pt x="3" y="17"/>
                      <a:pt x="3" y="17"/>
                    </a:cubicBezTo>
                    <a:cubicBezTo>
                      <a:pt x="4" y="18"/>
                      <a:pt x="4" y="17"/>
                      <a:pt x="5" y="17"/>
                    </a:cubicBezTo>
                    <a:cubicBezTo>
                      <a:pt x="5" y="17"/>
                      <a:pt x="5" y="19"/>
                      <a:pt x="5" y="19"/>
                    </a:cubicBezTo>
                    <a:cubicBezTo>
                      <a:pt x="7" y="22"/>
                      <a:pt x="4" y="20"/>
                      <a:pt x="3" y="20"/>
                    </a:cubicBezTo>
                    <a:cubicBezTo>
                      <a:pt x="3" y="20"/>
                      <a:pt x="2" y="23"/>
                      <a:pt x="4" y="22"/>
                    </a:cubicBezTo>
                    <a:cubicBezTo>
                      <a:pt x="6" y="22"/>
                      <a:pt x="4" y="24"/>
                      <a:pt x="4" y="25"/>
                    </a:cubicBezTo>
                    <a:cubicBezTo>
                      <a:pt x="4" y="26"/>
                      <a:pt x="7" y="26"/>
                      <a:pt x="8" y="27"/>
                    </a:cubicBezTo>
                    <a:cubicBezTo>
                      <a:pt x="9" y="28"/>
                      <a:pt x="7" y="30"/>
                      <a:pt x="7" y="30"/>
                    </a:cubicBezTo>
                    <a:cubicBezTo>
                      <a:pt x="8" y="30"/>
                      <a:pt x="9" y="28"/>
                      <a:pt x="10" y="30"/>
                    </a:cubicBezTo>
                    <a:cubicBezTo>
                      <a:pt x="10" y="31"/>
                      <a:pt x="8" y="31"/>
                      <a:pt x="8" y="31"/>
                    </a:cubicBezTo>
                    <a:cubicBezTo>
                      <a:pt x="8" y="31"/>
                      <a:pt x="10" y="31"/>
                      <a:pt x="10" y="31"/>
                    </a:cubicBezTo>
                    <a:cubicBezTo>
                      <a:pt x="11" y="32"/>
                      <a:pt x="10" y="33"/>
                      <a:pt x="9" y="34"/>
                    </a:cubicBezTo>
                    <a:cubicBezTo>
                      <a:pt x="9" y="35"/>
                      <a:pt x="11" y="36"/>
                      <a:pt x="11" y="35"/>
                    </a:cubicBezTo>
                    <a:cubicBezTo>
                      <a:pt x="12" y="34"/>
                      <a:pt x="11" y="32"/>
                      <a:pt x="12" y="31"/>
                    </a:cubicBezTo>
                    <a:cubicBezTo>
                      <a:pt x="13" y="30"/>
                      <a:pt x="15" y="32"/>
                      <a:pt x="16" y="32"/>
                    </a:cubicBezTo>
                    <a:cubicBezTo>
                      <a:pt x="18" y="33"/>
                      <a:pt x="20" y="35"/>
                      <a:pt x="22" y="33"/>
                    </a:cubicBezTo>
                    <a:cubicBezTo>
                      <a:pt x="25" y="32"/>
                      <a:pt x="23" y="29"/>
                      <a:pt x="27" y="31"/>
                    </a:cubicBezTo>
                    <a:cubicBezTo>
                      <a:pt x="29" y="33"/>
                      <a:pt x="32" y="35"/>
                      <a:pt x="35" y="35"/>
                    </a:cubicBezTo>
                    <a:cubicBezTo>
                      <a:pt x="37" y="34"/>
                      <a:pt x="40" y="33"/>
                      <a:pt x="42" y="32"/>
                    </a:cubicBezTo>
                    <a:cubicBezTo>
                      <a:pt x="43" y="31"/>
                      <a:pt x="43" y="30"/>
                      <a:pt x="44" y="30"/>
                    </a:cubicBezTo>
                    <a:cubicBezTo>
                      <a:pt x="46" y="31"/>
                      <a:pt x="47" y="32"/>
                      <a:pt x="48" y="31"/>
                    </a:cubicBezTo>
                    <a:cubicBezTo>
                      <a:pt x="51" y="30"/>
                      <a:pt x="51" y="31"/>
                      <a:pt x="50" y="33"/>
                    </a:cubicBezTo>
                    <a:cubicBezTo>
                      <a:pt x="50" y="34"/>
                      <a:pt x="52" y="34"/>
                      <a:pt x="50" y="35"/>
                    </a:cubicBezTo>
                    <a:cubicBezTo>
                      <a:pt x="51" y="36"/>
                      <a:pt x="51" y="36"/>
                      <a:pt x="52" y="36"/>
                    </a:cubicBezTo>
                    <a:cubicBezTo>
                      <a:pt x="53" y="35"/>
                      <a:pt x="51" y="36"/>
                      <a:pt x="52" y="3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82" name="Freeform 684">
                <a:extLst>
                  <a:ext uri="{FF2B5EF4-FFF2-40B4-BE49-F238E27FC236}">
                    <a16:creationId xmlns:a16="http://schemas.microsoft.com/office/drawing/2014/main" id="{48354D5A-0768-3749-8F7E-DE0A1D94C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73375" y="7481742"/>
                <a:ext cx="980887" cy="786834"/>
              </a:xfrm>
              <a:custGeom>
                <a:avLst/>
                <a:gdLst>
                  <a:gd name="T0" fmla="*/ 65 w 105"/>
                  <a:gd name="T1" fmla="*/ 20 h 84"/>
                  <a:gd name="T2" fmla="*/ 61 w 105"/>
                  <a:gd name="T3" fmla="*/ 17 h 84"/>
                  <a:gd name="T4" fmla="*/ 52 w 105"/>
                  <a:gd name="T5" fmla="*/ 17 h 84"/>
                  <a:gd name="T6" fmla="*/ 48 w 105"/>
                  <a:gd name="T7" fmla="*/ 15 h 84"/>
                  <a:gd name="T8" fmla="*/ 40 w 105"/>
                  <a:gd name="T9" fmla="*/ 8 h 84"/>
                  <a:gd name="T10" fmla="*/ 27 w 105"/>
                  <a:gd name="T11" fmla="*/ 1 h 84"/>
                  <a:gd name="T12" fmla="*/ 21 w 105"/>
                  <a:gd name="T13" fmla="*/ 1 h 84"/>
                  <a:gd name="T14" fmla="*/ 13 w 105"/>
                  <a:gd name="T15" fmla="*/ 3 h 84"/>
                  <a:gd name="T16" fmla="*/ 17 w 105"/>
                  <a:gd name="T17" fmla="*/ 9 h 84"/>
                  <a:gd name="T18" fmla="*/ 13 w 105"/>
                  <a:gd name="T19" fmla="*/ 12 h 84"/>
                  <a:gd name="T20" fmla="*/ 10 w 105"/>
                  <a:gd name="T21" fmla="*/ 12 h 84"/>
                  <a:gd name="T22" fmla="*/ 9 w 105"/>
                  <a:gd name="T23" fmla="*/ 14 h 84"/>
                  <a:gd name="T24" fmla="*/ 2 w 105"/>
                  <a:gd name="T25" fmla="*/ 14 h 84"/>
                  <a:gd name="T26" fmla="*/ 1 w 105"/>
                  <a:gd name="T27" fmla="*/ 19 h 84"/>
                  <a:gd name="T28" fmla="*/ 3 w 105"/>
                  <a:gd name="T29" fmla="*/ 22 h 84"/>
                  <a:gd name="T30" fmla="*/ 8 w 105"/>
                  <a:gd name="T31" fmla="*/ 31 h 84"/>
                  <a:gd name="T32" fmla="*/ 12 w 105"/>
                  <a:gd name="T33" fmla="*/ 38 h 84"/>
                  <a:gd name="T34" fmla="*/ 15 w 105"/>
                  <a:gd name="T35" fmla="*/ 42 h 84"/>
                  <a:gd name="T36" fmla="*/ 20 w 105"/>
                  <a:gd name="T37" fmla="*/ 46 h 84"/>
                  <a:gd name="T38" fmla="*/ 22 w 105"/>
                  <a:gd name="T39" fmla="*/ 53 h 84"/>
                  <a:gd name="T40" fmla="*/ 23 w 105"/>
                  <a:gd name="T41" fmla="*/ 59 h 84"/>
                  <a:gd name="T42" fmla="*/ 31 w 105"/>
                  <a:gd name="T43" fmla="*/ 67 h 84"/>
                  <a:gd name="T44" fmla="*/ 36 w 105"/>
                  <a:gd name="T45" fmla="*/ 76 h 84"/>
                  <a:gd name="T46" fmla="*/ 40 w 105"/>
                  <a:gd name="T47" fmla="*/ 81 h 84"/>
                  <a:gd name="T48" fmla="*/ 41 w 105"/>
                  <a:gd name="T49" fmla="*/ 84 h 84"/>
                  <a:gd name="T50" fmla="*/ 43 w 105"/>
                  <a:gd name="T51" fmla="*/ 81 h 84"/>
                  <a:gd name="T52" fmla="*/ 50 w 105"/>
                  <a:gd name="T53" fmla="*/ 79 h 84"/>
                  <a:gd name="T54" fmla="*/ 60 w 105"/>
                  <a:gd name="T55" fmla="*/ 80 h 84"/>
                  <a:gd name="T56" fmla="*/ 66 w 105"/>
                  <a:gd name="T57" fmla="*/ 77 h 84"/>
                  <a:gd name="T58" fmla="*/ 76 w 105"/>
                  <a:gd name="T59" fmla="*/ 72 h 84"/>
                  <a:gd name="T60" fmla="*/ 94 w 105"/>
                  <a:gd name="T61" fmla="*/ 68 h 84"/>
                  <a:gd name="T62" fmla="*/ 102 w 105"/>
                  <a:gd name="T63" fmla="*/ 66 h 84"/>
                  <a:gd name="T64" fmla="*/ 104 w 105"/>
                  <a:gd name="T65" fmla="*/ 61 h 84"/>
                  <a:gd name="T66" fmla="*/ 105 w 105"/>
                  <a:gd name="T67" fmla="*/ 56 h 84"/>
                  <a:gd name="T68" fmla="*/ 103 w 105"/>
                  <a:gd name="T69" fmla="*/ 51 h 84"/>
                  <a:gd name="T70" fmla="*/ 93 w 105"/>
                  <a:gd name="T71" fmla="*/ 50 h 84"/>
                  <a:gd name="T72" fmla="*/ 88 w 105"/>
                  <a:gd name="T73" fmla="*/ 47 h 84"/>
                  <a:gd name="T74" fmla="*/ 81 w 105"/>
                  <a:gd name="T75" fmla="*/ 39 h 84"/>
                  <a:gd name="T76" fmla="*/ 77 w 105"/>
                  <a:gd name="T77" fmla="*/ 34 h 84"/>
                  <a:gd name="T78" fmla="*/ 77 w 105"/>
                  <a:gd name="T79" fmla="*/ 29 h 84"/>
                  <a:gd name="T80" fmla="*/ 74 w 105"/>
                  <a:gd name="T81" fmla="*/ 27 h 84"/>
                  <a:gd name="T82" fmla="*/ 70 w 105"/>
                  <a:gd name="T83" fmla="*/ 22 h 84"/>
                  <a:gd name="T84" fmla="*/ 65 w 105"/>
                  <a:gd name="T85" fmla="*/ 2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5" h="84">
                    <a:moveTo>
                      <a:pt x="65" y="20"/>
                    </a:moveTo>
                    <a:cubicBezTo>
                      <a:pt x="64" y="17"/>
                      <a:pt x="64" y="17"/>
                      <a:pt x="61" y="17"/>
                    </a:cubicBezTo>
                    <a:cubicBezTo>
                      <a:pt x="58" y="17"/>
                      <a:pt x="55" y="17"/>
                      <a:pt x="52" y="17"/>
                    </a:cubicBezTo>
                    <a:cubicBezTo>
                      <a:pt x="50" y="17"/>
                      <a:pt x="49" y="15"/>
                      <a:pt x="48" y="15"/>
                    </a:cubicBezTo>
                    <a:cubicBezTo>
                      <a:pt x="45" y="12"/>
                      <a:pt x="42" y="10"/>
                      <a:pt x="40" y="8"/>
                    </a:cubicBezTo>
                    <a:cubicBezTo>
                      <a:pt x="36" y="5"/>
                      <a:pt x="32" y="2"/>
                      <a:pt x="27" y="1"/>
                    </a:cubicBezTo>
                    <a:cubicBezTo>
                      <a:pt x="25" y="0"/>
                      <a:pt x="24" y="0"/>
                      <a:pt x="21" y="1"/>
                    </a:cubicBezTo>
                    <a:cubicBezTo>
                      <a:pt x="19" y="1"/>
                      <a:pt x="16" y="2"/>
                      <a:pt x="13" y="3"/>
                    </a:cubicBezTo>
                    <a:cubicBezTo>
                      <a:pt x="14" y="5"/>
                      <a:pt x="17" y="7"/>
                      <a:pt x="17" y="9"/>
                    </a:cubicBezTo>
                    <a:cubicBezTo>
                      <a:pt x="17" y="11"/>
                      <a:pt x="14" y="12"/>
                      <a:pt x="13" y="12"/>
                    </a:cubicBezTo>
                    <a:cubicBezTo>
                      <a:pt x="12" y="13"/>
                      <a:pt x="11" y="12"/>
                      <a:pt x="10" y="12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7" y="17"/>
                      <a:pt x="3" y="15"/>
                      <a:pt x="2" y="14"/>
                    </a:cubicBezTo>
                    <a:cubicBezTo>
                      <a:pt x="1" y="16"/>
                      <a:pt x="1" y="17"/>
                      <a:pt x="1" y="19"/>
                    </a:cubicBezTo>
                    <a:cubicBezTo>
                      <a:pt x="0" y="22"/>
                      <a:pt x="1" y="21"/>
                      <a:pt x="3" y="22"/>
                    </a:cubicBezTo>
                    <a:cubicBezTo>
                      <a:pt x="5" y="24"/>
                      <a:pt x="7" y="28"/>
                      <a:pt x="8" y="31"/>
                    </a:cubicBezTo>
                    <a:cubicBezTo>
                      <a:pt x="10" y="33"/>
                      <a:pt x="11" y="35"/>
                      <a:pt x="12" y="38"/>
                    </a:cubicBezTo>
                    <a:cubicBezTo>
                      <a:pt x="13" y="40"/>
                      <a:pt x="14" y="41"/>
                      <a:pt x="15" y="42"/>
                    </a:cubicBezTo>
                    <a:cubicBezTo>
                      <a:pt x="17" y="44"/>
                      <a:pt x="19" y="44"/>
                      <a:pt x="20" y="46"/>
                    </a:cubicBezTo>
                    <a:cubicBezTo>
                      <a:pt x="21" y="48"/>
                      <a:pt x="22" y="50"/>
                      <a:pt x="22" y="53"/>
                    </a:cubicBezTo>
                    <a:cubicBezTo>
                      <a:pt x="23" y="55"/>
                      <a:pt x="22" y="57"/>
                      <a:pt x="23" y="59"/>
                    </a:cubicBezTo>
                    <a:cubicBezTo>
                      <a:pt x="25" y="63"/>
                      <a:pt x="29" y="64"/>
                      <a:pt x="31" y="67"/>
                    </a:cubicBezTo>
                    <a:cubicBezTo>
                      <a:pt x="33" y="70"/>
                      <a:pt x="34" y="74"/>
                      <a:pt x="36" y="76"/>
                    </a:cubicBezTo>
                    <a:cubicBezTo>
                      <a:pt x="37" y="78"/>
                      <a:pt x="39" y="80"/>
                      <a:pt x="40" y="81"/>
                    </a:cubicBezTo>
                    <a:cubicBezTo>
                      <a:pt x="40" y="82"/>
                      <a:pt x="40" y="84"/>
                      <a:pt x="41" y="84"/>
                    </a:cubicBezTo>
                    <a:cubicBezTo>
                      <a:pt x="43" y="84"/>
                      <a:pt x="42" y="82"/>
                      <a:pt x="43" y="81"/>
                    </a:cubicBezTo>
                    <a:cubicBezTo>
                      <a:pt x="43" y="78"/>
                      <a:pt x="48" y="79"/>
                      <a:pt x="50" y="79"/>
                    </a:cubicBezTo>
                    <a:cubicBezTo>
                      <a:pt x="53" y="79"/>
                      <a:pt x="58" y="78"/>
                      <a:pt x="60" y="80"/>
                    </a:cubicBezTo>
                    <a:cubicBezTo>
                      <a:pt x="63" y="81"/>
                      <a:pt x="64" y="79"/>
                      <a:pt x="66" y="77"/>
                    </a:cubicBezTo>
                    <a:cubicBezTo>
                      <a:pt x="69" y="73"/>
                      <a:pt x="72" y="73"/>
                      <a:pt x="76" y="72"/>
                    </a:cubicBezTo>
                    <a:cubicBezTo>
                      <a:pt x="82" y="72"/>
                      <a:pt x="88" y="70"/>
                      <a:pt x="94" y="68"/>
                    </a:cubicBezTo>
                    <a:cubicBezTo>
                      <a:pt x="96" y="67"/>
                      <a:pt x="99" y="66"/>
                      <a:pt x="102" y="66"/>
                    </a:cubicBezTo>
                    <a:cubicBezTo>
                      <a:pt x="103" y="65"/>
                      <a:pt x="103" y="63"/>
                      <a:pt x="104" y="61"/>
                    </a:cubicBezTo>
                    <a:cubicBezTo>
                      <a:pt x="104" y="60"/>
                      <a:pt x="105" y="58"/>
                      <a:pt x="105" y="56"/>
                    </a:cubicBezTo>
                    <a:cubicBezTo>
                      <a:pt x="105" y="55"/>
                      <a:pt x="104" y="52"/>
                      <a:pt x="103" y="51"/>
                    </a:cubicBezTo>
                    <a:cubicBezTo>
                      <a:pt x="100" y="51"/>
                      <a:pt x="96" y="51"/>
                      <a:pt x="93" y="50"/>
                    </a:cubicBezTo>
                    <a:cubicBezTo>
                      <a:pt x="90" y="50"/>
                      <a:pt x="90" y="49"/>
                      <a:pt x="88" y="47"/>
                    </a:cubicBezTo>
                    <a:cubicBezTo>
                      <a:pt x="86" y="43"/>
                      <a:pt x="83" y="42"/>
                      <a:pt x="81" y="39"/>
                    </a:cubicBezTo>
                    <a:cubicBezTo>
                      <a:pt x="80" y="39"/>
                      <a:pt x="78" y="35"/>
                      <a:pt x="77" y="34"/>
                    </a:cubicBezTo>
                    <a:cubicBezTo>
                      <a:pt x="76" y="32"/>
                      <a:pt x="81" y="31"/>
                      <a:pt x="77" y="29"/>
                    </a:cubicBezTo>
                    <a:cubicBezTo>
                      <a:pt x="76" y="29"/>
                      <a:pt x="75" y="27"/>
                      <a:pt x="74" y="27"/>
                    </a:cubicBezTo>
                    <a:cubicBezTo>
                      <a:pt x="72" y="27"/>
                      <a:pt x="71" y="24"/>
                      <a:pt x="70" y="22"/>
                    </a:cubicBezTo>
                    <a:cubicBezTo>
                      <a:pt x="69" y="19"/>
                      <a:pt x="69" y="20"/>
                      <a:pt x="65" y="2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83" name="Freeform 685">
                <a:extLst>
                  <a:ext uri="{FF2B5EF4-FFF2-40B4-BE49-F238E27FC236}">
                    <a16:creationId xmlns:a16="http://schemas.microsoft.com/office/drawing/2014/main" id="{75460926-2F37-4E46-8C0A-3518D93EC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483" y="7424400"/>
                <a:ext cx="194266" cy="207060"/>
              </a:xfrm>
              <a:custGeom>
                <a:avLst/>
                <a:gdLst>
                  <a:gd name="T0" fmla="*/ 5 w 21"/>
                  <a:gd name="T1" fmla="*/ 22 h 22"/>
                  <a:gd name="T2" fmla="*/ 8 w 21"/>
                  <a:gd name="T3" fmla="*/ 19 h 22"/>
                  <a:gd name="T4" fmla="*/ 12 w 21"/>
                  <a:gd name="T5" fmla="*/ 18 h 22"/>
                  <a:gd name="T6" fmla="*/ 15 w 21"/>
                  <a:gd name="T7" fmla="*/ 15 h 22"/>
                  <a:gd name="T8" fmla="*/ 11 w 21"/>
                  <a:gd name="T9" fmla="*/ 9 h 22"/>
                  <a:gd name="T10" fmla="*/ 21 w 21"/>
                  <a:gd name="T11" fmla="*/ 6 h 22"/>
                  <a:gd name="T12" fmla="*/ 19 w 21"/>
                  <a:gd name="T13" fmla="*/ 0 h 22"/>
                  <a:gd name="T14" fmla="*/ 9 w 21"/>
                  <a:gd name="T15" fmla="*/ 5 h 22"/>
                  <a:gd name="T16" fmla="*/ 4 w 21"/>
                  <a:gd name="T17" fmla="*/ 1 h 22"/>
                  <a:gd name="T18" fmla="*/ 3 w 21"/>
                  <a:gd name="T19" fmla="*/ 11 h 22"/>
                  <a:gd name="T20" fmla="*/ 0 w 21"/>
                  <a:gd name="T21" fmla="*/ 18 h 22"/>
                  <a:gd name="T22" fmla="*/ 1 w 21"/>
                  <a:gd name="T23" fmla="*/ 21 h 22"/>
                  <a:gd name="T24" fmla="*/ 5 w 21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22">
                    <a:moveTo>
                      <a:pt x="5" y="22"/>
                    </a:moveTo>
                    <a:cubicBezTo>
                      <a:pt x="7" y="22"/>
                      <a:pt x="7" y="19"/>
                      <a:pt x="8" y="19"/>
                    </a:cubicBezTo>
                    <a:cubicBezTo>
                      <a:pt x="9" y="17"/>
                      <a:pt x="11" y="18"/>
                      <a:pt x="12" y="18"/>
                    </a:cubicBezTo>
                    <a:cubicBezTo>
                      <a:pt x="13" y="17"/>
                      <a:pt x="16" y="16"/>
                      <a:pt x="15" y="15"/>
                    </a:cubicBezTo>
                    <a:cubicBezTo>
                      <a:pt x="14" y="13"/>
                      <a:pt x="13" y="11"/>
                      <a:pt x="11" y="9"/>
                    </a:cubicBezTo>
                    <a:cubicBezTo>
                      <a:pt x="15" y="8"/>
                      <a:pt x="18" y="7"/>
                      <a:pt x="21" y="6"/>
                    </a:cubicBezTo>
                    <a:cubicBezTo>
                      <a:pt x="21" y="4"/>
                      <a:pt x="20" y="2"/>
                      <a:pt x="19" y="0"/>
                    </a:cubicBezTo>
                    <a:cubicBezTo>
                      <a:pt x="16" y="1"/>
                      <a:pt x="12" y="5"/>
                      <a:pt x="9" y="5"/>
                    </a:cubicBezTo>
                    <a:cubicBezTo>
                      <a:pt x="7" y="5"/>
                      <a:pt x="4" y="3"/>
                      <a:pt x="4" y="1"/>
                    </a:cubicBezTo>
                    <a:cubicBezTo>
                      <a:pt x="3" y="5"/>
                      <a:pt x="3" y="8"/>
                      <a:pt x="3" y="11"/>
                    </a:cubicBezTo>
                    <a:cubicBezTo>
                      <a:pt x="2" y="13"/>
                      <a:pt x="0" y="16"/>
                      <a:pt x="0" y="18"/>
                    </a:cubicBezTo>
                    <a:cubicBezTo>
                      <a:pt x="0" y="20"/>
                      <a:pt x="0" y="20"/>
                      <a:pt x="1" y="21"/>
                    </a:cubicBezTo>
                    <a:cubicBezTo>
                      <a:pt x="3" y="21"/>
                      <a:pt x="4" y="22"/>
                      <a:pt x="5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84" name="Freeform 686">
                <a:extLst>
                  <a:ext uri="{FF2B5EF4-FFF2-40B4-BE49-F238E27FC236}">
                    <a16:creationId xmlns:a16="http://schemas.microsoft.com/office/drawing/2014/main" id="{52608D63-59A1-E74C-964D-02716E2DE3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2039" y="7351135"/>
                <a:ext cx="73250" cy="82827"/>
              </a:xfrm>
              <a:custGeom>
                <a:avLst/>
                <a:gdLst>
                  <a:gd name="T0" fmla="*/ 7 w 8"/>
                  <a:gd name="T1" fmla="*/ 2 h 9"/>
                  <a:gd name="T2" fmla="*/ 4 w 8"/>
                  <a:gd name="T3" fmla="*/ 0 h 9"/>
                  <a:gd name="T4" fmla="*/ 2 w 8"/>
                  <a:gd name="T5" fmla="*/ 2 h 9"/>
                  <a:gd name="T6" fmla="*/ 0 w 8"/>
                  <a:gd name="T7" fmla="*/ 8 h 9"/>
                  <a:gd name="T8" fmla="*/ 4 w 8"/>
                  <a:gd name="T9" fmla="*/ 8 h 9"/>
                  <a:gd name="T10" fmla="*/ 7 w 8"/>
                  <a:gd name="T1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9">
                    <a:moveTo>
                      <a:pt x="7" y="2"/>
                    </a:moveTo>
                    <a:cubicBezTo>
                      <a:pt x="7" y="1"/>
                      <a:pt x="5" y="0"/>
                      <a:pt x="4" y="0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4"/>
                      <a:pt x="1" y="6"/>
                      <a:pt x="0" y="8"/>
                    </a:cubicBezTo>
                    <a:cubicBezTo>
                      <a:pt x="2" y="8"/>
                      <a:pt x="2" y="9"/>
                      <a:pt x="4" y="8"/>
                    </a:cubicBezTo>
                    <a:cubicBezTo>
                      <a:pt x="5" y="7"/>
                      <a:pt x="8" y="4"/>
                      <a:pt x="7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85" name="Freeform 687">
                <a:extLst>
                  <a:ext uri="{FF2B5EF4-FFF2-40B4-BE49-F238E27FC236}">
                    <a16:creationId xmlns:a16="http://schemas.microsoft.com/office/drawing/2014/main" id="{234ED459-B60F-0A4B-B7B8-DA77D59694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483" y="7462630"/>
                <a:ext cx="28664" cy="66896"/>
              </a:xfrm>
              <a:custGeom>
                <a:avLst/>
                <a:gdLst>
                  <a:gd name="T0" fmla="*/ 0 w 3"/>
                  <a:gd name="T1" fmla="*/ 3 h 7"/>
                  <a:gd name="T2" fmla="*/ 3 w 3"/>
                  <a:gd name="T3" fmla="*/ 7 h 7"/>
                  <a:gd name="T4" fmla="*/ 3 w 3"/>
                  <a:gd name="T5" fmla="*/ 1 h 7"/>
                  <a:gd name="T6" fmla="*/ 2 w 3"/>
                  <a:gd name="T7" fmla="*/ 0 h 7"/>
                  <a:gd name="T8" fmla="*/ 0 w 3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3"/>
                    </a:moveTo>
                    <a:cubicBezTo>
                      <a:pt x="0" y="5"/>
                      <a:pt x="1" y="6"/>
                      <a:pt x="3" y="7"/>
                    </a:cubicBezTo>
                    <a:cubicBezTo>
                      <a:pt x="3" y="5"/>
                      <a:pt x="3" y="3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0" y="0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86" name="Freeform 688">
                <a:extLst>
                  <a:ext uri="{FF2B5EF4-FFF2-40B4-BE49-F238E27FC236}">
                    <a16:creationId xmlns:a16="http://schemas.microsoft.com/office/drawing/2014/main" id="{F4B80928-352A-0C44-947A-1848C81AAA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54267" y="7424400"/>
                <a:ext cx="76432" cy="245290"/>
              </a:xfrm>
              <a:custGeom>
                <a:avLst/>
                <a:gdLst>
                  <a:gd name="T0" fmla="*/ 4 w 8"/>
                  <a:gd name="T1" fmla="*/ 17 h 26"/>
                  <a:gd name="T2" fmla="*/ 6 w 8"/>
                  <a:gd name="T3" fmla="*/ 13 h 26"/>
                  <a:gd name="T4" fmla="*/ 5 w 8"/>
                  <a:gd name="T5" fmla="*/ 10 h 26"/>
                  <a:gd name="T6" fmla="*/ 7 w 8"/>
                  <a:gd name="T7" fmla="*/ 4 h 26"/>
                  <a:gd name="T8" fmla="*/ 6 w 8"/>
                  <a:gd name="T9" fmla="*/ 0 h 26"/>
                  <a:gd name="T10" fmla="*/ 2 w 8"/>
                  <a:gd name="T11" fmla="*/ 7 h 26"/>
                  <a:gd name="T12" fmla="*/ 0 w 8"/>
                  <a:gd name="T13" fmla="*/ 11 h 26"/>
                  <a:gd name="T14" fmla="*/ 1 w 8"/>
                  <a:gd name="T15" fmla="*/ 16 h 26"/>
                  <a:gd name="T16" fmla="*/ 2 w 8"/>
                  <a:gd name="T17" fmla="*/ 26 h 26"/>
                  <a:gd name="T18" fmla="*/ 2 w 8"/>
                  <a:gd name="T19" fmla="*/ 25 h 26"/>
                  <a:gd name="T20" fmla="*/ 4 w 8"/>
                  <a:gd name="T21" fmla="*/ 17 h 26"/>
                  <a:gd name="T22" fmla="*/ 4 w 8"/>
                  <a:gd name="T23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26">
                    <a:moveTo>
                      <a:pt x="4" y="17"/>
                    </a:moveTo>
                    <a:cubicBezTo>
                      <a:pt x="4" y="16"/>
                      <a:pt x="5" y="15"/>
                      <a:pt x="6" y="13"/>
                    </a:cubicBezTo>
                    <a:cubicBezTo>
                      <a:pt x="7" y="11"/>
                      <a:pt x="6" y="12"/>
                      <a:pt x="5" y="10"/>
                    </a:cubicBezTo>
                    <a:cubicBezTo>
                      <a:pt x="3" y="8"/>
                      <a:pt x="4" y="3"/>
                      <a:pt x="7" y="4"/>
                    </a:cubicBezTo>
                    <a:cubicBezTo>
                      <a:pt x="8" y="1"/>
                      <a:pt x="8" y="1"/>
                      <a:pt x="6" y="0"/>
                    </a:cubicBezTo>
                    <a:cubicBezTo>
                      <a:pt x="4" y="0"/>
                      <a:pt x="3" y="5"/>
                      <a:pt x="2" y="7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0" y="12"/>
                      <a:pt x="1" y="14"/>
                      <a:pt x="1" y="16"/>
                    </a:cubicBezTo>
                    <a:cubicBezTo>
                      <a:pt x="1" y="19"/>
                      <a:pt x="2" y="22"/>
                      <a:pt x="2" y="26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" y="23"/>
                      <a:pt x="3" y="20"/>
                      <a:pt x="4" y="17"/>
                    </a:cubicBezTo>
                    <a:cubicBezTo>
                      <a:pt x="4" y="16"/>
                      <a:pt x="4" y="18"/>
                      <a:pt x="4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87" name="Freeform 689">
                <a:extLst>
                  <a:ext uri="{FF2B5EF4-FFF2-40B4-BE49-F238E27FC236}">
                    <a16:creationId xmlns:a16="http://schemas.microsoft.com/office/drawing/2014/main" id="{341C6CC7-9F60-304A-AABF-72E2D8A747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28149" y="7790739"/>
                <a:ext cx="47770" cy="73270"/>
              </a:xfrm>
              <a:custGeom>
                <a:avLst/>
                <a:gdLst>
                  <a:gd name="T0" fmla="*/ 3 w 5"/>
                  <a:gd name="T1" fmla="*/ 8 h 8"/>
                  <a:gd name="T2" fmla="*/ 2 w 5"/>
                  <a:gd name="T3" fmla="*/ 0 h 8"/>
                  <a:gd name="T4" fmla="*/ 0 w 5"/>
                  <a:gd name="T5" fmla="*/ 4 h 8"/>
                  <a:gd name="T6" fmla="*/ 3 w 5"/>
                  <a:gd name="T7" fmla="*/ 8 h 8"/>
                  <a:gd name="T8" fmla="*/ 3 w 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3" y="8"/>
                    </a:moveTo>
                    <a:cubicBezTo>
                      <a:pt x="3" y="7"/>
                      <a:pt x="5" y="0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6"/>
                      <a:pt x="1" y="7"/>
                      <a:pt x="3" y="8"/>
                    </a:cubicBezTo>
                    <a:cubicBezTo>
                      <a:pt x="3" y="8"/>
                      <a:pt x="2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88" name="Freeform 690">
                <a:extLst>
                  <a:ext uri="{FF2B5EF4-FFF2-40B4-BE49-F238E27FC236}">
                    <a16:creationId xmlns:a16="http://schemas.microsoft.com/office/drawing/2014/main" id="{36A3BCCC-C399-7749-B55D-A4FE691E8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5988" y="8137968"/>
                <a:ext cx="496812" cy="315372"/>
              </a:xfrm>
              <a:custGeom>
                <a:avLst/>
                <a:gdLst>
                  <a:gd name="T0" fmla="*/ 47 w 53"/>
                  <a:gd name="T1" fmla="*/ 0 h 34"/>
                  <a:gd name="T2" fmla="*/ 38 w 53"/>
                  <a:gd name="T3" fmla="*/ 2 h 34"/>
                  <a:gd name="T4" fmla="*/ 28 w 53"/>
                  <a:gd name="T5" fmla="*/ 4 h 34"/>
                  <a:gd name="T6" fmla="*/ 23 w 53"/>
                  <a:gd name="T7" fmla="*/ 10 h 34"/>
                  <a:gd name="T8" fmla="*/ 17 w 53"/>
                  <a:gd name="T9" fmla="*/ 9 h 34"/>
                  <a:gd name="T10" fmla="*/ 9 w 53"/>
                  <a:gd name="T11" fmla="*/ 9 h 34"/>
                  <a:gd name="T12" fmla="*/ 3 w 53"/>
                  <a:gd name="T13" fmla="*/ 12 h 34"/>
                  <a:gd name="T14" fmla="*/ 1 w 53"/>
                  <a:gd name="T15" fmla="*/ 15 h 34"/>
                  <a:gd name="T16" fmla="*/ 1 w 53"/>
                  <a:gd name="T17" fmla="*/ 21 h 34"/>
                  <a:gd name="T18" fmla="*/ 3 w 53"/>
                  <a:gd name="T19" fmla="*/ 28 h 34"/>
                  <a:gd name="T20" fmla="*/ 4 w 53"/>
                  <a:gd name="T21" fmla="*/ 32 h 34"/>
                  <a:gd name="T22" fmla="*/ 12 w 53"/>
                  <a:gd name="T23" fmla="*/ 32 h 34"/>
                  <a:gd name="T24" fmla="*/ 16 w 53"/>
                  <a:gd name="T25" fmla="*/ 29 h 34"/>
                  <a:gd name="T26" fmla="*/ 21 w 53"/>
                  <a:gd name="T27" fmla="*/ 29 h 34"/>
                  <a:gd name="T28" fmla="*/ 24 w 53"/>
                  <a:gd name="T29" fmla="*/ 26 h 34"/>
                  <a:gd name="T30" fmla="*/ 32 w 53"/>
                  <a:gd name="T31" fmla="*/ 24 h 34"/>
                  <a:gd name="T32" fmla="*/ 41 w 53"/>
                  <a:gd name="T33" fmla="*/ 21 h 34"/>
                  <a:gd name="T34" fmla="*/ 47 w 53"/>
                  <a:gd name="T35" fmla="*/ 17 h 34"/>
                  <a:gd name="T36" fmla="*/ 52 w 53"/>
                  <a:gd name="T37" fmla="*/ 12 h 34"/>
                  <a:gd name="T38" fmla="*/ 47 w 53"/>
                  <a:gd name="T3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" h="34">
                    <a:moveTo>
                      <a:pt x="47" y="0"/>
                    </a:moveTo>
                    <a:cubicBezTo>
                      <a:pt x="44" y="1"/>
                      <a:pt x="41" y="2"/>
                      <a:pt x="38" y="2"/>
                    </a:cubicBezTo>
                    <a:cubicBezTo>
                      <a:pt x="35" y="3"/>
                      <a:pt x="31" y="2"/>
                      <a:pt x="28" y="4"/>
                    </a:cubicBezTo>
                    <a:cubicBezTo>
                      <a:pt x="26" y="6"/>
                      <a:pt x="25" y="8"/>
                      <a:pt x="23" y="10"/>
                    </a:cubicBezTo>
                    <a:cubicBezTo>
                      <a:pt x="22" y="11"/>
                      <a:pt x="19" y="9"/>
                      <a:pt x="17" y="9"/>
                    </a:cubicBezTo>
                    <a:cubicBezTo>
                      <a:pt x="14" y="9"/>
                      <a:pt x="12" y="9"/>
                      <a:pt x="9" y="9"/>
                    </a:cubicBezTo>
                    <a:cubicBezTo>
                      <a:pt x="6" y="9"/>
                      <a:pt x="3" y="8"/>
                      <a:pt x="3" y="12"/>
                    </a:cubicBezTo>
                    <a:cubicBezTo>
                      <a:pt x="2" y="14"/>
                      <a:pt x="1" y="13"/>
                      <a:pt x="1" y="15"/>
                    </a:cubicBezTo>
                    <a:cubicBezTo>
                      <a:pt x="0" y="17"/>
                      <a:pt x="0" y="19"/>
                      <a:pt x="1" y="21"/>
                    </a:cubicBezTo>
                    <a:cubicBezTo>
                      <a:pt x="1" y="23"/>
                      <a:pt x="2" y="26"/>
                      <a:pt x="3" y="28"/>
                    </a:cubicBezTo>
                    <a:cubicBezTo>
                      <a:pt x="3" y="29"/>
                      <a:pt x="3" y="31"/>
                      <a:pt x="4" y="32"/>
                    </a:cubicBezTo>
                    <a:cubicBezTo>
                      <a:pt x="5" y="34"/>
                      <a:pt x="10" y="33"/>
                      <a:pt x="12" y="32"/>
                    </a:cubicBezTo>
                    <a:cubicBezTo>
                      <a:pt x="13" y="31"/>
                      <a:pt x="14" y="30"/>
                      <a:pt x="16" y="29"/>
                    </a:cubicBezTo>
                    <a:cubicBezTo>
                      <a:pt x="17" y="29"/>
                      <a:pt x="19" y="29"/>
                      <a:pt x="21" y="29"/>
                    </a:cubicBezTo>
                    <a:cubicBezTo>
                      <a:pt x="22" y="28"/>
                      <a:pt x="23" y="27"/>
                      <a:pt x="24" y="26"/>
                    </a:cubicBezTo>
                    <a:cubicBezTo>
                      <a:pt x="27" y="25"/>
                      <a:pt x="29" y="25"/>
                      <a:pt x="32" y="24"/>
                    </a:cubicBezTo>
                    <a:cubicBezTo>
                      <a:pt x="35" y="23"/>
                      <a:pt x="38" y="22"/>
                      <a:pt x="41" y="21"/>
                    </a:cubicBezTo>
                    <a:cubicBezTo>
                      <a:pt x="43" y="20"/>
                      <a:pt x="47" y="19"/>
                      <a:pt x="47" y="17"/>
                    </a:cubicBezTo>
                    <a:cubicBezTo>
                      <a:pt x="48" y="14"/>
                      <a:pt x="53" y="14"/>
                      <a:pt x="52" y="12"/>
                    </a:cubicBezTo>
                    <a:cubicBezTo>
                      <a:pt x="50" y="8"/>
                      <a:pt x="49" y="4"/>
                      <a:pt x="47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89" name="Freeform 691">
                <a:extLst>
                  <a:ext uri="{FF2B5EF4-FFF2-40B4-BE49-F238E27FC236}">
                    <a16:creationId xmlns:a16="http://schemas.microsoft.com/office/drawing/2014/main" id="{C2BEBCDD-0320-5B46-9A82-99273499A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473" y="7790739"/>
                <a:ext cx="382163" cy="458721"/>
              </a:xfrm>
              <a:custGeom>
                <a:avLst/>
                <a:gdLst>
                  <a:gd name="T0" fmla="*/ 39 w 41"/>
                  <a:gd name="T1" fmla="*/ 19 h 49"/>
                  <a:gd name="T2" fmla="*/ 34 w 41"/>
                  <a:gd name="T3" fmla="*/ 14 h 49"/>
                  <a:gd name="T4" fmla="*/ 28 w 41"/>
                  <a:gd name="T5" fmla="*/ 12 h 49"/>
                  <a:gd name="T6" fmla="*/ 22 w 41"/>
                  <a:gd name="T7" fmla="*/ 6 h 49"/>
                  <a:gd name="T8" fmla="*/ 21 w 41"/>
                  <a:gd name="T9" fmla="*/ 3 h 49"/>
                  <a:gd name="T10" fmla="*/ 22 w 41"/>
                  <a:gd name="T11" fmla="*/ 0 h 49"/>
                  <a:gd name="T12" fmla="*/ 17 w 41"/>
                  <a:gd name="T13" fmla="*/ 5 h 49"/>
                  <a:gd name="T14" fmla="*/ 10 w 41"/>
                  <a:gd name="T15" fmla="*/ 10 h 49"/>
                  <a:gd name="T16" fmla="*/ 5 w 41"/>
                  <a:gd name="T17" fmla="*/ 10 h 49"/>
                  <a:gd name="T18" fmla="*/ 0 w 41"/>
                  <a:gd name="T19" fmla="*/ 11 h 49"/>
                  <a:gd name="T20" fmla="*/ 5 w 41"/>
                  <a:gd name="T21" fmla="*/ 17 h 49"/>
                  <a:gd name="T22" fmla="*/ 16 w 41"/>
                  <a:gd name="T23" fmla="*/ 19 h 49"/>
                  <a:gd name="T24" fmla="*/ 16 w 41"/>
                  <a:gd name="T25" fmla="*/ 32 h 49"/>
                  <a:gd name="T26" fmla="*/ 11 w 41"/>
                  <a:gd name="T27" fmla="*/ 34 h 49"/>
                  <a:gd name="T28" fmla="*/ 0 w 41"/>
                  <a:gd name="T29" fmla="*/ 37 h 49"/>
                  <a:gd name="T30" fmla="*/ 5 w 41"/>
                  <a:gd name="T31" fmla="*/ 49 h 49"/>
                  <a:gd name="T32" fmla="*/ 14 w 41"/>
                  <a:gd name="T33" fmla="*/ 48 h 49"/>
                  <a:gd name="T34" fmla="*/ 17 w 41"/>
                  <a:gd name="T35" fmla="*/ 44 h 49"/>
                  <a:gd name="T36" fmla="*/ 23 w 41"/>
                  <a:gd name="T37" fmla="*/ 42 h 49"/>
                  <a:gd name="T38" fmla="*/ 28 w 41"/>
                  <a:gd name="T39" fmla="*/ 38 h 49"/>
                  <a:gd name="T40" fmla="*/ 29 w 41"/>
                  <a:gd name="T41" fmla="*/ 32 h 49"/>
                  <a:gd name="T42" fmla="*/ 32 w 41"/>
                  <a:gd name="T43" fmla="*/ 30 h 49"/>
                  <a:gd name="T44" fmla="*/ 37 w 41"/>
                  <a:gd name="T45" fmla="*/ 24 h 49"/>
                  <a:gd name="T46" fmla="*/ 39 w 41"/>
                  <a:gd name="T47" fmla="*/ 19 h 49"/>
                  <a:gd name="T48" fmla="*/ 39 w 41"/>
                  <a:gd name="T49" fmla="*/ 1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" h="49">
                    <a:moveTo>
                      <a:pt x="39" y="19"/>
                    </a:moveTo>
                    <a:cubicBezTo>
                      <a:pt x="36" y="19"/>
                      <a:pt x="35" y="16"/>
                      <a:pt x="34" y="14"/>
                    </a:cubicBezTo>
                    <a:cubicBezTo>
                      <a:pt x="33" y="13"/>
                      <a:pt x="29" y="13"/>
                      <a:pt x="28" y="12"/>
                    </a:cubicBezTo>
                    <a:cubicBezTo>
                      <a:pt x="25" y="11"/>
                      <a:pt x="24" y="9"/>
                      <a:pt x="22" y="6"/>
                    </a:cubicBezTo>
                    <a:cubicBezTo>
                      <a:pt x="22" y="5"/>
                      <a:pt x="21" y="4"/>
                      <a:pt x="21" y="3"/>
                    </a:cubicBezTo>
                    <a:cubicBezTo>
                      <a:pt x="21" y="3"/>
                      <a:pt x="22" y="0"/>
                      <a:pt x="22" y="0"/>
                    </a:cubicBezTo>
                    <a:cubicBezTo>
                      <a:pt x="21" y="0"/>
                      <a:pt x="18" y="4"/>
                      <a:pt x="17" y="5"/>
                    </a:cubicBezTo>
                    <a:cubicBezTo>
                      <a:pt x="15" y="7"/>
                      <a:pt x="13" y="10"/>
                      <a:pt x="10" y="10"/>
                    </a:cubicBezTo>
                    <a:cubicBezTo>
                      <a:pt x="8" y="11"/>
                      <a:pt x="7" y="10"/>
                      <a:pt x="5" y="10"/>
                    </a:cubicBezTo>
                    <a:cubicBezTo>
                      <a:pt x="3" y="11"/>
                      <a:pt x="1" y="13"/>
                      <a:pt x="0" y="11"/>
                    </a:cubicBezTo>
                    <a:cubicBezTo>
                      <a:pt x="1" y="14"/>
                      <a:pt x="2" y="17"/>
                      <a:pt x="5" y="17"/>
                    </a:cubicBezTo>
                    <a:cubicBezTo>
                      <a:pt x="7" y="17"/>
                      <a:pt x="15" y="17"/>
                      <a:pt x="16" y="19"/>
                    </a:cubicBezTo>
                    <a:cubicBezTo>
                      <a:pt x="19" y="23"/>
                      <a:pt x="17" y="27"/>
                      <a:pt x="16" y="32"/>
                    </a:cubicBezTo>
                    <a:cubicBezTo>
                      <a:pt x="15" y="33"/>
                      <a:pt x="11" y="34"/>
                      <a:pt x="11" y="34"/>
                    </a:cubicBezTo>
                    <a:cubicBezTo>
                      <a:pt x="7" y="35"/>
                      <a:pt x="3" y="36"/>
                      <a:pt x="0" y="37"/>
                    </a:cubicBezTo>
                    <a:cubicBezTo>
                      <a:pt x="2" y="41"/>
                      <a:pt x="4" y="45"/>
                      <a:pt x="5" y="49"/>
                    </a:cubicBezTo>
                    <a:cubicBezTo>
                      <a:pt x="8" y="48"/>
                      <a:pt x="11" y="48"/>
                      <a:pt x="14" y="48"/>
                    </a:cubicBezTo>
                    <a:cubicBezTo>
                      <a:pt x="18" y="47"/>
                      <a:pt x="15" y="46"/>
                      <a:pt x="17" y="44"/>
                    </a:cubicBezTo>
                    <a:cubicBezTo>
                      <a:pt x="19" y="43"/>
                      <a:pt x="22" y="44"/>
                      <a:pt x="23" y="42"/>
                    </a:cubicBezTo>
                    <a:cubicBezTo>
                      <a:pt x="25" y="40"/>
                      <a:pt x="25" y="39"/>
                      <a:pt x="28" y="38"/>
                    </a:cubicBezTo>
                    <a:cubicBezTo>
                      <a:pt x="30" y="37"/>
                      <a:pt x="29" y="34"/>
                      <a:pt x="29" y="32"/>
                    </a:cubicBezTo>
                    <a:cubicBezTo>
                      <a:pt x="28" y="30"/>
                      <a:pt x="30" y="30"/>
                      <a:pt x="32" y="30"/>
                    </a:cubicBezTo>
                    <a:cubicBezTo>
                      <a:pt x="35" y="29"/>
                      <a:pt x="35" y="26"/>
                      <a:pt x="37" y="24"/>
                    </a:cubicBezTo>
                    <a:cubicBezTo>
                      <a:pt x="38" y="23"/>
                      <a:pt x="41" y="20"/>
                      <a:pt x="39" y="19"/>
                    </a:cubicBezTo>
                    <a:cubicBezTo>
                      <a:pt x="38" y="19"/>
                      <a:pt x="40" y="20"/>
                      <a:pt x="39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90" name="Freeform 692">
                <a:extLst>
                  <a:ext uri="{FF2B5EF4-FFF2-40B4-BE49-F238E27FC236}">
                    <a16:creationId xmlns:a16="http://schemas.microsoft.com/office/drawing/2014/main" id="{713963B0-84C0-C148-9CCE-1C5A921D3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97570" y="6892415"/>
                <a:ext cx="512739" cy="222991"/>
              </a:xfrm>
              <a:custGeom>
                <a:avLst/>
                <a:gdLst>
                  <a:gd name="T0" fmla="*/ 55 w 55"/>
                  <a:gd name="T1" fmla="*/ 5 h 24"/>
                  <a:gd name="T2" fmla="*/ 47 w 55"/>
                  <a:gd name="T3" fmla="*/ 3 h 24"/>
                  <a:gd name="T4" fmla="*/ 36 w 55"/>
                  <a:gd name="T5" fmla="*/ 2 h 24"/>
                  <a:gd name="T6" fmla="*/ 27 w 55"/>
                  <a:gd name="T7" fmla="*/ 0 h 24"/>
                  <a:gd name="T8" fmla="*/ 22 w 55"/>
                  <a:gd name="T9" fmla="*/ 2 h 24"/>
                  <a:gd name="T10" fmla="*/ 19 w 55"/>
                  <a:gd name="T11" fmla="*/ 4 h 24"/>
                  <a:gd name="T12" fmla="*/ 11 w 55"/>
                  <a:gd name="T13" fmla="*/ 5 h 24"/>
                  <a:gd name="T14" fmla="*/ 9 w 55"/>
                  <a:gd name="T15" fmla="*/ 7 h 24"/>
                  <a:gd name="T16" fmla="*/ 8 w 55"/>
                  <a:gd name="T17" fmla="*/ 11 h 24"/>
                  <a:gd name="T18" fmla="*/ 12 w 55"/>
                  <a:gd name="T19" fmla="*/ 12 h 24"/>
                  <a:gd name="T20" fmla="*/ 15 w 55"/>
                  <a:gd name="T21" fmla="*/ 12 h 24"/>
                  <a:gd name="T22" fmla="*/ 19 w 55"/>
                  <a:gd name="T23" fmla="*/ 15 h 24"/>
                  <a:gd name="T24" fmla="*/ 15 w 55"/>
                  <a:gd name="T25" fmla="*/ 17 h 24"/>
                  <a:gd name="T26" fmla="*/ 11 w 55"/>
                  <a:gd name="T27" fmla="*/ 17 h 24"/>
                  <a:gd name="T28" fmla="*/ 10 w 55"/>
                  <a:gd name="T29" fmla="*/ 20 h 24"/>
                  <a:gd name="T30" fmla="*/ 1 w 55"/>
                  <a:gd name="T31" fmla="*/ 20 h 24"/>
                  <a:gd name="T32" fmla="*/ 11 w 55"/>
                  <a:gd name="T33" fmla="*/ 22 h 24"/>
                  <a:gd name="T34" fmla="*/ 15 w 55"/>
                  <a:gd name="T35" fmla="*/ 23 h 24"/>
                  <a:gd name="T36" fmla="*/ 21 w 55"/>
                  <a:gd name="T37" fmla="*/ 23 h 24"/>
                  <a:gd name="T38" fmla="*/ 25 w 55"/>
                  <a:gd name="T39" fmla="*/ 20 h 24"/>
                  <a:gd name="T40" fmla="*/ 28 w 55"/>
                  <a:gd name="T41" fmla="*/ 17 h 24"/>
                  <a:gd name="T42" fmla="*/ 33 w 55"/>
                  <a:gd name="T43" fmla="*/ 16 h 24"/>
                  <a:gd name="T44" fmla="*/ 37 w 55"/>
                  <a:gd name="T45" fmla="*/ 16 h 24"/>
                  <a:gd name="T46" fmla="*/ 40 w 55"/>
                  <a:gd name="T47" fmla="*/ 13 h 24"/>
                  <a:gd name="T48" fmla="*/ 44 w 55"/>
                  <a:gd name="T49" fmla="*/ 12 h 24"/>
                  <a:gd name="T50" fmla="*/ 54 w 55"/>
                  <a:gd name="T51" fmla="*/ 7 h 24"/>
                  <a:gd name="T52" fmla="*/ 55 w 55"/>
                  <a:gd name="T5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24">
                    <a:moveTo>
                      <a:pt x="55" y="5"/>
                    </a:moveTo>
                    <a:cubicBezTo>
                      <a:pt x="52" y="5"/>
                      <a:pt x="50" y="3"/>
                      <a:pt x="47" y="3"/>
                    </a:cubicBezTo>
                    <a:cubicBezTo>
                      <a:pt x="44" y="2"/>
                      <a:pt x="40" y="2"/>
                      <a:pt x="36" y="2"/>
                    </a:cubicBezTo>
                    <a:cubicBezTo>
                      <a:pt x="33" y="2"/>
                      <a:pt x="30" y="2"/>
                      <a:pt x="27" y="0"/>
                    </a:cubicBezTo>
                    <a:cubicBezTo>
                      <a:pt x="25" y="0"/>
                      <a:pt x="23" y="0"/>
                      <a:pt x="22" y="2"/>
                    </a:cubicBezTo>
                    <a:cubicBezTo>
                      <a:pt x="22" y="4"/>
                      <a:pt x="21" y="5"/>
                      <a:pt x="19" y="4"/>
                    </a:cubicBezTo>
                    <a:cubicBezTo>
                      <a:pt x="17" y="3"/>
                      <a:pt x="12" y="1"/>
                      <a:pt x="11" y="5"/>
                    </a:cubicBezTo>
                    <a:cubicBezTo>
                      <a:pt x="10" y="6"/>
                      <a:pt x="11" y="6"/>
                      <a:pt x="9" y="7"/>
                    </a:cubicBezTo>
                    <a:cubicBezTo>
                      <a:pt x="8" y="8"/>
                      <a:pt x="6" y="10"/>
                      <a:pt x="8" y="11"/>
                    </a:cubicBezTo>
                    <a:cubicBezTo>
                      <a:pt x="9" y="12"/>
                      <a:pt x="12" y="13"/>
                      <a:pt x="12" y="12"/>
                    </a:cubicBezTo>
                    <a:cubicBezTo>
                      <a:pt x="13" y="10"/>
                      <a:pt x="14" y="11"/>
                      <a:pt x="15" y="12"/>
                    </a:cubicBezTo>
                    <a:cubicBezTo>
                      <a:pt x="16" y="13"/>
                      <a:pt x="20" y="14"/>
                      <a:pt x="19" y="15"/>
                    </a:cubicBezTo>
                    <a:cubicBezTo>
                      <a:pt x="19" y="16"/>
                      <a:pt x="16" y="16"/>
                      <a:pt x="15" y="17"/>
                    </a:cubicBezTo>
                    <a:cubicBezTo>
                      <a:pt x="14" y="18"/>
                      <a:pt x="13" y="19"/>
                      <a:pt x="11" y="17"/>
                    </a:cubicBezTo>
                    <a:cubicBezTo>
                      <a:pt x="10" y="16"/>
                      <a:pt x="10" y="19"/>
                      <a:pt x="10" y="20"/>
                    </a:cubicBezTo>
                    <a:cubicBezTo>
                      <a:pt x="6" y="22"/>
                      <a:pt x="4" y="15"/>
                      <a:pt x="1" y="20"/>
                    </a:cubicBezTo>
                    <a:cubicBezTo>
                      <a:pt x="0" y="21"/>
                      <a:pt x="10" y="23"/>
                      <a:pt x="11" y="22"/>
                    </a:cubicBezTo>
                    <a:cubicBezTo>
                      <a:pt x="12" y="21"/>
                      <a:pt x="14" y="22"/>
                      <a:pt x="15" y="23"/>
                    </a:cubicBezTo>
                    <a:cubicBezTo>
                      <a:pt x="16" y="23"/>
                      <a:pt x="19" y="24"/>
                      <a:pt x="21" y="23"/>
                    </a:cubicBezTo>
                    <a:cubicBezTo>
                      <a:pt x="22" y="22"/>
                      <a:pt x="24" y="23"/>
                      <a:pt x="25" y="20"/>
                    </a:cubicBezTo>
                    <a:cubicBezTo>
                      <a:pt x="25" y="19"/>
                      <a:pt x="27" y="18"/>
                      <a:pt x="28" y="17"/>
                    </a:cubicBezTo>
                    <a:cubicBezTo>
                      <a:pt x="29" y="16"/>
                      <a:pt x="33" y="16"/>
                      <a:pt x="33" y="16"/>
                    </a:cubicBezTo>
                    <a:cubicBezTo>
                      <a:pt x="34" y="18"/>
                      <a:pt x="35" y="16"/>
                      <a:pt x="37" y="16"/>
                    </a:cubicBezTo>
                    <a:cubicBezTo>
                      <a:pt x="38" y="16"/>
                      <a:pt x="39" y="13"/>
                      <a:pt x="40" y="13"/>
                    </a:cubicBezTo>
                    <a:cubicBezTo>
                      <a:pt x="41" y="12"/>
                      <a:pt x="43" y="13"/>
                      <a:pt x="44" y="12"/>
                    </a:cubicBezTo>
                    <a:cubicBezTo>
                      <a:pt x="48" y="11"/>
                      <a:pt x="50" y="9"/>
                      <a:pt x="54" y="7"/>
                    </a:cubicBezTo>
                    <a:cubicBezTo>
                      <a:pt x="55" y="7"/>
                      <a:pt x="55" y="7"/>
                      <a:pt x="55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91" name="Freeform 693">
                <a:extLst>
                  <a:ext uri="{FF2B5EF4-FFF2-40B4-BE49-F238E27FC236}">
                    <a16:creationId xmlns:a16="http://schemas.microsoft.com/office/drawing/2014/main" id="{68DD2B88-D39D-CD4C-9A7F-42C7A4FA54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73371" y="6752249"/>
                <a:ext cx="831208" cy="487390"/>
              </a:xfrm>
              <a:custGeom>
                <a:avLst/>
                <a:gdLst>
                  <a:gd name="T0" fmla="*/ 78 w 89"/>
                  <a:gd name="T1" fmla="*/ 32 h 52"/>
                  <a:gd name="T2" fmla="*/ 81 w 89"/>
                  <a:gd name="T3" fmla="*/ 33 h 52"/>
                  <a:gd name="T4" fmla="*/ 84 w 89"/>
                  <a:gd name="T5" fmla="*/ 31 h 52"/>
                  <a:gd name="T6" fmla="*/ 81 w 89"/>
                  <a:gd name="T7" fmla="*/ 26 h 52"/>
                  <a:gd name="T8" fmla="*/ 79 w 89"/>
                  <a:gd name="T9" fmla="*/ 27 h 52"/>
                  <a:gd name="T10" fmla="*/ 75 w 89"/>
                  <a:gd name="T11" fmla="*/ 27 h 52"/>
                  <a:gd name="T12" fmla="*/ 78 w 89"/>
                  <a:gd name="T13" fmla="*/ 21 h 52"/>
                  <a:gd name="T14" fmla="*/ 74 w 89"/>
                  <a:gd name="T15" fmla="*/ 22 h 52"/>
                  <a:gd name="T16" fmla="*/ 68 w 89"/>
                  <a:gd name="T17" fmla="*/ 25 h 52"/>
                  <a:gd name="T18" fmla="*/ 65 w 89"/>
                  <a:gd name="T19" fmla="*/ 29 h 52"/>
                  <a:gd name="T20" fmla="*/ 62 w 89"/>
                  <a:gd name="T21" fmla="*/ 28 h 52"/>
                  <a:gd name="T22" fmla="*/ 57 w 89"/>
                  <a:gd name="T23" fmla="*/ 27 h 52"/>
                  <a:gd name="T24" fmla="*/ 53 w 89"/>
                  <a:gd name="T25" fmla="*/ 23 h 52"/>
                  <a:gd name="T26" fmla="*/ 52 w 89"/>
                  <a:gd name="T27" fmla="*/ 17 h 52"/>
                  <a:gd name="T28" fmla="*/ 49 w 89"/>
                  <a:gd name="T29" fmla="*/ 13 h 52"/>
                  <a:gd name="T30" fmla="*/ 45 w 89"/>
                  <a:gd name="T31" fmla="*/ 12 h 52"/>
                  <a:gd name="T32" fmla="*/ 38 w 89"/>
                  <a:gd name="T33" fmla="*/ 12 h 52"/>
                  <a:gd name="T34" fmla="*/ 31 w 89"/>
                  <a:gd name="T35" fmla="*/ 12 h 52"/>
                  <a:gd name="T36" fmla="*/ 27 w 89"/>
                  <a:gd name="T37" fmla="*/ 8 h 52"/>
                  <a:gd name="T38" fmla="*/ 23 w 89"/>
                  <a:gd name="T39" fmla="*/ 8 h 52"/>
                  <a:gd name="T40" fmla="*/ 19 w 89"/>
                  <a:gd name="T41" fmla="*/ 10 h 52"/>
                  <a:gd name="T42" fmla="*/ 17 w 89"/>
                  <a:gd name="T43" fmla="*/ 6 h 52"/>
                  <a:gd name="T44" fmla="*/ 15 w 89"/>
                  <a:gd name="T45" fmla="*/ 1 h 52"/>
                  <a:gd name="T46" fmla="*/ 15 w 89"/>
                  <a:gd name="T47" fmla="*/ 5 h 52"/>
                  <a:gd name="T48" fmla="*/ 14 w 89"/>
                  <a:gd name="T49" fmla="*/ 8 h 52"/>
                  <a:gd name="T50" fmla="*/ 13 w 89"/>
                  <a:gd name="T51" fmla="*/ 3 h 52"/>
                  <a:gd name="T52" fmla="*/ 14 w 89"/>
                  <a:gd name="T53" fmla="*/ 0 h 52"/>
                  <a:gd name="T54" fmla="*/ 1 w 89"/>
                  <a:gd name="T55" fmla="*/ 4 h 52"/>
                  <a:gd name="T56" fmla="*/ 1 w 89"/>
                  <a:gd name="T57" fmla="*/ 15 h 52"/>
                  <a:gd name="T58" fmla="*/ 1 w 89"/>
                  <a:gd name="T59" fmla="*/ 23 h 52"/>
                  <a:gd name="T60" fmla="*/ 2 w 89"/>
                  <a:gd name="T61" fmla="*/ 26 h 52"/>
                  <a:gd name="T62" fmla="*/ 6 w 89"/>
                  <a:gd name="T63" fmla="*/ 26 h 52"/>
                  <a:gd name="T64" fmla="*/ 6 w 89"/>
                  <a:gd name="T65" fmla="*/ 23 h 52"/>
                  <a:gd name="T66" fmla="*/ 10 w 89"/>
                  <a:gd name="T67" fmla="*/ 20 h 52"/>
                  <a:gd name="T68" fmla="*/ 13 w 89"/>
                  <a:gd name="T69" fmla="*/ 18 h 52"/>
                  <a:gd name="T70" fmla="*/ 17 w 89"/>
                  <a:gd name="T71" fmla="*/ 19 h 52"/>
                  <a:gd name="T72" fmla="*/ 21 w 89"/>
                  <a:gd name="T73" fmla="*/ 20 h 52"/>
                  <a:gd name="T74" fmla="*/ 21 w 89"/>
                  <a:gd name="T75" fmla="*/ 24 h 52"/>
                  <a:gd name="T76" fmla="*/ 26 w 89"/>
                  <a:gd name="T77" fmla="*/ 27 h 52"/>
                  <a:gd name="T78" fmla="*/ 33 w 89"/>
                  <a:gd name="T79" fmla="*/ 34 h 52"/>
                  <a:gd name="T80" fmla="*/ 38 w 89"/>
                  <a:gd name="T81" fmla="*/ 37 h 52"/>
                  <a:gd name="T82" fmla="*/ 41 w 89"/>
                  <a:gd name="T83" fmla="*/ 39 h 52"/>
                  <a:gd name="T84" fmla="*/ 50 w 89"/>
                  <a:gd name="T85" fmla="*/ 45 h 52"/>
                  <a:gd name="T86" fmla="*/ 54 w 89"/>
                  <a:gd name="T87" fmla="*/ 49 h 52"/>
                  <a:gd name="T88" fmla="*/ 61 w 89"/>
                  <a:gd name="T89" fmla="*/ 52 h 52"/>
                  <a:gd name="T90" fmla="*/ 63 w 89"/>
                  <a:gd name="T91" fmla="*/ 47 h 52"/>
                  <a:gd name="T92" fmla="*/ 62 w 89"/>
                  <a:gd name="T93" fmla="*/ 42 h 52"/>
                  <a:gd name="T94" fmla="*/ 59 w 89"/>
                  <a:gd name="T95" fmla="*/ 38 h 52"/>
                  <a:gd name="T96" fmla="*/ 64 w 89"/>
                  <a:gd name="T97" fmla="*/ 36 h 52"/>
                  <a:gd name="T98" fmla="*/ 66 w 89"/>
                  <a:gd name="T99" fmla="*/ 33 h 52"/>
                  <a:gd name="T100" fmla="*/ 68 w 89"/>
                  <a:gd name="T101" fmla="*/ 30 h 52"/>
                  <a:gd name="T102" fmla="*/ 71 w 89"/>
                  <a:gd name="T103" fmla="*/ 30 h 52"/>
                  <a:gd name="T104" fmla="*/ 74 w 89"/>
                  <a:gd name="T105" fmla="*/ 29 h 52"/>
                  <a:gd name="T106" fmla="*/ 74 w 89"/>
                  <a:gd name="T107" fmla="*/ 34 h 52"/>
                  <a:gd name="T108" fmla="*/ 77 w 89"/>
                  <a:gd name="T109" fmla="*/ 34 h 52"/>
                  <a:gd name="T110" fmla="*/ 78 w 89"/>
                  <a:gd name="T111" fmla="*/ 32 h 52"/>
                  <a:gd name="T112" fmla="*/ 78 w 89"/>
                  <a:gd name="T113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52">
                    <a:moveTo>
                      <a:pt x="78" y="32"/>
                    </a:moveTo>
                    <a:cubicBezTo>
                      <a:pt x="79" y="33"/>
                      <a:pt x="79" y="34"/>
                      <a:pt x="81" y="33"/>
                    </a:cubicBezTo>
                    <a:cubicBezTo>
                      <a:pt x="82" y="33"/>
                      <a:pt x="83" y="31"/>
                      <a:pt x="84" y="31"/>
                    </a:cubicBezTo>
                    <a:cubicBezTo>
                      <a:pt x="89" y="30"/>
                      <a:pt x="83" y="28"/>
                      <a:pt x="81" y="26"/>
                    </a:cubicBezTo>
                    <a:cubicBezTo>
                      <a:pt x="80" y="25"/>
                      <a:pt x="80" y="26"/>
                      <a:pt x="79" y="27"/>
                    </a:cubicBezTo>
                    <a:cubicBezTo>
                      <a:pt x="79" y="28"/>
                      <a:pt x="76" y="27"/>
                      <a:pt x="75" y="27"/>
                    </a:cubicBezTo>
                    <a:cubicBezTo>
                      <a:pt x="71" y="25"/>
                      <a:pt x="77" y="22"/>
                      <a:pt x="78" y="21"/>
                    </a:cubicBezTo>
                    <a:cubicBezTo>
                      <a:pt x="78" y="21"/>
                      <a:pt x="74" y="22"/>
                      <a:pt x="74" y="22"/>
                    </a:cubicBezTo>
                    <a:cubicBezTo>
                      <a:pt x="72" y="23"/>
                      <a:pt x="70" y="23"/>
                      <a:pt x="68" y="25"/>
                    </a:cubicBezTo>
                    <a:cubicBezTo>
                      <a:pt x="67" y="26"/>
                      <a:pt x="66" y="28"/>
                      <a:pt x="65" y="29"/>
                    </a:cubicBezTo>
                    <a:cubicBezTo>
                      <a:pt x="64" y="32"/>
                      <a:pt x="63" y="30"/>
                      <a:pt x="62" y="28"/>
                    </a:cubicBezTo>
                    <a:cubicBezTo>
                      <a:pt x="61" y="26"/>
                      <a:pt x="59" y="27"/>
                      <a:pt x="57" y="27"/>
                    </a:cubicBezTo>
                    <a:cubicBezTo>
                      <a:pt x="55" y="27"/>
                      <a:pt x="54" y="24"/>
                      <a:pt x="53" y="23"/>
                    </a:cubicBezTo>
                    <a:cubicBezTo>
                      <a:pt x="51" y="21"/>
                      <a:pt x="54" y="19"/>
                      <a:pt x="52" y="17"/>
                    </a:cubicBezTo>
                    <a:cubicBezTo>
                      <a:pt x="51" y="16"/>
                      <a:pt x="50" y="14"/>
                      <a:pt x="49" y="13"/>
                    </a:cubicBezTo>
                    <a:cubicBezTo>
                      <a:pt x="48" y="12"/>
                      <a:pt x="46" y="11"/>
                      <a:pt x="45" y="12"/>
                    </a:cubicBezTo>
                    <a:cubicBezTo>
                      <a:pt x="43" y="13"/>
                      <a:pt x="41" y="12"/>
                      <a:pt x="38" y="12"/>
                    </a:cubicBezTo>
                    <a:cubicBezTo>
                      <a:pt x="36" y="12"/>
                      <a:pt x="33" y="13"/>
                      <a:pt x="31" y="12"/>
                    </a:cubicBezTo>
                    <a:cubicBezTo>
                      <a:pt x="30" y="11"/>
                      <a:pt x="28" y="9"/>
                      <a:pt x="27" y="8"/>
                    </a:cubicBezTo>
                    <a:cubicBezTo>
                      <a:pt x="25" y="6"/>
                      <a:pt x="24" y="6"/>
                      <a:pt x="23" y="8"/>
                    </a:cubicBezTo>
                    <a:cubicBezTo>
                      <a:pt x="22" y="9"/>
                      <a:pt x="21" y="10"/>
                      <a:pt x="19" y="10"/>
                    </a:cubicBezTo>
                    <a:cubicBezTo>
                      <a:pt x="16" y="10"/>
                      <a:pt x="16" y="8"/>
                      <a:pt x="17" y="6"/>
                    </a:cubicBezTo>
                    <a:cubicBezTo>
                      <a:pt x="18" y="3"/>
                      <a:pt x="18" y="3"/>
                      <a:pt x="15" y="1"/>
                    </a:cubicBezTo>
                    <a:cubicBezTo>
                      <a:pt x="15" y="2"/>
                      <a:pt x="15" y="4"/>
                      <a:pt x="15" y="5"/>
                    </a:cubicBezTo>
                    <a:cubicBezTo>
                      <a:pt x="15" y="7"/>
                      <a:pt x="16" y="8"/>
                      <a:pt x="14" y="8"/>
                    </a:cubicBezTo>
                    <a:cubicBezTo>
                      <a:pt x="12" y="7"/>
                      <a:pt x="12" y="4"/>
                      <a:pt x="13" y="3"/>
                    </a:cubicBezTo>
                    <a:cubicBezTo>
                      <a:pt x="13" y="3"/>
                      <a:pt x="15" y="0"/>
                      <a:pt x="14" y="0"/>
                    </a:cubicBezTo>
                    <a:cubicBezTo>
                      <a:pt x="9" y="1"/>
                      <a:pt x="5" y="2"/>
                      <a:pt x="1" y="4"/>
                    </a:cubicBezTo>
                    <a:cubicBezTo>
                      <a:pt x="0" y="4"/>
                      <a:pt x="1" y="14"/>
                      <a:pt x="1" y="15"/>
                    </a:cubicBezTo>
                    <a:cubicBezTo>
                      <a:pt x="1" y="18"/>
                      <a:pt x="1" y="21"/>
                      <a:pt x="1" y="23"/>
                    </a:cubicBezTo>
                    <a:cubicBezTo>
                      <a:pt x="1" y="25"/>
                      <a:pt x="0" y="26"/>
                      <a:pt x="2" y="26"/>
                    </a:cubicBezTo>
                    <a:cubicBezTo>
                      <a:pt x="3" y="26"/>
                      <a:pt x="4" y="26"/>
                      <a:pt x="6" y="26"/>
                    </a:cubicBezTo>
                    <a:cubicBezTo>
                      <a:pt x="8" y="26"/>
                      <a:pt x="5" y="24"/>
                      <a:pt x="6" y="23"/>
                    </a:cubicBezTo>
                    <a:cubicBezTo>
                      <a:pt x="7" y="21"/>
                      <a:pt x="9" y="22"/>
                      <a:pt x="10" y="20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5" y="17"/>
                      <a:pt x="16" y="18"/>
                      <a:pt x="17" y="19"/>
                    </a:cubicBezTo>
                    <a:cubicBezTo>
                      <a:pt x="18" y="20"/>
                      <a:pt x="21" y="20"/>
                      <a:pt x="21" y="20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5" y="27"/>
                      <a:pt x="26" y="27"/>
                    </a:cubicBezTo>
                    <a:cubicBezTo>
                      <a:pt x="31" y="27"/>
                      <a:pt x="31" y="30"/>
                      <a:pt x="33" y="34"/>
                    </a:cubicBezTo>
                    <a:cubicBezTo>
                      <a:pt x="34" y="35"/>
                      <a:pt x="36" y="36"/>
                      <a:pt x="38" y="37"/>
                    </a:cubicBezTo>
                    <a:cubicBezTo>
                      <a:pt x="39" y="37"/>
                      <a:pt x="40" y="38"/>
                      <a:pt x="41" y="39"/>
                    </a:cubicBezTo>
                    <a:cubicBezTo>
                      <a:pt x="44" y="41"/>
                      <a:pt x="47" y="44"/>
                      <a:pt x="50" y="45"/>
                    </a:cubicBezTo>
                    <a:cubicBezTo>
                      <a:pt x="54" y="46"/>
                      <a:pt x="54" y="46"/>
                      <a:pt x="54" y="49"/>
                    </a:cubicBezTo>
                    <a:cubicBezTo>
                      <a:pt x="56" y="49"/>
                      <a:pt x="59" y="51"/>
                      <a:pt x="61" y="52"/>
                    </a:cubicBezTo>
                    <a:cubicBezTo>
                      <a:pt x="61" y="49"/>
                      <a:pt x="60" y="49"/>
                      <a:pt x="63" y="47"/>
                    </a:cubicBezTo>
                    <a:cubicBezTo>
                      <a:pt x="64" y="45"/>
                      <a:pt x="62" y="44"/>
                      <a:pt x="62" y="42"/>
                    </a:cubicBezTo>
                    <a:cubicBezTo>
                      <a:pt x="63" y="39"/>
                      <a:pt x="60" y="40"/>
                      <a:pt x="59" y="38"/>
                    </a:cubicBezTo>
                    <a:cubicBezTo>
                      <a:pt x="58" y="36"/>
                      <a:pt x="63" y="37"/>
                      <a:pt x="64" y="36"/>
                    </a:cubicBezTo>
                    <a:cubicBezTo>
                      <a:pt x="67" y="35"/>
                      <a:pt x="64" y="32"/>
                      <a:pt x="66" y="33"/>
                    </a:cubicBezTo>
                    <a:cubicBezTo>
                      <a:pt x="70" y="33"/>
                      <a:pt x="66" y="30"/>
                      <a:pt x="68" y="30"/>
                    </a:cubicBezTo>
                    <a:cubicBezTo>
                      <a:pt x="69" y="29"/>
                      <a:pt x="70" y="31"/>
                      <a:pt x="71" y="30"/>
                    </a:cubicBezTo>
                    <a:cubicBezTo>
                      <a:pt x="72" y="30"/>
                      <a:pt x="73" y="29"/>
                      <a:pt x="74" y="29"/>
                    </a:cubicBezTo>
                    <a:cubicBezTo>
                      <a:pt x="76" y="29"/>
                      <a:pt x="74" y="33"/>
                      <a:pt x="74" y="34"/>
                    </a:cubicBezTo>
                    <a:cubicBezTo>
                      <a:pt x="75" y="34"/>
                      <a:pt x="77" y="31"/>
                      <a:pt x="77" y="34"/>
                    </a:cubicBezTo>
                    <a:cubicBezTo>
                      <a:pt x="77" y="34"/>
                      <a:pt x="77" y="32"/>
                      <a:pt x="78" y="32"/>
                    </a:cubicBezTo>
                    <a:cubicBezTo>
                      <a:pt x="79" y="32"/>
                      <a:pt x="77" y="32"/>
                      <a:pt x="78" y="3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92" name="Freeform 694">
                <a:extLst>
                  <a:ext uri="{FF2B5EF4-FFF2-40B4-BE49-F238E27FC236}">
                    <a16:creationId xmlns:a16="http://schemas.microsoft.com/office/drawing/2014/main" id="{2DD69032-78AF-034A-9B84-C7CD4C95C4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24963" y="7293794"/>
                <a:ext cx="0" cy="9558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93" name="Freeform 695">
                <a:extLst>
                  <a:ext uri="{FF2B5EF4-FFF2-40B4-BE49-F238E27FC236}">
                    <a16:creationId xmlns:a16="http://schemas.microsoft.com/office/drawing/2014/main" id="{C9DD9AA8-22BE-4F4C-BF76-58729A533F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5027" y="6921083"/>
                <a:ext cx="681523" cy="401380"/>
              </a:xfrm>
              <a:custGeom>
                <a:avLst/>
                <a:gdLst>
                  <a:gd name="T0" fmla="*/ 73 w 73"/>
                  <a:gd name="T1" fmla="*/ 28 h 43"/>
                  <a:gd name="T2" fmla="*/ 69 w 73"/>
                  <a:gd name="T3" fmla="*/ 27 h 43"/>
                  <a:gd name="T4" fmla="*/ 65 w 73"/>
                  <a:gd name="T5" fmla="*/ 24 h 43"/>
                  <a:gd name="T6" fmla="*/ 58 w 73"/>
                  <a:gd name="T7" fmla="*/ 20 h 43"/>
                  <a:gd name="T8" fmla="*/ 52 w 73"/>
                  <a:gd name="T9" fmla="*/ 16 h 43"/>
                  <a:gd name="T10" fmla="*/ 47 w 73"/>
                  <a:gd name="T11" fmla="*/ 9 h 43"/>
                  <a:gd name="T12" fmla="*/ 40 w 73"/>
                  <a:gd name="T13" fmla="*/ 5 h 43"/>
                  <a:gd name="T14" fmla="*/ 40 w 73"/>
                  <a:gd name="T15" fmla="*/ 2 h 43"/>
                  <a:gd name="T16" fmla="*/ 36 w 73"/>
                  <a:gd name="T17" fmla="*/ 1 h 43"/>
                  <a:gd name="T18" fmla="*/ 34 w 73"/>
                  <a:gd name="T19" fmla="*/ 0 h 43"/>
                  <a:gd name="T20" fmla="*/ 31 w 73"/>
                  <a:gd name="T21" fmla="*/ 1 h 43"/>
                  <a:gd name="T22" fmla="*/ 28 w 73"/>
                  <a:gd name="T23" fmla="*/ 3 h 43"/>
                  <a:gd name="T24" fmla="*/ 25 w 73"/>
                  <a:gd name="T25" fmla="*/ 6 h 43"/>
                  <a:gd name="T26" fmla="*/ 22 w 73"/>
                  <a:gd name="T27" fmla="*/ 8 h 43"/>
                  <a:gd name="T28" fmla="*/ 17 w 73"/>
                  <a:gd name="T29" fmla="*/ 8 h 43"/>
                  <a:gd name="T30" fmla="*/ 12 w 73"/>
                  <a:gd name="T31" fmla="*/ 2 h 43"/>
                  <a:gd name="T32" fmla="*/ 2 w 73"/>
                  <a:gd name="T33" fmla="*/ 5 h 43"/>
                  <a:gd name="T34" fmla="*/ 5 w 73"/>
                  <a:gd name="T35" fmla="*/ 12 h 43"/>
                  <a:gd name="T36" fmla="*/ 8 w 73"/>
                  <a:gd name="T37" fmla="*/ 17 h 43"/>
                  <a:gd name="T38" fmla="*/ 8 w 73"/>
                  <a:gd name="T39" fmla="*/ 19 h 43"/>
                  <a:gd name="T40" fmla="*/ 10 w 73"/>
                  <a:gd name="T41" fmla="*/ 22 h 43"/>
                  <a:gd name="T42" fmla="*/ 9 w 73"/>
                  <a:gd name="T43" fmla="*/ 26 h 43"/>
                  <a:gd name="T44" fmla="*/ 9 w 73"/>
                  <a:gd name="T45" fmla="*/ 31 h 43"/>
                  <a:gd name="T46" fmla="*/ 14 w 73"/>
                  <a:gd name="T47" fmla="*/ 29 h 43"/>
                  <a:gd name="T48" fmla="*/ 17 w 73"/>
                  <a:gd name="T49" fmla="*/ 26 h 43"/>
                  <a:gd name="T50" fmla="*/ 27 w 73"/>
                  <a:gd name="T51" fmla="*/ 27 h 43"/>
                  <a:gd name="T52" fmla="*/ 37 w 73"/>
                  <a:gd name="T53" fmla="*/ 31 h 43"/>
                  <a:gd name="T54" fmla="*/ 45 w 73"/>
                  <a:gd name="T55" fmla="*/ 35 h 43"/>
                  <a:gd name="T56" fmla="*/ 46 w 73"/>
                  <a:gd name="T57" fmla="*/ 37 h 43"/>
                  <a:gd name="T58" fmla="*/ 48 w 73"/>
                  <a:gd name="T59" fmla="*/ 42 h 43"/>
                  <a:gd name="T60" fmla="*/ 53 w 73"/>
                  <a:gd name="T61" fmla="*/ 43 h 43"/>
                  <a:gd name="T62" fmla="*/ 57 w 73"/>
                  <a:gd name="T63" fmla="*/ 40 h 43"/>
                  <a:gd name="T64" fmla="*/ 62 w 73"/>
                  <a:gd name="T65" fmla="*/ 38 h 43"/>
                  <a:gd name="T66" fmla="*/ 65 w 73"/>
                  <a:gd name="T67" fmla="*/ 33 h 43"/>
                  <a:gd name="T68" fmla="*/ 69 w 73"/>
                  <a:gd name="T69" fmla="*/ 31 h 43"/>
                  <a:gd name="T70" fmla="*/ 73 w 73"/>
                  <a:gd name="T71" fmla="*/ 31 h 43"/>
                  <a:gd name="T72" fmla="*/ 73 w 73"/>
                  <a:gd name="T73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3" h="43">
                    <a:moveTo>
                      <a:pt x="73" y="28"/>
                    </a:moveTo>
                    <a:cubicBezTo>
                      <a:pt x="72" y="27"/>
                      <a:pt x="71" y="27"/>
                      <a:pt x="69" y="27"/>
                    </a:cubicBezTo>
                    <a:cubicBezTo>
                      <a:pt x="68" y="26"/>
                      <a:pt x="66" y="25"/>
                      <a:pt x="65" y="24"/>
                    </a:cubicBezTo>
                    <a:cubicBezTo>
                      <a:pt x="63" y="23"/>
                      <a:pt x="60" y="22"/>
                      <a:pt x="58" y="20"/>
                    </a:cubicBezTo>
                    <a:cubicBezTo>
                      <a:pt x="57" y="18"/>
                      <a:pt x="54" y="18"/>
                      <a:pt x="52" y="16"/>
                    </a:cubicBezTo>
                    <a:cubicBezTo>
                      <a:pt x="51" y="13"/>
                      <a:pt x="50" y="9"/>
                      <a:pt x="47" y="9"/>
                    </a:cubicBezTo>
                    <a:cubicBezTo>
                      <a:pt x="44" y="9"/>
                      <a:pt x="40" y="9"/>
                      <a:pt x="40" y="5"/>
                    </a:cubicBezTo>
                    <a:cubicBezTo>
                      <a:pt x="40" y="4"/>
                      <a:pt x="41" y="2"/>
                      <a:pt x="40" y="2"/>
                    </a:cubicBezTo>
                    <a:cubicBezTo>
                      <a:pt x="39" y="1"/>
                      <a:pt x="38" y="2"/>
                      <a:pt x="36" y="1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33" y="0"/>
                      <a:pt x="32" y="1"/>
                      <a:pt x="31" y="1"/>
                    </a:cubicBezTo>
                    <a:cubicBezTo>
                      <a:pt x="30" y="0"/>
                      <a:pt x="29" y="3"/>
                      <a:pt x="28" y="3"/>
                    </a:cubicBezTo>
                    <a:cubicBezTo>
                      <a:pt x="27" y="3"/>
                      <a:pt x="24" y="4"/>
                      <a:pt x="25" y="6"/>
                    </a:cubicBezTo>
                    <a:cubicBezTo>
                      <a:pt x="26" y="9"/>
                      <a:pt x="25" y="8"/>
                      <a:pt x="22" y="8"/>
                    </a:cubicBezTo>
                    <a:cubicBezTo>
                      <a:pt x="21" y="8"/>
                      <a:pt x="18" y="8"/>
                      <a:pt x="17" y="8"/>
                    </a:cubicBezTo>
                    <a:cubicBezTo>
                      <a:pt x="15" y="6"/>
                      <a:pt x="14" y="4"/>
                      <a:pt x="12" y="2"/>
                    </a:cubicBezTo>
                    <a:cubicBezTo>
                      <a:pt x="9" y="0"/>
                      <a:pt x="5" y="3"/>
                      <a:pt x="2" y="5"/>
                    </a:cubicBezTo>
                    <a:cubicBezTo>
                      <a:pt x="3" y="6"/>
                      <a:pt x="6" y="10"/>
                      <a:pt x="5" y="12"/>
                    </a:cubicBezTo>
                    <a:cubicBezTo>
                      <a:pt x="0" y="15"/>
                      <a:pt x="6" y="15"/>
                      <a:pt x="8" y="17"/>
                    </a:cubicBezTo>
                    <a:cubicBezTo>
                      <a:pt x="8" y="17"/>
                      <a:pt x="8" y="19"/>
                      <a:pt x="8" y="19"/>
                    </a:cubicBezTo>
                    <a:cubicBezTo>
                      <a:pt x="7" y="20"/>
                      <a:pt x="9" y="22"/>
                      <a:pt x="10" y="22"/>
                    </a:cubicBezTo>
                    <a:cubicBezTo>
                      <a:pt x="10" y="23"/>
                      <a:pt x="9" y="24"/>
                      <a:pt x="9" y="26"/>
                    </a:cubicBezTo>
                    <a:cubicBezTo>
                      <a:pt x="9" y="27"/>
                      <a:pt x="9" y="29"/>
                      <a:pt x="9" y="31"/>
                    </a:cubicBezTo>
                    <a:cubicBezTo>
                      <a:pt x="11" y="31"/>
                      <a:pt x="12" y="31"/>
                      <a:pt x="14" y="29"/>
                    </a:cubicBezTo>
                    <a:cubicBezTo>
                      <a:pt x="15" y="28"/>
                      <a:pt x="16" y="27"/>
                      <a:pt x="17" y="26"/>
                    </a:cubicBezTo>
                    <a:cubicBezTo>
                      <a:pt x="21" y="26"/>
                      <a:pt x="24" y="25"/>
                      <a:pt x="27" y="27"/>
                    </a:cubicBezTo>
                    <a:cubicBezTo>
                      <a:pt x="29" y="30"/>
                      <a:pt x="35" y="28"/>
                      <a:pt x="37" y="31"/>
                    </a:cubicBezTo>
                    <a:cubicBezTo>
                      <a:pt x="39" y="34"/>
                      <a:pt x="41" y="35"/>
                      <a:pt x="45" y="35"/>
                    </a:cubicBezTo>
                    <a:cubicBezTo>
                      <a:pt x="46" y="35"/>
                      <a:pt x="46" y="35"/>
                      <a:pt x="46" y="37"/>
                    </a:cubicBezTo>
                    <a:cubicBezTo>
                      <a:pt x="46" y="40"/>
                      <a:pt x="46" y="40"/>
                      <a:pt x="48" y="42"/>
                    </a:cubicBezTo>
                    <a:cubicBezTo>
                      <a:pt x="50" y="42"/>
                      <a:pt x="51" y="43"/>
                      <a:pt x="53" y="43"/>
                    </a:cubicBezTo>
                    <a:cubicBezTo>
                      <a:pt x="56" y="43"/>
                      <a:pt x="56" y="42"/>
                      <a:pt x="57" y="40"/>
                    </a:cubicBezTo>
                    <a:cubicBezTo>
                      <a:pt x="58" y="38"/>
                      <a:pt x="60" y="39"/>
                      <a:pt x="62" y="38"/>
                    </a:cubicBezTo>
                    <a:cubicBezTo>
                      <a:pt x="64" y="37"/>
                      <a:pt x="64" y="35"/>
                      <a:pt x="65" y="33"/>
                    </a:cubicBezTo>
                    <a:cubicBezTo>
                      <a:pt x="65" y="31"/>
                      <a:pt x="68" y="33"/>
                      <a:pt x="69" y="31"/>
                    </a:cubicBezTo>
                    <a:cubicBezTo>
                      <a:pt x="69" y="29"/>
                      <a:pt x="72" y="31"/>
                      <a:pt x="73" y="31"/>
                    </a:cubicBezTo>
                    <a:cubicBezTo>
                      <a:pt x="73" y="30"/>
                      <a:pt x="73" y="29"/>
                      <a:pt x="7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94" name="Freeform 696">
                <a:extLst>
                  <a:ext uri="{FF2B5EF4-FFF2-40B4-BE49-F238E27FC236}">
                    <a16:creationId xmlns:a16="http://schemas.microsoft.com/office/drawing/2014/main" id="{18605F8D-3907-0A46-8591-14A4ED993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14770" y="7013465"/>
                <a:ext cx="372608" cy="251658"/>
              </a:xfrm>
              <a:custGeom>
                <a:avLst/>
                <a:gdLst>
                  <a:gd name="T0" fmla="*/ 30 w 40"/>
                  <a:gd name="T1" fmla="*/ 10 h 27"/>
                  <a:gd name="T2" fmla="*/ 25 w 40"/>
                  <a:gd name="T3" fmla="*/ 10 h 27"/>
                  <a:gd name="T4" fmla="*/ 21 w 40"/>
                  <a:gd name="T5" fmla="*/ 8 h 27"/>
                  <a:gd name="T6" fmla="*/ 19 w 40"/>
                  <a:gd name="T7" fmla="*/ 9 h 27"/>
                  <a:gd name="T8" fmla="*/ 17 w 40"/>
                  <a:gd name="T9" fmla="*/ 9 h 27"/>
                  <a:gd name="T10" fmla="*/ 10 w 40"/>
                  <a:gd name="T11" fmla="*/ 8 h 27"/>
                  <a:gd name="T12" fmla="*/ 12 w 40"/>
                  <a:gd name="T13" fmla="*/ 5 h 27"/>
                  <a:gd name="T14" fmla="*/ 16 w 40"/>
                  <a:gd name="T15" fmla="*/ 7 h 27"/>
                  <a:gd name="T16" fmla="*/ 19 w 40"/>
                  <a:gd name="T17" fmla="*/ 5 h 27"/>
                  <a:gd name="T18" fmla="*/ 16 w 40"/>
                  <a:gd name="T19" fmla="*/ 6 h 27"/>
                  <a:gd name="T20" fmla="*/ 16 w 40"/>
                  <a:gd name="T21" fmla="*/ 1 h 27"/>
                  <a:gd name="T22" fmla="*/ 14 w 40"/>
                  <a:gd name="T23" fmla="*/ 2 h 27"/>
                  <a:gd name="T24" fmla="*/ 10 w 40"/>
                  <a:gd name="T25" fmla="*/ 2 h 27"/>
                  <a:gd name="T26" fmla="*/ 8 w 40"/>
                  <a:gd name="T27" fmla="*/ 5 h 27"/>
                  <a:gd name="T28" fmla="*/ 6 w 40"/>
                  <a:gd name="T29" fmla="*/ 8 h 27"/>
                  <a:gd name="T30" fmla="*/ 1 w 40"/>
                  <a:gd name="T31" fmla="*/ 10 h 27"/>
                  <a:gd name="T32" fmla="*/ 4 w 40"/>
                  <a:gd name="T33" fmla="*/ 14 h 27"/>
                  <a:gd name="T34" fmla="*/ 4 w 40"/>
                  <a:gd name="T35" fmla="*/ 19 h 27"/>
                  <a:gd name="T36" fmla="*/ 4 w 40"/>
                  <a:gd name="T37" fmla="*/ 24 h 27"/>
                  <a:gd name="T38" fmla="*/ 9 w 40"/>
                  <a:gd name="T39" fmla="*/ 22 h 27"/>
                  <a:gd name="T40" fmla="*/ 12 w 40"/>
                  <a:gd name="T41" fmla="*/ 20 h 27"/>
                  <a:gd name="T42" fmla="*/ 17 w 40"/>
                  <a:gd name="T43" fmla="*/ 17 h 27"/>
                  <a:gd name="T44" fmla="*/ 20 w 40"/>
                  <a:gd name="T45" fmla="*/ 17 h 27"/>
                  <a:gd name="T46" fmla="*/ 22 w 40"/>
                  <a:gd name="T47" fmla="*/ 21 h 27"/>
                  <a:gd name="T48" fmla="*/ 21 w 40"/>
                  <a:gd name="T49" fmla="*/ 24 h 27"/>
                  <a:gd name="T50" fmla="*/ 27 w 40"/>
                  <a:gd name="T51" fmla="*/ 23 h 27"/>
                  <a:gd name="T52" fmla="*/ 32 w 40"/>
                  <a:gd name="T53" fmla="*/ 21 h 27"/>
                  <a:gd name="T54" fmla="*/ 39 w 40"/>
                  <a:gd name="T55" fmla="*/ 21 h 27"/>
                  <a:gd name="T56" fmla="*/ 38 w 40"/>
                  <a:gd name="T57" fmla="*/ 18 h 27"/>
                  <a:gd name="T58" fmla="*/ 36 w 40"/>
                  <a:gd name="T59" fmla="*/ 14 h 27"/>
                  <a:gd name="T60" fmla="*/ 32 w 40"/>
                  <a:gd name="T61" fmla="*/ 9 h 27"/>
                  <a:gd name="T62" fmla="*/ 30 w 40"/>
                  <a:gd name="T63" fmla="*/ 10 h 27"/>
                  <a:gd name="T64" fmla="*/ 30 w 40"/>
                  <a:gd name="T65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" h="27">
                    <a:moveTo>
                      <a:pt x="30" y="10"/>
                    </a:moveTo>
                    <a:cubicBezTo>
                      <a:pt x="28" y="11"/>
                      <a:pt x="27" y="10"/>
                      <a:pt x="25" y="10"/>
                    </a:cubicBezTo>
                    <a:cubicBezTo>
                      <a:pt x="23" y="10"/>
                      <a:pt x="22" y="8"/>
                      <a:pt x="21" y="8"/>
                    </a:cubicBezTo>
                    <a:cubicBezTo>
                      <a:pt x="20" y="8"/>
                      <a:pt x="20" y="9"/>
                      <a:pt x="19" y="9"/>
                    </a:cubicBezTo>
                    <a:cubicBezTo>
                      <a:pt x="19" y="10"/>
                      <a:pt x="18" y="9"/>
                      <a:pt x="17" y="9"/>
                    </a:cubicBezTo>
                    <a:cubicBezTo>
                      <a:pt x="15" y="9"/>
                      <a:pt x="12" y="9"/>
                      <a:pt x="10" y="8"/>
                    </a:cubicBezTo>
                    <a:cubicBezTo>
                      <a:pt x="9" y="7"/>
                      <a:pt x="12" y="5"/>
                      <a:pt x="12" y="5"/>
                    </a:cubicBezTo>
                    <a:cubicBezTo>
                      <a:pt x="14" y="4"/>
                      <a:pt x="15" y="7"/>
                      <a:pt x="16" y="7"/>
                    </a:cubicBezTo>
                    <a:cubicBezTo>
                      <a:pt x="18" y="7"/>
                      <a:pt x="19" y="6"/>
                      <a:pt x="19" y="5"/>
                    </a:cubicBezTo>
                    <a:cubicBezTo>
                      <a:pt x="18" y="4"/>
                      <a:pt x="17" y="6"/>
                      <a:pt x="16" y="6"/>
                    </a:cubicBezTo>
                    <a:cubicBezTo>
                      <a:pt x="15" y="5"/>
                      <a:pt x="17" y="2"/>
                      <a:pt x="16" y="1"/>
                    </a:cubicBezTo>
                    <a:cubicBezTo>
                      <a:pt x="16" y="0"/>
                      <a:pt x="14" y="2"/>
                      <a:pt x="14" y="2"/>
                    </a:cubicBezTo>
                    <a:cubicBezTo>
                      <a:pt x="12" y="3"/>
                      <a:pt x="11" y="1"/>
                      <a:pt x="10" y="2"/>
                    </a:cubicBezTo>
                    <a:cubicBezTo>
                      <a:pt x="8" y="2"/>
                      <a:pt x="12" y="5"/>
                      <a:pt x="8" y="5"/>
                    </a:cubicBezTo>
                    <a:cubicBezTo>
                      <a:pt x="6" y="4"/>
                      <a:pt x="9" y="8"/>
                      <a:pt x="6" y="8"/>
                    </a:cubicBezTo>
                    <a:cubicBezTo>
                      <a:pt x="5" y="9"/>
                      <a:pt x="0" y="8"/>
                      <a:pt x="1" y="10"/>
                    </a:cubicBezTo>
                    <a:cubicBezTo>
                      <a:pt x="2" y="13"/>
                      <a:pt x="5" y="11"/>
                      <a:pt x="4" y="14"/>
                    </a:cubicBezTo>
                    <a:cubicBezTo>
                      <a:pt x="4" y="17"/>
                      <a:pt x="7" y="17"/>
                      <a:pt x="4" y="19"/>
                    </a:cubicBezTo>
                    <a:cubicBezTo>
                      <a:pt x="3" y="20"/>
                      <a:pt x="1" y="24"/>
                      <a:pt x="4" y="24"/>
                    </a:cubicBezTo>
                    <a:cubicBezTo>
                      <a:pt x="6" y="24"/>
                      <a:pt x="8" y="21"/>
                      <a:pt x="9" y="22"/>
                    </a:cubicBezTo>
                    <a:cubicBezTo>
                      <a:pt x="12" y="25"/>
                      <a:pt x="9" y="20"/>
                      <a:pt x="12" y="20"/>
                    </a:cubicBezTo>
                    <a:cubicBezTo>
                      <a:pt x="14" y="20"/>
                      <a:pt x="15" y="19"/>
                      <a:pt x="17" y="17"/>
                    </a:cubicBezTo>
                    <a:cubicBezTo>
                      <a:pt x="18" y="14"/>
                      <a:pt x="19" y="15"/>
                      <a:pt x="20" y="17"/>
                    </a:cubicBezTo>
                    <a:cubicBezTo>
                      <a:pt x="21" y="18"/>
                      <a:pt x="22" y="19"/>
                      <a:pt x="22" y="21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6" y="24"/>
                      <a:pt x="27" y="23"/>
                    </a:cubicBezTo>
                    <a:cubicBezTo>
                      <a:pt x="28" y="22"/>
                      <a:pt x="31" y="20"/>
                      <a:pt x="32" y="21"/>
                    </a:cubicBezTo>
                    <a:cubicBezTo>
                      <a:pt x="34" y="23"/>
                      <a:pt x="36" y="20"/>
                      <a:pt x="39" y="21"/>
                    </a:cubicBezTo>
                    <a:cubicBezTo>
                      <a:pt x="40" y="20"/>
                      <a:pt x="38" y="18"/>
                      <a:pt x="38" y="18"/>
                    </a:cubicBezTo>
                    <a:cubicBezTo>
                      <a:pt x="37" y="16"/>
                      <a:pt x="38" y="14"/>
                      <a:pt x="36" y="14"/>
                    </a:cubicBezTo>
                    <a:cubicBezTo>
                      <a:pt x="33" y="15"/>
                      <a:pt x="31" y="12"/>
                      <a:pt x="32" y="9"/>
                    </a:cubicBezTo>
                    <a:cubicBezTo>
                      <a:pt x="32" y="9"/>
                      <a:pt x="31" y="9"/>
                      <a:pt x="30" y="10"/>
                    </a:cubicBezTo>
                    <a:cubicBezTo>
                      <a:pt x="29" y="10"/>
                      <a:pt x="31" y="9"/>
                      <a:pt x="30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95" name="Freeform 697">
                <a:extLst>
                  <a:ext uri="{FF2B5EF4-FFF2-40B4-BE49-F238E27FC236}">
                    <a16:creationId xmlns:a16="http://schemas.microsoft.com/office/drawing/2014/main" id="{15451FCC-98BE-304D-9A6F-945CA5B12B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5411" y="7230082"/>
                <a:ext cx="773885" cy="691267"/>
              </a:xfrm>
              <a:custGeom>
                <a:avLst/>
                <a:gdLst>
                  <a:gd name="T0" fmla="*/ 8 w 83"/>
                  <a:gd name="T1" fmla="*/ 51 h 74"/>
                  <a:gd name="T2" fmla="*/ 9 w 83"/>
                  <a:gd name="T3" fmla="*/ 54 h 74"/>
                  <a:gd name="T4" fmla="*/ 11 w 83"/>
                  <a:gd name="T5" fmla="*/ 57 h 74"/>
                  <a:gd name="T6" fmla="*/ 5 w 83"/>
                  <a:gd name="T7" fmla="*/ 61 h 74"/>
                  <a:gd name="T8" fmla="*/ 3 w 83"/>
                  <a:gd name="T9" fmla="*/ 64 h 74"/>
                  <a:gd name="T10" fmla="*/ 6 w 83"/>
                  <a:gd name="T11" fmla="*/ 66 h 74"/>
                  <a:gd name="T12" fmla="*/ 13 w 83"/>
                  <a:gd name="T13" fmla="*/ 64 h 74"/>
                  <a:gd name="T14" fmla="*/ 19 w 83"/>
                  <a:gd name="T15" fmla="*/ 65 h 74"/>
                  <a:gd name="T16" fmla="*/ 23 w 83"/>
                  <a:gd name="T17" fmla="*/ 65 h 74"/>
                  <a:gd name="T18" fmla="*/ 28 w 83"/>
                  <a:gd name="T19" fmla="*/ 64 h 74"/>
                  <a:gd name="T20" fmla="*/ 29 w 83"/>
                  <a:gd name="T21" fmla="*/ 67 h 74"/>
                  <a:gd name="T22" fmla="*/ 32 w 83"/>
                  <a:gd name="T23" fmla="*/ 69 h 74"/>
                  <a:gd name="T24" fmla="*/ 33 w 83"/>
                  <a:gd name="T25" fmla="*/ 73 h 74"/>
                  <a:gd name="T26" fmla="*/ 34 w 83"/>
                  <a:gd name="T27" fmla="*/ 71 h 74"/>
                  <a:gd name="T28" fmla="*/ 36 w 83"/>
                  <a:gd name="T29" fmla="*/ 73 h 74"/>
                  <a:gd name="T30" fmla="*/ 43 w 83"/>
                  <a:gd name="T31" fmla="*/ 71 h 74"/>
                  <a:gd name="T32" fmla="*/ 46 w 83"/>
                  <a:gd name="T33" fmla="*/ 70 h 74"/>
                  <a:gd name="T34" fmla="*/ 50 w 83"/>
                  <a:gd name="T35" fmla="*/ 70 h 74"/>
                  <a:gd name="T36" fmla="*/ 48 w 83"/>
                  <a:gd name="T37" fmla="*/ 64 h 74"/>
                  <a:gd name="T38" fmla="*/ 46 w 83"/>
                  <a:gd name="T39" fmla="*/ 61 h 74"/>
                  <a:gd name="T40" fmla="*/ 44 w 83"/>
                  <a:gd name="T41" fmla="*/ 57 h 74"/>
                  <a:gd name="T42" fmla="*/ 46 w 83"/>
                  <a:gd name="T43" fmla="*/ 52 h 74"/>
                  <a:gd name="T44" fmla="*/ 49 w 83"/>
                  <a:gd name="T45" fmla="*/ 52 h 74"/>
                  <a:gd name="T46" fmla="*/ 52 w 83"/>
                  <a:gd name="T47" fmla="*/ 52 h 74"/>
                  <a:gd name="T48" fmla="*/ 57 w 83"/>
                  <a:gd name="T49" fmla="*/ 46 h 74"/>
                  <a:gd name="T50" fmla="*/ 60 w 83"/>
                  <a:gd name="T51" fmla="*/ 44 h 74"/>
                  <a:gd name="T52" fmla="*/ 62 w 83"/>
                  <a:gd name="T53" fmla="*/ 41 h 74"/>
                  <a:gd name="T54" fmla="*/ 65 w 83"/>
                  <a:gd name="T55" fmla="*/ 39 h 74"/>
                  <a:gd name="T56" fmla="*/ 66 w 83"/>
                  <a:gd name="T57" fmla="*/ 37 h 74"/>
                  <a:gd name="T58" fmla="*/ 69 w 83"/>
                  <a:gd name="T59" fmla="*/ 33 h 74"/>
                  <a:gd name="T60" fmla="*/ 71 w 83"/>
                  <a:gd name="T61" fmla="*/ 27 h 74"/>
                  <a:gd name="T62" fmla="*/ 66 w 83"/>
                  <a:gd name="T63" fmla="*/ 23 h 74"/>
                  <a:gd name="T64" fmla="*/ 65 w 83"/>
                  <a:gd name="T65" fmla="*/ 16 h 74"/>
                  <a:gd name="T66" fmla="*/ 70 w 83"/>
                  <a:gd name="T67" fmla="*/ 14 h 74"/>
                  <a:gd name="T68" fmla="*/ 74 w 83"/>
                  <a:gd name="T69" fmla="*/ 15 h 74"/>
                  <a:gd name="T70" fmla="*/ 77 w 83"/>
                  <a:gd name="T71" fmla="*/ 13 h 74"/>
                  <a:gd name="T72" fmla="*/ 83 w 83"/>
                  <a:gd name="T73" fmla="*/ 10 h 74"/>
                  <a:gd name="T74" fmla="*/ 76 w 83"/>
                  <a:gd name="T75" fmla="*/ 6 h 74"/>
                  <a:gd name="T76" fmla="*/ 74 w 83"/>
                  <a:gd name="T77" fmla="*/ 2 h 74"/>
                  <a:gd name="T78" fmla="*/ 71 w 83"/>
                  <a:gd name="T79" fmla="*/ 0 h 74"/>
                  <a:gd name="T80" fmla="*/ 65 w 83"/>
                  <a:gd name="T81" fmla="*/ 1 h 74"/>
                  <a:gd name="T82" fmla="*/ 56 w 83"/>
                  <a:gd name="T83" fmla="*/ 4 h 74"/>
                  <a:gd name="T84" fmla="*/ 53 w 83"/>
                  <a:gd name="T85" fmla="*/ 8 h 74"/>
                  <a:gd name="T86" fmla="*/ 51 w 83"/>
                  <a:gd name="T87" fmla="*/ 13 h 74"/>
                  <a:gd name="T88" fmla="*/ 48 w 83"/>
                  <a:gd name="T89" fmla="*/ 18 h 74"/>
                  <a:gd name="T90" fmla="*/ 47 w 83"/>
                  <a:gd name="T91" fmla="*/ 21 h 74"/>
                  <a:gd name="T92" fmla="*/ 43 w 83"/>
                  <a:gd name="T93" fmla="*/ 24 h 74"/>
                  <a:gd name="T94" fmla="*/ 41 w 83"/>
                  <a:gd name="T95" fmla="*/ 30 h 74"/>
                  <a:gd name="T96" fmla="*/ 38 w 83"/>
                  <a:gd name="T97" fmla="*/ 30 h 74"/>
                  <a:gd name="T98" fmla="*/ 34 w 83"/>
                  <a:gd name="T99" fmla="*/ 32 h 74"/>
                  <a:gd name="T100" fmla="*/ 30 w 83"/>
                  <a:gd name="T101" fmla="*/ 33 h 74"/>
                  <a:gd name="T102" fmla="*/ 27 w 83"/>
                  <a:gd name="T103" fmla="*/ 37 h 74"/>
                  <a:gd name="T104" fmla="*/ 22 w 83"/>
                  <a:gd name="T105" fmla="*/ 42 h 74"/>
                  <a:gd name="T106" fmla="*/ 13 w 83"/>
                  <a:gd name="T107" fmla="*/ 43 h 74"/>
                  <a:gd name="T108" fmla="*/ 0 w 83"/>
                  <a:gd name="T109" fmla="*/ 40 h 74"/>
                  <a:gd name="T110" fmla="*/ 3 w 83"/>
                  <a:gd name="T111" fmla="*/ 46 h 74"/>
                  <a:gd name="T112" fmla="*/ 8 w 83"/>
                  <a:gd name="T113" fmla="*/ 5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3" h="74">
                    <a:moveTo>
                      <a:pt x="8" y="51"/>
                    </a:moveTo>
                    <a:cubicBezTo>
                      <a:pt x="8" y="52"/>
                      <a:pt x="8" y="53"/>
                      <a:pt x="9" y="54"/>
                    </a:cubicBezTo>
                    <a:cubicBezTo>
                      <a:pt x="10" y="55"/>
                      <a:pt x="11" y="56"/>
                      <a:pt x="11" y="57"/>
                    </a:cubicBezTo>
                    <a:cubicBezTo>
                      <a:pt x="11" y="58"/>
                      <a:pt x="6" y="60"/>
                      <a:pt x="5" y="61"/>
                    </a:cubicBezTo>
                    <a:cubicBezTo>
                      <a:pt x="4" y="61"/>
                      <a:pt x="3" y="62"/>
                      <a:pt x="3" y="64"/>
                    </a:cubicBezTo>
                    <a:cubicBezTo>
                      <a:pt x="3" y="66"/>
                      <a:pt x="3" y="66"/>
                      <a:pt x="6" y="66"/>
                    </a:cubicBezTo>
                    <a:cubicBezTo>
                      <a:pt x="8" y="65"/>
                      <a:pt x="11" y="65"/>
                      <a:pt x="13" y="64"/>
                    </a:cubicBezTo>
                    <a:cubicBezTo>
                      <a:pt x="15" y="64"/>
                      <a:pt x="17" y="64"/>
                      <a:pt x="19" y="65"/>
                    </a:cubicBezTo>
                    <a:cubicBezTo>
                      <a:pt x="20" y="65"/>
                      <a:pt x="22" y="65"/>
                      <a:pt x="23" y="65"/>
                    </a:cubicBezTo>
                    <a:cubicBezTo>
                      <a:pt x="25" y="65"/>
                      <a:pt x="26" y="64"/>
                      <a:pt x="28" y="64"/>
                    </a:cubicBezTo>
                    <a:cubicBezTo>
                      <a:pt x="29" y="64"/>
                      <a:pt x="29" y="66"/>
                      <a:pt x="29" y="67"/>
                    </a:cubicBezTo>
                    <a:cubicBezTo>
                      <a:pt x="30" y="68"/>
                      <a:pt x="31" y="68"/>
                      <a:pt x="32" y="69"/>
                    </a:cubicBezTo>
                    <a:cubicBezTo>
                      <a:pt x="32" y="70"/>
                      <a:pt x="33" y="72"/>
                      <a:pt x="33" y="73"/>
                    </a:cubicBezTo>
                    <a:cubicBezTo>
                      <a:pt x="35" y="74"/>
                      <a:pt x="34" y="72"/>
                      <a:pt x="34" y="71"/>
                    </a:cubicBezTo>
                    <a:cubicBezTo>
                      <a:pt x="35" y="71"/>
                      <a:pt x="36" y="73"/>
                      <a:pt x="36" y="73"/>
                    </a:cubicBezTo>
                    <a:cubicBezTo>
                      <a:pt x="38" y="72"/>
                      <a:pt x="40" y="70"/>
                      <a:pt x="43" y="71"/>
                    </a:cubicBezTo>
                    <a:cubicBezTo>
                      <a:pt x="44" y="71"/>
                      <a:pt x="45" y="71"/>
                      <a:pt x="46" y="70"/>
                    </a:cubicBezTo>
                    <a:cubicBezTo>
                      <a:pt x="47" y="70"/>
                      <a:pt x="49" y="70"/>
                      <a:pt x="50" y="70"/>
                    </a:cubicBezTo>
                    <a:cubicBezTo>
                      <a:pt x="51" y="69"/>
                      <a:pt x="49" y="64"/>
                      <a:pt x="48" y="64"/>
                    </a:cubicBezTo>
                    <a:cubicBezTo>
                      <a:pt x="47" y="63"/>
                      <a:pt x="46" y="63"/>
                      <a:pt x="46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1" y="56"/>
                      <a:pt x="45" y="54"/>
                      <a:pt x="46" y="52"/>
                    </a:cubicBezTo>
                    <a:cubicBezTo>
                      <a:pt x="47" y="52"/>
                      <a:pt x="47" y="51"/>
                      <a:pt x="49" y="52"/>
                    </a:cubicBezTo>
                    <a:cubicBezTo>
                      <a:pt x="51" y="54"/>
                      <a:pt x="50" y="52"/>
                      <a:pt x="52" y="52"/>
                    </a:cubicBezTo>
                    <a:cubicBezTo>
                      <a:pt x="56" y="51"/>
                      <a:pt x="55" y="48"/>
                      <a:pt x="57" y="46"/>
                    </a:cubicBezTo>
                    <a:cubicBezTo>
                      <a:pt x="58" y="45"/>
                      <a:pt x="60" y="45"/>
                      <a:pt x="60" y="44"/>
                    </a:cubicBezTo>
                    <a:cubicBezTo>
                      <a:pt x="61" y="43"/>
                      <a:pt x="62" y="42"/>
                      <a:pt x="62" y="41"/>
                    </a:cubicBezTo>
                    <a:cubicBezTo>
                      <a:pt x="62" y="40"/>
                      <a:pt x="64" y="39"/>
                      <a:pt x="65" y="39"/>
                    </a:cubicBezTo>
                    <a:cubicBezTo>
                      <a:pt x="66" y="39"/>
                      <a:pt x="66" y="37"/>
                      <a:pt x="66" y="37"/>
                    </a:cubicBezTo>
                    <a:cubicBezTo>
                      <a:pt x="66" y="34"/>
                      <a:pt x="70" y="36"/>
                      <a:pt x="69" y="33"/>
                    </a:cubicBezTo>
                    <a:cubicBezTo>
                      <a:pt x="69" y="30"/>
                      <a:pt x="68" y="29"/>
                      <a:pt x="71" y="27"/>
                    </a:cubicBezTo>
                    <a:cubicBezTo>
                      <a:pt x="72" y="27"/>
                      <a:pt x="67" y="24"/>
                      <a:pt x="66" y="23"/>
                    </a:cubicBezTo>
                    <a:cubicBezTo>
                      <a:pt x="65" y="21"/>
                      <a:pt x="66" y="18"/>
                      <a:pt x="65" y="16"/>
                    </a:cubicBezTo>
                    <a:cubicBezTo>
                      <a:pt x="65" y="13"/>
                      <a:pt x="68" y="13"/>
                      <a:pt x="70" y="14"/>
                    </a:cubicBezTo>
                    <a:cubicBezTo>
                      <a:pt x="71" y="14"/>
                      <a:pt x="73" y="15"/>
                      <a:pt x="74" y="15"/>
                    </a:cubicBezTo>
                    <a:cubicBezTo>
                      <a:pt x="76" y="15"/>
                      <a:pt x="76" y="14"/>
                      <a:pt x="77" y="13"/>
                    </a:cubicBezTo>
                    <a:cubicBezTo>
                      <a:pt x="80" y="13"/>
                      <a:pt x="81" y="13"/>
                      <a:pt x="83" y="10"/>
                    </a:cubicBezTo>
                    <a:cubicBezTo>
                      <a:pt x="80" y="9"/>
                      <a:pt x="77" y="8"/>
                      <a:pt x="76" y="6"/>
                    </a:cubicBezTo>
                    <a:cubicBezTo>
                      <a:pt x="75" y="5"/>
                      <a:pt x="75" y="3"/>
                      <a:pt x="74" y="2"/>
                    </a:cubicBezTo>
                    <a:cubicBezTo>
                      <a:pt x="73" y="1"/>
                      <a:pt x="72" y="1"/>
                      <a:pt x="71" y="0"/>
                    </a:cubicBezTo>
                    <a:cubicBezTo>
                      <a:pt x="69" y="0"/>
                      <a:pt x="66" y="1"/>
                      <a:pt x="65" y="1"/>
                    </a:cubicBezTo>
                    <a:cubicBezTo>
                      <a:pt x="61" y="0"/>
                      <a:pt x="59" y="2"/>
                      <a:pt x="56" y="4"/>
                    </a:cubicBezTo>
                    <a:cubicBezTo>
                      <a:pt x="53" y="5"/>
                      <a:pt x="51" y="5"/>
                      <a:pt x="53" y="8"/>
                    </a:cubicBezTo>
                    <a:cubicBezTo>
                      <a:pt x="55" y="10"/>
                      <a:pt x="53" y="12"/>
                      <a:pt x="51" y="13"/>
                    </a:cubicBezTo>
                    <a:cubicBezTo>
                      <a:pt x="49" y="15"/>
                      <a:pt x="52" y="19"/>
                      <a:pt x="48" y="18"/>
                    </a:cubicBezTo>
                    <a:cubicBezTo>
                      <a:pt x="43" y="18"/>
                      <a:pt x="47" y="19"/>
                      <a:pt x="47" y="21"/>
                    </a:cubicBezTo>
                    <a:cubicBezTo>
                      <a:pt x="48" y="22"/>
                      <a:pt x="44" y="23"/>
                      <a:pt x="43" y="24"/>
                    </a:cubicBezTo>
                    <a:cubicBezTo>
                      <a:pt x="42" y="26"/>
                      <a:pt x="42" y="30"/>
                      <a:pt x="41" y="30"/>
                    </a:cubicBezTo>
                    <a:cubicBezTo>
                      <a:pt x="40" y="31"/>
                      <a:pt x="39" y="30"/>
                      <a:pt x="38" y="30"/>
                    </a:cubicBezTo>
                    <a:cubicBezTo>
                      <a:pt x="36" y="30"/>
                      <a:pt x="35" y="31"/>
                      <a:pt x="34" y="32"/>
                    </a:cubicBezTo>
                    <a:cubicBezTo>
                      <a:pt x="32" y="33"/>
                      <a:pt x="31" y="32"/>
                      <a:pt x="30" y="33"/>
                    </a:cubicBezTo>
                    <a:cubicBezTo>
                      <a:pt x="28" y="34"/>
                      <a:pt x="28" y="35"/>
                      <a:pt x="27" y="37"/>
                    </a:cubicBezTo>
                    <a:cubicBezTo>
                      <a:pt x="27" y="40"/>
                      <a:pt x="25" y="41"/>
                      <a:pt x="22" y="42"/>
                    </a:cubicBezTo>
                    <a:cubicBezTo>
                      <a:pt x="19" y="43"/>
                      <a:pt x="16" y="43"/>
                      <a:pt x="13" y="43"/>
                    </a:cubicBezTo>
                    <a:cubicBezTo>
                      <a:pt x="8" y="43"/>
                      <a:pt x="4" y="42"/>
                      <a:pt x="0" y="40"/>
                    </a:cubicBezTo>
                    <a:cubicBezTo>
                      <a:pt x="1" y="42"/>
                      <a:pt x="2" y="44"/>
                      <a:pt x="3" y="46"/>
                    </a:cubicBezTo>
                    <a:cubicBezTo>
                      <a:pt x="4" y="47"/>
                      <a:pt x="8" y="48"/>
                      <a:pt x="8" y="5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96" name="Freeform 698">
                <a:extLst>
                  <a:ext uri="{FF2B5EF4-FFF2-40B4-BE49-F238E27FC236}">
                    <a16:creationId xmlns:a16="http://schemas.microsoft.com/office/drawing/2014/main" id="{FEE36258-D32F-E14D-9267-E5DB0FC10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77193" y="7144073"/>
                <a:ext cx="700636" cy="496946"/>
              </a:xfrm>
              <a:custGeom>
                <a:avLst/>
                <a:gdLst>
                  <a:gd name="T0" fmla="*/ 72 w 75"/>
                  <a:gd name="T1" fmla="*/ 7 h 53"/>
                  <a:gd name="T2" fmla="*/ 69 w 75"/>
                  <a:gd name="T3" fmla="*/ 8 h 53"/>
                  <a:gd name="T4" fmla="*/ 67 w 75"/>
                  <a:gd name="T5" fmla="*/ 7 h 53"/>
                  <a:gd name="T6" fmla="*/ 62 w 75"/>
                  <a:gd name="T7" fmla="*/ 10 h 53"/>
                  <a:gd name="T8" fmla="*/ 57 w 75"/>
                  <a:gd name="T9" fmla="*/ 11 h 53"/>
                  <a:gd name="T10" fmla="*/ 57 w 75"/>
                  <a:gd name="T11" fmla="*/ 4 h 53"/>
                  <a:gd name="T12" fmla="*/ 54 w 75"/>
                  <a:gd name="T13" fmla="*/ 1 h 53"/>
                  <a:gd name="T14" fmla="*/ 50 w 75"/>
                  <a:gd name="T15" fmla="*/ 6 h 53"/>
                  <a:gd name="T16" fmla="*/ 47 w 75"/>
                  <a:gd name="T17" fmla="*/ 8 h 53"/>
                  <a:gd name="T18" fmla="*/ 44 w 75"/>
                  <a:gd name="T19" fmla="*/ 8 h 53"/>
                  <a:gd name="T20" fmla="*/ 39 w 75"/>
                  <a:gd name="T21" fmla="*/ 10 h 53"/>
                  <a:gd name="T22" fmla="*/ 34 w 75"/>
                  <a:gd name="T23" fmla="*/ 7 h 53"/>
                  <a:gd name="T24" fmla="*/ 28 w 75"/>
                  <a:gd name="T25" fmla="*/ 6 h 53"/>
                  <a:gd name="T26" fmla="*/ 27 w 75"/>
                  <a:gd name="T27" fmla="*/ 8 h 53"/>
                  <a:gd name="T28" fmla="*/ 24 w 75"/>
                  <a:gd name="T29" fmla="*/ 9 h 53"/>
                  <a:gd name="T30" fmla="*/ 21 w 75"/>
                  <a:gd name="T31" fmla="*/ 14 h 53"/>
                  <a:gd name="T32" fmla="*/ 15 w 75"/>
                  <a:gd name="T33" fmla="*/ 17 h 53"/>
                  <a:gd name="T34" fmla="*/ 11 w 75"/>
                  <a:gd name="T35" fmla="*/ 19 h 53"/>
                  <a:gd name="T36" fmla="*/ 5 w 75"/>
                  <a:gd name="T37" fmla="*/ 16 h 53"/>
                  <a:gd name="T38" fmla="*/ 4 w 75"/>
                  <a:gd name="T39" fmla="*/ 23 h 53"/>
                  <a:gd name="T40" fmla="*/ 3 w 75"/>
                  <a:gd name="T41" fmla="*/ 29 h 53"/>
                  <a:gd name="T42" fmla="*/ 2 w 75"/>
                  <a:gd name="T43" fmla="*/ 33 h 53"/>
                  <a:gd name="T44" fmla="*/ 3 w 75"/>
                  <a:gd name="T45" fmla="*/ 37 h 53"/>
                  <a:gd name="T46" fmla="*/ 4 w 75"/>
                  <a:gd name="T47" fmla="*/ 40 h 53"/>
                  <a:gd name="T48" fmla="*/ 8 w 75"/>
                  <a:gd name="T49" fmla="*/ 43 h 53"/>
                  <a:gd name="T50" fmla="*/ 4 w 75"/>
                  <a:gd name="T51" fmla="*/ 49 h 53"/>
                  <a:gd name="T52" fmla="*/ 29 w 75"/>
                  <a:gd name="T53" fmla="*/ 50 h 53"/>
                  <a:gd name="T54" fmla="*/ 32 w 75"/>
                  <a:gd name="T55" fmla="*/ 43 h 53"/>
                  <a:gd name="T56" fmla="*/ 39 w 75"/>
                  <a:gd name="T57" fmla="*/ 40 h 53"/>
                  <a:gd name="T58" fmla="*/ 43 w 75"/>
                  <a:gd name="T59" fmla="*/ 39 h 53"/>
                  <a:gd name="T60" fmla="*/ 45 w 75"/>
                  <a:gd name="T61" fmla="*/ 39 h 53"/>
                  <a:gd name="T62" fmla="*/ 47 w 75"/>
                  <a:gd name="T63" fmla="*/ 33 h 53"/>
                  <a:gd name="T64" fmla="*/ 51 w 75"/>
                  <a:gd name="T65" fmla="*/ 30 h 53"/>
                  <a:gd name="T66" fmla="*/ 51 w 75"/>
                  <a:gd name="T67" fmla="*/ 27 h 53"/>
                  <a:gd name="T68" fmla="*/ 55 w 75"/>
                  <a:gd name="T69" fmla="*/ 26 h 53"/>
                  <a:gd name="T70" fmla="*/ 55 w 75"/>
                  <a:gd name="T71" fmla="*/ 23 h 53"/>
                  <a:gd name="T72" fmla="*/ 58 w 75"/>
                  <a:gd name="T73" fmla="*/ 19 h 53"/>
                  <a:gd name="T74" fmla="*/ 56 w 75"/>
                  <a:gd name="T75" fmla="*/ 14 h 53"/>
                  <a:gd name="T76" fmla="*/ 63 w 75"/>
                  <a:gd name="T77" fmla="*/ 11 h 53"/>
                  <a:gd name="T78" fmla="*/ 70 w 75"/>
                  <a:gd name="T79" fmla="*/ 10 h 53"/>
                  <a:gd name="T80" fmla="*/ 74 w 75"/>
                  <a:gd name="T81" fmla="*/ 9 h 53"/>
                  <a:gd name="T82" fmla="*/ 75 w 75"/>
                  <a:gd name="T83" fmla="*/ 7 h 53"/>
                  <a:gd name="T84" fmla="*/ 72 w 75"/>
                  <a:gd name="T85" fmla="*/ 7 h 53"/>
                  <a:gd name="T86" fmla="*/ 72 w 75"/>
                  <a:gd name="T87" fmla="*/ 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" h="53">
                    <a:moveTo>
                      <a:pt x="72" y="7"/>
                    </a:moveTo>
                    <a:cubicBezTo>
                      <a:pt x="71" y="7"/>
                      <a:pt x="70" y="9"/>
                      <a:pt x="69" y="8"/>
                    </a:cubicBezTo>
                    <a:cubicBezTo>
                      <a:pt x="68" y="8"/>
                      <a:pt x="68" y="6"/>
                      <a:pt x="67" y="7"/>
                    </a:cubicBezTo>
                    <a:cubicBezTo>
                      <a:pt x="65" y="7"/>
                      <a:pt x="63" y="9"/>
                      <a:pt x="62" y="10"/>
                    </a:cubicBezTo>
                    <a:cubicBezTo>
                      <a:pt x="61" y="10"/>
                      <a:pt x="59" y="12"/>
                      <a:pt x="57" y="11"/>
                    </a:cubicBezTo>
                    <a:cubicBezTo>
                      <a:pt x="56" y="10"/>
                      <a:pt x="59" y="6"/>
                      <a:pt x="57" y="4"/>
                    </a:cubicBezTo>
                    <a:cubicBezTo>
                      <a:pt x="57" y="4"/>
                      <a:pt x="55" y="0"/>
                      <a:pt x="54" y="1"/>
                    </a:cubicBezTo>
                    <a:cubicBezTo>
                      <a:pt x="53" y="3"/>
                      <a:pt x="52" y="5"/>
                      <a:pt x="50" y="6"/>
                    </a:cubicBezTo>
                    <a:cubicBezTo>
                      <a:pt x="48" y="7"/>
                      <a:pt x="47" y="6"/>
                      <a:pt x="47" y="8"/>
                    </a:cubicBezTo>
                    <a:cubicBezTo>
                      <a:pt x="46" y="11"/>
                      <a:pt x="45" y="7"/>
                      <a:pt x="44" y="8"/>
                    </a:cubicBezTo>
                    <a:cubicBezTo>
                      <a:pt x="42" y="9"/>
                      <a:pt x="41" y="10"/>
                      <a:pt x="39" y="10"/>
                    </a:cubicBezTo>
                    <a:cubicBezTo>
                      <a:pt x="37" y="9"/>
                      <a:pt x="35" y="8"/>
                      <a:pt x="34" y="7"/>
                    </a:cubicBezTo>
                    <a:cubicBezTo>
                      <a:pt x="33" y="7"/>
                      <a:pt x="28" y="6"/>
                      <a:pt x="28" y="6"/>
                    </a:cubicBezTo>
                    <a:cubicBezTo>
                      <a:pt x="27" y="7"/>
                      <a:pt x="28" y="8"/>
                      <a:pt x="27" y="8"/>
                    </a:cubicBezTo>
                    <a:cubicBezTo>
                      <a:pt x="26" y="8"/>
                      <a:pt x="24" y="8"/>
                      <a:pt x="24" y="9"/>
                    </a:cubicBezTo>
                    <a:cubicBezTo>
                      <a:pt x="23" y="11"/>
                      <a:pt x="23" y="13"/>
                      <a:pt x="21" y="14"/>
                    </a:cubicBezTo>
                    <a:cubicBezTo>
                      <a:pt x="18" y="16"/>
                      <a:pt x="17" y="15"/>
                      <a:pt x="15" y="17"/>
                    </a:cubicBezTo>
                    <a:cubicBezTo>
                      <a:pt x="14" y="19"/>
                      <a:pt x="12" y="19"/>
                      <a:pt x="11" y="19"/>
                    </a:cubicBezTo>
                    <a:cubicBezTo>
                      <a:pt x="10" y="18"/>
                      <a:pt x="5" y="17"/>
                      <a:pt x="5" y="16"/>
                    </a:cubicBezTo>
                    <a:cubicBezTo>
                      <a:pt x="5" y="19"/>
                      <a:pt x="5" y="21"/>
                      <a:pt x="4" y="23"/>
                    </a:cubicBezTo>
                    <a:cubicBezTo>
                      <a:pt x="2" y="25"/>
                      <a:pt x="0" y="27"/>
                      <a:pt x="3" y="29"/>
                    </a:cubicBezTo>
                    <a:cubicBezTo>
                      <a:pt x="4" y="30"/>
                      <a:pt x="2" y="31"/>
                      <a:pt x="2" y="33"/>
                    </a:cubicBezTo>
                    <a:cubicBezTo>
                      <a:pt x="2" y="34"/>
                      <a:pt x="2" y="36"/>
                      <a:pt x="3" y="37"/>
                    </a:cubicBezTo>
                    <a:cubicBezTo>
                      <a:pt x="3" y="39"/>
                      <a:pt x="2" y="40"/>
                      <a:pt x="4" y="40"/>
                    </a:cubicBezTo>
                    <a:cubicBezTo>
                      <a:pt x="7" y="41"/>
                      <a:pt x="8" y="40"/>
                      <a:pt x="8" y="43"/>
                    </a:cubicBezTo>
                    <a:cubicBezTo>
                      <a:pt x="8" y="45"/>
                      <a:pt x="5" y="48"/>
                      <a:pt x="4" y="49"/>
                    </a:cubicBezTo>
                    <a:cubicBezTo>
                      <a:pt x="12" y="53"/>
                      <a:pt x="21" y="52"/>
                      <a:pt x="29" y="50"/>
                    </a:cubicBezTo>
                    <a:cubicBezTo>
                      <a:pt x="32" y="49"/>
                      <a:pt x="31" y="45"/>
                      <a:pt x="32" y="43"/>
                    </a:cubicBezTo>
                    <a:cubicBezTo>
                      <a:pt x="33" y="41"/>
                      <a:pt x="37" y="42"/>
                      <a:pt x="39" y="40"/>
                    </a:cubicBezTo>
                    <a:cubicBezTo>
                      <a:pt x="40" y="40"/>
                      <a:pt x="41" y="39"/>
                      <a:pt x="43" y="39"/>
                    </a:cubicBezTo>
                    <a:cubicBezTo>
                      <a:pt x="43" y="39"/>
                      <a:pt x="45" y="40"/>
                      <a:pt x="45" y="39"/>
                    </a:cubicBezTo>
                    <a:cubicBezTo>
                      <a:pt x="46" y="37"/>
                      <a:pt x="46" y="35"/>
                      <a:pt x="47" y="33"/>
                    </a:cubicBezTo>
                    <a:cubicBezTo>
                      <a:pt x="48" y="32"/>
                      <a:pt x="52" y="31"/>
                      <a:pt x="51" y="30"/>
                    </a:cubicBezTo>
                    <a:cubicBezTo>
                      <a:pt x="51" y="29"/>
                      <a:pt x="47" y="27"/>
                      <a:pt x="51" y="27"/>
                    </a:cubicBezTo>
                    <a:cubicBezTo>
                      <a:pt x="52" y="27"/>
                      <a:pt x="54" y="28"/>
                      <a:pt x="55" y="26"/>
                    </a:cubicBezTo>
                    <a:cubicBezTo>
                      <a:pt x="55" y="25"/>
                      <a:pt x="54" y="24"/>
                      <a:pt x="55" y="23"/>
                    </a:cubicBezTo>
                    <a:cubicBezTo>
                      <a:pt x="55" y="21"/>
                      <a:pt x="58" y="21"/>
                      <a:pt x="58" y="19"/>
                    </a:cubicBezTo>
                    <a:cubicBezTo>
                      <a:pt x="58" y="17"/>
                      <a:pt x="55" y="16"/>
                      <a:pt x="56" y="14"/>
                    </a:cubicBezTo>
                    <a:cubicBezTo>
                      <a:pt x="58" y="13"/>
                      <a:pt x="61" y="12"/>
                      <a:pt x="63" y="11"/>
                    </a:cubicBezTo>
                    <a:cubicBezTo>
                      <a:pt x="65" y="9"/>
                      <a:pt x="68" y="10"/>
                      <a:pt x="70" y="10"/>
                    </a:cubicBezTo>
                    <a:cubicBezTo>
                      <a:pt x="71" y="10"/>
                      <a:pt x="73" y="10"/>
                      <a:pt x="74" y="9"/>
                    </a:cubicBezTo>
                    <a:cubicBezTo>
                      <a:pt x="74" y="9"/>
                      <a:pt x="75" y="8"/>
                      <a:pt x="75" y="7"/>
                    </a:cubicBezTo>
                    <a:cubicBezTo>
                      <a:pt x="74" y="7"/>
                      <a:pt x="73" y="7"/>
                      <a:pt x="72" y="7"/>
                    </a:cubicBezTo>
                    <a:cubicBezTo>
                      <a:pt x="71" y="8"/>
                      <a:pt x="73" y="7"/>
                      <a:pt x="72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97" name="Freeform 699">
                <a:extLst>
                  <a:ext uri="{FF2B5EF4-FFF2-40B4-BE49-F238E27FC236}">
                    <a16:creationId xmlns:a16="http://schemas.microsoft.com/office/drawing/2014/main" id="{EAF9D595-8046-E442-A52E-A94F65E34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499" y="6742692"/>
                <a:ext cx="25477" cy="38228"/>
              </a:xfrm>
              <a:custGeom>
                <a:avLst/>
                <a:gdLst>
                  <a:gd name="T0" fmla="*/ 3 w 3"/>
                  <a:gd name="T1" fmla="*/ 2 h 4"/>
                  <a:gd name="T2" fmla="*/ 1 w 3"/>
                  <a:gd name="T3" fmla="*/ 1 h 4"/>
                  <a:gd name="T4" fmla="*/ 3 w 3"/>
                  <a:gd name="T5" fmla="*/ 4 h 4"/>
                  <a:gd name="T6" fmla="*/ 3 w 3"/>
                  <a:gd name="T7" fmla="*/ 2 h 4"/>
                  <a:gd name="T8" fmla="*/ 3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2" y="2"/>
                      <a:pt x="1" y="0"/>
                      <a:pt x="1" y="1"/>
                    </a:cubicBezTo>
                    <a:cubicBezTo>
                      <a:pt x="0" y="2"/>
                      <a:pt x="2" y="3"/>
                      <a:pt x="3" y="4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98" name="Freeform 700">
                <a:extLst>
                  <a:ext uri="{FF2B5EF4-FFF2-40B4-BE49-F238E27FC236}">
                    <a16:creationId xmlns:a16="http://schemas.microsoft.com/office/drawing/2014/main" id="{52B26C06-418A-C745-968D-F0576C965F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824328" y="6153366"/>
                <a:ext cx="1894898" cy="907886"/>
              </a:xfrm>
              <a:custGeom>
                <a:avLst/>
                <a:gdLst>
                  <a:gd name="T0" fmla="*/ 194 w 203"/>
                  <a:gd name="T1" fmla="*/ 37 h 97"/>
                  <a:gd name="T2" fmla="*/ 177 w 203"/>
                  <a:gd name="T3" fmla="*/ 31 h 97"/>
                  <a:gd name="T4" fmla="*/ 163 w 203"/>
                  <a:gd name="T5" fmla="*/ 19 h 97"/>
                  <a:gd name="T6" fmla="*/ 154 w 203"/>
                  <a:gd name="T7" fmla="*/ 7 h 97"/>
                  <a:gd name="T8" fmla="*/ 137 w 203"/>
                  <a:gd name="T9" fmla="*/ 10 h 97"/>
                  <a:gd name="T10" fmla="*/ 129 w 203"/>
                  <a:gd name="T11" fmla="*/ 8 h 97"/>
                  <a:gd name="T12" fmla="*/ 112 w 203"/>
                  <a:gd name="T13" fmla="*/ 2 h 97"/>
                  <a:gd name="T14" fmla="*/ 76 w 203"/>
                  <a:gd name="T15" fmla="*/ 10 h 97"/>
                  <a:gd name="T16" fmla="*/ 75 w 203"/>
                  <a:gd name="T17" fmla="*/ 20 h 97"/>
                  <a:gd name="T18" fmla="*/ 74 w 203"/>
                  <a:gd name="T19" fmla="*/ 31 h 97"/>
                  <a:gd name="T20" fmla="*/ 60 w 203"/>
                  <a:gd name="T21" fmla="*/ 29 h 97"/>
                  <a:gd name="T22" fmla="*/ 48 w 203"/>
                  <a:gd name="T23" fmla="*/ 32 h 97"/>
                  <a:gd name="T24" fmla="*/ 37 w 203"/>
                  <a:gd name="T25" fmla="*/ 27 h 97"/>
                  <a:gd name="T26" fmla="*/ 22 w 203"/>
                  <a:gd name="T27" fmla="*/ 25 h 97"/>
                  <a:gd name="T28" fmla="*/ 13 w 203"/>
                  <a:gd name="T29" fmla="*/ 32 h 97"/>
                  <a:gd name="T30" fmla="*/ 3 w 203"/>
                  <a:gd name="T31" fmla="*/ 38 h 97"/>
                  <a:gd name="T32" fmla="*/ 4 w 203"/>
                  <a:gd name="T33" fmla="*/ 47 h 97"/>
                  <a:gd name="T34" fmla="*/ 14 w 203"/>
                  <a:gd name="T35" fmla="*/ 57 h 97"/>
                  <a:gd name="T36" fmla="*/ 17 w 203"/>
                  <a:gd name="T37" fmla="*/ 57 h 97"/>
                  <a:gd name="T38" fmla="*/ 36 w 203"/>
                  <a:gd name="T39" fmla="*/ 63 h 97"/>
                  <a:gd name="T40" fmla="*/ 33 w 203"/>
                  <a:gd name="T41" fmla="*/ 66 h 97"/>
                  <a:gd name="T42" fmla="*/ 22 w 203"/>
                  <a:gd name="T43" fmla="*/ 72 h 97"/>
                  <a:gd name="T44" fmla="*/ 31 w 203"/>
                  <a:gd name="T45" fmla="*/ 82 h 97"/>
                  <a:gd name="T46" fmla="*/ 48 w 203"/>
                  <a:gd name="T47" fmla="*/ 90 h 97"/>
                  <a:gd name="T48" fmla="*/ 50 w 203"/>
                  <a:gd name="T49" fmla="*/ 68 h 97"/>
                  <a:gd name="T50" fmla="*/ 64 w 203"/>
                  <a:gd name="T51" fmla="*/ 62 h 97"/>
                  <a:gd name="T52" fmla="*/ 72 w 203"/>
                  <a:gd name="T53" fmla="*/ 66 h 97"/>
                  <a:gd name="T54" fmla="*/ 84 w 203"/>
                  <a:gd name="T55" fmla="*/ 76 h 97"/>
                  <a:gd name="T56" fmla="*/ 100 w 203"/>
                  <a:gd name="T57" fmla="*/ 81 h 97"/>
                  <a:gd name="T58" fmla="*/ 107 w 203"/>
                  <a:gd name="T59" fmla="*/ 91 h 97"/>
                  <a:gd name="T60" fmla="*/ 123 w 203"/>
                  <a:gd name="T61" fmla="*/ 85 h 97"/>
                  <a:gd name="T62" fmla="*/ 137 w 203"/>
                  <a:gd name="T63" fmla="*/ 83 h 97"/>
                  <a:gd name="T64" fmla="*/ 153 w 203"/>
                  <a:gd name="T65" fmla="*/ 81 h 97"/>
                  <a:gd name="T66" fmla="*/ 172 w 203"/>
                  <a:gd name="T67" fmla="*/ 76 h 97"/>
                  <a:gd name="T68" fmla="*/ 175 w 203"/>
                  <a:gd name="T69" fmla="*/ 66 h 97"/>
                  <a:gd name="T70" fmla="*/ 182 w 203"/>
                  <a:gd name="T71" fmla="*/ 60 h 97"/>
                  <a:gd name="T72" fmla="*/ 193 w 203"/>
                  <a:gd name="T73" fmla="*/ 56 h 97"/>
                  <a:gd name="T74" fmla="*/ 202 w 203"/>
                  <a:gd name="T75" fmla="*/ 44 h 97"/>
                  <a:gd name="T76" fmla="*/ 201 w 203"/>
                  <a:gd name="T77" fmla="*/ 39 h 97"/>
                  <a:gd name="T78" fmla="*/ 140 w 203"/>
                  <a:gd name="T79" fmla="*/ 65 h 97"/>
                  <a:gd name="T80" fmla="*/ 141 w 203"/>
                  <a:gd name="T81" fmla="*/ 59 h 97"/>
                  <a:gd name="T82" fmla="*/ 148 w 203"/>
                  <a:gd name="T83" fmla="*/ 58 h 97"/>
                  <a:gd name="T84" fmla="*/ 156 w 203"/>
                  <a:gd name="T85" fmla="*/ 58 h 97"/>
                  <a:gd name="T86" fmla="*/ 165 w 203"/>
                  <a:gd name="T87" fmla="*/ 5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3" h="97">
                    <a:moveTo>
                      <a:pt x="201" y="39"/>
                    </a:moveTo>
                    <a:cubicBezTo>
                      <a:pt x="201" y="38"/>
                      <a:pt x="197" y="39"/>
                      <a:pt x="197" y="39"/>
                    </a:cubicBezTo>
                    <a:cubicBezTo>
                      <a:pt x="195" y="39"/>
                      <a:pt x="194" y="38"/>
                      <a:pt x="194" y="37"/>
                    </a:cubicBezTo>
                    <a:cubicBezTo>
                      <a:pt x="193" y="35"/>
                      <a:pt x="191" y="35"/>
                      <a:pt x="191" y="34"/>
                    </a:cubicBezTo>
                    <a:cubicBezTo>
                      <a:pt x="190" y="33"/>
                      <a:pt x="189" y="30"/>
                      <a:pt x="186" y="30"/>
                    </a:cubicBezTo>
                    <a:cubicBezTo>
                      <a:pt x="183" y="30"/>
                      <a:pt x="180" y="33"/>
                      <a:pt x="177" y="31"/>
                    </a:cubicBezTo>
                    <a:cubicBezTo>
                      <a:pt x="176" y="30"/>
                      <a:pt x="175" y="29"/>
                      <a:pt x="174" y="28"/>
                    </a:cubicBezTo>
                    <a:cubicBezTo>
                      <a:pt x="173" y="28"/>
                      <a:pt x="171" y="31"/>
                      <a:pt x="170" y="31"/>
                    </a:cubicBezTo>
                    <a:cubicBezTo>
                      <a:pt x="169" y="32"/>
                      <a:pt x="163" y="21"/>
                      <a:pt x="163" y="19"/>
                    </a:cubicBezTo>
                    <a:cubicBezTo>
                      <a:pt x="161" y="17"/>
                      <a:pt x="160" y="14"/>
                      <a:pt x="157" y="13"/>
                    </a:cubicBezTo>
                    <a:cubicBezTo>
                      <a:pt x="156" y="12"/>
                      <a:pt x="155" y="11"/>
                      <a:pt x="154" y="11"/>
                    </a:cubicBezTo>
                    <a:cubicBezTo>
                      <a:pt x="152" y="10"/>
                      <a:pt x="154" y="8"/>
                      <a:pt x="154" y="7"/>
                    </a:cubicBezTo>
                    <a:cubicBezTo>
                      <a:pt x="154" y="6"/>
                      <a:pt x="147" y="10"/>
                      <a:pt x="146" y="11"/>
                    </a:cubicBezTo>
                    <a:cubicBezTo>
                      <a:pt x="145" y="11"/>
                      <a:pt x="137" y="14"/>
                      <a:pt x="137" y="13"/>
                    </a:cubicBezTo>
                    <a:cubicBezTo>
                      <a:pt x="137" y="11"/>
                      <a:pt x="139" y="10"/>
                      <a:pt x="137" y="10"/>
                    </a:cubicBezTo>
                    <a:cubicBezTo>
                      <a:pt x="136" y="9"/>
                      <a:pt x="135" y="8"/>
                      <a:pt x="134" y="9"/>
                    </a:cubicBezTo>
                    <a:cubicBezTo>
                      <a:pt x="134" y="9"/>
                      <a:pt x="134" y="10"/>
                      <a:pt x="133" y="9"/>
                    </a:cubicBezTo>
                    <a:cubicBezTo>
                      <a:pt x="131" y="8"/>
                      <a:pt x="132" y="7"/>
                      <a:pt x="129" y="8"/>
                    </a:cubicBezTo>
                    <a:cubicBezTo>
                      <a:pt x="126" y="10"/>
                      <a:pt x="126" y="7"/>
                      <a:pt x="126" y="5"/>
                    </a:cubicBezTo>
                    <a:cubicBezTo>
                      <a:pt x="127" y="1"/>
                      <a:pt x="121" y="0"/>
                      <a:pt x="118" y="0"/>
                    </a:cubicBezTo>
                    <a:cubicBezTo>
                      <a:pt x="116" y="0"/>
                      <a:pt x="114" y="1"/>
                      <a:pt x="112" y="2"/>
                    </a:cubicBezTo>
                    <a:cubicBezTo>
                      <a:pt x="110" y="3"/>
                      <a:pt x="108" y="4"/>
                      <a:pt x="105" y="4"/>
                    </a:cubicBezTo>
                    <a:cubicBezTo>
                      <a:pt x="97" y="6"/>
                      <a:pt x="89" y="9"/>
                      <a:pt x="81" y="9"/>
                    </a:cubicBezTo>
                    <a:cubicBezTo>
                      <a:pt x="79" y="9"/>
                      <a:pt x="77" y="9"/>
                      <a:pt x="76" y="10"/>
                    </a:cubicBezTo>
                    <a:cubicBezTo>
                      <a:pt x="75" y="11"/>
                      <a:pt x="77" y="14"/>
                      <a:pt x="79" y="14"/>
                    </a:cubicBezTo>
                    <a:cubicBezTo>
                      <a:pt x="83" y="17"/>
                      <a:pt x="76" y="16"/>
                      <a:pt x="74" y="17"/>
                    </a:cubicBezTo>
                    <a:cubicBezTo>
                      <a:pt x="72" y="18"/>
                      <a:pt x="75" y="19"/>
                      <a:pt x="75" y="20"/>
                    </a:cubicBezTo>
                    <a:cubicBezTo>
                      <a:pt x="75" y="22"/>
                      <a:pt x="71" y="22"/>
                      <a:pt x="71" y="23"/>
                    </a:cubicBezTo>
                    <a:cubicBezTo>
                      <a:pt x="71" y="26"/>
                      <a:pt x="79" y="25"/>
                      <a:pt x="78" y="29"/>
                    </a:cubicBezTo>
                    <a:cubicBezTo>
                      <a:pt x="77" y="30"/>
                      <a:pt x="76" y="31"/>
                      <a:pt x="74" y="31"/>
                    </a:cubicBezTo>
                    <a:cubicBezTo>
                      <a:pt x="73" y="31"/>
                      <a:pt x="70" y="31"/>
                      <a:pt x="69" y="31"/>
                    </a:cubicBezTo>
                    <a:cubicBezTo>
                      <a:pt x="67" y="32"/>
                      <a:pt x="68" y="33"/>
                      <a:pt x="66" y="32"/>
                    </a:cubicBezTo>
                    <a:cubicBezTo>
                      <a:pt x="64" y="31"/>
                      <a:pt x="62" y="29"/>
                      <a:pt x="60" y="29"/>
                    </a:cubicBezTo>
                    <a:cubicBezTo>
                      <a:pt x="59" y="28"/>
                      <a:pt x="57" y="30"/>
                      <a:pt x="56" y="30"/>
                    </a:cubicBezTo>
                    <a:cubicBezTo>
                      <a:pt x="54" y="29"/>
                      <a:pt x="53" y="29"/>
                      <a:pt x="51" y="30"/>
                    </a:cubicBezTo>
                    <a:cubicBezTo>
                      <a:pt x="50" y="31"/>
                      <a:pt x="49" y="33"/>
                      <a:pt x="48" y="32"/>
                    </a:cubicBezTo>
                    <a:cubicBezTo>
                      <a:pt x="47" y="32"/>
                      <a:pt x="44" y="29"/>
                      <a:pt x="43" y="30"/>
                    </a:cubicBezTo>
                    <a:cubicBezTo>
                      <a:pt x="42" y="30"/>
                      <a:pt x="42" y="33"/>
                      <a:pt x="41" y="31"/>
                    </a:cubicBezTo>
                    <a:cubicBezTo>
                      <a:pt x="40" y="29"/>
                      <a:pt x="39" y="28"/>
                      <a:pt x="37" y="27"/>
                    </a:cubicBezTo>
                    <a:cubicBezTo>
                      <a:pt x="35" y="26"/>
                      <a:pt x="33" y="26"/>
                      <a:pt x="32" y="25"/>
                    </a:cubicBezTo>
                    <a:cubicBezTo>
                      <a:pt x="29" y="24"/>
                      <a:pt x="29" y="26"/>
                      <a:pt x="27" y="26"/>
                    </a:cubicBezTo>
                    <a:cubicBezTo>
                      <a:pt x="25" y="27"/>
                      <a:pt x="24" y="24"/>
                      <a:pt x="22" y="25"/>
                    </a:cubicBezTo>
                    <a:cubicBezTo>
                      <a:pt x="21" y="26"/>
                      <a:pt x="21" y="27"/>
                      <a:pt x="20" y="27"/>
                    </a:cubicBezTo>
                    <a:cubicBezTo>
                      <a:pt x="19" y="28"/>
                      <a:pt x="17" y="28"/>
                      <a:pt x="16" y="28"/>
                    </a:cubicBezTo>
                    <a:cubicBezTo>
                      <a:pt x="15" y="29"/>
                      <a:pt x="13" y="31"/>
                      <a:pt x="13" y="32"/>
                    </a:cubicBezTo>
                    <a:cubicBezTo>
                      <a:pt x="12" y="33"/>
                      <a:pt x="14" y="36"/>
                      <a:pt x="12" y="36"/>
                    </a:cubicBezTo>
                    <a:cubicBezTo>
                      <a:pt x="10" y="37"/>
                      <a:pt x="7" y="31"/>
                      <a:pt x="6" y="34"/>
                    </a:cubicBezTo>
                    <a:cubicBezTo>
                      <a:pt x="5" y="36"/>
                      <a:pt x="4" y="36"/>
                      <a:pt x="3" y="38"/>
                    </a:cubicBezTo>
                    <a:cubicBezTo>
                      <a:pt x="2" y="40"/>
                      <a:pt x="6" y="40"/>
                      <a:pt x="4" y="42"/>
                    </a:cubicBezTo>
                    <a:cubicBezTo>
                      <a:pt x="3" y="43"/>
                      <a:pt x="0" y="45"/>
                      <a:pt x="2" y="46"/>
                    </a:cubicBezTo>
                    <a:cubicBezTo>
                      <a:pt x="3" y="46"/>
                      <a:pt x="4" y="47"/>
                      <a:pt x="4" y="47"/>
                    </a:cubicBezTo>
                    <a:cubicBezTo>
                      <a:pt x="5" y="48"/>
                      <a:pt x="4" y="49"/>
                      <a:pt x="5" y="50"/>
                    </a:cubicBezTo>
                    <a:cubicBezTo>
                      <a:pt x="7" y="51"/>
                      <a:pt x="9" y="49"/>
                      <a:pt x="11" y="51"/>
                    </a:cubicBezTo>
                    <a:cubicBezTo>
                      <a:pt x="12" y="52"/>
                      <a:pt x="14" y="55"/>
                      <a:pt x="14" y="57"/>
                    </a:cubicBezTo>
                    <a:cubicBezTo>
                      <a:pt x="13" y="57"/>
                      <a:pt x="10" y="56"/>
                      <a:pt x="13" y="58"/>
                    </a:cubicBezTo>
                    <a:cubicBezTo>
                      <a:pt x="14" y="59"/>
                      <a:pt x="14" y="60"/>
                      <a:pt x="16" y="58"/>
                    </a:cubicBezTo>
                    <a:cubicBezTo>
                      <a:pt x="16" y="57"/>
                      <a:pt x="16" y="57"/>
                      <a:pt x="17" y="57"/>
                    </a:cubicBezTo>
                    <a:cubicBezTo>
                      <a:pt x="22" y="57"/>
                      <a:pt x="24" y="54"/>
                      <a:pt x="29" y="56"/>
                    </a:cubicBezTo>
                    <a:cubicBezTo>
                      <a:pt x="31" y="57"/>
                      <a:pt x="33" y="54"/>
                      <a:pt x="34" y="56"/>
                    </a:cubicBezTo>
                    <a:cubicBezTo>
                      <a:pt x="35" y="57"/>
                      <a:pt x="37" y="61"/>
                      <a:pt x="36" y="63"/>
                    </a:cubicBezTo>
                    <a:cubicBezTo>
                      <a:pt x="35" y="63"/>
                      <a:pt x="33" y="64"/>
                      <a:pt x="35" y="64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4" y="66"/>
                      <a:pt x="33" y="66"/>
                      <a:pt x="33" y="66"/>
                    </a:cubicBezTo>
                    <a:cubicBezTo>
                      <a:pt x="30" y="66"/>
                      <a:pt x="22" y="64"/>
                      <a:pt x="24" y="69"/>
                    </a:cubicBezTo>
                    <a:cubicBezTo>
                      <a:pt x="25" y="71"/>
                      <a:pt x="24" y="71"/>
                      <a:pt x="22" y="70"/>
                    </a:cubicBezTo>
                    <a:cubicBezTo>
                      <a:pt x="20" y="69"/>
                      <a:pt x="21" y="71"/>
                      <a:pt x="22" y="72"/>
                    </a:cubicBezTo>
                    <a:cubicBezTo>
                      <a:pt x="24" y="72"/>
                      <a:pt x="24" y="75"/>
                      <a:pt x="25" y="76"/>
                    </a:cubicBezTo>
                    <a:cubicBezTo>
                      <a:pt x="27" y="77"/>
                      <a:pt x="24" y="79"/>
                      <a:pt x="27" y="79"/>
                    </a:cubicBezTo>
                    <a:cubicBezTo>
                      <a:pt x="28" y="79"/>
                      <a:pt x="30" y="81"/>
                      <a:pt x="31" y="82"/>
                    </a:cubicBezTo>
                    <a:cubicBezTo>
                      <a:pt x="34" y="82"/>
                      <a:pt x="31" y="85"/>
                      <a:pt x="31" y="87"/>
                    </a:cubicBezTo>
                    <a:cubicBezTo>
                      <a:pt x="34" y="85"/>
                      <a:pt x="38" y="82"/>
                      <a:pt x="42" y="85"/>
                    </a:cubicBezTo>
                    <a:cubicBezTo>
                      <a:pt x="44" y="87"/>
                      <a:pt x="45" y="90"/>
                      <a:pt x="48" y="90"/>
                    </a:cubicBezTo>
                    <a:cubicBezTo>
                      <a:pt x="50" y="90"/>
                      <a:pt x="49" y="88"/>
                      <a:pt x="49" y="87"/>
                    </a:cubicBezTo>
                    <a:cubicBezTo>
                      <a:pt x="49" y="84"/>
                      <a:pt x="49" y="81"/>
                      <a:pt x="49" y="78"/>
                    </a:cubicBezTo>
                    <a:cubicBezTo>
                      <a:pt x="49" y="76"/>
                      <a:pt x="48" y="68"/>
                      <a:pt x="50" y="68"/>
                    </a:cubicBezTo>
                    <a:cubicBezTo>
                      <a:pt x="52" y="67"/>
                      <a:pt x="55" y="66"/>
                      <a:pt x="57" y="65"/>
                    </a:cubicBezTo>
                    <a:cubicBezTo>
                      <a:pt x="59" y="65"/>
                      <a:pt x="61" y="64"/>
                      <a:pt x="62" y="64"/>
                    </a:cubicBezTo>
                    <a:cubicBezTo>
                      <a:pt x="63" y="63"/>
                      <a:pt x="62" y="61"/>
                      <a:pt x="64" y="62"/>
                    </a:cubicBezTo>
                    <a:cubicBezTo>
                      <a:pt x="65" y="62"/>
                      <a:pt x="68" y="64"/>
                      <a:pt x="68" y="62"/>
                    </a:cubicBezTo>
                    <a:cubicBezTo>
                      <a:pt x="68" y="61"/>
                      <a:pt x="70" y="60"/>
                      <a:pt x="71" y="62"/>
                    </a:cubicBezTo>
                    <a:cubicBezTo>
                      <a:pt x="72" y="63"/>
                      <a:pt x="71" y="64"/>
                      <a:pt x="72" y="66"/>
                    </a:cubicBezTo>
                    <a:cubicBezTo>
                      <a:pt x="72" y="67"/>
                      <a:pt x="73" y="69"/>
                      <a:pt x="72" y="70"/>
                    </a:cubicBezTo>
                    <a:cubicBezTo>
                      <a:pt x="73" y="71"/>
                      <a:pt x="74" y="71"/>
                      <a:pt x="75" y="72"/>
                    </a:cubicBezTo>
                    <a:cubicBezTo>
                      <a:pt x="78" y="75"/>
                      <a:pt x="80" y="77"/>
                      <a:pt x="84" y="76"/>
                    </a:cubicBezTo>
                    <a:cubicBezTo>
                      <a:pt x="86" y="76"/>
                      <a:pt x="88" y="77"/>
                      <a:pt x="90" y="77"/>
                    </a:cubicBezTo>
                    <a:cubicBezTo>
                      <a:pt x="92" y="77"/>
                      <a:pt x="93" y="75"/>
                      <a:pt x="95" y="75"/>
                    </a:cubicBezTo>
                    <a:cubicBezTo>
                      <a:pt x="97" y="76"/>
                      <a:pt x="99" y="79"/>
                      <a:pt x="100" y="81"/>
                    </a:cubicBezTo>
                    <a:cubicBezTo>
                      <a:pt x="101" y="82"/>
                      <a:pt x="100" y="83"/>
                      <a:pt x="100" y="85"/>
                    </a:cubicBezTo>
                    <a:cubicBezTo>
                      <a:pt x="100" y="87"/>
                      <a:pt x="103" y="88"/>
                      <a:pt x="103" y="90"/>
                    </a:cubicBezTo>
                    <a:cubicBezTo>
                      <a:pt x="103" y="91"/>
                      <a:pt x="106" y="91"/>
                      <a:pt x="107" y="91"/>
                    </a:cubicBezTo>
                    <a:cubicBezTo>
                      <a:pt x="109" y="91"/>
                      <a:pt x="109" y="91"/>
                      <a:pt x="110" y="93"/>
                    </a:cubicBezTo>
                    <a:cubicBezTo>
                      <a:pt x="112" y="97"/>
                      <a:pt x="114" y="92"/>
                      <a:pt x="116" y="90"/>
                    </a:cubicBezTo>
                    <a:cubicBezTo>
                      <a:pt x="117" y="87"/>
                      <a:pt x="121" y="87"/>
                      <a:pt x="123" y="85"/>
                    </a:cubicBezTo>
                    <a:cubicBezTo>
                      <a:pt x="125" y="85"/>
                      <a:pt x="125" y="85"/>
                      <a:pt x="126" y="84"/>
                    </a:cubicBezTo>
                    <a:cubicBezTo>
                      <a:pt x="127" y="81"/>
                      <a:pt x="128" y="82"/>
                      <a:pt x="130" y="82"/>
                    </a:cubicBezTo>
                    <a:cubicBezTo>
                      <a:pt x="132" y="82"/>
                      <a:pt x="136" y="85"/>
                      <a:pt x="137" y="83"/>
                    </a:cubicBezTo>
                    <a:cubicBezTo>
                      <a:pt x="137" y="81"/>
                      <a:pt x="137" y="80"/>
                      <a:pt x="139" y="79"/>
                    </a:cubicBezTo>
                    <a:cubicBezTo>
                      <a:pt x="141" y="78"/>
                      <a:pt x="143" y="80"/>
                      <a:pt x="145" y="80"/>
                    </a:cubicBezTo>
                    <a:cubicBezTo>
                      <a:pt x="147" y="81"/>
                      <a:pt x="151" y="81"/>
                      <a:pt x="153" y="81"/>
                    </a:cubicBezTo>
                    <a:cubicBezTo>
                      <a:pt x="159" y="81"/>
                      <a:pt x="164" y="83"/>
                      <a:pt x="170" y="84"/>
                    </a:cubicBezTo>
                    <a:cubicBezTo>
                      <a:pt x="169" y="82"/>
                      <a:pt x="171" y="81"/>
                      <a:pt x="173" y="79"/>
                    </a:cubicBezTo>
                    <a:cubicBezTo>
                      <a:pt x="174" y="78"/>
                      <a:pt x="173" y="78"/>
                      <a:pt x="172" y="76"/>
                    </a:cubicBezTo>
                    <a:cubicBezTo>
                      <a:pt x="171" y="75"/>
                      <a:pt x="171" y="73"/>
                      <a:pt x="171" y="71"/>
                    </a:cubicBezTo>
                    <a:cubicBezTo>
                      <a:pt x="170" y="71"/>
                      <a:pt x="170" y="67"/>
                      <a:pt x="169" y="68"/>
                    </a:cubicBezTo>
                    <a:cubicBezTo>
                      <a:pt x="170" y="67"/>
                      <a:pt x="173" y="67"/>
                      <a:pt x="175" y="66"/>
                    </a:cubicBezTo>
                    <a:cubicBezTo>
                      <a:pt x="178" y="66"/>
                      <a:pt x="180" y="68"/>
                      <a:pt x="182" y="66"/>
                    </a:cubicBezTo>
                    <a:cubicBezTo>
                      <a:pt x="183" y="66"/>
                      <a:pt x="181" y="65"/>
                      <a:pt x="181" y="64"/>
                    </a:cubicBezTo>
                    <a:cubicBezTo>
                      <a:pt x="180" y="63"/>
                      <a:pt x="181" y="61"/>
                      <a:pt x="182" y="60"/>
                    </a:cubicBezTo>
                    <a:cubicBezTo>
                      <a:pt x="183" y="59"/>
                      <a:pt x="184" y="53"/>
                      <a:pt x="185" y="54"/>
                    </a:cubicBezTo>
                    <a:cubicBezTo>
                      <a:pt x="187" y="55"/>
                      <a:pt x="188" y="56"/>
                      <a:pt x="190" y="56"/>
                    </a:cubicBezTo>
                    <a:cubicBezTo>
                      <a:pt x="191" y="55"/>
                      <a:pt x="192" y="57"/>
                      <a:pt x="193" y="56"/>
                    </a:cubicBezTo>
                    <a:cubicBezTo>
                      <a:pt x="194" y="56"/>
                      <a:pt x="196" y="55"/>
                      <a:pt x="197" y="54"/>
                    </a:cubicBezTo>
                    <a:cubicBezTo>
                      <a:pt x="198" y="53"/>
                      <a:pt x="196" y="51"/>
                      <a:pt x="196" y="49"/>
                    </a:cubicBezTo>
                    <a:cubicBezTo>
                      <a:pt x="197" y="46"/>
                      <a:pt x="200" y="47"/>
                      <a:pt x="202" y="44"/>
                    </a:cubicBezTo>
                    <a:cubicBezTo>
                      <a:pt x="202" y="43"/>
                      <a:pt x="202" y="43"/>
                      <a:pt x="203" y="42"/>
                    </a:cubicBezTo>
                    <a:cubicBezTo>
                      <a:pt x="203" y="41"/>
                      <a:pt x="202" y="40"/>
                      <a:pt x="201" y="39"/>
                    </a:cubicBezTo>
                    <a:cubicBezTo>
                      <a:pt x="201" y="38"/>
                      <a:pt x="202" y="39"/>
                      <a:pt x="201" y="39"/>
                    </a:cubicBezTo>
                    <a:close/>
                    <a:moveTo>
                      <a:pt x="148" y="58"/>
                    </a:moveTo>
                    <a:cubicBezTo>
                      <a:pt x="146" y="58"/>
                      <a:pt x="143" y="61"/>
                      <a:pt x="142" y="62"/>
                    </a:cubicBezTo>
                    <a:cubicBezTo>
                      <a:pt x="141" y="62"/>
                      <a:pt x="140" y="64"/>
                      <a:pt x="140" y="65"/>
                    </a:cubicBezTo>
                    <a:cubicBezTo>
                      <a:pt x="140" y="66"/>
                      <a:pt x="141" y="67"/>
                      <a:pt x="141" y="67"/>
                    </a:cubicBezTo>
                    <a:cubicBezTo>
                      <a:pt x="140" y="68"/>
                      <a:pt x="138" y="64"/>
                      <a:pt x="138" y="63"/>
                    </a:cubicBezTo>
                    <a:cubicBezTo>
                      <a:pt x="138" y="61"/>
                      <a:pt x="139" y="60"/>
                      <a:pt x="141" y="59"/>
                    </a:cubicBezTo>
                    <a:cubicBezTo>
                      <a:pt x="143" y="58"/>
                      <a:pt x="145" y="57"/>
                      <a:pt x="147" y="57"/>
                    </a:cubicBezTo>
                    <a:cubicBezTo>
                      <a:pt x="147" y="57"/>
                      <a:pt x="152" y="58"/>
                      <a:pt x="152" y="58"/>
                    </a:cubicBezTo>
                    <a:cubicBezTo>
                      <a:pt x="151" y="59"/>
                      <a:pt x="148" y="58"/>
                      <a:pt x="148" y="58"/>
                    </a:cubicBezTo>
                    <a:cubicBezTo>
                      <a:pt x="146" y="58"/>
                      <a:pt x="149" y="58"/>
                      <a:pt x="148" y="58"/>
                    </a:cubicBezTo>
                    <a:close/>
                    <a:moveTo>
                      <a:pt x="165" y="59"/>
                    </a:moveTo>
                    <a:cubicBezTo>
                      <a:pt x="164" y="61"/>
                      <a:pt x="157" y="60"/>
                      <a:pt x="156" y="58"/>
                    </a:cubicBezTo>
                    <a:cubicBezTo>
                      <a:pt x="156" y="58"/>
                      <a:pt x="160" y="58"/>
                      <a:pt x="160" y="58"/>
                    </a:cubicBezTo>
                    <a:cubicBezTo>
                      <a:pt x="162" y="58"/>
                      <a:pt x="163" y="58"/>
                      <a:pt x="165" y="57"/>
                    </a:cubicBezTo>
                    <a:cubicBezTo>
                      <a:pt x="165" y="57"/>
                      <a:pt x="165" y="59"/>
                      <a:pt x="165" y="59"/>
                    </a:cubicBezTo>
                    <a:cubicBezTo>
                      <a:pt x="164" y="60"/>
                      <a:pt x="165" y="58"/>
                      <a:pt x="165" y="5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99" name="Freeform 701">
                <a:extLst>
                  <a:ext uri="{FF2B5EF4-FFF2-40B4-BE49-F238E27FC236}">
                    <a16:creationId xmlns:a16="http://schemas.microsoft.com/office/drawing/2014/main" id="{2EBA42FA-3B6E-B441-8E4E-3CAB630408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9802" y="7284235"/>
                <a:ext cx="1308912" cy="1395273"/>
              </a:xfrm>
              <a:custGeom>
                <a:avLst/>
                <a:gdLst>
                  <a:gd name="T0" fmla="*/ 121 w 140"/>
                  <a:gd name="T1" fmla="*/ 66 h 149"/>
                  <a:gd name="T2" fmla="*/ 129 w 140"/>
                  <a:gd name="T3" fmla="*/ 54 h 149"/>
                  <a:gd name="T4" fmla="*/ 137 w 140"/>
                  <a:gd name="T5" fmla="*/ 46 h 149"/>
                  <a:gd name="T6" fmla="*/ 135 w 140"/>
                  <a:gd name="T7" fmla="*/ 41 h 149"/>
                  <a:gd name="T8" fmla="*/ 127 w 140"/>
                  <a:gd name="T9" fmla="*/ 37 h 149"/>
                  <a:gd name="T10" fmla="*/ 119 w 140"/>
                  <a:gd name="T11" fmla="*/ 43 h 149"/>
                  <a:gd name="T12" fmla="*/ 106 w 140"/>
                  <a:gd name="T13" fmla="*/ 51 h 149"/>
                  <a:gd name="T14" fmla="*/ 100 w 140"/>
                  <a:gd name="T15" fmla="*/ 45 h 149"/>
                  <a:gd name="T16" fmla="*/ 92 w 140"/>
                  <a:gd name="T17" fmla="*/ 52 h 149"/>
                  <a:gd name="T18" fmla="*/ 77 w 140"/>
                  <a:gd name="T19" fmla="*/ 47 h 149"/>
                  <a:gd name="T20" fmla="*/ 62 w 140"/>
                  <a:gd name="T21" fmla="*/ 41 h 149"/>
                  <a:gd name="T22" fmla="*/ 63 w 140"/>
                  <a:gd name="T23" fmla="*/ 32 h 149"/>
                  <a:gd name="T24" fmla="*/ 52 w 140"/>
                  <a:gd name="T25" fmla="*/ 22 h 149"/>
                  <a:gd name="T26" fmla="*/ 55 w 140"/>
                  <a:gd name="T27" fmla="*/ 12 h 149"/>
                  <a:gd name="T28" fmla="*/ 50 w 140"/>
                  <a:gd name="T29" fmla="*/ 2 h 149"/>
                  <a:gd name="T30" fmla="*/ 40 w 140"/>
                  <a:gd name="T31" fmla="*/ 8 h 149"/>
                  <a:gd name="T32" fmla="*/ 30 w 140"/>
                  <a:gd name="T33" fmla="*/ 12 h 149"/>
                  <a:gd name="T34" fmla="*/ 33 w 140"/>
                  <a:gd name="T35" fmla="*/ 22 h 149"/>
                  <a:gd name="T36" fmla="*/ 29 w 140"/>
                  <a:gd name="T37" fmla="*/ 33 h 149"/>
                  <a:gd name="T38" fmla="*/ 19 w 140"/>
                  <a:gd name="T39" fmla="*/ 44 h 149"/>
                  <a:gd name="T40" fmla="*/ 7 w 140"/>
                  <a:gd name="T41" fmla="*/ 50 h 149"/>
                  <a:gd name="T42" fmla="*/ 14 w 140"/>
                  <a:gd name="T43" fmla="*/ 64 h 149"/>
                  <a:gd name="T44" fmla="*/ 5 w 140"/>
                  <a:gd name="T45" fmla="*/ 64 h 149"/>
                  <a:gd name="T46" fmla="*/ 11 w 140"/>
                  <a:gd name="T47" fmla="*/ 72 h 149"/>
                  <a:gd name="T48" fmla="*/ 11 w 140"/>
                  <a:gd name="T49" fmla="*/ 82 h 149"/>
                  <a:gd name="T50" fmla="*/ 19 w 140"/>
                  <a:gd name="T51" fmla="*/ 78 h 149"/>
                  <a:gd name="T52" fmla="*/ 23 w 140"/>
                  <a:gd name="T53" fmla="*/ 75 h 149"/>
                  <a:gd name="T54" fmla="*/ 22 w 140"/>
                  <a:gd name="T55" fmla="*/ 78 h 149"/>
                  <a:gd name="T56" fmla="*/ 24 w 140"/>
                  <a:gd name="T57" fmla="*/ 82 h 149"/>
                  <a:gd name="T58" fmla="*/ 24 w 140"/>
                  <a:gd name="T59" fmla="*/ 95 h 149"/>
                  <a:gd name="T60" fmla="*/ 26 w 140"/>
                  <a:gd name="T61" fmla="*/ 107 h 149"/>
                  <a:gd name="T62" fmla="*/ 39 w 140"/>
                  <a:gd name="T63" fmla="*/ 134 h 149"/>
                  <a:gd name="T64" fmla="*/ 50 w 140"/>
                  <a:gd name="T65" fmla="*/ 143 h 149"/>
                  <a:gd name="T66" fmla="*/ 57 w 140"/>
                  <a:gd name="T67" fmla="*/ 132 h 149"/>
                  <a:gd name="T68" fmla="*/ 65 w 140"/>
                  <a:gd name="T69" fmla="*/ 107 h 149"/>
                  <a:gd name="T70" fmla="*/ 81 w 140"/>
                  <a:gd name="T71" fmla="*/ 93 h 149"/>
                  <a:gd name="T72" fmla="*/ 91 w 140"/>
                  <a:gd name="T73" fmla="*/ 84 h 149"/>
                  <a:gd name="T74" fmla="*/ 98 w 140"/>
                  <a:gd name="T75" fmla="*/ 74 h 149"/>
                  <a:gd name="T76" fmla="*/ 101 w 140"/>
                  <a:gd name="T77" fmla="*/ 78 h 149"/>
                  <a:gd name="T78" fmla="*/ 100 w 140"/>
                  <a:gd name="T79" fmla="*/ 58 h 149"/>
                  <a:gd name="T80" fmla="*/ 104 w 140"/>
                  <a:gd name="T81" fmla="*/ 57 h 149"/>
                  <a:gd name="T82" fmla="*/ 114 w 140"/>
                  <a:gd name="T83" fmla="*/ 60 h 149"/>
                  <a:gd name="T84" fmla="*/ 115 w 140"/>
                  <a:gd name="T85" fmla="*/ 6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0" h="149">
                    <a:moveTo>
                      <a:pt x="117" y="76"/>
                    </a:moveTo>
                    <a:cubicBezTo>
                      <a:pt x="121" y="77"/>
                      <a:pt x="119" y="73"/>
                      <a:pt x="120" y="71"/>
                    </a:cubicBezTo>
                    <a:cubicBezTo>
                      <a:pt x="120" y="69"/>
                      <a:pt x="121" y="67"/>
                      <a:pt x="121" y="66"/>
                    </a:cubicBezTo>
                    <a:cubicBezTo>
                      <a:pt x="122" y="65"/>
                      <a:pt x="124" y="67"/>
                      <a:pt x="125" y="65"/>
                    </a:cubicBezTo>
                    <a:cubicBezTo>
                      <a:pt x="126" y="63"/>
                      <a:pt x="126" y="61"/>
                      <a:pt x="126" y="59"/>
                    </a:cubicBezTo>
                    <a:cubicBezTo>
                      <a:pt x="127" y="57"/>
                      <a:pt x="129" y="56"/>
                      <a:pt x="129" y="54"/>
                    </a:cubicBezTo>
                    <a:cubicBezTo>
                      <a:pt x="129" y="52"/>
                      <a:pt x="132" y="50"/>
                      <a:pt x="133" y="49"/>
                    </a:cubicBezTo>
                    <a:cubicBezTo>
                      <a:pt x="136" y="46"/>
                      <a:pt x="135" y="49"/>
                      <a:pt x="137" y="50"/>
                    </a:cubicBezTo>
                    <a:cubicBezTo>
                      <a:pt x="137" y="50"/>
                      <a:pt x="137" y="46"/>
                      <a:pt x="137" y="46"/>
                    </a:cubicBezTo>
                    <a:cubicBezTo>
                      <a:pt x="137" y="45"/>
                      <a:pt x="140" y="45"/>
                      <a:pt x="138" y="43"/>
                    </a:cubicBezTo>
                    <a:cubicBezTo>
                      <a:pt x="137" y="43"/>
                      <a:pt x="135" y="43"/>
                      <a:pt x="134" y="43"/>
                    </a:cubicBezTo>
                    <a:cubicBezTo>
                      <a:pt x="134" y="42"/>
                      <a:pt x="135" y="41"/>
                      <a:pt x="135" y="41"/>
                    </a:cubicBezTo>
                    <a:cubicBezTo>
                      <a:pt x="136" y="40"/>
                      <a:pt x="135" y="39"/>
                      <a:pt x="134" y="38"/>
                    </a:cubicBezTo>
                    <a:cubicBezTo>
                      <a:pt x="133" y="37"/>
                      <a:pt x="133" y="37"/>
                      <a:pt x="132" y="38"/>
                    </a:cubicBezTo>
                    <a:cubicBezTo>
                      <a:pt x="130" y="39"/>
                      <a:pt x="129" y="38"/>
                      <a:pt x="127" y="37"/>
                    </a:cubicBezTo>
                    <a:cubicBezTo>
                      <a:pt x="126" y="37"/>
                      <a:pt x="124" y="39"/>
                      <a:pt x="124" y="40"/>
                    </a:cubicBezTo>
                    <a:cubicBezTo>
                      <a:pt x="123" y="41"/>
                      <a:pt x="122" y="40"/>
                      <a:pt x="121" y="41"/>
                    </a:cubicBezTo>
                    <a:cubicBezTo>
                      <a:pt x="120" y="41"/>
                      <a:pt x="119" y="42"/>
                      <a:pt x="119" y="43"/>
                    </a:cubicBezTo>
                    <a:cubicBezTo>
                      <a:pt x="117" y="45"/>
                      <a:pt x="116" y="46"/>
                      <a:pt x="114" y="45"/>
                    </a:cubicBezTo>
                    <a:cubicBezTo>
                      <a:pt x="113" y="46"/>
                      <a:pt x="114" y="48"/>
                      <a:pt x="115" y="49"/>
                    </a:cubicBezTo>
                    <a:cubicBezTo>
                      <a:pt x="117" y="53"/>
                      <a:pt x="108" y="50"/>
                      <a:pt x="106" y="51"/>
                    </a:cubicBezTo>
                    <a:cubicBezTo>
                      <a:pt x="105" y="52"/>
                      <a:pt x="102" y="51"/>
                      <a:pt x="101" y="50"/>
                    </a:cubicBezTo>
                    <a:cubicBezTo>
                      <a:pt x="100" y="49"/>
                      <a:pt x="101" y="47"/>
                      <a:pt x="101" y="47"/>
                    </a:cubicBezTo>
                    <a:cubicBezTo>
                      <a:pt x="101" y="47"/>
                      <a:pt x="101" y="44"/>
                      <a:pt x="100" y="45"/>
                    </a:cubicBezTo>
                    <a:cubicBezTo>
                      <a:pt x="98" y="45"/>
                      <a:pt x="96" y="45"/>
                      <a:pt x="96" y="48"/>
                    </a:cubicBezTo>
                    <a:cubicBezTo>
                      <a:pt x="97" y="49"/>
                      <a:pt x="98" y="52"/>
                      <a:pt x="97" y="52"/>
                    </a:cubicBezTo>
                    <a:cubicBezTo>
                      <a:pt x="95" y="52"/>
                      <a:pt x="94" y="54"/>
                      <a:pt x="92" y="52"/>
                    </a:cubicBezTo>
                    <a:cubicBezTo>
                      <a:pt x="91" y="50"/>
                      <a:pt x="90" y="53"/>
                      <a:pt x="89" y="52"/>
                    </a:cubicBezTo>
                    <a:cubicBezTo>
                      <a:pt x="86" y="51"/>
                      <a:pt x="85" y="51"/>
                      <a:pt x="82" y="50"/>
                    </a:cubicBezTo>
                    <a:cubicBezTo>
                      <a:pt x="80" y="49"/>
                      <a:pt x="79" y="47"/>
                      <a:pt x="77" y="47"/>
                    </a:cubicBezTo>
                    <a:cubicBezTo>
                      <a:pt x="74" y="48"/>
                      <a:pt x="74" y="47"/>
                      <a:pt x="72" y="46"/>
                    </a:cubicBezTo>
                    <a:cubicBezTo>
                      <a:pt x="70" y="45"/>
                      <a:pt x="68" y="46"/>
                      <a:pt x="67" y="45"/>
                    </a:cubicBezTo>
                    <a:cubicBezTo>
                      <a:pt x="65" y="43"/>
                      <a:pt x="63" y="42"/>
                      <a:pt x="62" y="41"/>
                    </a:cubicBezTo>
                    <a:cubicBezTo>
                      <a:pt x="60" y="40"/>
                      <a:pt x="59" y="40"/>
                      <a:pt x="60" y="38"/>
                    </a:cubicBezTo>
                    <a:cubicBezTo>
                      <a:pt x="61" y="37"/>
                      <a:pt x="60" y="35"/>
                      <a:pt x="62" y="34"/>
                    </a:cubicBezTo>
                    <a:cubicBezTo>
                      <a:pt x="64" y="33"/>
                      <a:pt x="65" y="34"/>
                      <a:pt x="63" y="32"/>
                    </a:cubicBezTo>
                    <a:cubicBezTo>
                      <a:pt x="61" y="31"/>
                      <a:pt x="59" y="29"/>
                      <a:pt x="57" y="28"/>
                    </a:cubicBezTo>
                    <a:cubicBezTo>
                      <a:pt x="56" y="28"/>
                      <a:pt x="55" y="26"/>
                      <a:pt x="53" y="26"/>
                    </a:cubicBezTo>
                    <a:cubicBezTo>
                      <a:pt x="53" y="26"/>
                      <a:pt x="53" y="23"/>
                      <a:pt x="52" y="22"/>
                    </a:cubicBezTo>
                    <a:cubicBezTo>
                      <a:pt x="47" y="17"/>
                      <a:pt x="57" y="23"/>
                      <a:pt x="57" y="19"/>
                    </a:cubicBezTo>
                    <a:cubicBezTo>
                      <a:pt x="57" y="17"/>
                      <a:pt x="56" y="17"/>
                      <a:pt x="54" y="15"/>
                    </a:cubicBezTo>
                    <a:cubicBezTo>
                      <a:pt x="53" y="14"/>
                      <a:pt x="53" y="13"/>
                      <a:pt x="55" y="12"/>
                    </a:cubicBezTo>
                    <a:cubicBezTo>
                      <a:pt x="57" y="12"/>
                      <a:pt x="56" y="9"/>
                      <a:pt x="58" y="8"/>
                    </a:cubicBezTo>
                    <a:cubicBezTo>
                      <a:pt x="59" y="7"/>
                      <a:pt x="61" y="6"/>
                      <a:pt x="60" y="4"/>
                    </a:cubicBezTo>
                    <a:cubicBezTo>
                      <a:pt x="58" y="1"/>
                      <a:pt x="53" y="0"/>
                      <a:pt x="50" y="2"/>
                    </a:cubicBezTo>
                    <a:cubicBezTo>
                      <a:pt x="49" y="3"/>
                      <a:pt x="49" y="3"/>
                      <a:pt x="47" y="4"/>
                    </a:cubicBezTo>
                    <a:cubicBezTo>
                      <a:pt x="46" y="4"/>
                      <a:pt x="46" y="6"/>
                      <a:pt x="45" y="7"/>
                    </a:cubicBezTo>
                    <a:cubicBezTo>
                      <a:pt x="43" y="8"/>
                      <a:pt x="41" y="7"/>
                      <a:pt x="40" y="8"/>
                    </a:cubicBezTo>
                    <a:cubicBezTo>
                      <a:pt x="39" y="9"/>
                      <a:pt x="37" y="9"/>
                      <a:pt x="35" y="8"/>
                    </a:cubicBezTo>
                    <a:cubicBezTo>
                      <a:pt x="33" y="8"/>
                      <a:pt x="32" y="7"/>
                      <a:pt x="30" y="8"/>
                    </a:cubicBezTo>
                    <a:cubicBezTo>
                      <a:pt x="28" y="8"/>
                      <a:pt x="29" y="11"/>
                      <a:pt x="30" y="12"/>
                    </a:cubicBezTo>
                    <a:cubicBezTo>
                      <a:pt x="30" y="14"/>
                      <a:pt x="30" y="16"/>
                      <a:pt x="30" y="17"/>
                    </a:cubicBezTo>
                    <a:cubicBezTo>
                      <a:pt x="31" y="19"/>
                      <a:pt x="33" y="19"/>
                      <a:pt x="35" y="20"/>
                    </a:cubicBezTo>
                    <a:cubicBezTo>
                      <a:pt x="36" y="22"/>
                      <a:pt x="34" y="22"/>
                      <a:pt x="33" y="22"/>
                    </a:cubicBezTo>
                    <a:cubicBezTo>
                      <a:pt x="32" y="24"/>
                      <a:pt x="33" y="26"/>
                      <a:pt x="33" y="28"/>
                    </a:cubicBezTo>
                    <a:cubicBezTo>
                      <a:pt x="33" y="29"/>
                      <a:pt x="31" y="29"/>
                      <a:pt x="31" y="29"/>
                    </a:cubicBezTo>
                    <a:cubicBezTo>
                      <a:pt x="29" y="30"/>
                      <a:pt x="31" y="33"/>
                      <a:pt x="29" y="33"/>
                    </a:cubicBezTo>
                    <a:cubicBezTo>
                      <a:pt x="27" y="34"/>
                      <a:pt x="26" y="35"/>
                      <a:pt x="26" y="36"/>
                    </a:cubicBezTo>
                    <a:cubicBezTo>
                      <a:pt x="25" y="38"/>
                      <a:pt x="24" y="38"/>
                      <a:pt x="22" y="39"/>
                    </a:cubicBezTo>
                    <a:cubicBezTo>
                      <a:pt x="20" y="40"/>
                      <a:pt x="20" y="43"/>
                      <a:pt x="19" y="44"/>
                    </a:cubicBezTo>
                    <a:cubicBezTo>
                      <a:pt x="18" y="46"/>
                      <a:pt x="16" y="45"/>
                      <a:pt x="15" y="47"/>
                    </a:cubicBezTo>
                    <a:cubicBezTo>
                      <a:pt x="13" y="48"/>
                      <a:pt x="12" y="44"/>
                      <a:pt x="11" y="46"/>
                    </a:cubicBezTo>
                    <a:cubicBezTo>
                      <a:pt x="10" y="47"/>
                      <a:pt x="6" y="49"/>
                      <a:pt x="7" y="50"/>
                    </a:cubicBezTo>
                    <a:cubicBezTo>
                      <a:pt x="7" y="52"/>
                      <a:pt x="10" y="52"/>
                      <a:pt x="10" y="54"/>
                    </a:cubicBezTo>
                    <a:cubicBezTo>
                      <a:pt x="9" y="57"/>
                      <a:pt x="11" y="57"/>
                      <a:pt x="13" y="58"/>
                    </a:cubicBezTo>
                    <a:cubicBezTo>
                      <a:pt x="13" y="60"/>
                      <a:pt x="14" y="62"/>
                      <a:pt x="14" y="64"/>
                    </a:cubicBezTo>
                    <a:cubicBezTo>
                      <a:pt x="14" y="64"/>
                      <a:pt x="11" y="64"/>
                      <a:pt x="10" y="64"/>
                    </a:cubicBezTo>
                    <a:cubicBezTo>
                      <a:pt x="9" y="64"/>
                      <a:pt x="8" y="65"/>
                      <a:pt x="7" y="65"/>
                    </a:cubicBezTo>
                    <a:cubicBezTo>
                      <a:pt x="7" y="65"/>
                      <a:pt x="6" y="64"/>
                      <a:pt x="5" y="64"/>
                    </a:cubicBezTo>
                    <a:cubicBezTo>
                      <a:pt x="4" y="64"/>
                      <a:pt x="0" y="66"/>
                      <a:pt x="0" y="67"/>
                    </a:cubicBezTo>
                    <a:cubicBezTo>
                      <a:pt x="2" y="69"/>
                      <a:pt x="3" y="70"/>
                      <a:pt x="5" y="72"/>
                    </a:cubicBezTo>
                    <a:cubicBezTo>
                      <a:pt x="5" y="72"/>
                      <a:pt x="11" y="72"/>
                      <a:pt x="11" y="72"/>
                    </a:cubicBezTo>
                    <a:cubicBezTo>
                      <a:pt x="11" y="73"/>
                      <a:pt x="9" y="74"/>
                      <a:pt x="8" y="74"/>
                    </a:cubicBezTo>
                    <a:cubicBezTo>
                      <a:pt x="7" y="75"/>
                      <a:pt x="4" y="73"/>
                      <a:pt x="4" y="75"/>
                    </a:cubicBezTo>
                    <a:cubicBezTo>
                      <a:pt x="4" y="77"/>
                      <a:pt x="9" y="80"/>
                      <a:pt x="11" y="82"/>
                    </a:cubicBezTo>
                    <a:cubicBezTo>
                      <a:pt x="12" y="83"/>
                      <a:pt x="13" y="83"/>
                      <a:pt x="15" y="83"/>
                    </a:cubicBezTo>
                    <a:cubicBezTo>
                      <a:pt x="17" y="82"/>
                      <a:pt x="20" y="81"/>
                      <a:pt x="21" y="79"/>
                    </a:cubicBezTo>
                    <a:cubicBezTo>
                      <a:pt x="21" y="79"/>
                      <a:pt x="20" y="78"/>
                      <a:pt x="19" y="78"/>
                    </a:cubicBezTo>
                    <a:cubicBezTo>
                      <a:pt x="19" y="77"/>
                      <a:pt x="20" y="77"/>
                      <a:pt x="20" y="77"/>
                    </a:cubicBezTo>
                    <a:cubicBezTo>
                      <a:pt x="21" y="76"/>
                      <a:pt x="20" y="75"/>
                      <a:pt x="21" y="75"/>
                    </a:cubicBezTo>
                    <a:cubicBezTo>
                      <a:pt x="21" y="75"/>
                      <a:pt x="23" y="75"/>
                      <a:pt x="23" y="75"/>
                    </a:cubicBezTo>
                    <a:cubicBezTo>
                      <a:pt x="23" y="76"/>
                      <a:pt x="21" y="76"/>
                      <a:pt x="22" y="77"/>
                    </a:cubicBezTo>
                    <a:cubicBezTo>
                      <a:pt x="22" y="77"/>
                      <a:pt x="23" y="77"/>
                      <a:pt x="23" y="77"/>
                    </a:cubicBezTo>
                    <a:cubicBezTo>
                      <a:pt x="23" y="78"/>
                      <a:pt x="22" y="78"/>
                      <a:pt x="22" y="78"/>
                    </a:cubicBezTo>
                    <a:cubicBezTo>
                      <a:pt x="21" y="78"/>
                      <a:pt x="23" y="78"/>
                      <a:pt x="23" y="78"/>
                    </a:cubicBezTo>
                    <a:cubicBezTo>
                      <a:pt x="23" y="79"/>
                      <a:pt x="22" y="79"/>
                      <a:pt x="22" y="80"/>
                    </a:cubicBezTo>
                    <a:cubicBezTo>
                      <a:pt x="21" y="80"/>
                      <a:pt x="23" y="81"/>
                      <a:pt x="24" y="82"/>
                    </a:cubicBezTo>
                    <a:cubicBezTo>
                      <a:pt x="25" y="83"/>
                      <a:pt x="23" y="85"/>
                      <a:pt x="22" y="87"/>
                    </a:cubicBezTo>
                    <a:cubicBezTo>
                      <a:pt x="22" y="88"/>
                      <a:pt x="23" y="89"/>
                      <a:pt x="24" y="90"/>
                    </a:cubicBezTo>
                    <a:cubicBezTo>
                      <a:pt x="24" y="92"/>
                      <a:pt x="24" y="93"/>
                      <a:pt x="24" y="95"/>
                    </a:cubicBezTo>
                    <a:cubicBezTo>
                      <a:pt x="24" y="97"/>
                      <a:pt x="23" y="100"/>
                      <a:pt x="23" y="101"/>
                    </a:cubicBezTo>
                    <a:cubicBezTo>
                      <a:pt x="23" y="101"/>
                      <a:pt x="24" y="99"/>
                      <a:pt x="24" y="99"/>
                    </a:cubicBezTo>
                    <a:cubicBezTo>
                      <a:pt x="25" y="100"/>
                      <a:pt x="26" y="106"/>
                      <a:pt x="26" y="107"/>
                    </a:cubicBezTo>
                    <a:cubicBezTo>
                      <a:pt x="27" y="109"/>
                      <a:pt x="29" y="112"/>
                      <a:pt x="30" y="115"/>
                    </a:cubicBezTo>
                    <a:cubicBezTo>
                      <a:pt x="31" y="118"/>
                      <a:pt x="31" y="121"/>
                      <a:pt x="32" y="124"/>
                    </a:cubicBezTo>
                    <a:cubicBezTo>
                      <a:pt x="34" y="128"/>
                      <a:pt x="37" y="131"/>
                      <a:pt x="39" y="134"/>
                    </a:cubicBezTo>
                    <a:cubicBezTo>
                      <a:pt x="40" y="137"/>
                      <a:pt x="40" y="140"/>
                      <a:pt x="41" y="143"/>
                    </a:cubicBezTo>
                    <a:cubicBezTo>
                      <a:pt x="43" y="146"/>
                      <a:pt x="45" y="149"/>
                      <a:pt x="48" y="146"/>
                    </a:cubicBezTo>
                    <a:cubicBezTo>
                      <a:pt x="50" y="145"/>
                      <a:pt x="50" y="144"/>
                      <a:pt x="50" y="143"/>
                    </a:cubicBezTo>
                    <a:cubicBezTo>
                      <a:pt x="50" y="141"/>
                      <a:pt x="52" y="140"/>
                      <a:pt x="53" y="139"/>
                    </a:cubicBezTo>
                    <a:cubicBezTo>
                      <a:pt x="54" y="138"/>
                      <a:pt x="56" y="138"/>
                      <a:pt x="57" y="137"/>
                    </a:cubicBezTo>
                    <a:cubicBezTo>
                      <a:pt x="58" y="136"/>
                      <a:pt x="57" y="133"/>
                      <a:pt x="57" y="132"/>
                    </a:cubicBezTo>
                    <a:cubicBezTo>
                      <a:pt x="56" y="128"/>
                      <a:pt x="61" y="125"/>
                      <a:pt x="60" y="122"/>
                    </a:cubicBezTo>
                    <a:cubicBezTo>
                      <a:pt x="59" y="119"/>
                      <a:pt x="58" y="116"/>
                      <a:pt x="58" y="113"/>
                    </a:cubicBezTo>
                    <a:cubicBezTo>
                      <a:pt x="58" y="109"/>
                      <a:pt x="62" y="108"/>
                      <a:pt x="65" y="107"/>
                    </a:cubicBezTo>
                    <a:cubicBezTo>
                      <a:pt x="66" y="106"/>
                      <a:pt x="69" y="106"/>
                      <a:pt x="69" y="105"/>
                    </a:cubicBezTo>
                    <a:cubicBezTo>
                      <a:pt x="70" y="103"/>
                      <a:pt x="71" y="102"/>
                      <a:pt x="72" y="101"/>
                    </a:cubicBezTo>
                    <a:cubicBezTo>
                      <a:pt x="75" y="98"/>
                      <a:pt x="78" y="95"/>
                      <a:pt x="81" y="93"/>
                    </a:cubicBezTo>
                    <a:cubicBezTo>
                      <a:pt x="82" y="92"/>
                      <a:pt x="83" y="90"/>
                      <a:pt x="84" y="89"/>
                    </a:cubicBezTo>
                    <a:cubicBezTo>
                      <a:pt x="85" y="88"/>
                      <a:pt x="87" y="88"/>
                      <a:pt x="88" y="87"/>
                    </a:cubicBezTo>
                    <a:cubicBezTo>
                      <a:pt x="89" y="86"/>
                      <a:pt x="90" y="85"/>
                      <a:pt x="91" y="84"/>
                    </a:cubicBezTo>
                    <a:cubicBezTo>
                      <a:pt x="92" y="83"/>
                      <a:pt x="90" y="82"/>
                      <a:pt x="90" y="81"/>
                    </a:cubicBezTo>
                    <a:cubicBezTo>
                      <a:pt x="91" y="79"/>
                      <a:pt x="94" y="79"/>
                      <a:pt x="95" y="78"/>
                    </a:cubicBezTo>
                    <a:cubicBezTo>
                      <a:pt x="96" y="78"/>
                      <a:pt x="98" y="75"/>
                      <a:pt x="98" y="74"/>
                    </a:cubicBezTo>
                    <a:cubicBezTo>
                      <a:pt x="98" y="76"/>
                      <a:pt x="96" y="76"/>
                      <a:pt x="97" y="78"/>
                    </a:cubicBezTo>
                    <a:cubicBezTo>
                      <a:pt x="99" y="79"/>
                      <a:pt x="100" y="76"/>
                      <a:pt x="100" y="76"/>
                    </a:cubicBezTo>
                    <a:cubicBezTo>
                      <a:pt x="101" y="77"/>
                      <a:pt x="100" y="78"/>
                      <a:pt x="101" y="78"/>
                    </a:cubicBezTo>
                    <a:cubicBezTo>
                      <a:pt x="102" y="75"/>
                      <a:pt x="101" y="72"/>
                      <a:pt x="99" y="69"/>
                    </a:cubicBezTo>
                    <a:cubicBezTo>
                      <a:pt x="98" y="67"/>
                      <a:pt x="96" y="65"/>
                      <a:pt x="97" y="62"/>
                    </a:cubicBezTo>
                    <a:cubicBezTo>
                      <a:pt x="98" y="59"/>
                      <a:pt x="103" y="61"/>
                      <a:pt x="100" y="58"/>
                    </a:cubicBezTo>
                    <a:cubicBezTo>
                      <a:pt x="99" y="57"/>
                      <a:pt x="97" y="56"/>
                      <a:pt x="98" y="54"/>
                    </a:cubicBezTo>
                    <a:cubicBezTo>
                      <a:pt x="99" y="53"/>
                      <a:pt x="100" y="54"/>
                      <a:pt x="102" y="55"/>
                    </a:cubicBezTo>
                    <a:cubicBezTo>
                      <a:pt x="103" y="56"/>
                      <a:pt x="104" y="55"/>
                      <a:pt x="104" y="57"/>
                    </a:cubicBezTo>
                    <a:cubicBezTo>
                      <a:pt x="104" y="58"/>
                      <a:pt x="104" y="59"/>
                      <a:pt x="106" y="60"/>
                    </a:cubicBezTo>
                    <a:cubicBezTo>
                      <a:pt x="107" y="60"/>
                      <a:pt x="109" y="60"/>
                      <a:pt x="110" y="60"/>
                    </a:cubicBezTo>
                    <a:cubicBezTo>
                      <a:pt x="111" y="60"/>
                      <a:pt x="113" y="61"/>
                      <a:pt x="114" y="60"/>
                    </a:cubicBezTo>
                    <a:cubicBezTo>
                      <a:pt x="119" y="59"/>
                      <a:pt x="115" y="65"/>
                      <a:pt x="113" y="66"/>
                    </a:cubicBezTo>
                    <a:cubicBezTo>
                      <a:pt x="110" y="66"/>
                      <a:pt x="112" y="70"/>
                      <a:pt x="112" y="71"/>
                    </a:cubicBezTo>
                    <a:cubicBezTo>
                      <a:pt x="113" y="71"/>
                      <a:pt x="115" y="67"/>
                      <a:pt x="115" y="68"/>
                    </a:cubicBezTo>
                    <a:cubicBezTo>
                      <a:pt x="115" y="71"/>
                      <a:pt x="117" y="74"/>
                      <a:pt x="117" y="7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00" name="Freeform 702">
                <a:extLst>
                  <a:ext uri="{FF2B5EF4-FFF2-40B4-BE49-F238E27FC236}">
                    <a16:creationId xmlns:a16="http://schemas.microsoft.com/office/drawing/2014/main" id="{3064141D-3A94-7D42-BE23-9FB46E1A8A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26231" y="7669689"/>
                <a:ext cx="382163" cy="917442"/>
              </a:xfrm>
              <a:custGeom>
                <a:avLst/>
                <a:gdLst>
                  <a:gd name="T0" fmla="*/ 37 w 41"/>
                  <a:gd name="T1" fmla="*/ 37 h 98"/>
                  <a:gd name="T2" fmla="*/ 34 w 41"/>
                  <a:gd name="T3" fmla="*/ 35 h 98"/>
                  <a:gd name="T4" fmla="*/ 31 w 41"/>
                  <a:gd name="T5" fmla="*/ 29 h 98"/>
                  <a:gd name="T6" fmla="*/ 32 w 41"/>
                  <a:gd name="T7" fmla="*/ 25 h 98"/>
                  <a:gd name="T8" fmla="*/ 25 w 41"/>
                  <a:gd name="T9" fmla="*/ 22 h 98"/>
                  <a:gd name="T10" fmla="*/ 30 w 41"/>
                  <a:gd name="T11" fmla="*/ 10 h 98"/>
                  <a:gd name="T12" fmla="*/ 28 w 41"/>
                  <a:gd name="T13" fmla="*/ 6 h 98"/>
                  <a:gd name="T14" fmla="*/ 23 w 41"/>
                  <a:gd name="T15" fmla="*/ 2 h 98"/>
                  <a:gd name="T16" fmla="*/ 22 w 41"/>
                  <a:gd name="T17" fmla="*/ 9 h 98"/>
                  <a:gd name="T18" fmla="*/ 18 w 41"/>
                  <a:gd name="T19" fmla="*/ 9 h 98"/>
                  <a:gd name="T20" fmla="*/ 13 w 41"/>
                  <a:gd name="T21" fmla="*/ 15 h 98"/>
                  <a:gd name="T22" fmla="*/ 11 w 41"/>
                  <a:gd name="T23" fmla="*/ 21 h 98"/>
                  <a:gd name="T24" fmla="*/ 6 w 41"/>
                  <a:gd name="T25" fmla="*/ 25 h 98"/>
                  <a:gd name="T26" fmla="*/ 2 w 41"/>
                  <a:gd name="T27" fmla="*/ 35 h 98"/>
                  <a:gd name="T28" fmla="*/ 0 w 41"/>
                  <a:gd name="T29" fmla="*/ 40 h 98"/>
                  <a:gd name="T30" fmla="*/ 4 w 41"/>
                  <a:gd name="T31" fmla="*/ 44 h 98"/>
                  <a:gd name="T32" fmla="*/ 7 w 41"/>
                  <a:gd name="T33" fmla="*/ 52 h 98"/>
                  <a:gd name="T34" fmla="*/ 11 w 41"/>
                  <a:gd name="T35" fmla="*/ 58 h 98"/>
                  <a:gd name="T36" fmla="*/ 11 w 41"/>
                  <a:gd name="T37" fmla="*/ 64 h 98"/>
                  <a:gd name="T38" fmla="*/ 12 w 41"/>
                  <a:gd name="T39" fmla="*/ 66 h 98"/>
                  <a:gd name="T40" fmla="*/ 14 w 41"/>
                  <a:gd name="T41" fmla="*/ 66 h 98"/>
                  <a:gd name="T42" fmla="*/ 17 w 41"/>
                  <a:gd name="T43" fmla="*/ 65 h 98"/>
                  <a:gd name="T44" fmla="*/ 22 w 41"/>
                  <a:gd name="T45" fmla="*/ 64 h 98"/>
                  <a:gd name="T46" fmla="*/ 25 w 41"/>
                  <a:gd name="T47" fmla="*/ 72 h 98"/>
                  <a:gd name="T48" fmla="*/ 29 w 41"/>
                  <a:gd name="T49" fmla="*/ 80 h 98"/>
                  <a:gd name="T50" fmla="*/ 30 w 41"/>
                  <a:gd name="T51" fmla="*/ 85 h 98"/>
                  <a:gd name="T52" fmla="*/ 29 w 41"/>
                  <a:gd name="T53" fmla="*/ 88 h 98"/>
                  <a:gd name="T54" fmla="*/ 29 w 41"/>
                  <a:gd name="T55" fmla="*/ 98 h 98"/>
                  <a:gd name="T56" fmla="*/ 34 w 41"/>
                  <a:gd name="T57" fmla="*/ 85 h 98"/>
                  <a:gd name="T58" fmla="*/ 28 w 41"/>
                  <a:gd name="T59" fmla="*/ 71 h 98"/>
                  <a:gd name="T60" fmla="*/ 30 w 41"/>
                  <a:gd name="T61" fmla="*/ 65 h 98"/>
                  <a:gd name="T62" fmla="*/ 26 w 41"/>
                  <a:gd name="T63" fmla="*/ 49 h 98"/>
                  <a:gd name="T64" fmla="*/ 34 w 41"/>
                  <a:gd name="T65" fmla="*/ 44 h 98"/>
                  <a:gd name="T66" fmla="*/ 41 w 41"/>
                  <a:gd name="T67" fmla="*/ 3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" h="98">
                    <a:moveTo>
                      <a:pt x="39" y="38"/>
                    </a:moveTo>
                    <a:cubicBezTo>
                      <a:pt x="38" y="38"/>
                      <a:pt x="37" y="39"/>
                      <a:pt x="37" y="37"/>
                    </a:cubicBezTo>
                    <a:cubicBezTo>
                      <a:pt x="37" y="37"/>
                      <a:pt x="37" y="36"/>
                      <a:pt x="37" y="36"/>
                    </a:cubicBezTo>
                    <a:cubicBezTo>
                      <a:pt x="37" y="35"/>
                      <a:pt x="34" y="35"/>
                      <a:pt x="34" y="35"/>
                    </a:cubicBezTo>
                    <a:cubicBezTo>
                      <a:pt x="33" y="34"/>
                      <a:pt x="34" y="32"/>
                      <a:pt x="34" y="31"/>
                    </a:cubicBezTo>
                    <a:cubicBezTo>
                      <a:pt x="35" y="29"/>
                      <a:pt x="32" y="30"/>
                      <a:pt x="31" y="29"/>
                    </a:cubicBezTo>
                    <a:cubicBezTo>
                      <a:pt x="31" y="28"/>
                      <a:pt x="30" y="28"/>
                      <a:pt x="30" y="27"/>
                    </a:cubicBezTo>
                    <a:cubicBezTo>
                      <a:pt x="30" y="26"/>
                      <a:pt x="32" y="25"/>
                      <a:pt x="32" y="25"/>
                    </a:cubicBezTo>
                    <a:cubicBezTo>
                      <a:pt x="31" y="23"/>
                      <a:pt x="25" y="26"/>
                      <a:pt x="24" y="25"/>
                    </a:cubicBezTo>
                    <a:cubicBezTo>
                      <a:pt x="24" y="25"/>
                      <a:pt x="25" y="23"/>
                      <a:pt x="25" y="22"/>
                    </a:cubicBezTo>
                    <a:cubicBezTo>
                      <a:pt x="24" y="21"/>
                      <a:pt x="27" y="19"/>
                      <a:pt x="27" y="18"/>
                    </a:cubicBezTo>
                    <a:cubicBezTo>
                      <a:pt x="29" y="15"/>
                      <a:pt x="31" y="13"/>
                      <a:pt x="30" y="10"/>
                    </a:cubicBezTo>
                    <a:cubicBezTo>
                      <a:pt x="30" y="9"/>
                      <a:pt x="31" y="8"/>
                      <a:pt x="31" y="7"/>
                    </a:cubicBezTo>
                    <a:cubicBezTo>
                      <a:pt x="31" y="5"/>
                      <a:pt x="29" y="7"/>
                      <a:pt x="28" y="6"/>
                    </a:cubicBezTo>
                    <a:cubicBezTo>
                      <a:pt x="28" y="4"/>
                      <a:pt x="27" y="3"/>
                      <a:pt x="27" y="2"/>
                    </a:cubicBezTo>
                    <a:cubicBezTo>
                      <a:pt x="25" y="0"/>
                      <a:pt x="25" y="3"/>
                      <a:pt x="23" y="2"/>
                    </a:cubicBezTo>
                    <a:cubicBezTo>
                      <a:pt x="24" y="4"/>
                      <a:pt x="22" y="4"/>
                      <a:pt x="22" y="5"/>
                    </a:cubicBezTo>
                    <a:cubicBezTo>
                      <a:pt x="22" y="5"/>
                      <a:pt x="22" y="9"/>
                      <a:pt x="22" y="9"/>
                    </a:cubicBezTo>
                    <a:cubicBezTo>
                      <a:pt x="21" y="9"/>
                      <a:pt x="21" y="7"/>
                      <a:pt x="21" y="7"/>
                    </a:cubicBezTo>
                    <a:cubicBezTo>
                      <a:pt x="19" y="7"/>
                      <a:pt x="18" y="8"/>
                      <a:pt x="18" y="9"/>
                    </a:cubicBezTo>
                    <a:cubicBezTo>
                      <a:pt x="17" y="10"/>
                      <a:pt x="15" y="10"/>
                      <a:pt x="14" y="11"/>
                    </a:cubicBezTo>
                    <a:cubicBezTo>
                      <a:pt x="13" y="12"/>
                      <a:pt x="14" y="14"/>
                      <a:pt x="13" y="15"/>
                    </a:cubicBezTo>
                    <a:cubicBezTo>
                      <a:pt x="13" y="16"/>
                      <a:pt x="12" y="17"/>
                      <a:pt x="11" y="18"/>
                    </a:cubicBezTo>
                    <a:cubicBezTo>
                      <a:pt x="11" y="19"/>
                      <a:pt x="11" y="20"/>
                      <a:pt x="11" y="21"/>
                    </a:cubicBezTo>
                    <a:cubicBezTo>
                      <a:pt x="11" y="23"/>
                      <a:pt x="10" y="25"/>
                      <a:pt x="9" y="25"/>
                    </a:cubicBezTo>
                    <a:cubicBezTo>
                      <a:pt x="8" y="25"/>
                      <a:pt x="7" y="25"/>
                      <a:pt x="6" y="25"/>
                    </a:cubicBezTo>
                    <a:cubicBezTo>
                      <a:pt x="5" y="27"/>
                      <a:pt x="6" y="35"/>
                      <a:pt x="4" y="35"/>
                    </a:cubicBezTo>
                    <a:cubicBezTo>
                      <a:pt x="4" y="35"/>
                      <a:pt x="2" y="35"/>
                      <a:pt x="2" y="35"/>
                    </a:cubicBezTo>
                    <a:cubicBezTo>
                      <a:pt x="2" y="36"/>
                      <a:pt x="2" y="37"/>
                      <a:pt x="2" y="37"/>
                    </a:cubicBezTo>
                    <a:cubicBezTo>
                      <a:pt x="2" y="38"/>
                      <a:pt x="1" y="39"/>
                      <a:pt x="0" y="40"/>
                    </a:cubicBezTo>
                    <a:cubicBezTo>
                      <a:pt x="0" y="41"/>
                      <a:pt x="4" y="46"/>
                      <a:pt x="5" y="47"/>
                    </a:cubicBezTo>
                    <a:cubicBezTo>
                      <a:pt x="5" y="47"/>
                      <a:pt x="4" y="44"/>
                      <a:pt x="4" y="44"/>
                    </a:cubicBezTo>
                    <a:cubicBezTo>
                      <a:pt x="4" y="44"/>
                      <a:pt x="7" y="48"/>
                      <a:pt x="7" y="48"/>
                    </a:cubicBezTo>
                    <a:cubicBezTo>
                      <a:pt x="8" y="50"/>
                      <a:pt x="6" y="50"/>
                      <a:pt x="7" y="52"/>
                    </a:cubicBezTo>
                    <a:cubicBezTo>
                      <a:pt x="6" y="51"/>
                      <a:pt x="8" y="51"/>
                      <a:pt x="9" y="52"/>
                    </a:cubicBezTo>
                    <a:cubicBezTo>
                      <a:pt x="10" y="54"/>
                      <a:pt x="11" y="56"/>
                      <a:pt x="11" y="58"/>
                    </a:cubicBezTo>
                    <a:cubicBezTo>
                      <a:pt x="11" y="58"/>
                      <a:pt x="10" y="67"/>
                      <a:pt x="10" y="67"/>
                    </a:cubicBezTo>
                    <a:cubicBezTo>
                      <a:pt x="11" y="67"/>
                      <a:pt x="11" y="64"/>
                      <a:pt x="11" y="64"/>
                    </a:cubicBezTo>
                    <a:cubicBezTo>
                      <a:pt x="11" y="64"/>
                      <a:pt x="11" y="67"/>
                      <a:pt x="11" y="67"/>
                    </a:cubicBezTo>
                    <a:cubicBezTo>
                      <a:pt x="11" y="67"/>
                      <a:pt x="12" y="66"/>
                      <a:pt x="12" y="66"/>
                    </a:cubicBezTo>
                    <a:cubicBezTo>
                      <a:pt x="12" y="66"/>
                      <a:pt x="12" y="68"/>
                      <a:pt x="12" y="68"/>
                    </a:cubicBezTo>
                    <a:cubicBezTo>
                      <a:pt x="13" y="68"/>
                      <a:pt x="13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7" y="66"/>
                      <a:pt x="17" y="65"/>
                    </a:cubicBezTo>
                    <a:cubicBezTo>
                      <a:pt x="18" y="65"/>
                      <a:pt x="23" y="62"/>
                      <a:pt x="21" y="61"/>
                    </a:cubicBezTo>
                    <a:cubicBezTo>
                      <a:pt x="22" y="61"/>
                      <a:pt x="21" y="63"/>
                      <a:pt x="22" y="64"/>
                    </a:cubicBezTo>
                    <a:cubicBezTo>
                      <a:pt x="23" y="64"/>
                      <a:pt x="24" y="64"/>
                      <a:pt x="24" y="65"/>
                    </a:cubicBezTo>
                    <a:cubicBezTo>
                      <a:pt x="25" y="67"/>
                      <a:pt x="25" y="70"/>
                      <a:pt x="25" y="72"/>
                    </a:cubicBezTo>
                    <a:cubicBezTo>
                      <a:pt x="26" y="75"/>
                      <a:pt x="26" y="77"/>
                      <a:pt x="28" y="79"/>
                    </a:cubicBezTo>
                    <a:cubicBezTo>
                      <a:pt x="28" y="79"/>
                      <a:pt x="29" y="80"/>
                      <a:pt x="29" y="80"/>
                    </a:cubicBezTo>
                    <a:cubicBezTo>
                      <a:pt x="29" y="82"/>
                      <a:pt x="30" y="82"/>
                      <a:pt x="30" y="82"/>
                    </a:cubicBezTo>
                    <a:cubicBezTo>
                      <a:pt x="31" y="83"/>
                      <a:pt x="29" y="85"/>
                      <a:pt x="30" y="85"/>
                    </a:cubicBezTo>
                    <a:cubicBezTo>
                      <a:pt x="30" y="85"/>
                      <a:pt x="30" y="85"/>
                      <a:pt x="31" y="85"/>
                    </a:cubicBezTo>
                    <a:cubicBezTo>
                      <a:pt x="31" y="86"/>
                      <a:pt x="29" y="87"/>
                      <a:pt x="29" y="88"/>
                    </a:cubicBezTo>
                    <a:cubicBezTo>
                      <a:pt x="29" y="90"/>
                      <a:pt x="30" y="88"/>
                      <a:pt x="31" y="89"/>
                    </a:cubicBezTo>
                    <a:cubicBezTo>
                      <a:pt x="31" y="89"/>
                      <a:pt x="29" y="97"/>
                      <a:pt x="29" y="98"/>
                    </a:cubicBezTo>
                    <a:cubicBezTo>
                      <a:pt x="31" y="96"/>
                      <a:pt x="32" y="92"/>
                      <a:pt x="33" y="90"/>
                    </a:cubicBezTo>
                    <a:cubicBezTo>
                      <a:pt x="34" y="88"/>
                      <a:pt x="35" y="87"/>
                      <a:pt x="34" y="85"/>
                    </a:cubicBezTo>
                    <a:cubicBezTo>
                      <a:pt x="33" y="83"/>
                      <a:pt x="33" y="82"/>
                      <a:pt x="33" y="80"/>
                    </a:cubicBezTo>
                    <a:cubicBezTo>
                      <a:pt x="32" y="78"/>
                      <a:pt x="27" y="74"/>
                      <a:pt x="28" y="71"/>
                    </a:cubicBezTo>
                    <a:cubicBezTo>
                      <a:pt x="28" y="71"/>
                      <a:pt x="30" y="70"/>
                      <a:pt x="30" y="69"/>
                    </a:cubicBezTo>
                    <a:cubicBezTo>
                      <a:pt x="29" y="67"/>
                      <a:pt x="30" y="67"/>
                      <a:pt x="30" y="65"/>
                    </a:cubicBezTo>
                    <a:cubicBezTo>
                      <a:pt x="31" y="62"/>
                      <a:pt x="27" y="60"/>
                      <a:pt x="26" y="58"/>
                    </a:cubicBezTo>
                    <a:cubicBezTo>
                      <a:pt x="23" y="56"/>
                      <a:pt x="25" y="52"/>
                      <a:pt x="26" y="49"/>
                    </a:cubicBezTo>
                    <a:cubicBezTo>
                      <a:pt x="26" y="47"/>
                      <a:pt x="27" y="47"/>
                      <a:pt x="29" y="47"/>
                    </a:cubicBezTo>
                    <a:cubicBezTo>
                      <a:pt x="31" y="47"/>
                      <a:pt x="33" y="45"/>
                      <a:pt x="34" y="44"/>
                    </a:cubicBezTo>
                    <a:cubicBezTo>
                      <a:pt x="36" y="43"/>
                      <a:pt x="37" y="44"/>
                      <a:pt x="39" y="42"/>
                    </a:cubicBezTo>
                    <a:cubicBezTo>
                      <a:pt x="40" y="40"/>
                      <a:pt x="41" y="39"/>
                      <a:pt x="41" y="38"/>
                    </a:cubicBezTo>
                    <a:cubicBezTo>
                      <a:pt x="41" y="38"/>
                      <a:pt x="40" y="38"/>
                      <a:pt x="39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01" name="Freeform 703">
                <a:extLst>
                  <a:ext uri="{FF2B5EF4-FFF2-40B4-BE49-F238E27FC236}">
                    <a16:creationId xmlns:a16="http://schemas.microsoft.com/office/drawing/2014/main" id="{6F07F17D-A358-E444-8FFA-B1BB5B700D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887" y="7781182"/>
                <a:ext cx="213378" cy="261216"/>
              </a:xfrm>
              <a:custGeom>
                <a:avLst/>
                <a:gdLst>
                  <a:gd name="T0" fmla="*/ 21 w 23"/>
                  <a:gd name="T1" fmla="*/ 26 h 28"/>
                  <a:gd name="T2" fmla="*/ 20 w 23"/>
                  <a:gd name="T3" fmla="*/ 17 h 28"/>
                  <a:gd name="T4" fmla="*/ 18 w 23"/>
                  <a:gd name="T5" fmla="*/ 16 h 28"/>
                  <a:gd name="T6" fmla="*/ 16 w 23"/>
                  <a:gd name="T7" fmla="*/ 18 h 28"/>
                  <a:gd name="T8" fmla="*/ 17 w 23"/>
                  <a:gd name="T9" fmla="*/ 13 h 28"/>
                  <a:gd name="T10" fmla="*/ 18 w 23"/>
                  <a:gd name="T11" fmla="*/ 7 h 28"/>
                  <a:gd name="T12" fmla="*/ 14 w 23"/>
                  <a:gd name="T13" fmla="*/ 7 h 28"/>
                  <a:gd name="T14" fmla="*/ 10 w 23"/>
                  <a:gd name="T15" fmla="*/ 7 h 28"/>
                  <a:gd name="T16" fmla="*/ 8 w 23"/>
                  <a:gd name="T17" fmla="*/ 4 h 28"/>
                  <a:gd name="T18" fmla="*/ 6 w 23"/>
                  <a:gd name="T19" fmla="*/ 2 h 28"/>
                  <a:gd name="T20" fmla="*/ 2 w 23"/>
                  <a:gd name="T21" fmla="*/ 1 h 28"/>
                  <a:gd name="T22" fmla="*/ 4 w 23"/>
                  <a:gd name="T23" fmla="*/ 5 h 28"/>
                  <a:gd name="T24" fmla="*/ 1 w 23"/>
                  <a:gd name="T25" fmla="*/ 9 h 28"/>
                  <a:gd name="T26" fmla="*/ 3 w 23"/>
                  <a:gd name="T27" fmla="*/ 16 h 28"/>
                  <a:gd name="T28" fmla="*/ 5 w 23"/>
                  <a:gd name="T29" fmla="*/ 25 h 28"/>
                  <a:gd name="T30" fmla="*/ 6 w 23"/>
                  <a:gd name="T31" fmla="*/ 22 h 28"/>
                  <a:gd name="T32" fmla="*/ 7 w 23"/>
                  <a:gd name="T33" fmla="*/ 24 h 28"/>
                  <a:gd name="T34" fmla="*/ 7 w 23"/>
                  <a:gd name="T35" fmla="*/ 23 h 28"/>
                  <a:gd name="T36" fmla="*/ 8 w 23"/>
                  <a:gd name="T37" fmla="*/ 21 h 28"/>
                  <a:gd name="T38" fmla="*/ 13 w 23"/>
                  <a:gd name="T39" fmla="*/ 22 h 28"/>
                  <a:gd name="T40" fmla="*/ 11 w 23"/>
                  <a:gd name="T41" fmla="*/ 16 h 28"/>
                  <a:gd name="T42" fmla="*/ 13 w 23"/>
                  <a:gd name="T43" fmla="*/ 19 h 28"/>
                  <a:gd name="T44" fmla="*/ 17 w 23"/>
                  <a:gd name="T45" fmla="*/ 20 h 28"/>
                  <a:gd name="T46" fmla="*/ 18 w 23"/>
                  <a:gd name="T47" fmla="*/ 22 h 28"/>
                  <a:gd name="T48" fmla="*/ 19 w 23"/>
                  <a:gd name="T49" fmla="*/ 28 h 28"/>
                  <a:gd name="T50" fmla="*/ 21 w 23"/>
                  <a:gd name="T51" fmla="*/ 26 h 28"/>
                  <a:gd name="T52" fmla="*/ 21 w 23"/>
                  <a:gd name="T53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8">
                    <a:moveTo>
                      <a:pt x="21" y="26"/>
                    </a:moveTo>
                    <a:cubicBezTo>
                      <a:pt x="22" y="24"/>
                      <a:pt x="20" y="19"/>
                      <a:pt x="20" y="17"/>
                    </a:cubicBezTo>
                    <a:cubicBezTo>
                      <a:pt x="20" y="17"/>
                      <a:pt x="19" y="13"/>
                      <a:pt x="18" y="16"/>
                    </a:cubicBezTo>
                    <a:cubicBezTo>
                      <a:pt x="18" y="16"/>
                      <a:pt x="17" y="17"/>
                      <a:pt x="16" y="18"/>
                    </a:cubicBezTo>
                    <a:cubicBezTo>
                      <a:pt x="16" y="17"/>
                      <a:pt x="14" y="13"/>
                      <a:pt x="17" y="13"/>
                    </a:cubicBezTo>
                    <a:cubicBezTo>
                      <a:pt x="19" y="12"/>
                      <a:pt x="23" y="6"/>
                      <a:pt x="18" y="7"/>
                    </a:cubicBezTo>
                    <a:cubicBezTo>
                      <a:pt x="17" y="8"/>
                      <a:pt x="15" y="7"/>
                      <a:pt x="14" y="7"/>
                    </a:cubicBezTo>
                    <a:cubicBezTo>
                      <a:pt x="13" y="7"/>
                      <a:pt x="11" y="7"/>
                      <a:pt x="10" y="7"/>
                    </a:cubicBezTo>
                    <a:cubicBezTo>
                      <a:pt x="8" y="6"/>
                      <a:pt x="8" y="5"/>
                      <a:pt x="8" y="4"/>
                    </a:cubicBezTo>
                    <a:cubicBezTo>
                      <a:pt x="8" y="2"/>
                      <a:pt x="7" y="3"/>
                      <a:pt x="6" y="2"/>
                    </a:cubicBezTo>
                    <a:cubicBezTo>
                      <a:pt x="4" y="1"/>
                      <a:pt x="3" y="0"/>
                      <a:pt x="2" y="1"/>
                    </a:cubicBezTo>
                    <a:cubicBezTo>
                      <a:pt x="1" y="3"/>
                      <a:pt x="3" y="4"/>
                      <a:pt x="4" y="5"/>
                    </a:cubicBezTo>
                    <a:cubicBezTo>
                      <a:pt x="7" y="8"/>
                      <a:pt x="2" y="6"/>
                      <a:pt x="1" y="9"/>
                    </a:cubicBezTo>
                    <a:cubicBezTo>
                      <a:pt x="0" y="12"/>
                      <a:pt x="2" y="14"/>
                      <a:pt x="3" y="16"/>
                    </a:cubicBezTo>
                    <a:cubicBezTo>
                      <a:pt x="5" y="19"/>
                      <a:pt x="6" y="22"/>
                      <a:pt x="5" y="25"/>
                    </a:cubicBezTo>
                    <a:cubicBezTo>
                      <a:pt x="6" y="26"/>
                      <a:pt x="6" y="23"/>
                      <a:pt x="6" y="22"/>
                    </a:cubicBezTo>
                    <a:cubicBezTo>
                      <a:pt x="6" y="23"/>
                      <a:pt x="6" y="24"/>
                      <a:pt x="7" y="24"/>
                    </a:cubicBezTo>
                    <a:cubicBezTo>
                      <a:pt x="7" y="24"/>
                      <a:pt x="7" y="23"/>
                      <a:pt x="7" y="23"/>
                    </a:cubicBezTo>
                    <a:cubicBezTo>
                      <a:pt x="8" y="26"/>
                      <a:pt x="8" y="23"/>
                      <a:pt x="8" y="21"/>
                    </a:cubicBezTo>
                    <a:cubicBezTo>
                      <a:pt x="8" y="22"/>
                      <a:pt x="12" y="25"/>
                      <a:pt x="13" y="22"/>
                    </a:cubicBezTo>
                    <a:cubicBezTo>
                      <a:pt x="13" y="21"/>
                      <a:pt x="12" y="16"/>
                      <a:pt x="11" y="16"/>
                    </a:cubicBezTo>
                    <a:cubicBezTo>
                      <a:pt x="12" y="16"/>
                      <a:pt x="13" y="18"/>
                      <a:pt x="13" y="19"/>
                    </a:cubicBezTo>
                    <a:cubicBezTo>
                      <a:pt x="14" y="20"/>
                      <a:pt x="17" y="18"/>
                      <a:pt x="17" y="20"/>
                    </a:cubicBezTo>
                    <a:cubicBezTo>
                      <a:pt x="17" y="21"/>
                      <a:pt x="18" y="20"/>
                      <a:pt x="18" y="22"/>
                    </a:cubicBezTo>
                    <a:cubicBezTo>
                      <a:pt x="18" y="24"/>
                      <a:pt x="18" y="26"/>
                      <a:pt x="19" y="28"/>
                    </a:cubicBezTo>
                    <a:cubicBezTo>
                      <a:pt x="20" y="27"/>
                      <a:pt x="20" y="27"/>
                      <a:pt x="21" y="26"/>
                    </a:cubicBezTo>
                    <a:cubicBezTo>
                      <a:pt x="22" y="25"/>
                      <a:pt x="20" y="27"/>
                      <a:pt x="21" y="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02" name="Freeform 704">
                <a:extLst>
                  <a:ext uri="{FF2B5EF4-FFF2-40B4-BE49-F238E27FC236}">
                    <a16:creationId xmlns:a16="http://schemas.microsoft.com/office/drawing/2014/main" id="{D0FD8C09-FBC6-CE4D-9A50-C569353A32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9159" y="8071069"/>
                <a:ext cx="391719" cy="719937"/>
              </a:xfrm>
              <a:custGeom>
                <a:avLst/>
                <a:gdLst>
                  <a:gd name="T0" fmla="*/ 40 w 42"/>
                  <a:gd name="T1" fmla="*/ 30 h 77"/>
                  <a:gd name="T2" fmla="*/ 41 w 42"/>
                  <a:gd name="T3" fmla="*/ 27 h 77"/>
                  <a:gd name="T4" fmla="*/ 39 w 42"/>
                  <a:gd name="T5" fmla="*/ 24 h 77"/>
                  <a:gd name="T6" fmla="*/ 36 w 42"/>
                  <a:gd name="T7" fmla="*/ 20 h 77"/>
                  <a:gd name="T8" fmla="*/ 35 w 42"/>
                  <a:gd name="T9" fmla="*/ 15 h 77"/>
                  <a:gd name="T10" fmla="*/ 30 w 42"/>
                  <a:gd name="T11" fmla="*/ 12 h 77"/>
                  <a:gd name="T12" fmla="*/ 25 w 42"/>
                  <a:gd name="T13" fmla="*/ 14 h 77"/>
                  <a:gd name="T14" fmla="*/ 21 w 42"/>
                  <a:gd name="T15" fmla="*/ 14 h 77"/>
                  <a:gd name="T16" fmla="*/ 17 w 42"/>
                  <a:gd name="T17" fmla="*/ 16 h 77"/>
                  <a:gd name="T18" fmla="*/ 19 w 42"/>
                  <a:gd name="T19" fmla="*/ 12 h 77"/>
                  <a:gd name="T20" fmla="*/ 19 w 42"/>
                  <a:gd name="T21" fmla="*/ 9 h 77"/>
                  <a:gd name="T22" fmla="*/ 18 w 42"/>
                  <a:gd name="T23" fmla="*/ 5 h 77"/>
                  <a:gd name="T24" fmla="*/ 15 w 42"/>
                  <a:gd name="T25" fmla="*/ 4 h 77"/>
                  <a:gd name="T26" fmla="*/ 9 w 42"/>
                  <a:gd name="T27" fmla="*/ 1 h 77"/>
                  <a:gd name="T28" fmla="*/ 4 w 42"/>
                  <a:gd name="T29" fmla="*/ 4 h 77"/>
                  <a:gd name="T30" fmla="*/ 1 w 42"/>
                  <a:gd name="T31" fmla="*/ 8 h 77"/>
                  <a:gd name="T32" fmla="*/ 0 w 42"/>
                  <a:gd name="T33" fmla="*/ 13 h 77"/>
                  <a:gd name="T34" fmla="*/ 3 w 42"/>
                  <a:gd name="T35" fmla="*/ 16 h 77"/>
                  <a:gd name="T36" fmla="*/ 6 w 42"/>
                  <a:gd name="T37" fmla="*/ 20 h 77"/>
                  <a:gd name="T38" fmla="*/ 5 w 42"/>
                  <a:gd name="T39" fmla="*/ 24 h 77"/>
                  <a:gd name="T40" fmla="*/ 5 w 42"/>
                  <a:gd name="T41" fmla="*/ 27 h 77"/>
                  <a:gd name="T42" fmla="*/ 4 w 42"/>
                  <a:gd name="T43" fmla="*/ 28 h 77"/>
                  <a:gd name="T44" fmla="*/ 6 w 42"/>
                  <a:gd name="T45" fmla="*/ 33 h 77"/>
                  <a:gd name="T46" fmla="*/ 9 w 42"/>
                  <a:gd name="T47" fmla="*/ 37 h 77"/>
                  <a:gd name="T48" fmla="*/ 10 w 42"/>
                  <a:gd name="T49" fmla="*/ 42 h 77"/>
                  <a:gd name="T50" fmla="*/ 6 w 42"/>
                  <a:gd name="T51" fmla="*/ 52 h 77"/>
                  <a:gd name="T52" fmla="*/ 5 w 42"/>
                  <a:gd name="T53" fmla="*/ 55 h 77"/>
                  <a:gd name="T54" fmla="*/ 4 w 42"/>
                  <a:gd name="T55" fmla="*/ 58 h 77"/>
                  <a:gd name="T56" fmla="*/ 5 w 42"/>
                  <a:gd name="T57" fmla="*/ 62 h 77"/>
                  <a:gd name="T58" fmla="*/ 11 w 42"/>
                  <a:gd name="T59" fmla="*/ 69 h 77"/>
                  <a:gd name="T60" fmla="*/ 13 w 42"/>
                  <a:gd name="T61" fmla="*/ 72 h 77"/>
                  <a:gd name="T62" fmla="*/ 16 w 42"/>
                  <a:gd name="T63" fmla="*/ 72 h 77"/>
                  <a:gd name="T64" fmla="*/ 18 w 42"/>
                  <a:gd name="T65" fmla="*/ 74 h 77"/>
                  <a:gd name="T66" fmla="*/ 19 w 42"/>
                  <a:gd name="T67" fmla="*/ 76 h 77"/>
                  <a:gd name="T68" fmla="*/ 21 w 42"/>
                  <a:gd name="T69" fmla="*/ 76 h 77"/>
                  <a:gd name="T70" fmla="*/ 23 w 42"/>
                  <a:gd name="T71" fmla="*/ 74 h 77"/>
                  <a:gd name="T72" fmla="*/ 16 w 42"/>
                  <a:gd name="T73" fmla="*/ 69 h 77"/>
                  <a:gd name="T74" fmla="*/ 13 w 42"/>
                  <a:gd name="T75" fmla="*/ 67 h 77"/>
                  <a:gd name="T76" fmla="*/ 15 w 42"/>
                  <a:gd name="T77" fmla="*/ 67 h 77"/>
                  <a:gd name="T78" fmla="*/ 12 w 42"/>
                  <a:gd name="T79" fmla="*/ 60 h 77"/>
                  <a:gd name="T80" fmla="*/ 11 w 42"/>
                  <a:gd name="T81" fmla="*/ 58 h 77"/>
                  <a:gd name="T82" fmla="*/ 9 w 42"/>
                  <a:gd name="T83" fmla="*/ 56 h 77"/>
                  <a:gd name="T84" fmla="*/ 11 w 42"/>
                  <a:gd name="T85" fmla="*/ 48 h 77"/>
                  <a:gd name="T86" fmla="*/ 13 w 42"/>
                  <a:gd name="T87" fmla="*/ 43 h 77"/>
                  <a:gd name="T88" fmla="*/ 14 w 42"/>
                  <a:gd name="T89" fmla="*/ 36 h 77"/>
                  <a:gd name="T90" fmla="*/ 17 w 42"/>
                  <a:gd name="T91" fmla="*/ 40 h 77"/>
                  <a:gd name="T92" fmla="*/ 22 w 42"/>
                  <a:gd name="T93" fmla="*/ 41 h 77"/>
                  <a:gd name="T94" fmla="*/ 27 w 42"/>
                  <a:gd name="T95" fmla="*/ 44 h 77"/>
                  <a:gd name="T96" fmla="*/ 24 w 42"/>
                  <a:gd name="T97" fmla="*/ 38 h 77"/>
                  <a:gd name="T98" fmla="*/ 28 w 42"/>
                  <a:gd name="T99" fmla="*/ 33 h 77"/>
                  <a:gd name="T100" fmla="*/ 34 w 42"/>
                  <a:gd name="T101" fmla="*/ 32 h 77"/>
                  <a:gd name="T102" fmla="*/ 38 w 42"/>
                  <a:gd name="T103" fmla="*/ 33 h 77"/>
                  <a:gd name="T104" fmla="*/ 40 w 42"/>
                  <a:gd name="T105" fmla="*/ 30 h 77"/>
                  <a:gd name="T106" fmla="*/ 40 w 42"/>
                  <a:gd name="T107" fmla="*/ 3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" h="77">
                    <a:moveTo>
                      <a:pt x="40" y="30"/>
                    </a:moveTo>
                    <a:cubicBezTo>
                      <a:pt x="41" y="30"/>
                      <a:pt x="40" y="28"/>
                      <a:pt x="41" y="27"/>
                    </a:cubicBezTo>
                    <a:cubicBezTo>
                      <a:pt x="42" y="26"/>
                      <a:pt x="40" y="24"/>
                      <a:pt x="39" y="24"/>
                    </a:cubicBezTo>
                    <a:cubicBezTo>
                      <a:pt x="38" y="23"/>
                      <a:pt x="36" y="22"/>
                      <a:pt x="36" y="20"/>
                    </a:cubicBezTo>
                    <a:cubicBezTo>
                      <a:pt x="36" y="18"/>
                      <a:pt x="37" y="17"/>
                      <a:pt x="35" y="15"/>
                    </a:cubicBezTo>
                    <a:cubicBezTo>
                      <a:pt x="34" y="14"/>
                      <a:pt x="32" y="12"/>
                      <a:pt x="30" y="12"/>
                    </a:cubicBezTo>
                    <a:cubicBezTo>
                      <a:pt x="28" y="12"/>
                      <a:pt x="27" y="14"/>
                      <a:pt x="25" y="14"/>
                    </a:cubicBezTo>
                    <a:cubicBezTo>
                      <a:pt x="23" y="13"/>
                      <a:pt x="23" y="13"/>
                      <a:pt x="21" y="14"/>
                    </a:cubicBezTo>
                    <a:cubicBezTo>
                      <a:pt x="21" y="14"/>
                      <a:pt x="18" y="17"/>
                      <a:pt x="17" y="16"/>
                    </a:cubicBezTo>
                    <a:cubicBezTo>
                      <a:pt x="17" y="15"/>
                      <a:pt x="20" y="13"/>
                      <a:pt x="19" y="12"/>
                    </a:cubicBezTo>
                    <a:cubicBezTo>
                      <a:pt x="17" y="11"/>
                      <a:pt x="19" y="10"/>
                      <a:pt x="19" y="9"/>
                    </a:cubicBezTo>
                    <a:cubicBezTo>
                      <a:pt x="19" y="8"/>
                      <a:pt x="19" y="5"/>
                      <a:pt x="18" y="5"/>
                    </a:cubicBezTo>
                    <a:cubicBezTo>
                      <a:pt x="16" y="6"/>
                      <a:pt x="14" y="6"/>
                      <a:pt x="15" y="4"/>
                    </a:cubicBezTo>
                    <a:cubicBezTo>
                      <a:pt x="16" y="0"/>
                      <a:pt x="11" y="0"/>
                      <a:pt x="9" y="1"/>
                    </a:cubicBezTo>
                    <a:cubicBezTo>
                      <a:pt x="8" y="3"/>
                      <a:pt x="6" y="4"/>
                      <a:pt x="4" y="4"/>
                    </a:cubicBezTo>
                    <a:cubicBezTo>
                      <a:pt x="2" y="4"/>
                      <a:pt x="1" y="7"/>
                      <a:pt x="1" y="8"/>
                    </a:cubicBezTo>
                    <a:cubicBezTo>
                      <a:pt x="1" y="10"/>
                      <a:pt x="0" y="11"/>
                      <a:pt x="0" y="13"/>
                    </a:cubicBezTo>
                    <a:cubicBezTo>
                      <a:pt x="0" y="15"/>
                      <a:pt x="1" y="15"/>
                      <a:pt x="3" y="16"/>
                    </a:cubicBezTo>
                    <a:cubicBezTo>
                      <a:pt x="4" y="18"/>
                      <a:pt x="5" y="19"/>
                      <a:pt x="6" y="20"/>
                    </a:cubicBezTo>
                    <a:cubicBezTo>
                      <a:pt x="7" y="22"/>
                      <a:pt x="5" y="23"/>
                      <a:pt x="5" y="24"/>
                    </a:cubicBezTo>
                    <a:cubicBezTo>
                      <a:pt x="5" y="25"/>
                      <a:pt x="6" y="26"/>
                      <a:pt x="5" y="27"/>
                    </a:cubicBezTo>
                    <a:cubicBezTo>
                      <a:pt x="5" y="27"/>
                      <a:pt x="4" y="27"/>
                      <a:pt x="4" y="28"/>
                    </a:cubicBezTo>
                    <a:cubicBezTo>
                      <a:pt x="3" y="29"/>
                      <a:pt x="5" y="32"/>
                      <a:pt x="6" y="33"/>
                    </a:cubicBezTo>
                    <a:cubicBezTo>
                      <a:pt x="7" y="34"/>
                      <a:pt x="8" y="35"/>
                      <a:pt x="9" y="37"/>
                    </a:cubicBezTo>
                    <a:cubicBezTo>
                      <a:pt x="9" y="39"/>
                      <a:pt x="9" y="40"/>
                      <a:pt x="10" y="42"/>
                    </a:cubicBezTo>
                    <a:cubicBezTo>
                      <a:pt x="11" y="46"/>
                      <a:pt x="8" y="49"/>
                      <a:pt x="6" y="52"/>
                    </a:cubicBezTo>
                    <a:cubicBezTo>
                      <a:pt x="6" y="53"/>
                      <a:pt x="5" y="54"/>
                      <a:pt x="5" y="55"/>
                    </a:cubicBezTo>
                    <a:cubicBezTo>
                      <a:pt x="4" y="56"/>
                      <a:pt x="4" y="57"/>
                      <a:pt x="4" y="58"/>
                    </a:cubicBezTo>
                    <a:cubicBezTo>
                      <a:pt x="4" y="59"/>
                      <a:pt x="3" y="62"/>
                      <a:pt x="5" y="62"/>
                    </a:cubicBezTo>
                    <a:cubicBezTo>
                      <a:pt x="8" y="64"/>
                      <a:pt x="9" y="67"/>
                      <a:pt x="11" y="69"/>
                    </a:cubicBezTo>
                    <a:cubicBezTo>
                      <a:pt x="12" y="70"/>
                      <a:pt x="12" y="71"/>
                      <a:pt x="13" y="72"/>
                    </a:cubicBezTo>
                    <a:cubicBezTo>
                      <a:pt x="14" y="72"/>
                      <a:pt x="15" y="72"/>
                      <a:pt x="16" y="72"/>
                    </a:cubicBezTo>
                    <a:cubicBezTo>
                      <a:pt x="17" y="73"/>
                      <a:pt x="18" y="73"/>
                      <a:pt x="18" y="74"/>
                    </a:cubicBezTo>
                    <a:cubicBezTo>
                      <a:pt x="18" y="75"/>
                      <a:pt x="18" y="76"/>
                      <a:pt x="19" y="76"/>
                    </a:cubicBezTo>
                    <a:cubicBezTo>
                      <a:pt x="19" y="77"/>
                      <a:pt x="20" y="76"/>
                      <a:pt x="21" y="76"/>
                    </a:cubicBezTo>
                    <a:cubicBezTo>
                      <a:pt x="22" y="76"/>
                      <a:pt x="23" y="74"/>
                      <a:pt x="23" y="74"/>
                    </a:cubicBezTo>
                    <a:cubicBezTo>
                      <a:pt x="21" y="71"/>
                      <a:pt x="20" y="70"/>
                      <a:pt x="16" y="69"/>
                    </a:cubicBezTo>
                    <a:cubicBezTo>
                      <a:pt x="15" y="69"/>
                      <a:pt x="14" y="68"/>
                      <a:pt x="13" y="67"/>
                    </a:cubicBezTo>
                    <a:cubicBezTo>
                      <a:pt x="13" y="65"/>
                      <a:pt x="14" y="67"/>
                      <a:pt x="15" y="67"/>
                    </a:cubicBezTo>
                    <a:cubicBezTo>
                      <a:pt x="14" y="67"/>
                      <a:pt x="12" y="61"/>
                      <a:pt x="12" y="60"/>
                    </a:cubicBezTo>
                    <a:cubicBezTo>
                      <a:pt x="12" y="59"/>
                      <a:pt x="12" y="59"/>
                      <a:pt x="11" y="58"/>
                    </a:cubicBezTo>
                    <a:cubicBezTo>
                      <a:pt x="10" y="58"/>
                      <a:pt x="9" y="57"/>
                      <a:pt x="9" y="56"/>
                    </a:cubicBezTo>
                    <a:cubicBezTo>
                      <a:pt x="8" y="53"/>
                      <a:pt x="10" y="50"/>
                      <a:pt x="11" y="48"/>
                    </a:cubicBezTo>
                    <a:cubicBezTo>
                      <a:pt x="11" y="46"/>
                      <a:pt x="13" y="44"/>
                      <a:pt x="13" y="43"/>
                    </a:cubicBezTo>
                    <a:cubicBezTo>
                      <a:pt x="13" y="41"/>
                      <a:pt x="12" y="37"/>
                      <a:pt x="14" y="36"/>
                    </a:cubicBezTo>
                    <a:cubicBezTo>
                      <a:pt x="17" y="36"/>
                      <a:pt x="17" y="37"/>
                      <a:pt x="17" y="40"/>
                    </a:cubicBezTo>
                    <a:cubicBezTo>
                      <a:pt x="16" y="42"/>
                      <a:pt x="20" y="41"/>
                      <a:pt x="22" y="41"/>
                    </a:cubicBezTo>
                    <a:cubicBezTo>
                      <a:pt x="23" y="41"/>
                      <a:pt x="26" y="43"/>
                      <a:pt x="27" y="44"/>
                    </a:cubicBezTo>
                    <a:cubicBezTo>
                      <a:pt x="27" y="42"/>
                      <a:pt x="25" y="41"/>
                      <a:pt x="24" y="38"/>
                    </a:cubicBezTo>
                    <a:cubicBezTo>
                      <a:pt x="24" y="36"/>
                      <a:pt x="26" y="35"/>
                      <a:pt x="28" y="33"/>
                    </a:cubicBezTo>
                    <a:cubicBezTo>
                      <a:pt x="29" y="32"/>
                      <a:pt x="32" y="32"/>
                      <a:pt x="34" y="32"/>
                    </a:cubicBezTo>
                    <a:cubicBezTo>
                      <a:pt x="36" y="32"/>
                      <a:pt x="37" y="32"/>
                      <a:pt x="38" y="33"/>
                    </a:cubicBezTo>
                    <a:cubicBezTo>
                      <a:pt x="40" y="33"/>
                      <a:pt x="39" y="32"/>
                      <a:pt x="40" y="30"/>
                    </a:cubicBezTo>
                    <a:cubicBezTo>
                      <a:pt x="41" y="30"/>
                      <a:pt x="40" y="31"/>
                      <a:pt x="40" y="3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03" name="Freeform 705">
                <a:extLst>
                  <a:ext uri="{FF2B5EF4-FFF2-40B4-BE49-F238E27FC236}">
                    <a16:creationId xmlns:a16="http://schemas.microsoft.com/office/drawing/2014/main" id="{69F7165F-0934-CE42-80D5-DBE6F179F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62535" y="7921347"/>
                <a:ext cx="356686" cy="729495"/>
              </a:xfrm>
              <a:custGeom>
                <a:avLst/>
                <a:gdLst>
                  <a:gd name="T0" fmla="*/ 37 w 38"/>
                  <a:gd name="T1" fmla="*/ 55 h 78"/>
                  <a:gd name="T2" fmla="*/ 36 w 38"/>
                  <a:gd name="T3" fmla="*/ 49 h 78"/>
                  <a:gd name="T4" fmla="*/ 32 w 38"/>
                  <a:gd name="T5" fmla="*/ 41 h 78"/>
                  <a:gd name="T6" fmla="*/ 28 w 38"/>
                  <a:gd name="T7" fmla="*/ 37 h 78"/>
                  <a:gd name="T8" fmla="*/ 22 w 38"/>
                  <a:gd name="T9" fmla="*/ 31 h 78"/>
                  <a:gd name="T10" fmla="*/ 18 w 38"/>
                  <a:gd name="T11" fmla="*/ 26 h 78"/>
                  <a:gd name="T12" fmla="*/ 19 w 38"/>
                  <a:gd name="T13" fmla="*/ 20 h 78"/>
                  <a:gd name="T14" fmla="*/ 23 w 38"/>
                  <a:gd name="T15" fmla="*/ 15 h 78"/>
                  <a:gd name="T16" fmla="*/ 29 w 38"/>
                  <a:gd name="T17" fmla="*/ 11 h 78"/>
                  <a:gd name="T18" fmla="*/ 23 w 38"/>
                  <a:gd name="T19" fmla="*/ 7 h 78"/>
                  <a:gd name="T20" fmla="*/ 24 w 38"/>
                  <a:gd name="T21" fmla="*/ 4 h 78"/>
                  <a:gd name="T22" fmla="*/ 19 w 38"/>
                  <a:gd name="T23" fmla="*/ 3 h 78"/>
                  <a:gd name="T24" fmla="*/ 14 w 38"/>
                  <a:gd name="T25" fmla="*/ 3 h 78"/>
                  <a:gd name="T26" fmla="*/ 11 w 38"/>
                  <a:gd name="T27" fmla="*/ 5 h 78"/>
                  <a:gd name="T28" fmla="*/ 8 w 38"/>
                  <a:gd name="T29" fmla="*/ 5 h 78"/>
                  <a:gd name="T30" fmla="*/ 5 w 38"/>
                  <a:gd name="T31" fmla="*/ 5 h 78"/>
                  <a:gd name="T32" fmla="*/ 3 w 38"/>
                  <a:gd name="T33" fmla="*/ 5 h 78"/>
                  <a:gd name="T34" fmla="*/ 0 w 38"/>
                  <a:gd name="T35" fmla="*/ 6 h 78"/>
                  <a:gd name="T36" fmla="*/ 4 w 38"/>
                  <a:gd name="T37" fmla="*/ 9 h 78"/>
                  <a:gd name="T38" fmla="*/ 5 w 38"/>
                  <a:gd name="T39" fmla="*/ 13 h 78"/>
                  <a:gd name="T40" fmla="*/ 9 w 38"/>
                  <a:gd name="T41" fmla="*/ 14 h 78"/>
                  <a:gd name="T42" fmla="*/ 12 w 38"/>
                  <a:gd name="T43" fmla="*/ 17 h 78"/>
                  <a:gd name="T44" fmla="*/ 13 w 38"/>
                  <a:gd name="T45" fmla="*/ 21 h 78"/>
                  <a:gd name="T46" fmla="*/ 10 w 38"/>
                  <a:gd name="T47" fmla="*/ 22 h 78"/>
                  <a:gd name="T48" fmla="*/ 14 w 38"/>
                  <a:gd name="T49" fmla="*/ 25 h 78"/>
                  <a:gd name="T50" fmla="*/ 19 w 38"/>
                  <a:gd name="T51" fmla="*/ 31 h 78"/>
                  <a:gd name="T52" fmla="*/ 23 w 38"/>
                  <a:gd name="T53" fmla="*/ 35 h 78"/>
                  <a:gd name="T54" fmla="*/ 26 w 38"/>
                  <a:gd name="T55" fmla="*/ 39 h 78"/>
                  <a:gd name="T56" fmla="*/ 28 w 38"/>
                  <a:gd name="T57" fmla="*/ 43 h 78"/>
                  <a:gd name="T58" fmla="*/ 27 w 38"/>
                  <a:gd name="T59" fmla="*/ 48 h 78"/>
                  <a:gd name="T60" fmla="*/ 28 w 38"/>
                  <a:gd name="T61" fmla="*/ 52 h 78"/>
                  <a:gd name="T62" fmla="*/ 28 w 38"/>
                  <a:gd name="T63" fmla="*/ 57 h 78"/>
                  <a:gd name="T64" fmla="*/ 23 w 38"/>
                  <a:gd name="T65" fmla="*/ 60 h 78"/>
                  <a:gd name="T66" fmla="*/ 20 w 38"/>
                  <a:gd name="T67" fmla="*/ 62 h 78"/>
                  <a:gd name="T68" fmla="*/ 20 w 38"/>
                  <a:gd name="T69" fmla="*/ 65 h 78"/>
                  <a:gd name="T70" fmla="*/ 18 w 38"/>
                  <a:gd name="T71" fmla="*/ 66 h 78"/>
                  <a:gd name="T72" fmla="*/ 14 w 38"/>
                  <a:gd name="T73" fmla="*/ 67 h 78"/>
                  <a:gd name="T74" fmla="*/ 15 w 38"/>
                  <a:gd name="T75" fmla="*/ 70 h 78"/>
                  <a:gd name="T76" fmla="*/ 14 w 38"/>
                  <a:gd name="T77" fmla="*/ 74 h 78"/>
                  <a:gd name="T78" fmla="*/ 14 w 38"/>
                  <a:gd name="T79" fmla="*/ 77 h 78"/>
                  <a:gd name="T80" fmla="*/ 18 w 38"/>
                  <a:gd name="T81" fmla="*/ 75 h 78"/>
                  <a:gd name="T82" fmla="*/ 19 w 38"/>
                  <a:gd name="T83" fmla="*/ 71 h 78"/>
                  <a:gd name="T84" fmla="*/ 22 w 38"/>
                  <a:gd name="T85" fmla="*/ 72 h 78"/>
                  <a:gd name="T86" fmla="*/ 21 w 38"/>
                  <a:gd name="T87" fmla="*/ 70 h 78"/>
                  <a:gd name="T88" fmla="*/ 23 w 38"/>
                  <a:gd name="T89" fmla="*/ 71 h 78"/>
                  <a:gd name="T90" fmla="*/ 24 w 38"/>
                  <a:gd name="T91" fmla="*/ 67 h 78"/>
                  <a:gd name="T92" fmla="*/ 26 w 38"/>
                  <a:gd name="T93" fmla="*/ 68 h 78"/>
                  <a:gd name="T94" fmla="*/ 30 w 38"/>
                  <a:gd name="T95" fmla="*/ 66 h 78"/>
                  <a:gd name="T96" fmla="*/ 36 w 38"/>
                  <a:gd name="T97" fmla="*/ 61 h 78"/>
                  <a:gd name="T98" fmla="*/ 36 w 38"/>
                  <a:gd name="T99" fmla="*/ 57 h 78"/>
                  <a:gd name="T100" fmla="*/ 37 w 38"/>
                  <a:gd name="T101" fmla="*/ 55 h 78"/>
                  <a:gd name="T102" fmla="*/ 37 w 38"/>
                  <a:gd name="T103" fmla="*/ 5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" h="78">
                    <a:moveTo>
                      <a:pt x="37" y="55"/>
                    </a:moveTo>
                    <a:cubicBezTo>
                      <a:pt x="36" y="54"/>
                      <a:pt x="36" y="52"/>
                      <a:pt x="36" y="49"/>
                    </a:cubicBezTo>
                    <a:cubicBezTo>
                      <a:pt x="35" y="46"/>
                      <a:pt x="34" y="44"/>
                      <a:pt x="32" y="41"/>
                    </a:cubicBezTo>
                    <a:cubicBezTo>
                      <a:pt x="31" y="39"/>
                      <a:pt x="30" y="38"/>
                      <a:pt x="28" y="37"/>
                    </a:cubicBezTo>
                    <a:cubicBezTo>
                      <a:pt x="26" y="35"/>
                      <a:pt x="23" y="34"/>
                      <a:pt x="22" y="31"/>
                    </a:cubicBezTo>
                    <a:cubicBezTo>
                      <a:pt x="22" y="29"/>
                      <a:pt x="20" y="28"/>
                      <a:pt x="18" y="26"/>
                    </a:cubicBezTo>
                    <a:cubicBezTo>
                      <a:pt x="17" y="25"/>
                      <a:pt x="18" y="21"/>
                      <a:pt x="19" y="20"/>
                    </a:cubicBezTo>
                    <a:cubicBezTo>
                      <a:pt x="21" y="19"/>
                      <a:pt x="23" y="17"/>
                      <a:pt x="23" y="15"/>
                    </a:cubicBezTo>
                    <a:cubicBezTo>
                      <a:pt x="24" y="14"/>
                      <a:pt x="28" y="12"/>
                      <a:pt x="29" y="11"/>
                    </a:cubicBezTo>
                    <a:cubicBezTo>
                      <a:pt x="27" y="10"/>
                      <a:pt x="25" y="9"/>
                      <a:pt x="23" y="7"/>
                    </a:cubicBezTo>
                    <a:cubicBezTo>
                      <a:pt x="21" y="6"/>
                      <a:pt x="24" y="6"/>
                      <a:pt x="24" y="4"/>
                    </a:cubicBezTo>
                    <a:cubicBezTo>
                      <a:pt x="24" y="4"/>
                      <a:pt x="19" y="3"/>
                      <a:pt x="19" y="3"/>
                    </a:cubicBezTo>
                    <a:cubicBezTo>
                      <a:pt x="17" y="2"/>
                      <a:pt x="15" y="0"/>
                      <a:pt x="14" y="3"/>
                    </a:cubicBezTo>
                    <a:cubicBezTo>
                      <a:pt x="13" y="4"/>
                      <a:pt x="12" y="4"/>
                      <a:pt x="11" y="5"/>
                    </a:cubicBezTo>
                    <a:cubicBezTo>
                      <a:pt x="9" y="8"/>
                      <a:pt x="9" y="4"/>
                      <a:pt x="8" y="5"/>
                    </a:cubicBezTo>
                    <a:cubicBezTo>
                      <a:pt x="6" y="6"/>
                      <a:pt x="6" y="5"/>
                      <a:pt x="5" y="5"/>
                    </a:cubicBezTo>
                    <a:cubicBezTo>
                      <a:pt x="4" y="6"/>
                      <a:pt x="3" y="6"/>
                      <a:pt x="3" y="5"/>
                    </a:cubicBezTo>
                    <a:cubicBezTo>
                      <a:pt x="3" y="4"/>
                      <a:pt x="1" y="6"/>
                      <a:pt x="0" y="6"/>
                    </a:cubicBezTo>
                    <a:cubicBezTo>
                      <a:pt x="0" y="7"/>
                      <a:pt x="3" y="9"/>
                      <a:pt x="4" y="9"/>
                    </a:cubicBezTo>
                    <a:cubicBezTo>
                      <a:pt x="5" y="11"/>
                      <a:pt x="4" y="12"/>
                      <a:pt x="5" y="13"/>
                    </a:cubicBezTo>
                    <a:cubicBezTo>
                      <a:pt x="5" y="15"/>
                      <a:pt x="8" y="15"/>
                      <a:pt x="9" y="14"/>
                    </a:cubicBezTo>
                    <a:cubicBezTo>
                      <a:pt x="11" y="13"/>
                      <a:pt x="12" y="16"/>
                      <a:pt x="12" y="17"/>
                    </a:cubicBezTo>
                    <a:cubicBezTo>
                      <a:pt x="13" y="19"/>
                      <a:pt x="15" y="19"/>
                      <a:pt x="13" y="21"/>
                    </a:cubicBezTo>
                    <a:cubicBezTo>
                      <a:pt x="11" y="22"/>
                      <a:pt x="10" y="19"/>
                      <a:pt x="10" y="22"/>
                    </a:cubicBezTo>
                    <a:cubicBezTo>
                      <a:pt x="10" y="24"/>
                      <a:pt x="13" y="24"/>
                      <a:pt x="14" y="25"/>
                    </a:cubicBezTo>
                    <a:cubicBezTo>
                      <a:pt x="16" y="27"/>
                      <a:pt x="17" y="29"/>
                      <a:pt x="19" y="31"/>
                    </a:cubicBezTo>
                    <a:cubicBezTo>
                      <a:pt x="20" y="33"/>
                      <a:pt x="22" y="33"/>
                      <a:pt x="23" y="35"/>
                    </a:cubicBezTo>
                    <a:cubicBezTo>
                      <a:pt x="24" y="37"/>
                      <a:pt x="24" y="38"/>
                      <a:pt x="26" y="39"/>
                    </a:cubicBezTo>
                    <a:cubicBezTo>
                      <a:pt x="27" y="40"/>
                      <a:pt x="26" y="42"/>
                      <a:pt x="28" y="43"/>
                    </a:cubicBezTo>
                    <a:cubicBezTo>
                      <a:pt x="29" y="44"/>
                      <a:pt x="28" y="47"/>
                      <a:pt x="27" y="48"/>
                    </a:cubicBezTo>
                    <a:cubicBezTo>
                      <a:pt x="26" y="49"/>
                      <a:pt x="27" y="51"/>
                      <a:pt x="28" y="52"/>
                    </a:cubicBezTo>
                    <a:cubicBezTo>
                      <a:pt x="28" y="54"/>
                      <a:pt x="28" y="55"/>
                      <a:pt x="28" y="57"/>
                    </a:cubicBezTo>
                    <a:cubicBezTo>
                      <a:pt x="26" y="59"/>
                      <a:pt x="26" y="59"/>
                      <a:pt x="23" y="60"/>
                    </a:cubicBezTo>
                    <a:cubicBezTo>
                      <a:pt x="21" y="60"/>
                      <a:pt x="24" y="63"/>
                      <a:pt x="20" y="62"/>
                    </a:cubicBezTo>
                    <a:cubicBezTo>
                      <a:pt x="18" y="62"/>
                      <a:pt x="20" y="64"/>
                      <a:pt x="20" y="65"/>
                    </a:cubicBezTo>
                    <a:cubicBezTo>
                      <a:pt x="21" y="67"/>
                      <a:pt x="19" y="66"/>
                      <a:pt x="18" y="66"/>
                    </a:cubicBezTo>
                    <a:cubicBezTo>
                      <a:pt x="16" y="66"/>
                      <a:pt x="15" y="66"/>
                      <a:pt x="14" y="67"/>
                    </a:cubicBezTo>
                    <a:cubicBezTo>
                      <a:pt x="11" y="69"/>
                      <a:pt x="13" y="69"/>
                      <a:pt x="15" y="70"/>
                    </a:cubicBezTo>
                    <a:cubicBezTo>
                      <a:pt x="16" y="70"/>
                      <a:pt x="14" y="73"/>
                      <a:pt x="14" y="74"/>
                    </a:cubicBezTo>
                    <a:cubicBezTo>
                      <a:pt x="13" y="74"/>
                      <a:pt x="13" y="78"/>
                      <a:pt x="14" y="77"/>
                    </a:cubicBezTo>
                    <a:cubicBezTo>
                      <a:pt x="16" y="76"/>
                      <a:pt x="17" y="75"/>
                      <a:pt x="18" y="75"/>
                    </a:cubicBezTo>
                    <a:cubicBezTo>
                      <a:pt x="22" y="74"/>
                      <a:pt x="20" y="73"/>
                      <a:pt x="19" y="71"/>
                    </a:cubicBezTo>
                    <a:cubicBezTo>
                      <a:pt x="20" y="71"/>
                      <a:pt x="21" y="73"/>
                      <a:pt x="22" y="72"/>
                    </a:cubicBezTo>
                    <a:cubicBezTo>
                      <a:pt x="23" y="71"/>
                      <a:pt x="21" y="70"/>
                      <a:pt x="21" y="70"/>
                    </a:cubicBezTo>
                    <a:cubicBezTo>
                      <a:pt x="21" y="69"/>
                      <a:pt x="23" y="71"/>
                      <a:pt x="23" y="71"/>
                    </a:cubicBezTo>
                    <a:cubicBezTo>
                      <a:pt x="22" y="71"/>
                      <a:pt x="23" y="67"/>
                      <a:pt x="24" y="67"/>
                    </a:cubicBezTo>
                    <a:cubicBezTo>
                      <a:pt x="24" y="66"/>
                      <a:pt x="26" y="68"/>
                      <a:pt x="26" y="68"/>
                    </a:cubicBezTo>
                    <a:cubicBezTo>
                      <a:pt x="28" y="68"/>
                      <a:pt x="29" y="67"/>
                      <a:pt x="30" y="66"/>
                    </a:cubicBezTo>
                    <a:cubicBezTo>
                      <a:pt x="31" y="65"/>
                      <a:pt x="36" y="63"/>
                      <a:pt x="36" y="61"/>
                    </a:cubicBezTo>
                    <a:cubicBezTo>
                      <a:pt x="36" y="60"/>
                      <a:pt x="35" y="59"/>
                      <a:pt x="36" y="57"/>
                    </a:cubicBezTo>
                    <a:cubicBezTo>
                      <a:pt x="36" y="56"/>
                      <a:pt x="38" y="57"/>
                      <a:pt x="37" y="55"/>
                    </a:cubicBezTo>
                    <a:cubicBezTo>
                      <a:pt x="36" y="54"/>
                      <a:pt x="38" y="56"/>
                      <a:pt x="37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04" name="Freeform 706">
                <a:extLst>
                  <a:ext uri="{FF2B5EF4-FFF2-40B4-BE49-F238E27FC236}">
                    <a16:creationId xmlns:a16="http://schemas.microsoft.com/office/drawing/2014/main" id="{AE818932-E59E-5344-B50F-672CCE3AD2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9732" y="7978688"/>
                <a:ext cx="343947" cy="420493"/>
              </a:xfrm>
              <a:custGeom>
                <a:avLst/>
                <a:gdLst>
                  <a:gd name="T0" fmla="*/ 37 w 37"/>
                  <a:gd name="T1" fmla="*/ 38 h 45"/>
                  <a:gd name="T2" fmla="*/ 35 w 37"/>
                  <a:gd name="T3" fmla="*/ 35 h 45"/>
                  <a:gd name="T4" fmla="*/ 33 w 37"/>
                  <a:gd name="T5" fmla="*/ 32 h 45"/>
                  <a:gd name="T6" fmla="*/ 30 w 37"/>
                  <a:gd name="T7" fmla="*/ 28 h 45"/>
                  <a:gd name="T8" fmla="*/ 26 w 37"/>
                  <a:gd name="T9" fmla="*/ 22 h 45"/>
                  <a:gd name="T10" fmla="*/ 22 w 37"/>
                  <a:gd name="T11" fmla="*/ 18 h 45"/>
                  <a:gd name="T12" fmla="*/ 19 w 37"/>
                  <a:gd name="T13" fmla="*/ 15 h 45"/>
                  <a:gd name="T14" fmla="*/ 22 w 37"/>
                  <a:gd name="T15" fmla="*/ 14 h 45"/>
                  <a:gd name="T16" fmla="*/ 21 w 37"/>
                  <a:gd name="T17" fmla="*/ 10 h 45"/>
                  <a:gd name="T18" fmla="*/ 14 w 37"/>
                  <a:gd name="T19" fmla="*/ 8 h 45"/>
                  <a:gd name="T20" fmla="*/ 13 w 37"/>
                  <a:gd name="T21" fmla="*/ 4 h 45"/>
                  <a:gd name="T22" fmla="*/ 9 w 37"/>
                  <a:gd name="T23" fmla="*/ 0 h 45"/>
                  <a:gd name="T24" fmla="*/ 7 w 37"/>
                  <a:gd name="T25" fmla="*/ 0 h 45"/>
                  <a:gd name="T26" fmla="*/ 8 w 37"/>
                  <a:gd name="T27" fmla="*/ 4 h 45"/>
                  <a:gd name="T28" fmla="*/ 8 w 37"/>
                  <a:gd name="T29" fmla="*/ 7 h 45"/>
                  <a:gd name="T30" fmla="*/ 4 w 37"/>
                  <a:gd name="T31" fmla="*/ 5 h 45"/>
                  <a:gd name="T32" fmla="*/ 0 w 37"/>
                  <a:gd name="T33" fmla="*/ 10 h 45"/>
                  <a:gd name="T34" fmla="*/ 4 w 37"/>
                  <a:gd name="T35" fmla="*/ 15 h 45"/>
                  <a:gd name="T36" fmla="*/ 4 w 37"/>
                  <a:gd name="T37" fmla="*/ 22 h 45"/>
                  <a:gd name="T38" fmla="*/ 3 w 37"/>
                  <a:gd name="T39" fmla="*/ 26 h 45"/>
                  <a:gd name="T40" fmla="*/ 7 w 37"/>
                  <a:gd name="T41" fmla="*/ 25 h 45"/>
                  <a:gd name="T42" fmla="*/ 10 w 37"/>
                  <a:gd name="T43" fmla="*/ 23 h 45"/>
                  <a:gd name="T44" fmla="*/ 15 w 37"/>
                  <a:gd name="T45" fmla="*/ 22 h 45"/>
                  <a:gd name="T46" fmla="*/ 23 w 37"/>
                  <a:gd name="T47" fmla="*/ 28 h 45"/>
                  <a:gd name="T48" fmla="*/ 27 w 37"/>
                  <a:gd name="T49" fmla="*/ 36 h 45"/>
                  <a:gd name="T50" fmla="*/ 27 w 37"/>
                  <a:gd name="T51" fmla="*/ 39 h 45"/>
                  <a:gd name="T52" fmla="*/ 25 w 37"/>
                  <a:gd name="T53" fmla="*/ 43 h 45"/>
                  <a:gd name="T54" fmla="*/ 29 w 37"/>
                  <a:gd name="T55" fmla="*/ 43 h 45"/>
                  <a:gd name="T56" fmla="*/ 32 w 37"/>
                  <a:gd name="T57" fmla="*/ 42 h 45"/>
                  <a:gd name="T58" fmla="*/ 35 w 37"/>
                  <a:gd name="T59" fmla="*/ 42 h 45"/>
                  <a:gd name="T60" fmla="*/ 37 w 37"/>
                  <a:gd name="T61" fmla="*/ 3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" h="45">
                    <a:moveTo>
                      <a:pt x="37" y="38"/>
                    </a:moveTo>
                    <a:cubicBezTo>
                      <a:pt x="37" y="37"/>
                      <a:pt x="36" y="37"/>
                      <a:pt x="35" y="35"/>
                    </a:cubicBezTo>
                    <a:cubicBezTo>
                      <a:pt x="35" y="33"/>
                      <a:pt x="34" y="34"/>
                      <a:pt x="33" y="32"/>
                    </a:cubicBezTo>
                    <a:cubicBezTo>
                      <a:pt x="32" y="30"/>
                      <a:pt x="32" y="29"/>
                      <a:pt x="30" y="28"/>
                    </a:cubicBezTo>
                    <a:cubicBezTo>
                      <a:pt x="28" y="26"/>
                      <a:pt x="27" y="24"/>
                      <a:pt x="26" y="22"/>
                    </a:cubicBezTo>
                    <a:cubicBezTo>
                      <a:pt x="25" y="21"/>
                      <a:pt x="23" y="19"/>
                      <a:pt x="22" y="18"/>
                    </a:cubicBezTo>
                    <a:cubicBezTo>
                      <a:pt x="20" y="17"/>
                      <a:pt x="19" y="18"/>
                      <a:pt x="19" y="15"/>
                    </a:cubicBezTo>
                    <a:cubicBezTo>
                      <a:pt x="19" y="14"/>
                      <a:pt x="21" y="16"/>
                      <a:pt x="22" y="14"/>
                    </a:cubicBezTo>
                    <a:cubicBezTo>
                      <a:pt x="24" y="13"/>
                      <a:pt x="22" y="12"/>
                      <a:pt x="21" y="10"/>
                    </a:cubicBezTo>
                    <a:cubicBezTo>
                      <a:pt x="19" y="5"/>
                      <a:pt x="16" y="11"/>
                      <a:pt x="14" y="8"/>
                    </a:cubicBezTo>
                    <a:cubicBezTo>
                      <a:pt x="13" y="7"/>
                      <a:pt x="14" y="5"/>
                      <a:pt x="13" y="4"/>
                    </a:cubicBezTo>
                    <a:cubicBezTo>
                      <a:pt x="12" y="3"/>
                      <a:pt x="10" y="2"/>
                      <a:pt x="9" y="0"/>
                    </a:cubicBezTo>
                    <a:cubicBezTo>
                      <a:pt x="9" y="0"/>
                      <a:pt x="7" y="0"/>
                      <a:pt x="7" y="0"/>
                    </a:cubicBezTo>
                    <a:cubicBezTo>
                      <a:pt x="6" y="1"/>
                      <a:pt x="8" y="3"/>
                      <a:pt x="8" y="4"/>
                    </a:cubicBezTo>
                    <a:cubicBezTo>
                      <a:pt x="8" y="5"/>
                      <a:pt x="9" y="7"/>
                      <a:pt x="8" y="7"/>
                    </a:cubicBezTo>
                    <a:cubicBezTo>
                      <a:pt x="6" y="7"/>
                      <a:pt x="6" y="5"/>
                      <a:pt x="4" y="5"/>
                    </a:cubicBezTo>
                    <a:cubicBezTo>
                      <a:pt x="3" y="4"/>
                      <a:pt x="0" y="10"/>
                      <a:pt x="0" y="10"/>
                    </a:cubicBezTo>
                    <a:cubicBezTo>
                      <a:pt x="1" y="13"/>
                      <a:pt x="0" y="17"/>
                      <a:pt x="4" y="15"/>
                    </a:cubicBezTo>
                    <a:cubicBezTo>
                      <a:pt x="6" y="14"/>
                      <a:pt x="4" y="22"/>
                      <a:pt x="4" y="22"/>
                    </a:cubicBezTo>
                    <a:cubicBezTo>
                      <a:pt x="6" y="23"/>
                      <a:pt x="4" y="24"/>
                      <a:pt x="3" y="26"/>
                    </a:cubicBezTo>
                    <a:cubicBezTo>
                      <a:pt x="3" y="27"/>
                      <a:pt x="6" y="25"/>
                      <a:pt x="7" y="25"/>
                    </a:cubicBezTo>
                    <a:cubicBezTo>
                      <a:pt x="7" y="24"/>
                      <a:pt x="9" y="23"/>
                      <a:pt x="10" y="23"/>
                    </a:cubicBezTo>
                    <a:cubicBezTo>
                      <a:pt x="12" y="24"/>
                      <a:pt x="13" y="24"/>
                      <a:pt x="15" y="22"/>
                    </a:cubicBezTo>
                    <a:cubicBezTo>
                      <a:pt x="17" y="21"/>
                      <a:pt x="24" y="25"/>
                      <a:pt x="23" y="28"/>
                    </a:cubicBezTo>
                    <a:cubicBezTo>
                      <a:pt x="21" y="32"/>
                      <a:pt x="25" y="33"/>
                      <a:pt x="27" y="36"/>
                    </a:cubicBezTo>
                    <a:cubicBezTo>
                      <a:pt x="27" y="37"/>
                      <a:pt x="27" y="38"/>
                      <a:pt x="27" y="39"/>
                    </a:cubicBezTo>
                    <a:cubicBezTo>
                      <a:pt x="27" y="40"/>
                      <a:pt x="26" y="42"/>
                      <a:pt x="25" y="43"/>
                    </a:cubicBezTo>
                    <a:cubicBezTo>
                      <a:pt x="26" y="43"/>
                      <a:pt x="29" y="45"/>
                      <a:pt x="29" y="43"/>
                    </a:cubicBezTo>
                    <a:cubicBezTo>
                      <a:pt x="29" y="42"/>
                      <a:pt x="31" y="41"/>
                      <a:pt x="32" y="42"/>
                    </a:cubicBezTo>
                    <a:cubicBezTo>
                      <a:pt x="33" y="43"/>
                      <a:pt x="34" y="43"/>
                      <a:pt x="35" y="42"/>
                    </a:cubicBezTo>
                    <a:cubicBezTo>
                      <a:pt x="37" y="42"/>
                      <a:pt x="37" y="40"/>
                      <a:pt x="37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05" name="Freeform 707">
                <a:extLst>
                  <a:ext uri="{FF2B5EF4-FFF2-40B4-BE49-F238E27FC236}">
                    <a16:creationId xmlns:a16="http://schemas.microsoft.com/office/drawing/2014/main" id="{B7195E05-9993-FD4B-95C8-607A14BA8E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4247" y="9119116"/>
                <a:ext cx="420380" cy="356782"/>
              </a:xfrm>
              <a:custGeom>
                <a:avLst/>
                <a:gdLst>
                  <a:gd name="T0" fmla="*/ 45 w 45"/>
                  <a:gd name="T1" fmla="*/ 29 h 38"/>
                  <a:gd name="T2" fmla="*/ 45 w 45"/>
                  <a:gd name="T3" fmla="*/ 26 h 38"/>
                  <a:gd name="T4" fmla="*/ 45 w 45"/>
                  <a:gd name="T5" fmla="*/ 24 h 38"/>
                  <a:gd name="T6" fmla="*/ 45 w 45"/>
                  <a:gd name="T7" fmla="*/ 15 h 38"/>
                  <a:gd name="T8" fmla="*/ 45 w 45"/>
                  <a:gd name="T9" fmla="*/ 6 h 38"/>
                  <a:gd name="T10" fmla="*/ 35 w 45"/>
                  <a:gd name="T11" fmla="*/ 3 h 38"/>
                  <a:gd name="T12" fmla="*/ 30 w 45"/>
                  <a:gd name="T13" fmla="*/ 0 h 38"/>
                  <a:gd name="T14" fmla="*/ 26 w 45"/>
                  <a:gd name="T15" fmla="*/ 3 h 38"/>
                  <a:gd name="T16" fmla="*/ 22 w 45"/>
                  <a:gd name="T17" fmla="*/ 5 h 38"/>
                  <a:gd name="T18" fmla="*/ 18 w 45"/>
                  <a:gd name="T19" fmla="*/ 10 h 38"/>
                  <a:gd name="T20" fmla="*/ 14 w 45"/>
                  <a:gd name="T21" fmla="*/ 8 h 38"/>
                  <a:gd name="T22" fmla="*/ 11 w 45"/>
                  <a:gd name="T23" fmla="*/ 5 h 38"/>
                  <a:gd name="T24" fmla="*/ 9 w 45"/>
                  <a:gd name="T25" fmla="*/ 6 h 38"/>
                  <a:gd name="T26" fmla="*/ 7 w 45"/>
                  <a:gd name="T27" fmla="*/ 5 h 38"/>
                  <a:gd name="T28" fmla="*/ 4 w 45"/>
                  <a:gd name="T29" fmla="*/ 6 h 38"/>
                  <a:gd name="T30" fmla="*/ 0 w 45"/>
                  <a:gd name="T31" fmla="*/ 7 h 38"/>
                  <a:gd name="T32" fmla="*/ 3 w 45"/>
                  <a:gd name="T33" fmla="*/ 8 h 38"/>
                  <a:gd name="T34" fmla="*/ 4 w 45"/>
                  <a:gd name="T35" fmla="*/ 11 h 38"/>
                  <a:gd name="T36" fmla="*/ 7 w 45"/>
                  <a:gd name="T37" fmla="*/ 14 h 38"/>
                  <a:gd name="T38" fmla="*/ 9 w 45"/>
                  <a:gd name="T39" fmla="*/ 8 h 38"/>
                  <a:gd name="T40" fmla="*/ 10 w 45"/>
                  <a:gd name="T41" fmla="*/ 12 h 38"/>
                  <a:gd name="T42" fmla="*/ 15 w 45"/>
                  <a:gd name="T43" fmla="*/ 12 h 38"/>
                  <a:gd name="T44" fmla="*/ 18 w 45"/>
                  <a:gd name="T45" fmla="*/ 15 h 38"/>
                  <a:gd name="T46" fmla="*/ 27 w 45"/>
                  <a:gd name="T47" fmla="*/ 19 h 38"/>
                  <a:gd name="T48" fmla="*/ 32 w 45"/>
                  <a:gd name="T49" fmla="*/ 22 h 38"/>
                  <a:gd name="T50" fmla="*/ 34 w 45"/>
                  <a:gd name="T51" fmla="*/ 26 h 38"/>
                  <a:gd name="T52" fmla="*/ 36 w 45"/>
                  <a:gd name="T53" fmla="*/ 27 h 38"/>
                  <a:gd name="T54" fmla="*/ 34 w 45"/>
                  <a:gd name="T55" fmla="*/ 28 h 38"/>
                  <a:gd name="T56" fmla="*/ 36 w 45"/>
                  <a:gd name="T57" fmla="*/ 29 h 38"/>
                  <a:gd name="T58" fmla="*/ 35 w 45"/>
                  <a:gd name="T59" fmla="*/ 30 h 38"/>
                  <a:gd name="T60" fmla="*/ 32 w 45"/>
                  <a:gd name="T61" fmla="*/ 31 h 38"/>
                  <a:gd name="T62" fmla="*/ 29 w 45"/>
                  <a:gd name="T63" fmla="*/ 34 h 38"/>
                  <a:gd name="T64" fmla="*/ 34 w 45"/>
                  <a:gd name="T65" fmla="*/ 35 h 38"/>
                  <a:gd name="T66" fmla="*/ 36 w 45"/>
                  <a:gd name="T67" fmla="*/ 31 h 38"/>
                  <a:gd name="T68" fmla="*/ 36 w 45"/>
                  <a:gd name="T69" fmla="*/ 33 h 38"/>
                  <a:gd name="T70" fmla="*/ 40 w 45"/>
                  <a:gd name="T71" fmla="*/ 32 h 38"/>
                  <a:gd name="T72" fmla="*/ 45 w 45"/>
                  <a:gd name="T73" fmla="*/ 38 h 38"/>
                  <a:gd name="T74" fmla="*/ 45 w 45"/>
                  <a:gd name="T75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38">
                    <a:moveTo>
                      <a:pt x="45" y="29"/>
                    </a:moveTo>
                    <a:cubicBezTo>
                      <a:pt x="45" y="28"/>
                      <a:pt x="44" y="27"/>
                      <a:pt x="45" y="26"/>
                    </a:cubicBezTo>
                    <a:cubicBezTo>
                      <a:pt x="45" y="25"/>
                      <a:pt x="45" y="25"/>
                      <a:pt x="45" y="24"/>
                    </a:cubicBezTo>
                    <a:cubicBezTo>
                      <a:pt x="45" y="21"/>
                      <a:pt x="45" y="18"/>
                      <a:pt x="45" y="15"/>
                    </a:cubicBezTo>
                    <a:cubicBezTo>
                      <a:pt x="45" y="12"/>
                      <a:pt x="45" y="9"/>
                      <a:pt x="45" y="6"/>
                    </a:cubicBezTo>
                    <a:cubicBezTo>
                      <a:pt x="45" y="6"/>
                      <a:pt x="36" y="3"/>
                      <a:pt x="35" y="3"/>
                    </a:cubicBezTo>
                    <a:cubicBezTo>
                      <a:pt x="33" y="2"/>
                      <a:pt x="32" y="1"/>
                      <a:pt x="30" y="0"/>
                    </a:cubicBezTo>
                    <a:cubicBezTo>
                      <a:pt x="27" y="0"/>
                      <a:pt x="27" y="2"/>
                      <a:pt x="26" y="3"/>
                    </a:cubicBezTo>
                    <a:cubicBezTo>
                      <a:pt x="26" y="4"/>
                      <a:pt x="23" y="4"/>
                      <a:pt x="22" y="5"/>
                    </a:cubicBezTo>
                    <a:cubicBezTo>
                      <a:pt x="21" y="7"/>
                      <a:pt x="20" y="9"/>
                      <a:pt x="18" y="10"/>
                    </a:cubicBezTo>
                    <a:cubicBezTo>
                      <a:pt x="16" y="11"/>
                      <a:pt x="14" y="10"/>
                      <a:pt x="14" y="8"/>
                    </a:cubicBezTo>
                    <a:cubicBezTo>
                      <a:pt x="13" y="6"/>
                      <a:pt x="12" y="6"/>
                      <a:pt x="11" y="5"/>
                    </a:cubicBezTo>
                    <a:cubicBezTo>
                      <a:pt x="11" y="3"/>
                      <a:pt x="10" y="5"/>
                      <a:pt x="9" y="6"/>
                    </a:cubicBezTo>
                    <a:cubicBezTo>
                      <a:pt x="8" y="6"/>
                      <a:pt x="7" y="5"/>
                      <a:pt x="7" y="5"/>
                    </a:cubicBezTo>
                    <a:cubicBezTo>
                      <a:pt x="6" y="5"/>
                      <a:pt x="5" y="6"/>
                      <a:pt x="4" y="6"/>
                    </a:cubicBezTo>
                    <a:cubicBezTo>
                      <a:pt x="4" y="7"/>
                      <a:pt x="0" y="6"/>
                      <a:pt x="0" y="7"/>
                    </a:cubicBezTo>
                    <a:cubicBezTo>
                      <a:pt x="0" y="8"/>
                      <a:pt x="2" y="8"/>
                      <a:pt x="3" y="8"/>
                    </a:cubicBezTo>
                    <a:cubicBezTo>
                      <a:pt x="4" y="9"/>
                      <a:pt x="4" y="10"/>
                      <a:pt x="4" y="11"/>
                    </a:cubicBezTo>
                    <a:cubicBezTo>
                      <a:pt x="4" y="13"/>
                      <a:pt x="7" y="13"/>
                      <a:pt x="7" y="14"/>
                    </a:cubicBezTo>
                    <a:cubicBezTo>
                      <a:pt x="7" y="12"/>
                      <a:pt x="7" y="9"/>
                      <a:pt x="9" y="8"/>
                    </a:cubicBezTo>
                    <a:cubicBezTo>
                      <a:pt x="7" y="9"/>
                      <a:pt x="8" y="11"/>
                      <a:pt x="10" y="12"/>
                    </a:cubicBezTo>
                    <a:cubicBezTo>
                      <a:pt x="12" y="13"/>
                      <a:pt x="13" y="13"/>
                      <a:pt x="15" y="12"/>
                    </a:cubicBezTo>
                    <a:cubicBezTo>
                      <a:pt x="12" y="13"/>
                      <a:pt x="17" y="15"/>
                      <a:pt x="18" y="15"/>
                    </a:cubicBezTo>
                    <a:cubicBezTo>
                      <a:pt x="21" y="16"/>
                      <a:pt x="24" y="18"/>
                      <a:pt x="27" y="19"/>
                    </a:cubicBezTo>
                    <a:cubicBezTo>
                      <a:pt x="29" y="20"/>
                      <a:pt x="31" y="21"/>
                      <a:pt x="32" y="22"/>
                    </a:cubicBezTo>
                    <a:cubicBezTo>
                      <a:pt x="32" y="24"/>
                      <a:pt x="33" y="25"/>
                      <a:pt x="34" y="26"/>
                    </a:cubicBezTo>
                    <a:cubicBezTo>
                      <a:pt x="34" y="26"/>
                      <a:pt x="36" y="27"/>
                      <a:pt x="36" y="27"/>
                    </a:cubicBezTo>
                    <a:cubicBezTo>
                      <a:pt x="36" y="27"/>
                      <a:pt x="34" y="28"/>
                      <a:pt x="34" y="28"/>
                    </a:cubicBezTo>
                    <a:cubicBezTo>
                      <a:pt x="34" y="28"/>
                      <a:pt x="36" y="28"/>
                      <a:pt x="36" y="29"/>
                    </a:cubicBezTo>
                    <a:cubicBezTo>
                      <a:pt x="36" y="28"/>
                      <a:pt x="35" y="29"/>
                      <a:pt x="35" y="30"/>
                    </a:cubicBezTo>
                    <a:cubicBezTo>
                      <a:pt x="34" y="31"/>
                      <a:pt x="33" y="30"/>
                      <a:pt x="32" y="31"/>
                    </a:cubicBezTo>
                    <a:cubicBezTo>
                      <a:pt x="31" y="31"/>
                      <a:pt x="28" y="34"/>
                      <a:pt x="29" y="34"/>
                    </a:cubicBezTo>
                    <a:cubicBezTo>
                      <a:pt x="30" y="35"/>
                      <a:pt x="32" y="35"/>
                      <a:pt x="34" y="35"/>
                    </a:cubicBezTo>
                    <a:cubicBezTo>
                      <a:pt x="34" y="34"/>
                      <a:pt x="35" y="30"/>
                      <a:pt x="36" y="31"/>
                    </a:cubicBezTo>
                    <a:cubicBezTo>
                      <a:pt x="36" y="32"/>
                      <a:pt x="33" y="33"/>
                      <a:pt x="36" y="33"/>
                    </a:cubicBezTo>
                    <a:cubicBezTo>
                      <a:pt x="38" y="34"/>
                      <a:pt x="39" y="34"/>
                      <a:pt x="40" y="32"/>
                    </a:cubicBezTo>
                    <a:cubicBezTo>
                      <a:pt x="39" y="34"/>
                      <a:pt x="44" y="37"/>
                      <a:pt x="45" y="38"/>
                    </a:cubicBezTo>
                    <a:cubicBezTo>
                      <a:pt x="45" y="35"/>
                      <a:pt x="45" y="32"/>
                      <a:pt x="45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06" name="Freeform 708">
                <a:extLst>
                  <a:ext uri="{FF2B5EF4-FFF2-40B4-BE49-F238E27FC236}">
                    <a16:creationId xmlns:a16="http://schemas.microsoft.com/office/drawing/2014/main" id="{07324385-3EA2-D94F-AD78-82E8A689DE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5075" y="9176460"/>
                <a:ext cx="477705" cy="382267"/>
              </a:xfrm>
              <a:custGeom>
                <a:avLst/>
                <a:gdLst>
                  <a:gd name="T0" fmla="*/ 50 w 51"/>
                  <a:gd name="T1" fmla="*/ 39 h 41"/>
                  <a:gd name="T2" fmla="*/ 45 w 51"/>
                  <a:gd name="T3" fmla="*/ 37 h 41"/>
                  <a:gd name="T4" fmla="*/ 47 w 51"/>
                  <a:gd name="T5" fmla="*/ 36 h 41"/>
                  <a:gd name="T6" fmla="*/ 42 w 51"/>
                  <a:gd name="T7" fmla="*/ 34 h 41"/>
                  <a:gd name="T8" fmla="*/ 38 w 51"/>
                  <a:gd name="T9" fmla="*/ 30 h 41"/>
                  <a:gd name="T10" fmla="*/ 37 w 51"/>
                  <a:gd name="T11" fmla="*/ 28 h 41"/>
                  <a:gd name="T12" fmla="*/ 34 w 51"/>
                  <a:gd name="T13" fmla="*/ 26 h 41"/>
                  <a:gd name="T14" fmla="*/ 29 w 51"/>
                  <a:gd name="T15" fmla="*/ 21 h 41"/>
                  <a:gd name="T16" fmla="*/ 34 w 51"/>
                  <a:gd name="T17" fmla="*/ 21 h 41"/>
                  <a:gd name="T18" fmla="*/ 34 w 51"/>
                  <a:gd name="T19" fmla="*/ 18 h 41"/>
                  <a:gd name="T20" fmla="*/ 31 w 51"/>
                  <a:gd name="T21" fmla="*/ 17 h 41"/>
                  <a:gd name="T22" fmla="*/ 25 w 51"/>
                  <a:gd name="T23" fmla="*/ 12 h 41"/>
                  <a:gd name="T24" fmla="*/ 19 w 51"/>
                  <a:gd name="T25" fmla="*/ 7 h 41"/>
                  <a:gd name="T26" fmla="*/ 16 w 51"/>
                  <a:gd name="T27" fmla="*/ 6 h 41"/>
                  <a:gd name="T28" fmla="*/ 13 w 51"/>
                  <a:gd name="T29" fmla="*/ 4 h 41"/>
                  <a:gd name="T30" fmla="*/ 8 w 51"/>
                  <a:gd name="T31" fmla="*/ 2 h 41"/>
                  <a:gd name="T32" fmla="*/ 1 w 51"/>
                  <a:gd name="T33" fmla="*/ 0 h 41"/>
                  <a:gd name="T34" fmla="*/ 1 w 51"/>
                  <a:gd name="T35" fmla="*/ 10 h 41"/>
                  <a:gd name="T36" fmla="*/ 1 w 51"/>
                  <a:gd name="T37" fmla="*/ 20 h 41"/>
                  <a:gd name="T38" fmla="*/ 1 w 51"/>
                  <a:gd name="T39" fmla="*/ 25 h 41"/>
                  <a:gd name="T40" fmla="*/ 1 w 51"/>
                  <a:gd name="T41" fmla="*/ 30 h 41"/>
                  <a:gd name="T42" fmla="*/ 4 w 51"/>
                  <a:gd name="T43" fmla="*/ 33 h 41"/>
                  <a:gd name="T44" fmla="*/ 13 w 51"/>
                  <a:gd name="T45" fmla="*/ 31 h 41"/>
                  <a:gd name="T46" fmla="*/ 9 w 51"/>
                  <a:gd name="T47" fmla="*/ 28 h 41"/>
                  <a:gd name="T48" fmla="*/ 14 w 51"/>
                  <a:gd name="T49" fmla="*/ 30 h 41"/>
                  <a:gd name="T50" fmla="*/ 13 w 51"/>
                  <a:gd name="T51" fmla="*/ 26 h 41"/>
                  <a:gd name="T52" fmla="*/ 15 w 51"/>
                  <a:gd name="T53" fmla="*/ 27 h 41"/>
                  <a:gd name="T54" fmla="*/ 18 w 51"/>
                  <a:gd name="T55" fmla="*/ 25 h 41"/>
                  <a:gd name="T56" fmla="*/ 26 w 51"/>
                  <a:gd name="T57" fmla="*/ 27 h 41"/>
                  <a:gd name="T58" fmla="*/ 31 w 51"/>
                  <a:gd name="T59" fmla="*/ 33 h 41"/>
                  <a:gd name="T60" fmla="*/ 36 w 51"/>
                  <a:gd name="T61" fmla="*/ 38 h 41"/>
                  <a:gd name="T62" fmla="*/ 45 w 51"/>
                  <a:gd name="T63" fmla="*/ 40 h 41"/>
                  <a:gd name="T64" fmla="*/ 48 w 51"/>
                  <a:gd name="T65" fmla="*/ 40 h 41"/>
                  <a:gd name="T66" fmla="*/ 50 w 51"/>
                  <a:gd name="T67" fmla="*/ 39 h 41"/>
                  <a:gd name="T68" fmla="*/ 50 w 51"/>
                  <a:gd name="T6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1" h="41">
                    <a:moveTo>
                      <a:pt x="50" y="39"/>
                    </a:moveTo>
                    <a:cubicBezTo>
                      <a:pt x="48" y="38"/>
                      <a:pt x="46" y="38"/>
                      <a:pt x="45" y="37"/>
                    </a:cubicBezTo>
                    <a:cubicBezTo>
                      <a:pt x="44" y="36"/>
                      <a:pt x="46" y="35"/>
                      <a:pt x="47" y="36"/>
                    </a:cubicBezTo>
                    <a:cubicBezTo>
                      <a:pt x="45" y="35"/>
                      <a:pt x="42" y="36"/>
                      <a:pt x="42" y="34"/>
                    </a:cubicBezTo>
                    <a:cubicBezTo>
                      <a:pt x="42" y="32"/>
                      <a:pt x="39" y="32"/>
                      <a:pt x="38" y="30"/>
                    </a:cubicBezTo>
                    <a:cubicBezTo>
                      <a:pt x="37" y="29"/>
                      <a:pt x="38" y="29"/>
                      <a:pt x="37" y="28"/>
                    </a:cubicBezTo>
                    <a:cubicBezTo>
                      <a:pt x="36" y="27"/>
                      <a:pt x="35" y="27"/>
                      <a:pt x="34" y="26"/>
                    </a:cubicBezTo>
                    <a:cubicBezTo>
                      <a:pt x="34" y="26"/>
                      <a:pt x="30" y="21"/>
                      <a:pt x="29" y="21"/>
                    </a:cubicBezTo>
                    <a:cubicBezTo>
                      <a:pt x="30" y="20"/>
                      <a:pt x="33" y="21"/>
                      <a:pt x="34" y="21"/>
                    </a:cubicBezTo>
                    <a:cubicBezTo>
                      <a:pt x="36" y="21"/>
                      <a:pt x="35" y="20"/>
                      <a:pt x="34" y="18"/>
                    </a:cubicBezTo>
                    <a:cubicBezTo>
                      <a:pt x="34" y="17"/>
                      <a:pt x="32" y="17"/>
                      <a:pt x="31" y="17"/>
                    </a:cubicBezTo>
                    <a:cubicBezTo>
                      <a:pt x="28" y="15"/>
                      <a:pt x="26" y="14"/>
                      <a:pt x="25" y="12"/>
                    </a:cubicBezTo>
                    <a:cubicBezTo>
                      <a:pt x="24" y="10"/>
                      <a:pt x="21" y="8"/>
                      <a:pt x="19" y="7"/>
                    </a:cubicBezTo>
                    <a:cubicBezTo>
                      <a:pt x="18" y="6"/>
                      <a:pt x="17" y="6"/>
                      <a:pt x="16" y="6"/>
                    </a:cubicBezTo>
                    <a:cubicBezTo>
                      <a:pt x="15" y="6"/>
                      <a:pt x="14" y="4"/>
                      <a:pt x="13" y="4"/>
                    </a:cubicBezTo>
                    <a:cubicBezTo>
                      <a:pt x="12" y="3"/>
                      <a:pt x="10" y="3"/>
                      <a:pt x="8" y="2"/>
                    </a:cubicBezTo>
                    <a:cubicBezTo>
                      <a:pt x="6" y="2"/>
                      <a:pt x="4" y="0"/>
                      <a:pt x="1" y="0"/>
                    </a:cubicBezTo>
                    <a:cubicBezTo>
                      <a:pt x="1" y="3"/>
                      <a:pt x="1" y="7"/>
                      <a:pt x="1" y="10"/>
                    </a:cubicBezTo>
                    <a:cubicBezTo>
                      <a:pt x="1" y="13"/>
                      <a:pt x="2" y="17"/>
                      <a:pt x="1" y="20"/>
                    </a:cubicBezTo>
                    <a:cubicBezTo>
                      <a:pt x="0" y="21"/>
                      <a:pt x="1" y="23"/>
                      <a:pt x="1" y="25"/>
                    </a:cubicBezTo>
                    <a:cubicBezTo>
                      <a:pt x="1" y="27"/>
                      <a:pt x="1" y="28"/>
                      <a:pt x="1" y="30"/>
                    </a:cubicBezTo>
                    <a:cubicBezTo>
                      <a:pt x="1" y="33"/>
                      <a:pt x="2" y="33"/>
                      <a:pt x="4" y="33"/>
                    </a:cubicBezTo>
                    <a:cubicBezTo>
                      <a:pt x="7" y="33"/>
                      <a:pt x="10" y="33"/>
                      <a:pt x="13" y="31"/>
                    </a:cubicBezTo>
                    <a:cubicBezTo>
                      <a:pt x="14" y="31"/>
                      <a:pt x="9" y="28"/>
                      <a:pt x="9" y="28"/>
                    </a:cubicBezTo>
                    <a:cubicBezTo>
                      <a:pt x="10" y="28"/>
                      <a:pt x="14" y="31"/>
                      <a:pt x="14" y="30"/>
                    </a:cubicBezTo>
                    <a:cubicBezTo>
                      <a:pt x="14" y="29"/>
                      <a:pt x="13" y="28"/>
                      <a:pt x="13" y="26"/>
                    </a:cubicBezTo>
                    <a:cubicBezTo>
                      <a:pt x="13" y="26"/>
                      <a:pt x="16" y="28"/>
                      <a:pt x="15" y="27"/>
                    </a:cubicBezTo>
                    <a:cubicBezTo>
                      <a:pt x="15" y="25"/>
                      <a:pt x="17" y="25"/>
                      <a:pt x="18" y="25"/>
                    </a:cubicBezTo>
                    <a:cubicBezTo>
                      <a:pt x="19" y="25"/>
                      <a:pt x="26" y="28"/>
                      <a:pt x="26" y="27"/>
                    </a:cubicBezTo>
                    <a:cubicBezTo>
                      <a:pt x="26" y="29"/>
                      <a:pt x="30" y="31"/>
                      <a:pt x="31" y="33"/>
                    </a:cubicBezTo>
                    <a:cubicBezTo>
                      <a:pt x="32" y="35"/>
                      <a:pt x="34" y="38"/>
                      <a:pt x="36" y="38"/>
                    </a:cubicBezTo>
                    <a:cubicBezTo>
                      <a:pt x="39" y="38"/>
                      <a:pt x="42" y="39"/>
                      <a:pt x="45" y="40"/>
                    </a:cubicBezTo>
                    <a:cubicBezTo>
                      <a:pt x="46" y="40"/>
                      <a:pt x="48" y="41"/>
                      <a:pt x="48" y="40"/>
                    </a:cubicBezTo>
                    <a:cubicBezTo>
                      <a:pt x="48" y="39"/>
                      <a:pt x="51" y="39"/>
                      <a:pt x="50" y="39"/>
                    </a:cubicBezTo>
                    <a:cubicBezTo>
                      <a:pt x="49" y="38"/>
                      <a:pt x="51" y="39"/>
                      <a:pt x="50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07" name="Freeform 709">
                <a:extLst>
                  <a:ext uri="{FF2B5EF4-FFF2-40B4-BE49-F238E27FC236}">
                    <a16:creationId xmlns:a16="http://schemas.microsoft.com/office/drawing/2014/main" id="{B68D3429-419F-B244-B7B0-E72C699B24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1005" y="8829233"/>
                <a:ext cx="477705" cy="420493"/>
              </a:xfrm>
              <a:custGeom>
                <a:avLst/>
                <a:gdLst>
                  <a:gd name="T0" fmla="*/ 33 w 51"/>
                  <a:gd name="T1" fmla="*/ 5 h 45"/>
                  <a:gd name="T2" fmla="*/ 29 w 51"/>
                  <a:gd name="T3" fmla="*/ 13 h 45"/>
                  <a:gd name="T4" fmla="*/ 20 w 51"/>
                  <a:gd name="T5" fmla="*/ 16 h 45"/>
                  <a:gd name="T6" fmla="*/ 15 w 51"/>
                  <a:gd name="T7" fmla="*/ 18 h 45"/>
                  <a:gd name="T8" fmla="*/ 10 w 51"/>
                  <a:gd name="T9" fmla="*/ 19 h 45"/>
                  <a:gd name="T10" fmla="*/ 7 w 51"/>
                  <a:gd name="T11" fmla="*/ 18 h 45"/>
                  <a:gd name="T12" fmla="*/ 3 w 51"/>
                  <a:gd name="T13" fmla="*/ 14 h 45"/>
                  <a:gd name="T14" fmla="*/ 0 w 51"/>
                  <a:gd name="T15" fmla="*/ 20 h 45"/>
                  <a:gd name="T16" fmla="*/ 4 w 51"/>
                  <a:gd name="T17" fmla="*/ 29 h 45"/>
                  <a:gd name="T18" fmla="*/ 8 w 51"/>
                  <a:gd name="T19" fmla="*/ 37 h 45"/>
                  <a:gd name="T20" fmla="*/ 13 w 51"/>
                  <a:gd name="T21" fmla="*/ 39 h 45"/>
                  <a:gd name="T22" fmla="*/ 14 w 51"/>
                  <a:gd name="T23" fmla="*/ 41 h 45"/>
                  <a:gd name="T24" fmla="*/ 19 w 51"/>
                  <a:gd name="T25" fmla="*/ 41 h 45"/>
                  <a:gd name="T26" fmla="*/ 21 w 51"/>
                  <a:gd name="T27" fmla="*/ 39 h 45"/>
                  <a:gd name="T28" fmla="*/ 25 w 51"/>
                  <a:gd name="T29" fmla="*/ 40 h 45"/>
                  <a:gd name="T30" fmla="*/ 28 w 51"/>
                  <a:gd name="T31" fmla="*/ 40 h 45"/>
                  <a:gd name="T32" fmla="*/ 31 w 51"/>
                  <a:gd name="T33" fmla="*/ 43 h 45"/>
                  <a:gd name="T34" fmla="*/ 34 w 51"/>
                  <a:gd name="T35" fmla="*/ 42 h 45"/>
                  <a:gd name="T36" fmla="*/ 36 w 51"/>
                  <a:gd name="T37" fmla="*/ 43 h 45"/>
                  <a:gd name="T38" fmla="*/ 37 w 51"/>
                  <a:gd name="T39" fmla="*/ 37 h 45"/>
                  <a:gd name="T40" fmla="*/ 37 w 51"/>
                  <a:gd name="T41" fmla="*/ 33 h 45"/>
                  <a:gd name="T42" fmla="*/ 39 w 51"/>
                  <a:gd name="T43" fmla="*/ 30 h 45"/>
                  <a:gd name="T44" fmla="*/ 42 w 51"/>
                  <a:gd name="T45" fmla="*/ 24 h 45"/>
                  <a:gd name="T46" fmla="*/ 47 w 51"/>
                  <a:gd name="T47" fmla="*/ 19 h 45"/>
                  <a:gd name="T48" fmla="*/ 49 w 51"/>
                  <a:gd name="T49" fmla="*/ 18 h 45"/>
                  <a:gd name="T50" fmla="*/ 45 w 51"/>
                  <a:gd name="T51" fmla="*/ 13 h 45"/>
                  <a:gd name="T52" fmla="*/ 42 w 51"/>
                  <a:gd name="T53" fmla="*/ 7 h 45"/>
                  <a:gd name="T54" fmla="*/ 44 w 51"/>
                  <a:gd name="T55" fmla="*/ 6 h 45"/>
                  <a:gd name="T56" fmla="*/ 44 w 51"/>
                  <a:gd name="T57" fmla="*/ 3 h 45"/>
                  <a:gd name="T58" fmla="*/ 33 w 51"/>
                  <a:gd name="T59" fmla="*/ 5 h 45"/>
                  <a:gd name="T60" fmla="*/ 33 w 51"/>
                  <a:gd name="T61" fmla="*/ 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" h="45">
                    <a:moveTo>
                      <a:pt x="33" y="5"/>
                    </a:moveTo>
                    <a:cubicBezTo>
                      <a:pt x="32" y="8"/>
                      <a:pt x="31" y="10"/>
                      <a:pt x="29" y="13"/>
                    </a:cubicBezTo>
                    <a:cubicBezTo>
                      <a:pt x="28" y="17"/>
                      <a:pt x="23" y="17"/>
                      <a:pt x="20" y="16"/>
                    </a:cubicBezTo>
                    <a:cubicBezTo>
                      <a:pt x="18" y="15"/>
                      <a:pt x="16" y="17"/>
                      <a:pt x="15" y="18"/>
                    </a:cubicBezTo>
                    <a:cubicBezTo>
                      <a:pt x="14" y="19"/>
                      <a:pt x="11" y="18"/>
                      <a:pt x="10" y="19"/>
                    </a:cubicBezTo>
                    <a:cubicBezTo>
                      <a:pt x="8" y="20"/>
                      <a:pt x="8" y="20"/>
                      <a:pt x="7" y="18"/>
                    </a:cubicBezTo>
                    <a:cubicBezTo>
                      <a:pt x="5" y="17"/>
                      <a:pt x="4" y="16"/>
                      <a:pt x="3" y="14"/>
                    </a:cubicBezTo>
                    <a:cubicBezTo>
                      <a:pt x="2" y="13"/>
                      <a:pt x="0" y="19"/>
                      <a:pt x="0" y="20"/>
                    </a:cubicBezTo>
                    <a:cubicBezTo>
                      <a:pt x="0" y="23"/>
                      <a:pt x="3" y="26"/>
                      <a:pt x="4" y="29"/>
                    </a:cubicBezTo>
                    <a:cubicBezTo>
                      <a:pt x="6" y="32"/>
                      <a:pt x="5" y="35"/>
                      <a:pt x="8" y="37"/>
                    </a:cubicBezTo>
                    <a:cubicBezTo>
                      <a:pt x="10" y="38"/>
                      <a:pt x="12" y="39"/>
                      <a:pt x="13" y="39"/>
                    </a:cubicBezTo>
                    <a:cubicBezTo>
                      <a:pt x="16" y="38"/>
                      <a:pt x="13" y="40"/>
                      <a:pt x="14" y="41"/>
                    </a:cubicBezTo>
                    <a:cubicBezTo>
                      <a:pt x="15" y="41"/>
                      <a:pt x="18" y="41"/>
                      <a:pt x="19" y="41"/>
                    </a:cubicBezTo>
                    <a:cubicBezTo>
                      <a:pt x="20" y="40"/>
                      <a:pt x="20" y="38"/>
                      <a:pt x="21" y="39"/>
                    </a:cubicBezTo>
                    <a:cubicBezTo>
                      <a:pt x="22" y="40"/>
                      <a:pt x="24" y="41"/>
                      <a:pt x="25" y="40"/>
                    </a:cubicBezTo>
                    <a:cubicBezTo>
                      <a:pt x="26" y="40"/>
                      <a:pt x="28" y="39"/>
                      <a:pt x="28" y="40"/>
                    </a:cubicBezTo>
                    <a:cubicBezTo>
                      <a:pt x="29" y="43"/>
                      <a:pt x="27" y="45"/>
                      <a:pt x="31" y="43"/>
                    </a:cubicBezTo>
                    <a:cubicBezTo>
                      <a:pt x="32" y="43"/>
                      <a:pt x="33" y="42"/>
                      <a:pt x="34" y="42"/>
                    </a:cubicBezTo>
                    <a:cubicBezTo>
                      <a:pt x="35" y="42"/>
                      <a:pt x="36" y="43"/>
                      <a:pt x="36" y="43"/>
                    </a:cubicBezTo>
                    <a:cubicBezTo>
                      <a:pt x="37" y="41"/>
                      <a:pt x="35" y="39"/>
                      <a:pt x="37" y="37"/>
                    </a:cubicBezTo>
                    <a:cubicBezTo>
                      <a:pt x="38" y="36"/>
                      <a:pt x="37" y="35"/>
                      <a:pt x="37" y="33"/>
                    </a:cubicBezTo>
                    <a:cubicBezTo>
                      <a:pt x="37" y="32"/>
                      <a:pt x="38" y="31"/>
                      <a:pt x="39" y="30"/>
                    </a:cubicBezTo>
                    <a:cubicBezTo>
                      <a:pt x="41" y="28"/>
                      <a:pt x="43" y="27"/>
                      <a:pt x="42" y="24"/>
                    </a:cubicBezTo>
                    <a:cubicBezTo>
                      <a:pt x="42" y="22"/>
                      <a:pt x="45" y="18"/>
                      <a:pt x="47" y="19"/>
                    </a:cubicBezTo>
                    <a:cubicBezTo>
                      <a:pt x="48" y="20"/>
                      <a:pt x="51" y="19"/>
                      <a:pt x="49" y="18"/>
                    </a:cubicBezTo>
                    <a:cubicBezTo>
                      <a:pt x="48" y="16"/>
                      <a:pt x="45" y="15"/>
                      <a:pt x="45" y="13"/>
                    </a:cubicBezTo>
                    <a:cubicBezTo>
                      <a:pt x="45" y="11"/>
                      <a:pt x="43" y="9"/>
                      <a:pt x="42" y="7"/>
                    </a:cubicBezTo>
                    <a:cubicBezTo>
                      <a:pt x="41" y="4"/>
                      <a:pt x="44" y="7"/>
                      <a:pt x="44" y="6"/>
                    </a:cubicBezTo>
                    <a:cubicBezTo>
                      <a:pt x="45" y="5"/>
                      <a:pt x="41" y="4"/>
                      <a:pt x="44" y="3"/>
                    </a:cubicBezTo>
                    <a:cubicBezTo>
                      <a:pt x="40" y="2"/>
                      <a:pt x="34" y="0"/>
                      <a:pt x="33" y="5"/>
                    </a:cubicBezTo>
                    <a:cubicBezTo>
                      <a:pt x="32" y="7"/>
                      <a:pt x="34" y="3"/>
                      <a:pt x="3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08" name="Freeform 710">
                <a:extLst>
                  <a:ext uri="{FF2B5EF4-FFF2-40B4-BE49-F238E27FC236}">
                    <a16:creationId xmlns:a16="http://schemas.microsoft.com/office/drawing/2014/main" id="{1DF0AEDA-4FFA-C846-9D64-3A5D6B47CD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9666" y="8717737"/>
                <a:ext cx="458598" cy="299443"/>
              </a:xfrm>
              <a:custGeom>
                <a:avLst/>
                <a:gdLst>
                  <a:gd name="T0" fmla="*/ 45 w 49"/>
                  <a:gd name="T1" fmla="*/ 10 h 32"/>
                  <a:gd name="T2" fmla="*/ 47 w 49"/>
                  <a:gd name="T3" fmla="*/ 8 h 32"/>
                  <a:gd name="T4" fmla="*/ 43 w 49"/>
                  <a:gd name="T5" fmla="*/ 7 h 32"/>
                  <a:gd name="T6" fmla="*/ 42 w 49"/>
                  <a:gd name="T7" fmla="*/ 6 h 32"/>
                  <a:gd name="T8" fmla="*/ 41 w 49"/>
                  <a:gd name="T9" fmla="*/ 6 h 32"/>
                  <a:gd name="T10" fmla="*/ 41 w 49"/>
                  <a:gd name="T11" fmla="*/ 4 h 32"/>
                  <a:gd name="T12" fmla="*/ 39 w 49"/>
                  <a:gd name="T13" fmla="*/ 2 h 32"/>
                  <a:gd name="T14" fmla="*/ 37 w 49"/>
                  <a:gd name="T15" fmla="*/ 2 h 32"/>
                  <a:gd name="T16" fmla="*/ 36 w 49"/>
                  <a:gd name="T17" fmla="*/ 1 h 32"/>
                  <a:gd name="T18" fmla="*/ 32 w 49"/>
                  <a:gd name="T19" fmla="*/ 6 h 32"/>
                  <a:gd name="T20" fmla="*/ 30 w 49"/>
                  <a:gd name="T21" fmla="*/ 8 h 32"/>
                  <a:gd name="T22" fmla="*/ 29 w 49"/>
                  <a:gd name="T23" fmla="*/ 9 h 32"/>
                  <a:gd name="T24" fmla="*/ 29 w 49"/>
                  <a:gd name="T25" fmla="*/ 10 h 32"/>
                  <a:gd name="T26" fmla="*/ 25 w 49"/>
                  <a:gd name="T27" fmla="*/ 12 h 32"/>
                  <a:gd name="T28" fmla="*/ 25 w 49"/>
                  <a:gd name="T29" fmla="*/ 15 h 32"/>
                  <a:gd name="T30" fmla="*/ 27 w 49"/>
                  <a:gd name="T31" fmla="*/ 14 h 32"/>
                  <a:gd name="T32" fmla="*/ 29 w 49"/>
                  <a:gd name="T33" fmla="*/ 13 h 32"/>
                  <a:gd name="T34" fmla="*/ 28 w 49"/>
                  <a:gd name="T35" fmla="*/ 11 h 32"/>
                  <a:gd name="T36" fmla="*/ 29 w 49"/>
                  <a:gd name="T37" fmla="*/ 13 h 32"/>
                  <a:gd name="T38" fmla="*/ 26 w 49"/>
                  <a:gd name="T39" fmla="*/ 14 h 32"/>
                  <a:gd name="T40" fmla="*/ 23 w 49"/>
                  <a:gd name="T41" fmla="*/ 13 h 32"/>
                  <a:gd name="T42" fmla="*/ 14 w 49"/>
                  <a:gd name="T43" fmla="*/ 20 h 32"/>
                  <a:gd name="T44" fmla="*/ 9 w 49"/>
                  <a:gd name="T45" fmla="*/ 23 h 32"/>
                  <a:gd name="T46" fmla="*/ 7 w 49"/>
                  <a:gd name="T47" fmla="*/ 26 h 32"/>
                  <a:gd name="T48" fmla="*/ 9 w 49"/>
                  <a:gd name="T49" fmla="*/ 28 h 32"/>
                  <a:gd name="T50" fmla="*/ 0 w 49"/>
                  <a:gd name="T51" fmla="*/ 26 h 32"/>
                  <a:gd name="T52" fmla="*/ 5 w 49"/>
                  <a:gd name="T53" fmla="*/ 32 h 32"/>
                  <a:gd name="T54" fmla="*/ 7 w 49"/>
                  <a:gd name="T55" fmla="*/ 31 h 32"/>
                  <a:gd name="T56" fmla="*/ 12 w 49"/>
                  <a:gd name="T57" fmla="*/ 30 h 32"/>
                  <a:gd name="T58" fmla="*/ 20 w 49"/>
                  <a:gd name="T59" fmla="*/ 29 h 32"/>
                  <a:gd name="T60" fmla="*/ 27 w 49"/>
                  <a:gd name="T61" fmla="*/ 24 h 32"/>
                  <a:gd name="T62" fmla="*/ 30 w 49"/>
                  <a:gd name="T63" fmla="*/ 18 h 32"/>
                  <a:gd name="T64" fmla="*/ 34 w 49"/>
                  <a:gd name="T65" fmla="*/ 14 h 32"/>
                  <a:gd name="T66" fmla="*/ 43 w 49"/>
                  <a:gd name="T67" fmla="*/ 14 h 32"/>
                  <a:gd name="T68" fmla="*/ 45 w 49"/>
                  <a:gd name="T69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" h="32">
                    <a:moveTo>
                      <a:pt x="45" y="10"/>
                    </a:moveTo>
                    <a:cubicBezTo>
                      <a:pt x="48" y="10"/>
                      <a:pt x="49" y="9"/>
                      <a:pt x="47" y="8"/>
                    </a:cubicBezTo>
                    <a:cubicBezTo>
                      <a:pt x="45" y="7"/>
                      <a:pt x="45" y="6"/>
                      <a:pt x="43" y="7"/>
                    </a:cubicBezTo>
                    <a:cubicBezTo>
                      <a:pt x="42" y="8"/>
                      <a:pt x="43" y="7"/>
                      <a:pt x="42" y="6"/>
                    </a:cubicBezTo>
                    <a:cubicBezTo>
                      <a:pt x="42" y="6"/>
                      <a:pt x="41" y="6"/>
                      <a:pt x="41" y="6"/>
                    </a:cubicBezTo>
                    <a:cubicBezTo>
                      <a:pt x="41" y="6"/>
                      <a:pt x="41" y="4"/>
                      <a:pt x="41" y="4"/>
                    </a:cubicBezTo>
                    <a:cubicBezTo>
                      <a:pt x="40" y="3"/>
                      <a:pt x="39" y="2"/>
                      <a:pt x="39" y="2"/>
                    </a:cubicBezTo>
                    <a:cubicBezTo>
                      <a:pt x="37" y="0"/>
                      <a:pt x="38" y="1"/>
                      <a:pt x="37" y="2"/>
                    </a:cubicBezTo>
                    <a:cubicBezTo>
                      <a:pt x="36" y="3"/>
                      <a:pt x="36" y="1"/>
                      <a:pt x="36" y="1"/>
                    </a:cubicBezTo>
                    <a:cubicBezTo>
                      <a:pt x="35" y="1"/>
                      <a:pt x="32" y="5"/>
                      <a:pt x="32" y="6"/>
                    </a:cubicBezTo>
                    <a:cubicBezTo>
                      <a:pt x="31" y="6"/>
                      <a:pt x="30" y="7"/>
                      <a:pt x="30" y="8"/>
                    </a:cubicBezTo>
                    <a:cubicBezTo>
                      <a:pt x="29" y="8"/>
                      <a:pt x="29" y="9"/>
                      <a:pt x="2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1"/>
                      <a:pt x="26" y="11"/>
                      <a:pt x="25" y="12"/>
                    </a:cubicBezTo>
                    <a:cubicBezTo>
                      <a:pt x="22" y="12"/>
                      <a:pt x="23" y="14"/>
                      <a:pt x="25" y="15"/>
                    </a:cubicBezTo>
                    <a:cubicBezTo>
                      <a:pt x="27" y="17"/>
                      <a:pt x="26" y="15"/>
                      <a:pt x="27" y="14"/>
                    </a:cubicBezTo>
                    <a:cubicBezTo>
                      <a:pt x="27" y="13"/>
                      <a:pt x="29" y="13"/>
                      <a:pt x="29" y="13"/>
                    </a:cubicBezTo>
                    <a:cubicBezTo>
                      <a:pt x="29" y="13"/>
                      <a:pt x="28" y="12"/>
                      <a:pt x="28" y="11"/>
                    </a:cubicBezTo>
                    <a:cubicBezTo>
                      <a:pt x="28" y="12"/>
                      <a:pt x="29" y="13"/>
                      <a:pt x="29" y="13"/>
                    </a:cubicBezTo>
                    <a:cubicBezTo>
                      <a:pt x="29" y="13"/>
                      <a:pt x="27" y="13"/>
                      <a:pt x="26" y="14"/>
                    </a:cubicBezTo>
                    <a:cubicBezTo>
                      <a:pt x="26" y="17"/>
                      <a:pt x="24" y="14"/>
                      <a:pt x="23" y="13"/>
                    </a:cubicBezTo>
                    <a:cubicBezTo>
                      <a:pt x="20" y="16"/>
                      <a:pt x="18" y="19"/>
                      <a:pt x="14" y="20"/>
                    </a:cubicBezTo>
                    <a:cubicBezTo>
                      <a:pt x="12" y="21"/>
                      <a:pt x="10" y="21"/>
                      <a:pt x="9" y="23"/>
                    </a:cubicBezTo>
                    <a:cubicBezTo>
                      <a:pt x="8" y="24"/>
                      <a:pt x="8" y="25"/>
                      <a:pt x="7" y="26"/>
                    </a:cubicBezTo>
                    <a:cubicBezTo>
                      <a:pt x="7" y="27"/>
                      <a:pt x="9" y="28"/>
                      <a:pt x="9" y="28"/>
                    </a:cubicBezTo>
                    <a:cubicBezTo>
                      <a:pt x="8" y="29"/>
                      <a:pt x="1" y="26"/>
                      <a:pt x="0" y="26"/>
                    </a:cubicBezTo>
                    <a:cubicBezTo>
                      <a:pt x="1" y="28"/>
                      <a:pt x="3" y="31"/>
                      <a:pt x="5" y="32"/>
                    </a:cubicBezTo>
                    <a:cubicBezTo>
                      <a:pt x="6" y="32"/>
                      <a:pt x="7" y="31"/>
                      <a:pt x="7" y="31"/>
                    </a:cubicBezTo>
                    <a:cubicBezTo>
                      <a:pt x="9" y="30"/>
                      <a:pt x="12" y="31"/>
                      <a:pt x="12" y="30"/>
                    </a:cubicBezTo>
                    <a:cubicBezTo>
                      <a:pt x="15" y="27"/>
                      <a:pt x="17" y="28"/>
                      <a:pt x="20" y="29"/>
                    </a:cubicBezTo>
                    <a:cubicBezTo>
                      <a:pt x="23" y="29"/>
                      <a:pt x="26" y="27"/>
                      <a:pt x="27" y="24"/>
                    </a:cubicBezTo>
                    <a:cubicBezTo>
                      <a:pt x="28" y="22"/>
                      <a:pt x="29" y="20"/>
                      <a:pt x="30" y="18"/>
                    </a:cubicBezTo>
                    <a:cubicBezTo>
                      <a:pt x="30" y="15"/>
                      <a:pt x="31" y="14"/>
                      <a:pt x="34" y="14"/>
                    </a:cubicBezTo>
                    <a:cubicBezTo>
                      <a:pt x="37" y="14"/>
                      <a:pt x="40" y="15"/>
                      <a:pt x="43" y="14"/>
                    </a:cubicBezTo>
                    <a:cubicBezTo>
                      <a:pt x="47" y="13"/>
                      <a:pt x="40" y="10"/>
                      <a:pt x="45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09" name="Freeform 711">
                <a:extLst>
                  <a:ext uri="{FF2B5EF4-FFF2-40B4-BE49-F238E27FC236}">
                    <a16:creationId xmlns:a16="http://schemas.microsoft.com/office/drawing/2014/main" id="{129C7DDF-FB38-9D4C-BFE2-2944994584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6552" y="7679245"/>
                <a:ext cx="159234" cy="92381"/>
              </a:xfrm>
              <a:custGeom>
                <a:avLst/>
                <a:gdLst>
                  <a:gd name="T0" fmla="*/ 2 w 17"/>
                  <a:gd name="T1" fmla="*/ 8 h 10"/>
                  <a:gd name="T2" fmla="*/ 7 w 17"/>
                  <a:gd name="T3" fmla="*/ 9 h 10"/>
                  <a:gd name="T4" fmla="*/ 12 w 17"/>
                  <a:gd name="T5" fmla="*/ 9 h 10"/>
                  <a:gd name="T6" fmla="*/ 16 w 17"/>
                  <a:gd name="T7" fmla="*/ 8 h 10"/>
                  <a:gd name="T8" fmla="*/ 15 w 17"/>
                  <a:gd name="T9" fmla="*/ 3 h 10"/>
                  <a:gd name="T10" fmla="*/ 10 w 17"/>
                  <a:gd name="T11" fmla="*/ 3 h 10"/>
                  <a:gd name="T12" fmla="*/ 6 w 17"/>
                  <a:gd name="T13" fmla="*/ 1 h 10"/>
                  <a:gd name="T14" fmla="*/ 2 w 17"/>
                  <a:gd name="T15" fmla="*/ 8 h 10"/>
                  <a:gd name="T16" fmla="*/ 2 w 17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2" y="8"/>
                    </a:moveTo>
                    <a:cubicBezTo>
                      <a:pt x="3" y="9"/>
                      <a:pt x="6" y="10"/>
                      <a:pt x="7" y="9"/>
                    </a:cubicBezTo>
                    <a:cubicBezTo>
                      <a:pt x="9" y="8"/>
                      <a:pt x="10" y="10"/>
                      <a:pt x="12" y="9"/>
                    </a:cubicBezTo>
                    <a:cubicBezTo>
                      <a:pt x="13" y="9"/>
                      <a:pt x="17" y="9"/>
                      <a:pt x="16" y="8"/>
                    </a:cubicBezTo>
                    <a:cubicBezTo>
                      <a:pt x="15" y="6"/>
                      <a:pt x="14" y="5"/>
                      <a:pt x="15" y="3"/>
                    </a:cubicBezTo>
                    <a:cubicBezTo>
                      <a:pt x="13" y="2"/>
                      <a:pt x="11" y="4"/>
                      <a:pt x="10" y="3"/>
                    </a:cubicBezTo>
                    <a:cubicBezTo>
                      <a:pt x="9" y="2"/>
                      <a:pt x="7" y="0"/>
                      <a:pt x="6" y="1"/>
                    </a:cubicBezTo>
                    <a:cubicBezTo>
                      <a:pt x="4" y="3"/>
                      <a:pt x="0" y="6"/>
                      <a:pt x="2" y="8"/>
                    </a:cubicBezTo>
                    <a:cubicBezTo>
                      <a:pt x="3" y="9"/>
                      <a:pt x="1" y="7"/>
                      <a:pt x="2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10" name="Freeform 712">
                <a:extLst>
                  <a:ext uri="{FF2B5EF4-FFF2-40B4-BE49-F238E27FC236}">
                    <a16:creationId xmlns:a16="http://schemas.microsoft.com/office/drawing/2014/main" id="{7D7BB385-9A93-3B41-AA6A-EBC317473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0310" y="7574124"/>
                <a:ext cx="347130" cy="216615"/>
              </a:xfrm>
              <a:custGeom>
                <a:avLst/>
                <a:gdLst>
                  <a:gd name="T0" fmla="*/ 1 w 37"/>
                  <a:gd name="T1" fmla="*/ 3 h 23"/>
                  <a:gd name="T2" fmla="*/ 0 w 37"/>
                  <a:gd name="T3" fmla="*/ 9 h 23"/>
                  <a:gd name="T4" fmla="*/ 5 w 37"/>
                  <a:gd name="T5" fmla="*/ 13 h 23"/>
                  <a:gd name="T6" fmla="*/ 7 w 37"/>
                  <a:gd name="T7" fmla="*/ 14 h 23"/>
                  <a:gd name="T8" fmla="*/ 12 w 37"/>
                  <a:gd name="T9" fmla="*/ 15 h 23"/>
                  <a:gd name="T10" fmla="*/ 15 w 37"/>
                  <a:gd name="T11" fmla="*/ 16 h 23"/>
                  <a:gd name="T12" fmla="*/ 19 w 37"/>
                  <a:gd name="T13" fmla="*/ 16 h 23"/>
                  <a:gd name="T14" fmla="*/ 22 w 37"/>
                  <a:gd name="T15" fmla="*/ 19 h 23"/>
                  <a:gd name="T16" fmla="*/ 26 w 37"/>
                  <a:gd name="T17" fmla="*/ 20 h 23"/>
                  <a:gd name="T18" fmla="*/ 29 w 37"/>
                  <a:gd name="T19" fmla="*/ 22 h 23"/>
                  <a:gd name="T20" fmla="*/ 32 w 37"/>
                  <a:gd name="T21" fmla="*/ 20 h 23"/>
                  <a:gd name="T22" fmla="*/ 35 w 37"/>
                  <a:gd name="T23" fmla="*/ 22 h 23"/>
                  <a:gd name="T24" fmla="*/ 37 w 37"/>
                  <a:gd name="T25" fmla="*/ 21 h 23"/>
                  <a:gd name="T26" fmla="*/ 37 w 37"/>
                  <a:gd name="T27" fmla="*/ 18 h 23"/>
                  <a:gd name="T28" fmla="*/ 37 w 37"/>
                  <a:gd name="T29" fmla="*/ 14 h 23"/>
                  <a:gd name="T30" fmla="*/ 32 w 37"/>
                  <a:gd name="T31" fmla="*/ 14 h 23"/>
                  <a:gd name="T32" fmla="*/ 31 w 37"/>
                  <a:gd name="T33" fmla="*/ 13 h 23"/>
                  <a:gd name="T34" fmla="*/ 28 w 37"/>
                  <a:gd name="T35" fmla="*/ 13 h 23"/>
                  <a:gd name="T36" fmla="*/ 26 w 37"/>
                  <a:gd name="T37" fmla="*/ 12 h 23"/>
                  <a:gd name="T38" fmla="*/ 24 w 37"/>
                  <a:gd name="T39" fmla="*/ 12 h 23"/>
                  <a:gd name="T40" fmla="*/ 20 w 37"/>
                  <a:gd name="T41" fmla="*/ 10 h 23"/>
                  <a:gd name="T42" fmla="*/ 18 w 37"/>
                  <a:gd name="T43" fmla="*/ 8 h 23"/>
                  <a:gd name="T44" fmla="*/ 16 w 37"/>
                  <a:gd name="T45" fmla="*/ 7 h 23"/>
                  <a:gd name="T46" fmla="*/ 10 w 37"/>
                  <a:gd name="T47" fmla="*/ 2 h 23"/>
                  <a:gd name="T48" fmla="*/ 8 w 37"/>
                  <a:gd name="T49" fmla="*/ 0 h 23"/>
                  <a:gd name="T50" fmla="*/ 5 w 37"/>
                  <a:gd name="T51" fmla="*/ 2 h 23"/>
                  <a:gd name="T52" fmla="*/ 4 w 37"/>
                  <a:gd name="T53" fmla="*/ 2 h 23"/>
                  <a:gd name="T54" fmla="*/ 1 w 37"/>
                  <a:gd name="T55" fmla="*/ 3 h 23"/>
                  <a:gd name="T56" fmla="*/ 1 w 37"/>
                  <a:gd name="T57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23">
                    <a:moveTo>
                      <a:pt x="1" y="3"/>
                    </a:moveTo>
                    <a:cubicBezTo>
                      <a:pt x="0" y="4"/>
                      <a:pt x="0" y="8"/>
                      <a:pt x="0" y="9"/>
                    </a:cubicBezTo>
                    <a:cubicBezTo>
                      <a:pt x="1" y="10"/>
                      <a:pt x="4" y="11"/>
                      <a:pt x="5" y="13"/>
                    </a:cubicBezTo>
                    <a:cubicBezTo>
                      <a:pt x="6" y="13"/>
                      <a:pt x="7" y="14"/>
                      <a:pt x="7" y="14"/>
                    </a:cubicBezTo>
                    <a:cubicBezTo>
                      <a:pt x="9" y="15"/>
                      <a:pt x="10" y="14"/>
                      <a:pt x="12" y="15"/>
                    </a:cubicBezTo>
                    <a:cubicBezTo>
                      <a:pt x="13" y="15"/>
                      <a:pt x="14" y="16"/>
                      <a:pt x="15" y="16"/>
                    </a:cubicBezTo>
                    <a:cubicBezTo>
                      <a:pt x="16" y="16"/>
                      <a:pt x="18" y="16"/>
                      <a:pt x="19" y="16"/>
                    </a:cubicBezTo>
                    <a:cubicBezTo>
                      <a:pt x="20" y="17"/>
                      <a:pt x="21" y="18"/>
                      <a:pt x="22" y="19"/>
                    </a:cubicBezTo>
                    <a:cubicBezTo>
                      <a:pt x="23" y="19"/>
                      <a:pt x="25" y="19"/>
                      <a:pt x="26" y="20"/>
                    </a:cubicBezTo>
                    <a:cubicBezTo>
                      <a:pt x="27" y="20"/>
                      <a:pt x="28" y="22"/>
                      <a:pt x="29" y="22"/>
                    </a:cubicBezTo>
                    <a:cubicBezTo>
                      <a:pt x="30" y="22"/>
                      <a:pt x="31" y="20"/>
                      <a:pt x="32" y="20"/>
                    </a:cubicBezTo>
                    <a:cubicBezTo>
                      <a:pt x="33" y="21"/>
                      <a:pt x="33" y="23"/>
                      <a:pt x="35" y="22"/>
                    </a:cubicBezTo>
                    <a:cubicBezTo>
                      <a:pt x="35" y="22"/>
                      <a:pt x="37" y="21"/>
                      <a:pt x="37" y="21"/>
                    </a:cubicBezTo>
                    <a:cubicBezTo>
                      <a:pt x="37" y="20"/>
                      <a:pt x="37" y="19"/>
                      <a:pt x="37" y="18"/>
                    </a:cubicBezTo>
                    <a:cubicBezTo>
                      <a:pt x="36" y="17"/>
                      <a:pt x="37" y="16"/>
                      <a:pt x="37" y="14"/>
                    </a:cubicBezTo>
                    <a:cubicBezTo>
                      <a:pt x="35" y="14"/>
                      <a:pt x="34" y="15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30" y="13"/>
                      <a:pt x="29" y="14"/>
                      <a:pt x="28" y="13"/>
                    </a:cubicBezTo>
                    <a:cubicBezTo>
                      <a:pt x="28" y="13"/>
                      <a:pt x="27" y="12"/>
                      <a:pt x="26" y="12"/>
                    </a:cubicBezTo>
                    <a:cubicBezTo>
                      <a:pt x="25" y="12"/>
                      <a:pt x="24" y="14"/>
                      <a:pt x="24" y="12"/>
                    </a:cubicBezTo>
                    <a:cubicBezTo>
                      <a:pt x="22" y="10"/>
                      <a:pt x="21" y="11"/>
                      <a:pt x="20" y="10"/>
                    </a:cubicBezTo>
                    <a:cubicBezTo>
                      <a:pt x="19" y="9"/>
                      <a:pt x="19" y="8"/>
                      <a:pt x="18" y="8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4" y="6"/>
                      <a:pt x="11" y="4"/>
                      <a:pt x="10" y="2"/>
                    </a:cubicBezTo>
                    <a:cubicBezTo>
                      <a:pt x="10" y="1"/>
                      <a:pt x="9" y="0"/>
                      <a:pt x="8" y="0"/>
                    </a:cubicBezTo>
                    <a:cubicBezTo>
                      <a:pt x="6" y="0"/>
                      <a:pt x="6" y="1"/>
                      <a:pt x="5" y="2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3"/>
                      <a:pt x="2" y="3"/>
                      <a:pt x="1" y="3"/>
                    </a:cubicBezTo>
                    <a:cubicBezTo>
                      <a:pt x="0" y="4"/>
                      <a:pt x="2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11" name="Freeform 713">
                <a:extLst>
                  <a:ext uri="{FF2B5EF4-FFF2-40B4-BE49-F238E27FC236}">
                    <a16:creationId xmlns:a16="http://schemas.microsoft.com/office/drawing/2014/main" id="{1B54807E-0857-1B4E-B61D-3CF1BC944A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2089" y="8360956"/>
                <a:ext cx="261144" cy="216615"/>
              </a:xfrm>
              <a:custGeom>
                <a:avLst/>
                <a:gdLst>
                  <a:gd name="T0" fmla="*/ 14 w 28"/>
                  <a:gd name="T1" fmla="*/ 19 h 23"/>
                  <a:gd name="T2" fmla="*/ 19 w 28"/>
                  <a:gd name="T3" fmla="*/ 18 h 23"/>
                  <a:gd name="T4" fmla="*/ 19 w 28"/>
                  <a:gd name="T5" fmla="*/ 15 h 23"/>
                  <a:gd name="T6" fmla="*/ 21 w 28"/>
                  <a:gd name="T7" fmla="*/ 14 h 23"/>
                  <a:gd name="T8" fmla="*/ 24 w 28"/>
                  <a:gd name="T9" fmla="*/ 12 h 23"/>
                  <a:gd name="T10" fmla="*/ 27 w 28"/>
                  <a:gd name="T11" fmla="*/ 9 h 23"/>
                  <a:gd name="T12" fmla="*/ 26 w 28"/>
                  <a:gd name="T13" fmla="*/ 1 h 23"/>
                  <a:gd name="T14" fmla="*/ 22 w 28"/>
                  <a:gd name="T15" fmla="*/ 1 h 23"/>
                  <a:gd name="T16" fmla="*/ 19 w 28"/>
                  <a:gd name="T17" fmla="*/ 2 h 23"/>
                  <a:gd name="T18" fmla="*/ 17 w 28"/>
                  <a:gd name="T19" fmla="*/ 2 h 23"/>
                  <a:gd name="T20" fmla="*/ 3 w 28"/>
                  <a:gd name="T21" fmla="*/ 3 h 23"/>
                  <a:gd name="T22" fmla="*/ 0 w 28"/>
                  <a:gd name="T23" fmla="*/ 7 h 23"/>
                  <a:gd name="T24" fmla="*/ 1 w 28"/>
                  <a:gd name="T25" fmla="*/ 10 h 23"/>
                  <a:gd name="T26" fmla="*/ 3 w 28"/>
                  <a:gd name="T27" fmla="*/ 14 h 23"/>
                  <a:gd name="T28" fmla="*/ 5 w 28"/>
                  <a:gd name="T29" fmla="*/ 18 h 23"/>
                  <a:gd name="T30" fmla="*/ 6 w 28"/>
                  <a:gd name="T31" fmla="*/ 19 h 23"/>
                  <a:gd name="T32" fmla="*/ 7 w 28"/>
                  <a:gd name="T33" fmla="*/ 21 h 23"/>
                  <a:gd name="T34" fmla="*/ 8 w 28"/>
                  <a:gd name="T35" fmla="*/ 23 h 23"/>
                  <a:gd name="T36" fmla="*/ 14 w 28"/>
                  <a:gd name="T37" fmla="*/ 19 h 23"/>
                  <a:gd name="T38" fmla="*/ 14 w 28"/>
                  <a:gd name="T39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" h="23">
                    <a:moveTo>
                      <a:pt x="14" y="19"/>
                    </a:moveTo>
                    <a:cubicBezTo>
                      <a:pt x="14" y="18"/>
                      <a:pt x="20" y="20"/>
                      <a:pt x="19" y="18"/>
                    </a:cubicBezTo>
                    <a:cubicBezTo>
                      <a:pt x="19" y="18"/>
                      <a:pt x="18" y="15"/>
                      <a:pt x="19" y="15"/>
                    </a:cubicBezTo>
                    <a:cubicBezTo>
                      <a:pt x="20" y="15"/>
                      <a:pt x="21" y="16"/>
                      <a:pt x="21" y="14"/>
                    </a:cubicBezTo>
                    <a:cubicBezTo>
                      <a:pt x="21" y="12"/>
                      <a:pt x="23" y="13"/>
                      <a:pt x="24" y="12"/>
                    </a:cubicBezTo>
                    <a:cubicBezTo>
                      <a:pt x="26" y="12"/>
                      <a:pt x="26" y="10"/>
                      <a:pt x="27" y="9"/>
                    </a:cubicBezTo>
                    <a:cubicBezTo>
                      <a:pt x="28" y="7"/>
                      <a:pt x="25" y="2"/>
                      <a:pt x="26" y="1"/>
                    </a:cubicBezTo>
                    <a:cubicBezTo>
                      <a:pt x="24" y="2"/>
                      <a:pt x="24" y="2"/>
                      <a:pt x="22" y="1"/>
                    </a:cubicBezTo>
                    <a:cubicBezTo>
                      <a:pt x="21" y="0"/>
                      <a:pt x="19" y="2"/>
                      <a:pt x="19" y="2"/>
                    </a:cubicBezTo>
                    <a:cubicBezTo>
                      <a:pt x="19" y="4"/>
                      <a:pt x="17" y="2"/>
                      <a:pt x="17" y="2"/>
                    </a:cubicBezTo>
                    <a:cubicBezTo>
                      <a:pt x="13" y="1"/>
                      <a:pt x="6" y="0"/>
                      <a:pt x="3" y="3"/>
                    </a:cubicBezTo>
                    <a:cubicBezTo>
                      <a:pt x="2" y="4"/>
                      <a:pt x="0" y="5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3" y="11"/>
                      <a:pt x="3" y="13"/>
                      <a:pt x="3" y="14"/>
                    </a:cubicBezTo>
                    <a:cubicBezTo>
                      <a:pt x="4" y="16"/>
                      <a:pt x="4" y="17"/>
                      <a:pt x="5" y="18"/>
                    </a:cubicBezTo>
                    <a:cubicBezTo>
                      <a:pt x="5" y="19"/>
                      <a:pt x="6" y="18"/>
                      <a:pt x="6" y="19"/>
                    </a:cubicBezTo>
                    <a:cubicBezTo>
                      <a:pt x="7" y="19"/>
                      <a:pt x="6" y="20"/>
                      <a:pt x="7" y="21"/>
                    </a:cubicBezTo>
                    <a:cubicBezTo>
                      <a:pt x="9" y="21"/>
                      <a:pt x="8" y="22"/>
                      <a:pt x="8" y="23"/>
                    </a:cubicBezTo>
                    <a:cubicBezTo>
                      <a:pt x="8" y="22"/>
                      <a:pt x="14" y="20"/>
                      <a:pt x="14" y="19"/>
                    </a:cubicBezTo>
                    <a:cubicBezTo>
                      <a:pt x="14" y="19"/>
                      <a:pt x="14" y="20"/>
                      <a:pt x="14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12" name="Freeform 714">
                <a:extLst>
                  <a:ext uri="{FF2B5EF4-FFF2-40B4-BE49-F238E27FC236}">
                    <a16:creationId xmlns:a16="http://schemas.microsoft.com/office/drawing/2014/main" id="{598F703C-DE3F-6A45-9A90-04F90CDE6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0176" y="8743219"/>
                <a:ext cx="207004" cy="245290"/>
              </a:xfrm>
              <a:custGeom>
                <a:avLst/>
                <a:gdLst>
                  <a:gd name="T0" fmla="*/ 10 w 22"/>
                  <a:gd name="T1" fmla="*/ 3 h 26"/>
                  <a:gd name="T2" fmla="*/ 7 w 22"/>
                  <a:gd name="T3" fmla="*/ 4 h 26"/>
                  <a:gd name="T4" fmla="*/ 6 w 22"/>
                  <a:gd name="T5" fmla="*/ 4 h 26"/>
                  <a:gd name="T6" fmla="*/ 5 w 22"/>
                  <a:gd name="T7" fmla="*/ 1 h 26"/>
                  <a:gd name="T8" fmla="*/ 0 w 22"/>
                  <a:gd name="T9" fmla="*/ 0 h 26"/>
                  <a:gd name="T10" fmla="*/ 1 w 22"/>
                  <a:gd name="T11" fmla="*/ 6 h 26"/>
                  <a:gd name="T12" fmla="*/ 4 w 22"/>
                  <a:gd name="T13" fmla="*/ 14 h 26"/>
                  <a:gd name="T14" fmla="*/ 9 w 22"/>
                  <a:gd name="T15" fmla="*/ 21 h 26"/>
                  <a:gd name="T16" fmla="*/ 19 w 22"/>
                  <a:gd name="T17" fmla="*/ 26 h 26"/>
                  <a:gd name="T18" fmla="*/ 20 w 22"/>
                  <a:gd name="T19" fmla="*/ 23 h 26"/>
                  <a:gd name="T20" fmla="*/ 16 w 22"/>
                  <a:gd name="T21" fmla="*/ 14 h 26"/>
                  <a:gd name="T22" fmla="*/ 16 w 22"/>
                  <a:gd name="T23" fmla="*/ 6 h 26"/>
                  <a:gd name="T24" fmla="*/ 10 w 22"/>
                  <a:gd name="T25" fmla="*/ 3 h 26"/>
                  <a:gd name="T26" fmla="*/ 10 w 22"/>
                  <a:gd name="T2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6">
                    <a:moveTo>
                      <a:pt x="10" y="3"/>
                    </a:moveTo>
                    <a:cubicBezTo>
                      <a:pt x="9" y="3"/>
                      <a:pt x="8" y="4"/>
                      <a:pt x="7" y="4"/>
                    </a:cubicBezTo>
                    <a:cubicBezTo>
                      <a:pt x="7" y="3"/>
                      <a:pt x="6" y="4"/>
                      <a:pt x="6" y="4"/>
                    </a:cubicBezTo>
                    <a:cubicBezTo>
                      <a:pt x="5" y="4"/>
                      <a:pt x="5" y="2"/>
                      <a:pt x="5" y="1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1" y="1"/>
                      <a:pt x="1" y="4"/>
                      <a:pt x="1" y="6"/>
                    </a:cubicBezTo>
                    <a:cubicBezTo>
                      <a:pt x="2" y="8"/>
                      <a:pt x="3" y="11"/>
                      <a:pt x="4" y="14"/>
                    </a:cubicBezTo>
                    <a:cubicBezTo>
                      <a:pt x="6" y="16"/>
                      <a:pt x="7" y="19"/>
                      <a:pt x="9" y="21"/>
                    </a:cubicBezTo>
                    <a:cubicBezTo>
                      <a:pt x="12" y="22"/>
                      <a:pt x="15" y="26"/>
                      <a:pt x="19" y="26"/>
                    </a:cubicBezTo>
                    <a:cubicBezTo>
                      <a:pt x="22" y="26"/>
                      <a:pt x="21" y="25"/>
                      <a:pt x="20" y="23"/>
                    </a:cubicBezTo>
                    <a:cubicBezTo>
                      <a:pt x="18" y="20"/>
                      <a:pt x="16" y="18"/>
                      <a:pt x="16" y="14"/>
                    </a:cubicBezTo>
                    <a:cubicBezTo>
                      <a:pt x="16" y="11"/>
                      <a:pt x="18" y="9"/>
                      <a:pt x="16" y="6"/>
                    </a:cubicBezTo>
                    <a:cubicBezTo>
                      <a:pt x="15" y="5"/>
                      <a:pt x="11" y="0"/>
                      <a:pt x="10" y="3"/>
                    </a:cubicBezTo>
                    <a:cubicBezTo>
                      <a:pt x="9" y="4"/>
                      <a:pt x="10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13" name="Freeform 715">
                <a:extLst>
                  <a:ext uri="{FF2B5EF4-FFF2-40B4-BE49-F238E27FC236}">
                    <a16:creationId xmlns:a16="http://schemas.microsoft.com/office/drawing/2014/main" id="{DCA54CEE-6FD8-0946-8CF4-7829BC45DE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04578" y="6264859"/>
                <a:ext cx="2799354" cy="1825326"/>
              </a:xfrm>
              <a:custGeom>
                <a:avLst/>
                <a:gdLst>
                  <a:gd name="T0" fmla="*/ 279 w 300"/>
                  <a:gd name="T1" fmla="*/ 37 h 195"/>
                  <a:gd name="T2" fmla="*/ 244 w 300"/>
                  <a:gd name="T3" fmla="*/ 1 h 195"/>
                  <a:gd name="T4" fmla="*/ 223 w 300"/>
                  <a:gd name="T5" fmla="*/ 18 h 195"/>
                  <a:gd name="T6" fmla="*/ 214 w 300"/>
                  <a:gd name="T7" fmla="*/ 27 h 195"/>
                  <a:gd name="T8" fmla="*/ 205 w 300"/>
                  <a:gd name="T9" fmla="*/ 39 h 195"/>
                  <a:gd name="T10" fmla="*/ 224 w 300"/>
                  <a:gd name="T11" fmla="*/ 46 h 195"/>
                  <a:gd name="T12" fmla="*/ 197 w 300"/>
                  <a:gd name="T13" fmla="*/ 55 h 195"/>
                  <a:gd name="T14" fmla="*/ 180 w 300"/>
                  <a:gd name="T15" fmla="*/ 66 h 195"/>
                  <a:gd name="T16" fmla="*/ 146 w 300"/>
                  <a:gd name="T17" fmla="*/ 75 h 195"/>
                  <a:gd name="T18" fmla="*/ 121 w 300"/>
                  <a:gd name="T19" fmla="*/ 70 h 195"/>
                  <a:gd name="T20" fmla="*/ 94 w 300"/>
                  <a:gd name="T21" fmla="*/ 56 h 195"/>
                  <a:gd name="T22" fmla="*/ 66 w 300"/>
                  <a:gd name="T23" fmla="*/ 30 h 195"/>
                  <a:gd name="T24" fmla="*/ 56 w 300"/>
                  <a:gd name="T25" fmla="*/ 44 h 195"/>
                  <a:gd name="T26" fmla="*/ 44 w 300"/>
                  <a:gd name="T27" fmla="*/ 51 h 195"/>
                  <a:gd name="T28" fmla="*/ 34 w 300"/>
                  <a:gd name="T29" fmla="*/ 63 h 195"/>
                  <a:gd name="T30" fmla="*/ 28 w 300"/>
                  <a:gd name="T31" fmla="*/ 76 h 195"/>
                  <a:gd name="T32" fmla="*/ 11 w 300"/>
                  <a:gd name="T33" fmla="*/ 84 h 195"/>
                  <a:gd name="T34" fmla="*/ 1 w 300"/>
                  <a:gd name="T35" fmla="*/ 91 h 195"/>
                  <a:gd name="T36" fmla="*/ 7 w 300"/>
                  <a:gd name="T37" fmla="*/ 103 h 195"/>
                  <a:gd name="T38" fmla="*/ 23 w 300"/>
                  <a:gd name="T39" fmla="*/ 111 h 195"/>
                  <a:gd name="T40" fmla="*/ 27 w 300"/>
                  <a:gd name="T41" fmla="*/ 121 h 195"/>
                  <a:gd name="T42" fmla="*/ 27 w 300"/>
                  <a:gd name="T43" fmla="*/ 135 h 195"/>
                  <a:gd name="T44" fmla="*/ 40 w 300"/>
                  <a:gd name="T45" fmla="*/ 140 h 195"/>
                  <a:gd name="T46" fmla="*/ 62 w 300"/>
                  <a:gd name="T47" fmla="*/ 154 h 195"/>
                  <a:gd name="T48" fmla="*/ 74 w 300"/>
                  <a:gd name="T49" fmla="*/ 156 h 195"/>
                  <a:gd name="T50" fmla="*/ 92 w 300"/>
                  <a:gd name="T51" fmla="*/ 151 h 195"/>
                  <a:gd name="T52" fmla="*/ 106 w 300"/>
                  <a:gd name="T53" fmla="*/ 146 h 195"/>
                  <a:gd name="T54" fmla="*/ 116 w 300"/>
                  <a:gd name="T55" fmla="*/ 155 h 195"/>
                  <a:gd name="T56" fmla="*/ 117 w 300"/>
                  <a:gd name="T57" fmla="*/ 166 h 195"/>
                  <a:gd name="T58" fmla="*/ 119 w 300"/>
                  <a:gd name="T59" fmla="*/ 178 h 195"/>
                  <a:gd name="T60" fmla="*/ 125 w 300"/>
                  <a:gd name="T61" fmla="*/ 187 h 195"/>
                  <a:gd name="T62" fmla="*/ 134 w 300"/>
                  <a:gd name="T63" fmla="*/ 186 h 195"/>
                  <a:gd name="T64" fmla="*/ 143 w 300"/>
                  <a:gd name="T65" fmla="*/ 182 h 195"/>
                  <a:gd name="T66" fmla="*/ 155 w 300"/>
                  <a:gd name="T67" fmla="*/ 180 h 195"/>
                  <a:gd name="T68" fmla="*/ 168 w 300"/>
                  <a:gd name="T69" fmla="*/ 186 h 195"/>
                  <a:gd name="T70" fmla="*/ 175 w 300"/>
                  <a:gd name="T71" fmla="*/ 195 h 195"/>
                  <a:gd name="T72" fmla="*/ 189 w 300"/>
                  <a:gd name="T73" fmla="*/ 186 h 195"/>
                  <a:gd name="T74" fmla="*/ 202 w 300"/>
                  <a:gd name="T75" fmla="*/ 182 h 195"/>
                  <a:gd name="T76" fmla="*/ 215 w 300"/>
                  <a:gd name="T77" fmla="*/ 173 h 195"/>
                  <a:gd name="T78" fmla="*/ 221 w 300"/>
                  <a:gd name="T79" fmla="*/ 164 h 195"/>
                  <a:gd name="T80" fmla="*/ 228 w 300"/>
                  <a:gd name="T81" fmla="*/ 156 h 195"/>
                  <a:gd name="T82" fmla="*/ 232 w 300"/>
                  <a:gd name="T83" fmla="*/ 149 h 195"/>
                  <a:gd name="T84" fmla="*/ 236 w 300"/>
                  <a:gd name="T85" fmla="*/ 143 h 195"/>
                  <a:gd name="T86" fmla="*/ 231 w 300"/>
                  <a:gd name="T87" fmla="*/ 139 h 195"/>
                  <a:gd name="T88" fmla="*/ 229 w 300"/>
                  <a:gd name="T89" fmla="*/ 132 h 195"/>
                  <a:gd name="T90" fmla="*/ 221 w 300"/>
                  <a:gd name="T91" fmla="*/ 115 h 195"/>
                  <a:gd name="T92" fmla="*/ 229 w 300"/>
                  <a:gd name="T93" fmla="*/ 106 h 195"/>
                  <a:gd name="T94" fmla="*/ 238 w 300"/>
                  <a:gd name="T95" fmla="*/ 102 h 195"/>
                  <a:gd name="T96" fmla="*/ 220 w 300"/>
                  <a:gd name="T97" fmla="*/ 102 h 195"/>
                  <a:gd name="T98" fmla="*/ 221 w 300"/>
                  <a:gd name="T99" fmla="*/ 90 h 195"/>
                  <a:gd name="T100" fmla="*/ 234 w 300"/>
                  <a:gd name="T101" fmla="*/ 87 h 195"/>
                  <a:gd name="T102" fmla="*/ 238 w 300"/>
                  <a:gd name="T103" fmla="*/ 89 h 195"/>
                  <a:gd name="T104" fmla="*/ 259 w 300"/>
                  <a:gd name="T105" fmla="*/ 77 h 195"/>
                  <a:gd name="T106" fmla="*/ 271 w 300"/>
                  <a:gd name="T107" fmla="*/ 72 h 195"/>
                  <a:gd name="T108" fmla="*/ 281 w 300"/>
                  <a:gd name="T109" fmla="*/ 60 h 195"/>
                  <a:gd name="T110" fmla="*/ 295 w 300"/>
                  <a:gd name="T111" fmla="*/ 47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00" h="195">
                    <a:moveTo>
                      <a:pt x="298" y="37"/>
                    </a:moveTo>
                    <a:cubicBezTo>
                      <a:pt x="298" y="35"/>
                      <a:pt x="294" y="36"/>
                      <a:pt x="293" y="37"/>
                    </a:cubicBezTo>
                    <a:cubicBezTo>
                      <a:pt x="291" y="37"/>
                      <a:pt x="290" y="38"/>
                      <a:pt x="288" y="39"/>
                    </a:cubicBezTo>
                    <a:cubicBezTo>
                      <a:pt x="286" y="40"/>
                      <a:pt x="279" y="40"/>
                      <a:pt x="279" y="37"/>
                    </a:cubicBezTo>
                    <a:cubicBezTo>
                      <a:pt x="277" y="33"/>
                      <a:pt x="276" y="31"/>
                      <a:pt x="272" y="29"/>
                    </a:cubicBezTo>
                    <a:cubicBezTo>
                      <a:pt x="269" y="28"/>
                      <a:pt x="263" y="28"/>
                      <a:pt x="262" y="24"/>
                    </a:cubicBezTo>
                    <a:cubicBezTo>
                      <a:pt x="261" y="18"/>
                      <a:pt x="259" y="11"/>
                      <a:pt x="255" y="6"/>
                    </a:cubicBezTo>
                    <a:cubicBezTo>
                      <a:pt x="252" y="3"/>
                      <a:pt x="248" y="3"/>
                      <a:pt x="244" y="1"/>
                    </a:cubicBezTo>
                    <a:cubicBezTo>
                      <a:pt x="240" y="0"/>
                      <a:pt x="233" y="1"/>
                      <a:pt x="229" y="3"/>
                    </a:cubicBezTo>
                    <a:cubicBezTo>
                      <a:pt x="228" y="4"/>
                      <a:pt x="226" y="5"/>
                      <a:pt x="225" y="6"/>
                    </a:cubicBezTo>
                    <a:cubicBezTo>
                      <a:pt x="225" y="7"/>
                      <a:pt x="228" y="7"/>
                      <a:pt x="228" y="8"/>
                    </a:cubicBezTo>
                    <a:cubicBezTo>
                      <a:pt x="229" y="12"/>
                      <a:pt x="224" y="15"/>
                      <a:pt x="223" y="18"/>
                    </a:cubicBezTo>
                    <a:cubicBezTo>
                      <a:pt x="222" y="19"/>
                      <a:pt x="222" y="20"/>
                      <a:pt x="222" y="21"/>
                    </a:cubicBezTo>
                    <a:cubicBezTo>
                      <a:pt x="222" y="22"/>
                      <a:pt x="222" y="22"/>
                      <a:pt x="222" y="23"/>
                    </a:cubicBezTo>
                    <a:cubicBezTo>
                      <a:pt x="222" y="25"/>
                      <a:pt x="219" y="25"/>
                      <a:pt x="217" y="26"/>
                    </a:cubicBezTo>
                    <a:cubicBezTo>
                      <a:pt x="216" y="26"/>
                      <a:pt x="215" y="27"/>
                      <a:pt x="214" y="27"/>
                    </a:cubicBezTo>
                    <a:cubicBezTo>
                      <a:pt x="213" y="27"/>
                      <a:pt x="208" y="25"/>
                      <a:pt x="208" y="25"/>
                    </a:cubicBezTo>
                    <a:cubicBezTo>
                      <a:pt x="207" y="27"/>
                      <a:pt x="206" y="30"/>
                      <a:pt x="205" y="32"/>
                    </a:cubicBezTo>
                    <a:cubicBezTo>
                      <a:pt x="205" y="33"/>
                      <a:pt x="204" y="34"/>
                      <a:pt x="204" y="35"/>
                    </a:cubicBezTo>
                    <a:cubicBezTo>
                      <a:pt x="204" y="35"/>
                      <a:pt x="202" y="41"/>
                      <a:pt x="205" y="39"/>
                    </a:cubicBezTo>
                    <a:cubicBezTo>
                      <a:pt x="206" y="38"/>
                      <a:pt x="206" y="38"/>
                      <a:pt x="208" y="38"/>
                    </a:cubicBezTo>
                    <a:cubicBezTo>
                      <a:pt x="209" y="38"/>
                      <a:pt x="211" y="40"/>
                      <a:pt x="212" y="39"/>
                    </a:cubicBezTo>
                    <a:cubicBezTo>
                      <a:pt x="216" y="36"/>
                      <a:pt x="219" y="38"/>
                      <a:pt x="222" y="42"/>
                    </a:cubicBezTo>
                    <a:cubicBezTo>
                      <a:pt x="223" y="43"/>
                      <a:pt x="225" y="45"/>
                      <a:pt x="224" y="46"/>
                    </a:cubicBezTo>
                    <a:cubicBezTo>
                      <a:pt x="224" y="46"/>
                      <a:pt x="220" y="45"/>
                      <a:pt x="219" y="45"/>
                    </a:cubicBezTo>
                    <a:cubicBezTo>
                      <a:pt x="216" y="46"/>
                      <a:pt x="212" y="46"/>
                      <a:pt x="209" y="47"/>
                    </a:cubicBezTo>
                    <a:cubicBezTo>
                      <a:pt x="206" y="48"/>
                      <a:pt x="206" y="54"/>
                      <a:pt x="202" y="54"/>
                    </a:cubicBezTo>
                    <a:cubicBezTo>
                      <a:pt x="200" y="54"/>
                      <a:pt x="198" y="53"/>
                      <a:pt x="197" y="55"/>
                    </a:cubicBezTo>
                    <a:cubicBezTo>
                      <a:pt x="196" y="56"/>
                      <a:pt x="194" y="58"/>
                      <a:pt x="192" y="58"/>
                    </a:cubicBezTo>
                    <a:cubicBezTo>
                      <a:pt x="189" y="57"/>
                      <a:pt x="183" y="53"/>
                      <a:pt x="182" y="59"/>
                    </a:cubicBezTo>
                    <a:cubicBezTo>
                      <a:pt x="182" y="61"/>
                      <a:pt x="184" y="62"/>
                      <a:pt x="184" y="63"/>
                    </a:cubicBezTo>
                    <a:cubicBezTo>
                      <a:pt x="184" y="65"/>
                      <a:pt x="181" y="65"/>
                      <a:pt x="180" y="66"/>
                    </a:cubicBezTo>
                    <a:cubicBezTo>
                      <a:pt x="177" y="69"/>
                      <a:pt x="176" y="72"/>
                      <a:pt x="172" y="72"/>
                    </a:cubicBezTo>
                    <a:cubicBezTo>
                      <a:pt x="167" y="72"/>
                      <a:pt x="162" y="72"/>
                      <a:pt x="157" y="73"/>
                    </a:cubicBezTo>
                    <a:cubicBezTo>
                      <a:pt x="155" y="74"/>
                      <a:pt x="151" y="78"/>
                      <a:pt x="150" y="77"/>
                    </a:cubicBezTo>
                    <a:cubicBezTo>
                      <a:pt x="148" y="77"/>
                      <a:pt x="147" y="75"/>
                      <a:pt x="146" y="75"/>
                    </a:cubicBezTo>
                    <a:cubicBezTo>
                      <a:pt x="144" y="75"/>
                      <a:pt x="143" y="75"/>
                      <a:pt x="141" y="75"/>
                    </a:cubicBezTo>
                    <a:cubicBezTo>
                      <a:pt x="139" y="74"/>
                      <a:pt x="137" y="74"/>
                      <a:pt x="135" y="72"/>
                    </a:cubicBezTo>
                    <a:cubicBezTo>
                      <a:pt x="133" y="71"/>
                      <a:pt x="132" y="71"/>
                      <a:pt x="131" y="70"/>
                    </a:cubicBezTo>
                    <a:cubicBezTo>
                      <a:pt x="127" y="70"/>
                      <a:pt x="125" y="70"/>
                      <a:pt x="121" y="70"/>
                    </a:cubicBezTo>
                    <a:cubicBezTo>
                      <a:pt x="118" y="70"/>
                      <a:pt x="113" y="71"/>
                      <a:pt x="109" y="70"/>
                    </a:cubicBezTo>
                    <a:cubicBezTo>
                      <a:pt x="108" y="70"/>
                      <a:pt x="107" y="68"/>
                      <a:pt x="107" y="67"/>
                    </a:cubicBezTo>
                    <a:cubicBezTo>
                      <a:pt x="105" y="65"/>
                      <a:pt x="104" y="63"/>
                      <a:pt x="102" y="61"/>
                    </a:cubicBezTo>
                    <a:cubicBezTo>
                      <a:pt x="99" y="59"/>
                      <a:pt x="97" y="56"/>
                      <a:pt x="94" y="56"/>
                    </a:cubicBezTo>
                    <a:cubicBezTo>
                      <a:pt x="92" y="56"/>
                      <a:pt x="81" y="56"/>
                      <a:pt x="83" y="52"/>
                    </a:cubicBezTo>
                    <a:cubicBezTo>
                      <a:pt x="85" y="48"/>
                      <a:pt x="84" y="41"/>
                      <a:pt x="79" y="38"/>
                    </a:cubicBezTo>
                    <a:cubicBezTo>
                      <a:pt x="75" y="35"/>
                      <a:pt x="70" y="35"/>
                      <a:pt x="69" y="29"/>
                    </a:cubicBezTo>
                    <a:cubicBezTo>
                      <a:pt x="68" y="30"/>
                      <a:pt x="67" y="29"/>
                      <a:pt x="66" y="30"/>
                    </a:cubicBezTo>
                    <a:cubicBezTo>
                      <a:pt x="65" y="31"/>
                      <a:pt x="65" y="31"/>
                      <a:pt x="65" y="32"/>
                    </a:cubicBezTo>
                    <a:cubicBezTo>
                      <a:pt x="63" y="35"/>
                      <a:pt x="60" y="34"/>
                      <a:pt x="59" y="37"/>
                    </a:cubicBezTo>
                    <a:cubicBezTo>
                      <a:pt x="59" y="39"/>
                      <a:pt x="61" y="41"/>
                      <a:pt x="60" y="42"/>
                    </a:cubicBezTo>
                    <a:cubicBezTo>
                      <a:pt x="59" y="43"/>
                      <a:pt x="57" y="44"/>
                      <a:pt x="56" y="44"/>
                    </a:cubicBezTo>
                    <a:cubicBezTo>
                      <a:pt x="55" y="45"/>
                      <a:pt x="54" y="43"/>
                      <a:pt x="53" y="44"/>
                    </a:cubicBezTo>
                    <a:cubicBezTo>
                      <a:pt x="51" y="44"/>
                      <a:pt x="50" y="43"/>
                      <a:pt x="48" y="42"/>
                    </a:cubicBezTo>
                    <a:cubicBezTo>
                      <a:pt x="47" y="41"/>
                      <a:pt x="46" y="46"/>
                      <a:pt x="45" y="47"/>
                    </a:cubicBezTo>
                    <a:cubicBezTo>
                      <a:pt x="45" y="48"/>
                      <a:pt x="44" y="50"/>
                      <a:pt x="44" y="51"/>
                    </a:cubicBezTo>
                    <a:cubicBezTo>
                      <a:pt x="44" y="53"/>
                      <a:pt x="45" y="53"/>
                      <a:pt x="45" y="54"/>
                    </a:cubicBezTo>
                    <a:cubicBezTo>
                      <a:pt x="45" y="56"/>
                      <a:pt x="39" y="54"/>
                      <a:pt x="39" y="54"/>
                    </a:cubicBezTo>
                    <a:cubicBezTo>
                      <a:pt x="37" y="55"/>
                      <a:pt x="33" y="55"/>
                      <a:pt x="32" y="56"/>
                    </a:cubicBezTo>
                    <a:cubicBezTo>
                      <a:pt x="33" y="55"/>
                      <a:pt x="34" y="62"/>
                      <a:pt x="34" y="63"/>
                    </a:cubicBezTo>
                    <a:cubicBezTo>
                      <a:pt x="35" y="64"/>
                      <a:pt x="36" y="65"/>
                      <a:pt x="37" y="66"/>
                    </a:cubicBezTo>
                    <a:cubicBezTo>
                      <a:pt x="37" y="67"/>
                      <a:pt x="34" y="69"/>
                      <a:pt x="33" y="70"/>
                    </a:cubicBezTo>
                    <a:cubicBezTo>
                      <a:pt x="32" y="71"/>
                      <a:pt x="33" y="74"/>
                      <a:pt x="32" y="74"/>
                    </a:cubicBezTo>
                    <a:cubicBezTo>
                      <a:pt x="31" y="75"/>
                      <a:pt x="29" y="75"/>
                      <a:pt x="28" y="76"/>
                    </a:cubicBezTo>
                    <a:cubicBezTo>
                      <a:pt x="26" y="77"/>
                      <a:pt x="25" y="78"/>
                      <a:pt x="24" y="79"/>
                    </a:cubicBezTo>
                    <a:cubicBezTo>
                      <a:pt x="22" y="79"/>
                      <a:pt x="21" y="79"/>
                      <a:pt x="19" y="80"/>
                    </a:cubicBezTo>
                    <a:cubicBezTo>
                      <a:pt x="17" y="80"/>
                      <a:pt x="16" y="81"/>
                      <a:pt x="15" y="83"/>
                    </a:cubicBezTo>
                    <a:cubicBezTo>
                      <a:pt x="15" y="83"/>
                      <a:pt x="11" y="84"/>
                      <a:pt x="11" y="84"/>
                    </a:cubicBezTo>
                    <a:cubicBezTo>
                      <a:pt x="11" y="84"/>
                      <a:pt x="11" y="83"/>
                      <a:pt x="11" y="83"/>
                    </a:cubicBezTo>
                    <a:cubicBezTo>
                      <a:pt x="10" y="83"/>
                      <a:pt x="9" y="83"/>
                      <a:pt x="7" y="83"/>
                    </a:cubicBezTo>
                    <a:cubicBezTo>
                      <a:pt x="6" y="83"/>
                      <a:pt x="3" y="85"/>
                      <a:pt x="3" y="86"/>
                    </a:cubicBezTo>
                    <a:cubicBezTo>
                      <a:pt x="2" y="88"/>
                      <a:pt x="1" y="90"/>
                      <a:pt x="1" y="91"/>
                    </a:cubicBezTo>
                    <a:cubicBezTo>
                      <a:pt x="0" y="93"/>
                      <a:pt x="3" y="95"/>
                      <a:pt x="4" y="95"/>
                    </a:cubicBezTo>
                    <a:cubicBezTo>
                      <a:pt x="7" y="95"/>
                      <a:pt x="6" y="95"/>
                      <a:pt x="7" y="98"/>
                    </a:cubicBezTo>
                    <a:cubicBezTo>
                      <a:pt x="7" y="99"/>
                      <a:pt x="8" y="99"/>
                      <a:pt x="8" y="101"/>
                    </a:cubicBezTo>
                    <a:cubicBezTo>
                      <a:pt x="8" y="101"/>
                      <a:pt x="7" y="103"/>
                      <a:pt x="7" y="103"/>
                    </a:cubicBezTo>
                    <a:cubicBezTo>
                      <a:pt x="9" y="104"/>
                      <a:pt x="10" y="104"/>
                      <a:pt x="11" y="105"/>
                    </a:cubicBezTo>
                    <a:cubicBezTo>
                      <a:pt x="13" y="107"/>
                      <a:pt x="12" y="109"/>
                      <a:pt x="14" y="110"/>
                    </a:cubicBezTo>
                    <a:cubicBezTo>
                      <a:pt x="16" y="111"/>
                      <a:pt x="18" y="112"/>
                      <a:pt x="20" y="113"/>
                    </a:cubicBezTo>
                    <a:cubicBezTo>
                      <a:pt x="21" y="113"/>
                      <a:pt x="22" y="112"/>
                      <a:pt x="23" y="111"/>
                    </a:cubicBezTo>
                    <a:cubicBezTo>
                      <a:pt x="26" y="109"/>
                      <a:pt x="31" y="110"/>
                      <a:pt x="33" y="113"/>
                    </a:cubicBezTo>
                    <a:cubicBezTo>
                      <a:pt x="34" y="115"/>
                      <a:pt x="32" y="116"/>
                      <a:pt x="31" y="117"/>
                    </a:cubicBezTo>
                    <a:cubicBezTo>
                      <a:pt x="30" y="118"/>
                      <a:pt x="30" y="118"/>
                      <a:pt x="30" y="119"/>
                    </a:cubicBezTo>
                    <a:cubicBezTo>
                      <a:pt x="29" y="121"/>
                      <a:pt x="28" y="121"/>
                      <a:pt x="27" y="121"/>
                    </a:cubicBezTo>
                    <a:cubicBezTo>
                      <a:pt x="24" y="123"/>
                      <a:pt x="32" y="126"/>
                      <a:pt x="29" y="128"/>
                    </a:cubicBezTo>
                    <a:cubicBezTo>
                      <a:pt x="28" y="130"/>
                      <a:pt x="27" y="129"/>
                      <a:pt x="25" y="129"/>
                    </a:cubicBezTo>
                    <a:cubicBezTo>
                      <a:pt x="21" y="128"/>
                      <a:pt x="26" y="132"/>
                      <a:pt x="26" y="132"/>
                    </a:cubicBezTo>
                    <a:cubicBezTo>
                      <a:pt x="26" y="134"/>
                      <a:pt x="25" y="135"/>
                      <a:pt x="27" y="135"/>
                    </a:cubicBezTo>
                    <a:cubicBezTo>
                      <a:pt x="29" y="136"/>
                      <a:pt x="29" y="137"/>
                      <a:pt x="31" y="138"/>
                    </a:cubicBezTo>
                    <a:cubicBezTo>
                      <a:pt x="33" y="138"/>
                      <a:pt x="34" y="140"/>
                      <a:pt x="36" y="141"/>
                    </a:cubicBezTo>
                    <a:cubicBezTo>
                      <a:pt x="36" y="141"/>
                      <a:pt x="37" y="142"/>
                      <a:pt x="38" y="142"/>
                    </a:cubicBezTo>
                    <a:cubicBezTo>
                      <a:pt x="39" y="142"/>
                      <a:pt x="38" y="140"/>
                      <a:pt x="40" y="140"/>
                    </a:cubicBezTo>
                    <a:cubicBezTo>
                      <a:pt x="44" y="140"/>
                      <a:pt x="46" y="147"/>
                      <a:pt x="50" y="147"/>
                    </a:cubicBezTo>
                    <a:cubicBezTo>
                      <a:pt x="52" y="147"/>
                      <a:pt x="52" y="150"/>
                      <a:pt x="54" y="150"/>
                    </a:cubicBezTo>
                    <a:cubicBezTo>
                      <a:pt x="56" y="151"/>
                      <a:pt x="57" y="153"/>
                      <a:pt x="58" y="153"/>
                    </a:cubicBezTo>
                    <a:cubicBezTo>
                      <a:pt x="60" y="151"/>
                      <a:pt x="60" y="154"/>
                      <a:pt x="62" y="154"/>
                    </a:cubicBezTo>
                    <a:cubicBezTo>
                      <a:pt x="63" y="154"/>
                      <a:pt x="63" y="153"/>
                      <a:pt x="64" y="153"/>
                    </a:cubicBezTo>
                    <a:cubicBezTo>
                      <a:pt x="65" y="153"/>
                      <a:pt x="65" y="154"/>
                      <a:pt x="66" y="155"/>
                    </a:cubicBezTo>
                    <a:cubicBezTo>
                      <a:pt x="68" y="155"/>
                      <a:pt x="70" y="155"/>
                      <a:pt x="72" y="154"/>
                    </a:cubicBezTo>
                    <a:cubicBezTo>
                      <a:pt x="75" y="153"/>
                      <a:pt x="73" y="155"/>
                      <a:pt x="74" y="156"/>
                    </a:cubicBezTo>
                    <a:cubicBezTo>
                      <a:pt x="74" y="156"/>
                      <a:pt x="76" y="153"/>
                      <a:pt x="77" y="153"/>
                    </a:cubicBezTo>
                    <a:cubicBezTo>
                      <a:pt x="78" y="152"/>
                      <a:pt x="80" y="152"/>
                      <a:pt x="81" y="153"/>
                    </a:cubicBezTo>
                    <a:cubicBezTo>
                      <a:pt x="83" y="155"/>
                      <a:pt x="85" y="153"/>
                      <a:pt x="87" y="154"/>
                    </a:cubicBezTo>
                    <a:cubicBezTo>
                      <a:pt x="89" y="155"/>
                      <a:pt x="91" y="153"/>
                      <a:pt x="92" y="151"/>
                    </a:cubicBezTo>
                    <a:cubicBezTo>
                      <a:pt x="93" y="151"/>
                      <a:pt x="93" y="150"/>
                      <a:pt x="94" y="150"/>
                    </a:cubicBezTo>
                    <a:cubicBezTo>
                      <a:pt x="95" y="149"/>
                      <a:pt x="96" y="150"/>
                      <a:pt x="97" y="149"/>
                    </a:cubicBezTo>
                    <a:cubicBezTo>
                      <a:pt x="98" y="148"/>
                      <a:pt x="99" y="146"/>
                      <a:pt x="101" y="147"/>
                    </a:cubicBezTo>
                    <a:cubicBezTo>
                      <a:pt x="103" y="148"/>
                      <a:pt x="103" y="148"/>
                      <a:pt x="106" y="146"/>
                    </a:cubicBezTo>
                    <a:cubicBezTo>
                      <a:pt x="107" y="145"/>
                      <a:pt x="109" y="148"/>
                      <a:pt x="109" y="149"/>
                    </a:cubicBezTo>
                    <a:cubicBezTo>
                      <a:pt x="108" y="151"/>
                      <a:pt x="106" y="152"/>
                      <a:pt x="108" y="152"/>
                    </a:cubicBezTo>
                    <a:cubicBezTo>
                      <a:pt x="111" y="152"/>
                      <a:pt x="111" y="152"/>
                      <a:pt x="114" y="151"/>
                    </a:cubicBezTo>
                    <a:cubicBezTo>
                      <a:pt x="115" y="151"/>
                      <a:pt x="116" y="154"/>
                      <a:pt x="116" y="155"/>
                    </a:cubicBezTo>
                    <a:cubicBezTo>
                      <a:pt x="116" y="155"/>
                      <a:pt x="116" y="157"/>
                      <a:pt x="117" y="156"/>
                    </a:cubicBezTo>
                    <a:cubicBezTo>
                      <a:pt x="117" y="156"/>
                      <a:pt x="119" y="156"/>
                      <a:pt x="119" y="157"/>
                    </a:cubicBezTo>
                    <a:cubicBezTo>
                      <a:pt x="119" y="158"/>
                      <a:pt x="117" y="159"/>
                      <a:pt x="118" y="160"/>
                    </a:cubicBezTo>
                    <a:cubicBezTo>
                      <a:pt x="119" y="162"/>
                      <a:pt x="118" y="165"/>
                      <a:pt x="117" y="166"/>
                    </a:cubicBezTo>
                    <a:cubicBezTo>
                      <a:pt x="116" y="168"/>
                      <a:pt x="114" y="169"/>
                      <a:pt x="113" y="170"/>
                    </a:cubicBezTo>
                    <a:cubicBezTo>
                      <a:pt x="113" y="171"/>
                      <a:pt x="113" y="176"/>
                      <a:pt x="112" y="175"/>
                    </a:cubicBezTo>
                    <a:cubicBezTo>
                      <a:pt x="113" y="176"/>
                      <a:pt x="119" y="173"/>
                      <a:pt x="120" y="175"/>
                    </a:cubicBezTo>
                    <a:cubicBezTo>
                      <a:pt x="120" y="175"/>
                      <a:pt x="118" y="176"/>
                      <a:pt x="119" y="178"/>
                    </a:cubicBezTo>
                    <a:cubicBezTo>
                      <a:pt x="120" y="180"/>
                      <a:pt x="123" y="180"/>
                      <a:pt x="122" y="181"/>
                    </a:cubicBezTo>
                    <a:cubicBezTo>
                      <a:pt x="122" y="182"/>
                      <a:pt x="121" y="184"/>
                      <a:pt x="121" y="185"/>
                    </a:cubicBezTo>
                    <a:cubicBezTo>
                      <a:pt x="122" y="186"/>
                      <a:pt x="125" y="185"/>
                      <a:pt x="125" y="186"/>
                    </a:cubicBezTo>
                    <a:cubicBezTo>
                      <a:pt x="125" y="186"/>
                      <a:pt x="125" y="187"/>
                      <a:pt x="125" y="187"/>
                    </a:cubicBezTo>
                    <a:cubicBezTo>
                      <a:pt x="125" y="189"/>
                      <a:pt x="126" y="188"/>
                      <a:pt x="127" y="188"/>
                    </a:cubicBezTo>
                    <a:cubicBezTo>
                      <a:pt x="128" y="188"/>
                      <a:pt x="129" y="187"/>
                      <a:pt x="130" y="188"/>
                    </a:cubicBezTo>
                    <a:cubicBezTo>
                      <a:pt x="131" y="188"/>
                      <a:pt x="132" y="189"/>
                      <a:pt x="133" y="190"/>
                    </a:cubicBezTo>
                    <a:cubicBezTo>
                      <a:pt x="135" y="191"/>
                      <a:pt x="134" y="187"/>
                      <a:pt x="134" y="186"/>
                    </a:cubicBezTo>
                    <a:cubicBezTo>
                      <a:pt x="132" y="182"/>
                      <a:pt x="134" y="184"/>
                      <a:pt x="136" y="182"/>
                    </a:cubicBezTo>
                    <a:cubicBezTo>
                      <a:pt x="138" y="181"/>
                      <a:pt x="137" y="182"/>
                      <a:pt x="139" y="183"/>
                    </a:cubicBezTo>
                    <a:cubicBezTo>
                      <a:pt x="139" y="183"/>
                      <a:pt x="141" y="182"/>
                      <a:pt x="141" y="182"/>
                    </a:cubicBezTo>
                    <a:cubicBezTo>
                      <a:pt x="141" y="183"/>
                      <a:pt x="143" y="181"/>
                      <a:pt x="143" y="182"/>
                    </a:cubicBezTo>
                    <a:cubicBezTo>
                      <a:pt x="144" y="183"/>
                      <a:pt x="144" y="184"/>
                      <a:pt x="146" y="182"/>
                    </a:cubicBezTo>
                    <a:cubicBezTo>
                      <a:pt x="147" y="181"/>
                      <a:pt x="147" y="182"/>
                      <a:pt x="148" y="181"/>
                    </a:cubicBezTo>
                    <a:cubicBezTo>
                      <a:pt x="149" y="180"/>
                      <a:pt x="149" y="178"/>
                      <a:pt x="151" y="178"/>
                    </a:cubicBezTo>
                    <a:cubicBezTo>
                      <a:pt x="152" y="178"/>
                      <a:pt x="153" y="180"/>
                      <a:pt x="155" y="180"/>
                    </a:cubicBezTo>
                    <a:cubicBezTo>
                      <a:pt x="155" y="180"/>
                      <a:pt x="159" y="181"/>
                      <a:pt x="159" y="181"/>
                    </a:cubicBezTo>
                    <a:cubicBezTo>
                      <a:pt x="159" y="182"/>
                      <a:pt x="157" y="183"/>
                      <a:pt x="157" y="184"/>
                    </a:cubicBezTo>
                    <a:cubicBezTo>
                      <a:pt x="158" y="185"/>
                      <a:pt x="160" y="186"/>
                      <a:pt x="161" y="187"/>
                    </a:cubicBezTo>
                    <a:cubicBezTo>
                      <a:pt x="163" y="188"/>
                      <a:pt x="167" y="189"/>
                      <a:pt x="168" y="186"/>
                    </a:cubicBezTo>
                    <a:cubicBezTo>
                      <a:pt x="168" y="186"/>
                      <a:pt x="170" y="188"/>
                      <a:pt x="170" y="188"/>
                    </a:cubicBezTo>
                    <a:cubicBezTo>
                      <a:pt x="171" y="189"/>
                      <a:pt x="172" y="187"/>
                      <a:pt x="174" y="188"/>
                    </a:cubicBezTo>
                    <a:cubicBezTo>
                      <a:pt x="175" y="189"/>
                      <a:pt x="173" y="190"/>
                      <a:pt x="173" y="191"/>
                    </a:cubicBezTo>
                    <a:cubicBezTo>
                      <a:pt x="173" y="192"/>
                      <a:pt x="175" y="194"/>
                      <a:pt x="175" y="195"/>
                    </a:cubicBezTo>
                    <a:cubicBezTo>
                      <a:pt x="176" y="195"/>
                      <a:pt x="177" y="194"/>
                      <a:pt x="178" y="194"/>
                    </a:cubicBezTo>
                    <a:cubicBezTo>
                      <a:pt x="178" y="193"/>
                      <a:pt x="175" y="192"/>
                      <a:pt x="176" y="191"/>
                    </a:cubicBezTo>
                    <a:cubicBezTo>
                      <a:pt x="178" y="188"/>
                      <a:pt x="180" y="188"/>
                      <a:pt x="183" y="187"/>
                    </a:cubicBezTo>
                    <a:cubicBezTo>
                      <a:pt x="185" y="186"/>
                      <a:pt x="187" y="186"/>
                      <a:pt x="189" y="186"/>
                    </a:cubicBezTo>
                    <a:cubicBezTo>
                      <a:pt x="190" y="186"/>
                      <a:pt x="190" y="184"/>
                      <a:pt x="191" y="184"/>
                    </a:cubicBezTo>
                    <a:cubicBezTo>
                      <a:pt x="193" y="184"/>
                      <a:pt x="192" y="183"/>
                      <a:pt x="192" y="182"/>
                    </a:cubicBezTo>
                    <a:cubicBezTo>
                      <a:pt x="192" y="183"/>
                      <a:pt x="196" y="182"/>
                      <a:pt x="196" y="182"/>
                    </a:cubicBezTo>
                    <a:cubicBezTo>
                      <a:pt x="198" y="181"/>
                      <a:pt x="200" y="182"/>
                      <a:pt x="202" y="182"/>
                    </a:cubicBezTo>
                    <a:cubicBezTo>
                      <a:pt x="204" y="182"/>
                      <a:pt x="205" y="181"/>
                      <a:pt x="207" y="180"/>
                    </a:cubicBezTo>
                    <a:cubicBezTo>
                      <a:pt x="208" y="180"/>
                      <a:pt x="208" y="177"/>
                      <a:pt x="209" y="177"/>
                    </a:cubicBezTo>
                    <a:cubicBezTo>
                      <a:pt x="211" y="177"/>
                      <a:pt x="212" y="176"/>
                      <a:pt x="213" y="175"/>
                    </a:cubicBezTo>
                    <a:cubicBezTo>
                      <a:pt x="214" y="175"/>
                      <a:pt x="215" y="174"/>
                      <a:pt x="215" y="173"/>
                    </a:cubicBezTo>
                    <a:cubicBezTo>
                      <a:pt x="214" y="173"/>
                      <a:pt x="218" y="172"/>
                      <a:pt x="218" y="172"/>
                    </a:cubicBezTo>
                    <a:cubicBezTo>
                      <a:pt x="219" y="171"/>
                      <a:pt x="220" y="169"/>
                      <a:pt x="221" y="168"/>
                    </a:cubicBezTo>
                    <a:cubicBezTo>
                      <a:pt x="222" y="167"/>
                      <a:pt x="222" y="167"/>
                      <a:pt x="222" y="166"/>
                    </a:cubicBezTo>
                    <a:cubicBezTo>
                      <a:pt x="223" y="164"/>
                      <a:pt x="221" y="165"/>
                      <a:pt x="221" y="164"/>
                    </a:cubicBezTo>
                    <a:cubicBezTo>
                      <a:pt x="221" y="164"/>
                      <a:pt x="226" y="164"/>
                      <a:pt x="223" y="162"/>
                    </a:cubicBezTo>
                    <a:cubicBezTo>
                      <a:pt x="222" y="161"/>
                      <a:pt x="223" y="161"/>
                      <a:pt x="224" y="161"/>
                    </a:cubicBezTo>
                    <a:cubicBezTo>
                      <a:pt x="225" y="161"/>
                      <a:pt x="225" y="160"/>
                      <a:pt x="226" y="159"/>
                    </a:cubicBezTo>
                    <a:cubicBezTo>
                      <a:pt x="227" y="158"/>
                      <a:pt x="227" y="157"/>
                      <a:pt x="228" y="156"/>
                    </a:cubicBezTo>
                    <a:cubicBezTo>
                      <a:pt x="228" y="156"/>
                      <a:pt x="228" y="154"/>
                      <a:pt x="228" y="154"/>
                    </a:cubicBezTo>
                    <a:cubicBezTo>
                      <a:pt x="229" y="153"/>
                      <a:pt x="230" y="153"/>
                      <a:pt x="231" y="152"/>
                    </a:cubicBezTo>
                    <a:cubicBezTo>
                      <a:pt x="232" y="151"/>
                      <a:pt x="231" y="150"/>
                      <a:pt x="231" y="150"/>
                    </a:cubicBezTo>
                    <a:cubicBezTo>
                      <a:pt x="231" y="149"/>
                      <a:pt x="232" y="149"/>
                      <a:pt x="232" y="149"/>
                    </a:cubicBezTo>
                    <a:cubicBezTo>
                      <a:pt x="233" y="149"/>
                      <a:pt x="232" y="147"/>
                      <a:pt x="232" y="147"/>
                    </a:cubicBezTo>
                    <a:cubicBezTo>
                      <a:pt x="232" y="147"/>
                      <a:pt x="234" y="148"/>
                      <a:pt x="234" y="147"/>
                    </a:cubicBezTo>
                    <a:cubicBezTo>
                      <a:pt x="236" y="146"/>
                      <a:pt x="234" y="146"/>
                      <a:pt x="233" y="145"/>
                    </a:cubicBezTo>
                    <a:cubicBezTo>
                      <a:pt x="233" y="145"/>
                      <a:pt x="236" y="143"/>
                      <a:pt x="236" y="143"/>
                    </a:cubicBezTo>
                    <a:cubicBezTo>
                      <a:pt x="235" y="145"/>
                      <a:pt x="232" y="142"/>
                      <a:pt x="231" y="141"/>
                    </a:cubicBezTo>
                    <a:cubicBezTo>
                      <a:pt x="231" y="141"/>
                      <a:pt x="230" y="142"/>
                      <a:pt x="229" y="142"/>
                    </a:cubicBezTo>
                    <a:cubicBezTo>
                      <a:pt x="228" y="143"/>
                      <a:pt x="227" y="141"/>
                      <a:pt x="226" y="142"/>
                    </a:cubicBezTo>
                    <a:cubicBezTo>
                      <a:pt x="228" y="141"/>
                      <a:pt x="230" y="140"/>
                      <a:pt x="231" y="139"/>
                    </a:cubicBezTo>
                    <a:cubicBezTo>
                      <a:pt x="232" y="138"/>
                      <a:pt x="235" y="138"/>
                      <a:pt x="233" y="136"/>
                    </a:cubicBezTo>
                    <a:cubicBezTo>
                      <a:pt x="231" y="135"/>
                      <a:pt x="230" y="134"/>
                      <a:pt x="228" y="132"/>
                    </a:cubicBezTo>
                    <a:cubicBezTo>
                      <a:pt x="228" y="131"/>
                      <a:pt x="223" y="133"/>
                      <a:pt x="223" y="130"/>
                    </a:cubicBezTo>
                    <a:cubicBezTo>
                      <a:pt x="223" y="132"/>
                      <a:pt x="228" y="132"/>
                      <a:pt x="229" y="132"/>
                    </a:cubicBezTo>
                    <a:cubicBezTo>
                      <a:pt x="230" y="132"/>
                      <a:pt x="233" y="135"/>
                      <a:pt x="234" y="133"/>
                    </a:cubicBezTo>
                    <a:cubicBezTo>
                      <a:pt x="235" y="131"/>
                      <a:pt x="229" y="129"/>
                      <a:pt x="229" y="127"/>
                    </a:cubicBezTo>
                    <a:cubicBezTo>
                      <a:pt x="228" y="125"/>
                      <a:pt x="228" y="121"/>
                      <a:pt x="226" y="120"/>
                    </a:cubicBezTo>
                    <a:cubicBezTo>
                      <a:pt x="225" y="118"/>
                      <a:pt x="219" y="118"/>
                      <a:pt x="221" y="115"/>
                    </a:cubicBezTo>
                    <a:cubicBezTo>
                      <a:pt x="222" y="113"/>
                      <a:pt x="223" y="112"/>
                      <a:pt x="224" y="111"/>
                    </a:cubicBezTo>
                    <a:cubicBezTo>
                      <a:pt x="226" y="109"/>
                      <a:pt x="224" y="110"/>
                      <a:pt x="225" y="109"/>
                    </a:cubicBezTo>
                    <a:cubicBezTo>
                      <a:pt x="225" y="108"/>
                      <a:pt x="228" y="109"/>
                      <a:pt x="228" y="109"/>
                    </a:cubicBezTo>
                    <a:cubicBezTo>
                      <a:pt x="229" y="108"/>
                      <a:pt x="227" y="107"/>
                      <a:pt x="229" y="106"/>
                    </a:cubicBezTo>
                    <a:cubicBezTo>
                      <a:pt x="231" y="106"/>
                      <a:pt x="232" y="105"/>
                      <a:pt x="233" y="104"/>
                    </a:cubicBezTo>
                    <a:cubicBezTo>
                      <a:pt x="234" y="104"/>
                      <a:pt x="235" y="104"/>
                      <a:pt x="235" y="104"/>
                    </a:cubicBezTo>
                    <a:cubicBezTo>
                      <a:pt x="236" y="104"/>
                      <a:pt x="235" y="105"/>
                      <a:pt x="236" y="105"/>
                    </a:cubicBezTo>
                    <a:cubicBezTo>
                      <a:pt x="237" y="106"/>
                      <a:pt x="238" y="103"/>
                      <a:pt x="238" y="102"/>
                    </a:cubicBezTo>
                    <a:cubicBezTo>
                      <a:pt x="236" y="100"/>
                      <a:pt x="234" y="101"/>
                      <a:pt x="233" y="101"/>
                    </a:cubicBezTo>
                    <a:cubicBezTo>
                      <a:pt x="231" y="101"/>
                      <a:pt x="230" y="99"/>
                      <a:pt x="228" y="100"/>
                    </a:cubicBezTo>
                    <a:cubicBezTo>
                      <a:pt x="227" y="100"/>
                      <a:pt x="226" y="102"/>
                      <a:pt x="224" y="102"/>
                    </a:cubicBezTo>
                    <a:cubicBezTo>
                      <a:pt x="223" y="103"/>
                      <a:pt x="221" y="103"/>
                      <a:pt x="220" y="102"/>
                    </a:cubicBezTo>
                    <a:cubicBezTo>
                      <a:pt x="219" y="101"/>
                      <a:pt x="221" y="99"/>
                      <a:pt x="220" y="98"/>
                    </a:cubicBezTo>
                    <a:cubicBezTo>
                      <a:pt x="218" y="97"/>
                      <a:pt x="210" y="97"/>
                      <a:pt x="213" y="92"/>
                    </a:cubicBezTo>
                    <a:cubicBezTo>
                      <a:pt x="214" y="91"/>
                      <a:pt x="215" y="92"/>
                      <a:pt x="217" y="92"/>
                    </a:cubicBezTo>
                    <a:cubicBezTo>
                      <a:pt x="218" y="92"/>
                      <a:pt x="220" y="91"/>
                      <a:pt x="221" y="90"/>
                    </a:cubicBezTo>
                    <a:cubicBezTo>
                      <a:pt x="223" y="87"/>
                      <a:pt x="226" y="85"/>
                      <a:pt x="229" y="83"/>
                    </a:cubicBezTo>
                    <a:cubicBezTo>
                      <a:pt x="230" y="81"/>
                      <a:pt x="231" y="81"/>
                      <a:pt x="233" y="81"/>
                    </a:cubicBezTo>
                    <a:cubicBezTo>
                      <a:pt x="233" y="82"/>
                      <a:pt x="236" y="82"/>
                      <a:pt x="236" y="83"/>
                    </a:cubicBezTo>
                    <a:cubicBezTo>
                      <a:pt x="235" y="84"/>
                      <a:pt x="235" y="86"/>
                      <a:pt x="234" y="87"/>
                    </a:cubicBezTo>
                    <a:cubicBezTo>
                      <a:pt x="233" y="87"/>
                      <a:pt x="231" y="88"/>
                      <a:pt x="231" y="89"/>
                    </a:cubicBezTo>
                    <a:cubicBezTo>
                      <a:pt x="231" y="90"/>
                      <a:pt x="234" y="90"/>
                      <a:pt x="234" y="90"/>
                    </a:cubicBezTo>
                    <a:cubicBezTo>
                      <a:pt x="234" y="90"/>
                      <a:pt x="230" y="93"/>
                      <a:pt x="231" y="93"/>
                    </a:cubicBezTo>
                    <a:cubicBezTo>
                      <a:pt x="232" y="94"/>
                      <a:pt x="237" y="89"/>
                      <a:pt x="238" y="89"/>
                    </a:cubicBezTo>
                    <a:cubicBezTo>
                      <a:pt x="240" y="88"/>
                      <a:pt x="242" y="87"/>
                      <a:pt x="244" y="87"/>
                    </a:cubicBezTo>
                    <a:cubicBezTo>
                      <a:pt x="246" y="87"/>
                      <a:pt x="246" y="87"/>
                      <a:pt x="247" y="85"/>
                    </a:cubicBezTo>
                    <a:cubicBezTo>
                      <a:pt x="249" y="84"/>
                      <a:pt x="252" y="83"/>
                      <a:pt x="254" y="81"/>
                    </a:cubicBezTo>
                    <a:cubicBezTo>
                      <a:pt x="255" y="80"/>
                      <a:pt x="257" y="77"/>
                      <a:pt x="259" y="77"/>
                    </a:cubicBezTo>
                    <a:cubicBezTo>
                      <a:pt x="260" y="76"/>
                      <a:pt x="266" y="80"/>
                      <a:pt x="266" y="77"/>
                    </a:cubicBezTo>
                    <a:cubicBezTo>
                      <a:pt x="266" y="76"/>
                      <a:pt x="265" y="75"/>
                      <a:pt x="266" y="74"/>
                    </a:cubicBezTo>
                    <a:cubicBezTo>
                      <a:pt x="267" y="74"/>
                      <a:pt x="268" y="74"/>
                      <a:pt x="269" y="74"/>
                    </a:cubicBezTo>
                    <a:cubicBezTo>
                      <a:pt x="271" y="74"/>
                      <a:pt x="270" y="73"/>
                      <a:pt x="271" y="72"/>
                    </a:cubicBezTo>
                    <a:cubicBezTo>
                      <a:pt x="273" y="71"/>
                      <a:pt x="274" y="72"/>
                      <a:pt x="274" y="70"/>
                    </a:cubicBezTo>
                    <a:cubicBezTo>
                      <a:pt x="274" y="67"/>
                      <a:pt x="277" y="70"/>
                      <a:pt x="278" y="71"/>
                    </a:cubicBezTo>
                    <a:cubicBezTo>
                      <a:pt x="278" y="69"/>
                      <a:pt x="281" y="69"/>
                      <a:pt x="281" y="67"/>
                    </a:cubicBezTo>
                    <a:cubicBezTo>
                      <a:pt x="281" y="65"/>
                      <a:pt x="282" y="62"/>
                      <a:pt x="281" y="60"/>
                    </a:cubicBezTo>
                    <a:cubicBezTo>
                      <a:pt x="279" y="57"/>
                      <a:pt x="280" y="58"/>
                      <a:pt x="282" y="56"/>
                    </a:cubicBezTo>
                    <a:cubicBezTo>
                      <a:pt x="284" y="55"/>
                      <a:pt x="285" y="54"/>
                      <a:pt x="287" y="55"/>
                    </a:cubicBezTo>
                    <a:cubicBezTo>
                      <a:pt x="290" y="56"/>
                      <a:pt x="290" y="56"/>
                      <a:pt x="291" y="53"/>
                    </a:cubicBezTo>
                    <a:cubicBezTo>
                      <a:pt x="292" y="51"/>
                      <a:pt x="294" y="50"/>
                      <a:pt x="295" y="47"/>
                    </a:cubicBezTo>
                    <a:cubicBezTo>
                      <a:pt x="295" y="45"/>
                      <a:pt x="296" y="43"/>
                      <a:pt x="298" y="41"/>
                    </a:cubicBezTo>
                    <a:cubicBezTo>
                      <a:pt x="300" y="39"/>
                      <a:pt x="298" y="39"/>
                      <a:pt x="298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14" name="Freeform 716">
                <a:extLst>
                  <a:ext uri="{FF2B5EF4-FFF2-40B4-BE49-F238E27FC236}">
                    <a16:creationId xmlns:a16="http://schemas.microsoft.com/office/drawing/2014/main" id="{FCB14110-B4AE-6E4E-B9B0-D801543F93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887" y="6357241"/>
                <a:ext cx="1464961" cy="637110"/>
              </a:xfrm>
              <a:custGeom>
                <a:avLst/>
                <a:gdLst>
                  <a:gd name="T0" fmla="*/ 0 w 157"/>
                  <a:gd name="T1" fmla="*/ 19 h 68"/>
                  <a:gd name="T2" fmla="*/ 7 w 157"/>
                  <a:gd name="T3" fmla="*/ 26 h 68"/>
                  <a:gd name="T4" fmla="*/ 12 w 157"/>
                  <a:gd name="T5" fmla="*/ 29 h 68"/>
                  <a:gd name="T6" fmla="*/ 15 w 157"/>
                  <a:gd name="T7" fmla="*/ 36 h 68"/>
                  <a:gd name="T8" fmla="*/ 15 w 157"/>
                  <a:gd name="T9" fmla="*/ 38 h 68"/>
                  <a:gd name="T10" fmla="*/ 15 w 157"/>
                  <a:gd name="T11" fmla="*/ 40 h 68"/>
                  <a:gd name="T12" fmla="*/ 16 w 157"/>
                  <a:gd name="T13" fmla="*/ 45 h 68"/>
                  <a:gd name="T14" fmla="*/ 28 w 157"/>
                  <a:gd name="T15" fmla="*/ 47 h 68"/>
                  <a:gd name="T16" fmla="*/ 36 w 157"/>
                  <a:gd name="T17" fmla="*/ 54 h 68"/>
                  <a:gd name="T18" fmla="*/ 39 w 157"/>
                  <a:gd name="T19" fmla="*/ 59 h 68"/>
                  <a:gd name="T20" fmla="*/ 44 w 157"/>
                  <a:gd name="T21" fmla="*/ 60 h 68"/>
                  <a:gd name="T22" fmla="*/ 56 w 157"/>
                  <a:gd name="T23" fmla="*/ 60 h 68"/>
                  <a:gd name="T24" fmla="*/ 64 w 157"/>
                  <a:gd name="T25" fmla="*/ 61 h 68"/>
                  <a:gd name="T26" fmla="*/ 69 w 157"/>
                  <a:gd name="T27" fmla="*/ 64 h 68"/>
                  <a:gd name="T28" fmla="*/ 76 w 157"/>
                  <a:gd name="T29" fmla="*/ 66 h 68"/>
                  <a:gd name="T30" fmla="*/ 81 w 157"/>
                  <a:gd name="T31" fmla="*/ 67 h 68"/>
                  <a:gd name="T32" fmla="*/ 93 w 157"/>
                  <a:gd name="T33" fmla="*/ 62 h 68"/>
                  <a:gd name="T34" fmla="*/ 106 w 157"/>
                  <a:gd name="T35" fmla="*/ 61 h 68"/>
                  <a:gd name="T36" fmla="*/ 113 w 157"/>
                  <a:gd name="T37" fmla="*/ 55 h 68"/>
                  <a:gd name="T38" fmla="*/ 114 w 157"/>
                  <a:gd name="T39" fmla="*/ 51 h 68"/>
                  <a:gd name="T40" fmla="*/ 115 w 157"/>
                  <a:gd name="T41" fmla="*/ 47 h 68"/>
                  <a:gd name="T42" fmla="*/ 126 w 157"/>
                  <a:gd name="T43" fmla="*/ 46 h 68"/>
                  <a:gd name="T44" fmla="*/ 130 w 157"/>
                  <a:gd name="T45" fmla="*/ 44 h 68"/>
                  <a:gd name="T46" fmla="*/ 137 w 157"/>
                  <a:gd name="T47" fmla="*/ 42 h 68"/>
                  <a:gd name="T48" fmla="*/ 139 w 157"/>
                  <a:gd name="T49" fmla="*/ 38 h 68"/>
                  <a:gd name="T50" fmla="*/ 143 w 157"/>
                  <a:gd name="T51" fmla="*/ 37 h 68"/>
                  <a:gd name="T52" fmla="*/ 154 w 157"/>
                  <a:gd name="T53" fmla="*/ 36 h 68"/>
                  <a:gd name="T54" fmla="*/ 150 w 157"/>
                  <a:gd name="T55" fmla="*/ 29 h 68"/>
                  <a:gd name="T56" fmla="*/ 145 w 157"/>
                  <a:gd name="T57" fmla="*/ 28 h 68"/>
                  <a:gd name="T58" fmla="*/ 141 w 157"/>
                  <a:gd name="T59" fmla="*/ 29 h 68"/>
                  <a:gd name="T60" fmla="*/ 136 w 157"/>
                  <a:gd name="T61" fmla="*/ 28 h 68"/>
                  <a:gd name="T62" fmla="*/ 134 w 157"/>
                  <a:gd name="T63" fmla="*/ 27 h 68"/>
                  <a:gd name="T64" fmla="*/ 137 w 157"/>
                  <a:gd name="T65" fmla="*/ 19 h 68"/>
                  <a:gd name="T66" fmla="*/ 137 w 157"/>
                  <a:gd name="T67" fmla="*/ 14 h 68"/>
                  <a:gd name="T68" fmla="*/ 131 w 157"/>
                  <a:gd name="T69" fmla="*/ 14 h 68"/>
                  <a:gd name="T70" fmla="*/ 124 w 157"/>
                  <a:gd name="T71" fmla="*/ 15 h 68"/>
                  <a:gd name="T72" fmla="*/ 114 w 157"/>
                  <a:gd name="T73" fmla="*/ 19 h 68"/>
                  <a:gd name="T74" fmla="*/ 103 w 157"/>
                  <a:gd name="T75" fmla="*/ 19 h 68"/>
                  <a:gd name="T76" fmla="*/ 98 w 157"/>
                  <a:gd name="T77" fmla="*/ 17 h 68"/>
                  <a:gd name="T78" fmla="*/ 94 w 157"/>
                  <a:gd name="T79" fmla="*/ 15 h 68"/>
                  <a:gd name="T80" fmla="*/ 83 w 157"/>
                  <a:gd name="T81" fmla="*/ 11 h 68"/>
                  <a:gd name="T82" fmla="*/ 77 w 157"/>
                  <a:gd name="T83" fmla="*/ 13 h 68"/>
                  <a:gd name="T84" fmla="*/ 71 w 157"/>
                  <a:gd name="T85" fmla="*/ 12 h 68"/>
                  <a:gd name="T86" fmla="*/ 68 w 157"/>
                  <a:gd name="T87" fmla="*/ 8 h 68"/>
                  <a:gd name="T88" fmla="*/ 64 w 157"/>
                  <a:gd name="T89" fmla="*/ 5 h 68"/>
                  <a:gd name="T90" fmla="*/ 58 w 157"/>
                  <a:gd name="T91" fmla="*/ 3 h 68"/>
                  <a:gd name="T92" fmla="*/ 52 w 157"/>
                  <a:gd name="T93" fmla="*/ 1 h 68"/>
                  <a:gd name="T94" fmla="*/ 45 w 157"/>
                  <a:gd name="T95" fmla="*/ 7 h 68"/>
                  <a:gd name="T96" fmla="*/ 47 w 157"/>
                  <a:gd name="T97" fmla="*/ 13 h 68"/>
                  <a:gd name="T98" fmla="*/ 41 w 157"/>
                  <a:gd name="T99" fmla="*/ 15 h 68"/>
                  <a:gd name="T100" fmla="*/ 37 w 157"/>
                  <a:gd name="T101" fmla="*/ 14 h 68"/>
                  <a:gd name="T102" fmla="*/ 34 w 157"/>
                  <a:gd name="T103" fmla="*/ 14 h 68"/>
                  <a:gd name="T104" fmla="*/ 28 w 157"/>
                  <a:gd name="T105" fmla="*/ 10 h 68"/>
                  <a:gd name="T106" fmla="*/ 21 w 157"/>
                  <a:gd name="T107" fmla="*/ 9 h 68"/>
                  <a:gd name="T108" fmla="*/ 13 w 157"/>
                  <a:gd name="T109" fmla="*/ 13 h 68"/>
                  <a:gd name="T110" fmla="*/ 7 w 157"/>
                  <a:gd name="T111" fmla="*/ 17 h 68"/>
                  <a:gd name="T112" fmla="*/ 0 w 157"/>
                  <a:gd name="T113" fmla="*/ 1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7" h="68">
                    <a:moveTo>
                      <a:pt x="0" y="19"/>
                    </a:moveTo>
                    <a:cubicBezTo>
                      <a:pt x="1" y="23"/>
                      <a:pt x="3" y="25"/>
                      <a:pt x="7" y="26"/>
                    </a:cubicBezTo>
                    <a:cubicBezTo>
                      <a:pt x="9" y="27"/>
                      <a:pt x="10" y="28"/>
                      <a:pt x="12" y="29"/>
                    </a:cubicBezTo>
                    <a:cubicBezTo>
                      <a:pt x="13" y="31"/>
                      <a:pt x="14" y="34"/>
                      <a:pt x="15" y="36"/>
                    </a:cubicBezTo>
                    <a:cubicBezTo>
                      <a:pt x="16" y="37"/>
                      <a:pt x="15" y="37"/>
                      <a:pt x="15" y="38"/>
                    </a:cubicBezTo>
                    <a:cubicBezTo>
                      <a:pt x="14" y="38"/>
                      <a:pt x="15" y="39"/>
                      <a:pt x="15" y="40"/>
                    </a:cubicBezTo>
                    <a:cubicBezTo>
                      <a:pt x="14" y="43"/>
                      <a:pt x="13" y="43"/>
                      <a:pt x="16" y="45"/>
                    </a:cubicBezTo>
                    <a:cubicBezTo>
                      <a:pt x="20" y="46"/>
                      <a:pt x="24" y="45"/>
                      <a:pt x="28" y="47"/>
                    </a:cubicBezTo>
                    <a:cubicBezTo>
                      <a:pt x="30" y="49"/>
                      <a:pt x="34" y="52"/>
                      <a:pt x="36" y="54"/>
                    </a:cubicBezTo>
                    <a:cubicBezTo>
                      <a:pt x="37" y="55"/>
                      <a:pt x="38" y="57"/>
                      <a:pt x="39" y="59"/>
                    </a:cubicBezTo>
                    <a:cubicBezTo>
                      <a:pt x="40" y="61"/>
                      <a:pt x="43" y="60"/>
                      <a:pt x="44" y="60"/>
                    </a:cubicBezTo>
                    <a:cubicBezTo>
                      <a:pt x="48" y="60"/>
                      <a:pt x="52" y="60"/>
                      <a:pt x="56" y="60"/>
                    </a:cubicBezTo>
                    <a:cubicBezTo>
                      <a:pt x="58" y="60"/>
                      <a:pt x="62" y="60"/>
                      <a:pt x="64" y="61"/>
                    </a:cubicBezTo>
                    <a:cubicBezTo>
                      <a:pt x="66" y="62"/>
                      <a:pt x="67" y="64"/>
                      <a:pt x="69" y="64"/>
                    </a:cubicBezTo>
                    <a:cubicBezTo>
                      <a:pt x="71" y="65"/>
                      <a:pt x="74" y="66"/>
                      <a:pt x="76" y="66"/>
                    </a:cubicBezTo>
                    <a:cubicBezTo>
                      <a:pt x="78" y="65"/>
                      <a:pt x="80" y="68"/>
                      <a:pt x="81" y="67"/>
                    </a:cubicBezTo>
                    <a:cubicBezTo>
                      <a:pt x="85" y="65"/>
                      <a:pt x="88" y="63"/>
                      <a:pt x="93" y="62"/>
                    </a:cubicBezTo>
                    <a:cubicBezTo>
                      <a:pt x="97" y="62"/>
                      <a:pt x="103" y="63"/>
                      <a:pt x="106" y="61"/>
                    </a:cubicBezTo>
                    <a:cubicBezTo>
                      <a:pt x="109" y="59"/>
                      <a:pt x="110" y="56"/>
                      <a:pt x="113" y="55"/>
                    </a:cubicBezTo>
                    <a:cubicBezTo>
                      <a:pt x="116" y="54"/>
                      <a:pt x="116" y="53"/>
                      <a:pt x="114" y="51"/>
                    </a:cubicBezTo>
                    <a:cubicBezTo>
                      <a:pt x="113" y="50"/>
                      <a:pt x="113" y="48"/>
                      <a:pt x="115" y="47"/>
                    </a:cubicBezTo>
                    <a:cubicBezTo>
                      <a:pt x="118" y="44"/>
                      <a:pt x="122" y="50"/>
                      <a:pt x="126" y="46"/>
                    </a:cubicBezTo>
                    <a:cubicBezTo>
                      <a:pt x="127" y="45"/>
                      <a:pt x="128" y="44"/>
                      <a:pt x="130" y="44"/>
                    </a:cubicBezTo>
                    <a:cubicBezTo>
                      <a:pt x="133" y="43"/>
                      <a:pt x="134" y="44"/>
                      <a:pt x="137" y="42"/>
                    </a:cubicBezTo>
                    <a:cubicBezTo>
                      <a:pt x="138" y="41"/>
                      <a:pt x="138" y="38"/>
                      <a:pt x="139" y="38"/>
                    </a:cubicBezTo>
                    <a:cubicBezTo>
                      <a:pt x="141" y="37"/>
                      <a:pt x="142" y="37"/>
                      <a:pt x="143" y="37"/>
                    </a:cubicBezTo>
                    <a:cubicBezTo>
                      <a:pt x="147" y="36"/>
                      <a:pt x="150" y="35"/>
                      <a:pt x="154" y="36"/>
                    </a:cubicBezTo>
                    <a:cubicBezTo>
                      <a:pt x="157" y="36"/>
                      <a:pt x="151" y="29"/>
                      <a:pt x="150" y="29"/>
                    </a:cubicBezTo>
                    <a:cubicBezTo>
                      <a:pt x="149" y="28"/>
                      <a:pt x="147" y="27"/>
                      <a:pt x="145" y="28"/>
                    </a:cubicBezTo>
                    <a:cubicBezTo>
                      <a:pt x="143" y="28"/>
                      <a:pt x="143" y="30"/>
                      <a:pt x="141" y="29"/>
                    </a:cubicBezTo>
                    <a:cubicBezTo>
                      <a:pt x="140" y="28"/>
                      <a:pt x="137" y="27"/>
                      <a:pt x="136" y="28"/>
                    </a:cubicBezTo>
                    <a:cubicBezTo>
                      <a:pt x="135" y="30"/>
                      <a:pt x="134" y="29"/>
                      <a:pt x="134" y="27"/>
                    </a:cubicBezTo>
                    <a:cubicBezTo>
                      <a:pt x="134" y="25"/>
                      <a:pt x="137" y="21"/>
                      <a:pt x="137" y="19"/>
                    </a:cubicBezTo>
                    <a:cubicBezTo>
                      <a:pt x="138" y="17"/>
                      <a:pt x="141" y="14"/>
                      <a:pt x="137" y="14"/>
                    </a:cubicBezTo>
                    <a:cubicBezTo>
                      <a:pt x="134" y="14"/>
                      <a:pt x="134" y="15"/>
                      <a:pt x="131" y="14"/>
                    </a:cubicBezTo>
                    <a:cubicBezTo>
                      <a:pt x="128" y="13"/>
                      <a:pt x="127" y="13"/>
                      <a:pt x="124" y="15"/>
                    </a:cubicBezTo>
                    <a:cubicBezTo>
                      <a:pt x="121" y="17"/>
                      <a:pt x="117" y="18"/>
                      <a:pt x="114" y="19"/>
                    </a:cubicBezTo>
                    <a:cubicBezTo>
                      <a:pt x="109" y="20"/>
                      <a:pt x="107" y="19"/>
                      <a:pt x="103" y="19"/>
                    </a:cubicBezTo>
                    <a:cubicBezTo>
                      <a:pt x="101" y="18"/>
                      <a:pt x="100" y="18"/>
                      <a:pt x="98" y="17"/>
                    </a:cubicBezTo>
                    <a:cubicBezTo>
                      <a:pt x="97" y="17"/>
                      <a:pt x="96" y="15"/>
                      <a:pt x="94" y="15"/>
                    </a:cubicBezTo>
                    <a:cubicBezTo>
                      <a:pt x="90" y="14"/>
                      <a:pt x="88" y="12"/>
                      <a:pt x="83" y="11"/>
                    </a:cubicBezTo>
                    <a:cubicBezTo>
                      <a:pt x="81" y="11"/>
                      <a:pt x="79" y="12"/>
                      <a:pt x="77" y="13"/>
                    </a:cubicBezTo>
                    <a:cubicBezTo>
                      <a:pt x="75" y="14"/>
                      <a:pt x="73" y="13"/>
                      <a:pt x="71" y="12"/>
                    </a:cubicBezTo>
                    <a:cubicBezTo>
                      <a:pt x="69" y="11"/>
                      <a:pt x="68" y="11"/>
                      <a:pt x="68" y="8"/>
                    </a:cubicBezTo>
                    <a:cubicBezTo>
                      <a:pt x="67" y="6"/>
                      <a:pt x="67" y="6"/>
                      <a:pt x="64" y="5"/>
                    </a:cubicBezTo>
                    <a:cubicBezTo>
                      <a:pt x="62" y="4"/>
                      <a:pt x="60" y="3"/>
                      <a:pt x="58" y="3"/>
                    </a:cubicBezTo>
                    <a:cubicBezTo>
                      <a:pt x="56" y="3"/>
                      <a:pt x="53" y="0"/>
                      <a:pt x="52" y="1"/>
                    </a:cubicBezTo>
                    <a:cubicBezTo>
                      <a:pt x="50" y="1"/>
                      <a:pt x="46" y="5"/>
                      <a:pt x="45" y="7"/>
                    </a:cubicBezTo>
                    <a:cubicBezTo>
                      <a:pt x="45" y="9"/>
                      <a:pt x="48" y="11"/>
                      <a:pt x="47" y="13"/>
                    </a:cubicBezTo>
                    <a:cubicBezTo>
                      <a:pt x="46" y="15"/>
                      <a:pt x="43" y="17"/>
                      <a:pt x="41" y="15"/>
                    </a:cubicBezTo>
                    <a:cubicBezTo>
                      <a:pt x="39" y="15"/>
                      <a:pt x="38" y="14"/>
                      <a:pt x="37" y="14"/>
                    </a:cubicBezTo>
                    <a:cubicBezTo>
                      <a:pt x="36" y="14"/>
                      <a:pt x="35" y="14"/>
                      <a:pt x="34" y="14"/>
                    </a:cubicBezTo>
                    <a:cubicBezTo>
                      <a:pt x="31" y="13"/>
                      <a:pt x="31" y="11"/>
                      <a:pt x="28" y="10"/>
                    </a:cubicBezTo>
                    <a:cubicBezTo>
                      <a:pt x="26" y="9"/>
                      <a:pt x="23" y="8"/>
                      <a:pt x="21" y="9"/>
                    </a:cubicBezTo>
                    <a:cubicBezTo>
                      <a:pt x="18" y="10"/>
                      <a:pt x="16" y="12"/>
                      <a:pt x="13" y="13"/>
                    </a:cubicBezTo>
                    <a:cubicBezTo>
                      <a:pt x="11" y="14"/>
                      <a:pt x="9" y="16"/>
                      <a:pt x="7" y="17"/>
                    </a:cubicBezTo>
                    <a:cubicBezTo>
                      <a:pt x="4" y="17"/>
                      <a:pt x="2" y="19"/>
                      <a:pt x="0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15" name="Freeform 717">
                <a:extLst>
                  <a:ext uri="{FF2B5EF4-FFF2-40B4-BE49-F238E27FC236}">
                    <a16:creationId xmlns:a16="http://schemas.microsoft.com/office/drawing/2014/main" id="{FA5DEBF5-9B6F-3C41-B512-64CFF16BC1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39" y="5133985"/>
                <a:ext cx="585985" cy="1009825"/>
              </a:xfrm>
              <a:custGeom>
                <a:avLst/>
                <a:gdLst>
                  <a:gd name="T0" fmla="*/ 61 w 63"/>
                  <a:gd name="T1" fmla="*/ 25 h 108"/>
                  <a:gd name="T2" fmla="*/ 61 w 63"/>
                  <a:gd name="T3" fmla="*/ 20 h 108"/>
                  <a:gd name="T4" fmla="*/ 61 w 63"/>
                  <a:gd name="T5" fmla="*/ 16 h 108"/>
                  <a:gd name="T6" fmla="*/ 60 w 63"/>
                  <a:gd name="T7" fmla="*/ 13 h 108"/>
                  <a:gd name="T8" fmla="*/ 60 w 63"/>
                  <a:gd name="T9" fmla="*/ 11 h 108"/>
                  <a:gd name="T10" fmla="*/ 57 w 63"/>
                  <a:gd name="T11" fmla="*/ 7 h 108"/>
                  <a:gd name="T12" fmla="*/ 51 w 63"/>
                  <a:gd name="T13" fmla="*/ 5 h 108"/>
                  <a:gd name="T14" fmla="*/ 44 w 63"/>
                  <a:gd name="T15" fmla="*/ 1 h 108"/>
                  <a:gd name="T16" fmla="*/ 44 w 63"/>
                  <a:gd name="T17" fmla="*/ 5 h 108"/>
                  <a:gd name="T18" fmla="*/ 34 w 63"/>
                  <a:gd name="T19" fmla="*/ 5 h 108"/>
                  <a:gd name="T20" fmla="*/ 34 w 63"/>
                  <a:gd name="T21" fmla="*/ 10 h 108"/>
                  <a:gd name="T22" fmla="*/ 29 w 63"/>
                  <a:gd name="T23" fmla="*/ 10 h 108"/>
                  <a:gd name="T24" fmla="*/ 27 w 63"/>
                  <a:gd name="T25" fmla="*/ 12 h 108"/>
                  <a:gd name="T26" fmla="*/ 25 w 63"/>
                  <a:gd name="T27" fmla="*/ 15 h 108"/>
                  <a:gd name="T28" fmla="*/ 25 w 63"/>
                  <a:gd name="T29" fmla="*/ 18 h 108"/>
                  <a:gd name="T30" fmla="*/ 24 w 63"/>
                  <a:gd name="T31" fmla="*/ 20 h 108"/>
                  <a:gd name="T32" fmla="*/ 20 w 63"/>
                  <a:gd name="T33" fmla="*/ 25 h 108"/>
                  <a:gd name="T34" fmla="*/ 17 w 63"/>
                  <a:gd name="T35" fmla="*/ 27 h 108"/>
                  <a:gd name="T36" fmla="*/ 16 w 63"/>
                  <a:gd name="T37" fmla="*/ 33 h 108"/>
                  <a:gd name="T38" fmla="*/ 13 w 63"/>
                  <a:gd name="T39" fmla="*/ 38 h 108"/>
                  <a:gd name="T40" fmla="*/ 15 w 63"/>
                  <a:gd name="T41" fmla="*/ 42 h 108"/>
                  <a:gd name="T42" fmla="*/ 9 w 63"/>
                  <a:gd name="T43" fmla="*/ 44 h 108"/>
                  <a:gd name="T44" fmla="*/ 5 w 63"/>
                  <a:gd name="T45" fmla="*/ 51 h 108"/>
                  <a:gd name="T46" fmla="*/ 6 w 63"/>
                  <a:gd name="T47" fmla="*/ 57 h 108"/>
                  <a:gd name="T48" fmla="*/ 8 w 63"/>
                  <a:gd name="T49" fmla="*/ 63 h 108"/>
                  <a:gd name="T50" fmla="*/ 7 w 63"/>
                  <a:gd name="T51" fmla="*/ 67 h 108"/>
                  <a:gd name="T52" fmla="*/ 7 w 63"/>
                  <a:gd name="T53" fmla="*/ 74 h 108"/>
                  <a:gd name="T54" fmla="*/ 4 w 63"/>
                  <a:gd name="T55" fmla="*/ 78 h 108"/>
                  <a:gd name="T56" fmla="*/ 3 w 63"/>
                  <a:gd name="T57" fmla="*/ 83 h 108"/>
                  <a:gd name="T58" fmla="*/ 0 w 63"/>
                  <a:gd name="T59" fmla="*/ 82 h 108"/>
                  <a:gd name="T60" fmla="*/ 4 w 63"/>
                  <a:gd name="T61" fmla="*/ 90 h 108"/>
                  <a:gd name="T62" fmla="*/ 7 w 63"/>
                  <a:gd name="T63" fmla="*/ 97 h 108"/>
                  <a:gd name="T64" fmla="*/ 8 w 63"/>
                  <a:gd name="T65" fmla="*/ 102 h 108"/>
                  <a:gd name="T66" fmla="*/ 10 w 63"/>
                  <a:gd name="T67" fmla="*/ 107 h 108"/>
                  <a:gd name="T68" fmla="*/ 14 w 63"/>
                  <a:gd name="T69" fmla="*/ 108 h 108"/>
                  <a:gd name="T70" fmla="*/ 15 w 63"/>
                  <a:gd name="T71" fmla="*/ 105 h 108"/>
                  <a:gd name="T72" fmla="*/ 24 w 63"/>
                  <a:gd name="T73" fmla="*/ 101 h 108"/>
                  <a:gd name="T74" fmla="*/ 27 w 63"/>
                  <a:gd name="T75" fmla="*/ 92 h 108"/>
                  <a:gd name="T76" fmla="*/ 26 w 63"/>
                  <a:gd name="T77" fmla="*/ 87 h 108"/>
                  <a:gd name="T78" fmla="*/ 28 w 63"/>
                  <a:gd name="T79" fmla="*/ 84 h 108"/>
                  <a:gd name="T80" fmla="*/ 32 w 63"/>
                  <a:gd name="T81" fmla="*/ 82 h 108"/>
                  <a:gd name="T82" fmla="*/ 32 w 63"/>
                  <a:gd name="T83" fmla="*/ 81 h 108"/>
                  <a:gd name="T84" fmla="*/ 35 w 63"/>
                  <a:gd name="T85" fmla="*/ 80 h 108"/>
                  <a:gd name="T86" fmla="*/ 34 w 63"/>
                  <a:gd name="T87" fmla="*/ 78 h 108"/>
                  <a:gd name="T88" fmla="*/ 36 w 63"/>
                  <a:gd name="T89" fmla="*/ 77 h 108"/>
                  <a:gd name="T90" fmla="*/ 35 w 63"/>
                  <a:gd name="T91" fmla="*/ 73 h 108"/>
                  <a:gd name="T92" fmla="*/ 29 w 63"/>
                  <a:gd name="T93" fmla="*/ 66 h 108"/>
                  <a:gd name="T94" fmla="*/ 30 w 63"/>
                  <a:gd name="T95" fmla="*/ 60 h 108"/>
                  <a:gd name="T96" fmla="*/ 30 w 63"/>
                  <a:gd name="T97" fmla="*/ 56 h 108"/>
                  <a:gd name="T98" fmla="*/ 33 w 63"/>
                  <a:gd name="T99" fmla="*/ 53 h 108"/>
                  <a:gd name="T100" fmla="*/ 39 w 63"/>
                  <a:gd name="T101" fmla="*/ 48 h 108"/>
                  <a:gd name="T102" fmla="*/ 49 w 63"/>
                  <a:gd name="T103" fmla="*/ 41 h 108"/>
                  <a:gd name="T104" fmla="*/ 50 w 63"/>
                  <a:gd name="T105" fmla="*/ 35 h 108"/>
                  <a:gd name="T106" fmla="*/ 50 w 63"/>
                  <a:gd name="T107" fmla="*/ 32 h 108"/>
                  <a:gd name="T108" fmla="*/ 54 w 63"/>
                  <a:gd name="T109" fmla="*/ 30 h 108"/>
                  <a:gd name="T110" fmla="*/ 58 w 63"/>
                  <a:gd name="T111" fmla="*/ 29 h 108"/>
                  <a:gd name="T112" fmla="*/ 60 w 63"/>
                  <a:gd name="T113" fmla="*/ 28 h 108"/>
                  <a:gd name="T114" fmla="*/ 63 w 63"/>
                  <a:gd name="T115" fmla="*/ 28 h 108"/>
                  <a:gd name="T116" fmla="*/ 61 w 63"/>
                  <a:gd name="T117" fmla="*/ 25 h 108"/>
                  <a:gd name="T118" fmla="*/ 61 w 63"/>
                  <a:gd name="T119" fmla="*/ 2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3" h="108">
                    <a:moveTo>
                      <a:pt x="61" y="25"/>
                    </a:moveTo>
                    <a:cubicBezTo>
                      <a:pt x="60" y="24"/>
                      <a:pt x="62" y="22"/>
                      <a:pt x="61" y="20"/>
                    </a:cubicBezTo>
                    <a:cubicBezTo>
                      <a:pt x="60" y="18"/>
                      <a:pt x="61" y="18"/>
                      <a:pt x="61" y="16"/>
                    </a:cubicBezTo>
                    <a:cubicBezTo>
                      <a:pt x="61" y="15"/>
                      <a:pt x="60" y="14"/>
                      <a:pt x="60" y="13"/>
                    </a:cubicBezTo>
                    <a:cubicBezTo>
                      <a:pt x="59" y="12"/>
                      <a:pt x="60" y="12"/>
                      <a:pt x="60" y="11"/>
                    </a:cubicBezTo>
                    <a:cubicBezTo>
                      <a:pt x="59" y="9"/>
                      <a:pt x="59" y="8"/>
                      <a:pt x="57" y="7"/>
                    </a:cubicBezTo>
                    <a:cubicBezTo>
                      <a:pt x="55" y="6"/>
                      <a:pt x="53" y="6"/>
                      <a:pt x="51" y="5"/>
                    </a:cubicBezTo>
                    <a:cubicBezTo>
                      <a:pt x="49" y="3"/>
                      <a:pt x="47" y="0"/>
                      <a:pt x="44" y="1"/>
                    </a:cubicBezTo>
                    <a:cubicBezTo>
                      <a:pt x="43" y="1"/>
                      <a:pt x="44" y="4"/>
                      <a:pt x="44" y="5"/>
                    </a:cubicBezTo>
                    <a:cubicBezTo>
                      <a:pt x="43" y="8"/>
                      <a:pt x="37" y="6"/>
                      <a:pt x="34" y="5"/>
                    </a:cubicBezTo>
                    <a:cubicBezTo>
                      <a:pt x="34" y="7"/>
                      <a:pt x="34" y="8"/>
                      <a:pt x="34" y="10"/>
                    </a:cubicBezTo>
                    <a:cubicBezTo>
                      <a:pt x="33" y="10"/>
                      <a:pt x="31" y="9"/>
                      <a:pt x="29" y="10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7" y="13"/>
                      <a:pt x="25" y="14"/>
                      <a:pt x="25" y="15"/>
                    </a:cubicBezTo>
                    <a:cubicBezTo>
                      <a:pt x="24" y="16"/>
                      <a:pt x="26" y="18"/>
                      <a:pt x="25" y="18"/>
                    </a:cubicBezTo>
                    <a:cubicBezTo>
                      <a:pt x="25" y="19"/>
                      <a:pt x="24" y="19"/>
                      <a:pt x="24" y="20"/>
                    </a:cubicBezTo>
                    <a:cubicBezTo>
                      <a:pt x="22" y="21"/>
                      <a:pt x="20" y="23"/>
                      <a:pt x="20" y="25"/>
                    </a:cubicBezTo>
                    <a:cubicBezTo>
                      <a:pt x="20" y="27"/>
                      <a:pt x="18" y="25"/>
                      <a:pt x="17" y="27"/>
                    </a:cubicBezTo>
                    <a:cubicBezTo>
                      <a:pt x="17" y="29"/>
                      <a:pt x="17" y="31"/>
                      <a:pt x="16" y="33"/>
                    </a:cubicBezTo>
                    <a:cubicBezTo>
                      <a:pt x="16" y="35"/>
                      <a:pt x="13" y="36"/>
                      <a:pt x="13" y="38"/>
                    </a:cubicBezTo>
                    <a:cubicBezTo>
                      <a:pt x="13" y="39"/>
                      <a:pt x="16" y="41"/>
                      <a:pt x="15" y="42"/>
                    </a:cubicBezTo>
                    <a:cubicBezTo>
                      <a:pt x="13" y="44"/>
                      <a:pt x="11" y="43"/>
                      <a:pt x="9" y="44"/>
                    </a:cubicBezTo>
                    <a:cubicBezTo>
                      <a:pt x="6" y="45"/>
                      <a:pt x="5" y="48"/>
                      <a:pt x="5" y="51"/>
                    </a:cubicBezTo>
                    <a:cubicBezTo>
                      <a:pt x="6" y="53"/>
                      <a:pt x="6" y="55"/>
                      <a:pt x="6" y="57"/>
                    </a:cubicBezTo>
                    <a:cubicBezTo>
                      <a:pt x="6" y="60"/>
                      <a:pt x="4" y="61"/>
                      <a:pt x="8" y="63"/>
                    </a:cubicBezTo>
                    <a:cubicBezTo>
                      <a:pt x="10" y="65"/>
                      <a:pt x="9" y="66"/>
                      <a:pt x="7" y="67"/>
                    </a:cubicBezTo>
                    <a:cubicBezTo>
                      <a:pt x="6" y="68"/>
                      <a:pt x="8" y="72"/>
                      <a:pt x="7" y="74"/>
                    </a:cubicBezTo>
                    <a:cubicBezTo>
                      <a:pt x="7" y="76"/>
                      <a:pt x="4" y="76"/>
                      <a:pt x="4" y="78"/>
                    </a:cubicBezTo>
                    <a:cubicBezTo>
                      <a:pt x="4" y="79"/>
                      <a:pt x="4" y="83"/>
                      <a:pt x="3" y="83"/>
                    </a:cubicBezTo>
                    <a:cubicBezTo>
                      <a:pt x="3" y="83"/>
                      <a:pt x="1" y="82"/>
                      <a:pt x="0" y="82"/>
                    </a:cubicBezTo>
                    <a:cubicBezTo>
                      <a:pt x="0" y="86"/>
                      <a:pt x="4" y="87"/>
                      <a:pt x="4" y="90"/>
                    </a:cubicBezTo>
                    <a:cubicBezTo>
                      <a:pt x="3" y="91"/>
                      <a:pt x="6" y="96"/>
                      <a:pt x="7" y="97"/>
                    </a:cubicBezTo>
                    <a:cubicBezTo>
                      <a:pt x="9" y="99"/>
                      <a:pt x="8" y="100"/>
                      <a:pt x="8" y="102"/>
                    </a:cubicBezTo>
                    <a:cubicBezTo>
                      <a:pt x="8" y="103"/>
                      <a:pt x="10" y="105"/>
                      <a:pt x="10" y="107"/>
                    </a:cubicBezTo>
                    <a:cubicBezTo>
                      <a:pt x="9" y="108"/>
                      <a:pt x="13" y="107"/>
                      <a:pt x="14" y="108"/>
                    </a:cubicBezTo>
                    <a:cubicBezTo>
                      <a:pt x="16" y="108"/>
                      <a:pt x="15" y="107"/>
                      <a:pt x="15" y="105"/>
                    </a:cubicBezTo>
                    <a:cubicBezTo>
                      <a:pt x="15" y="100"/>
                      <a:pt x="23" y="104"/>
                      <a:pt x="24" y="101"/>
                    </a:cubicBezTo>
                    <a:cubicBezTo>
                      <a:pt x="25" y="98"/>
                      <a:pt x="26" y="95"/>
                      <a:pt x="27" y="92"/>
                    </a:cubicBezTo>
                    <a:cubicBezTo>
                      <a:pt x="27" y="90"/>
                      <a:pt x="27" y="88"/>
                      <a:pt x="26" y="87"/>
                    </a:cubicBezTo>
                    <a:cubicBezTo>
                      <a:pt x="25" y="85"/>
                      <a:pt x="26" y="85"/>
                      <a:pt x="28" y="84"/>
                    </a:cubicBezTo>
                    <a:cubicBezTo>
                      <a:pt x="29" y="84"/>
                      <a:pt x="32" y="83"/>
                      <a:pt x="32" y="82"/>
                    </a:cubicBezTo>
                    <a:cubicBezTo>
                      <a:pt x="32" y="82"/>
                      <a:pt x="32" y="81"/>
                      <a:pt x="32" y="81"/>
                    </a:cubicBezTo>
                    <a:cubicBezTo>
                      <a:pt x="33" y="81"/>
                      <a:pt x="35" y="81"/>
                      <a:pt x="35" y="80"/>
                    </a:cubicBezTo>
                    <a:cubicBezTo>
                      <a:pt x="35" y="79"/>
                      <a:pt x="34" y="79"/>
                      <a:pt x="34" y="78"/>
                    </a:cubicBezTo>
                    <a:cubicBezTo>
                      <a:pt x="35" y="78"/>
                      <a:pt x="36" y="77"/>
                      <a:pt x="36" y="77"/>
                    </a:cubicBezTo>
                    <a:cubicBezTo>
                      <a:pt x="38" y="75"/>
                      <a:pt x="37" y="74"/>
                      <a:pt x="35" y="73"/>
                    </a:cubicBezTo>
                    <a:cubicBezTo>
                      <a:pt x="33" y="71"/>
                      <a:pt x="29" y="70"/>
                      <a:pt x="29" y="66"/>
                    </a:cubicBezTo>
                    <a:cubicBezTo>
                      <a:pt x="29" y="64"/>
                      <a:pt x="29" y="62"/>
                      <a:pt x="30" y="60"/>
                    </a:cubicBezTo>
                    <a:cubicBezTo>
                      <a:pt x="31" y="58"/>
                      <a:pt x="31" y="58"/>
                      <a:pt x="30" y="56"/>
                    </a:cubicBezTo>
                    <a:cubicBezTo>
                      <a:pt x="29" y="56"/>
                      <a:pt x="33" y="53"/>
                      <a:pt x="33" y="53"/>
                    </a:cubicBezTo>
                    <a:cubicBezTo>
                      <a:pt x="35" y="51"/>
                      <a:pt x="36" y="49"/>
                      <a:pt x="39" y="48"/>
                    </a:cubicBezTo>
                    <a:cubicBezTo>
                      <a:pt x="42" y="47"/>
                      <a:pt x="47" y="44"/>
                      <a:pt x="49" y="41"/>
                    </a:cubicBezTo>
                    <a:cubicBezTo>
                      <a:pt x="51" y="38"/>
                      <a:pt x="46" y="36"/>
                      <a:pt x="50" y="35"/>
                    </a:cubicBezTo>
                    <a:cubicBezTo>
                      <a:pt x="52" y="34"/>
                      <a:pt x="51" y="34"/>
                      <a:pt x="50" y="32"/>
                    </a:cubicBezTo>
                    <a:cubicBezTo>
                      <a:pt x="50" y="31"/>
                      <a:pt x="53" y="30"/>
                      <a:pt x="54" y="30"/>
                    </a:cubicBezTo>
                    <a:cubicBezTo>
                      <a:pt x="56" y="28"/>
                      <a:pt x="57" y="27"/>
                      <a:pt x="58" y="29"/>
                    </a:cubicBezTo>
                    <a:cubicBezTo>
                      <a:pt x="59" y="29"/>
                      <a:pt x="60" y="28"/>
                      <a:pt x="60" y="28"/>
                    </a:cubicBezTo>
                    <a:cubicBezTo>
                      <a:pt x="61" y="28"/>
                      <a:pt x="62" y="28"/>
                      <a:pt x="63" y="28"/>
                    </a:cubicBezTo>
                    <a:cubicBezTo>
                      <a:pt x="63" y="27"/>
                      <a:pt x="62" y="27"/>
                      <a:pt x="61" y="25"/>
                    </a:cubicBezTo>
                    <a:cubicBezTo>
                      <a:pt x="60" y="24"/>
                      <a:pt x="61" y="26"/>
                      <a:pt x="61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16" name="Freeform 718">
                <a:extLst>
                  <a:ext uri="{FF2B5EF4-FFF2-40B4-BE49-F238E27FC236}">
                    <a16:creationId xmlns:a16="http://schemas.microsoft.com/office/drawing/2014/main" id="{AD391D21-0684-2E41-9778-56C100B3F0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49176" y="5057533"/>
                <a:ext cx="503183" cy="786834"/>
              </a:xfrm>
              <a:custGeom>
                <a:avLst/>
                <a:gdLst>
                  <a:gd name="T0" fmla="*/ 53 w 54"/>
                  <a:gd name="T1" fmla="*/ 59 h 84"/>
                  <a:gd name="T2" fmla="*/ 47 w 54"/>
                  <a:gd name="T3" fmla="*/ 55 h 84"/>
                  <a:gd name="T4" fmla="*/ 49 w 54"/>
                  <a:gd name="T5" fmla="*/ 51 h 84"/>
                  <a:gd name="T6" fmla="*/ 44 w 54"/>
                  <a:gd name="T7" fmla="*/ 44 h 84"/>
                  <a:gd name="T8" fmla="*/ 46 w 54"/>
                  <a:gd name="T9" fmla="*/ 43 h 84"/>
                  <a:gd name="T10" fmla="*/ 44 w 54"/>
                  <a:gd name="T11" fmla="*/ 38 h 84"/>
                  <a:gd name="T12" fmla="*/ 45 w 54"/>
                  <a:gd name="T13" fmla="*/ 36 h 84"/>
                  <a:gd name="T14" fmla="*/ 44 w 54"/>
                  <a:gd name="T15" fmla="*/ 32 h 84"/>
                  <a:gd name="T16" fmla="*/ 42 w 54"/>
                  <a:gd name="T17" fmla="*/ 26 h 84"/>
                  <a:gd name="T18" fmla="*/ 45 w 54"/>
                  <a:gd name="T19" fmla="*/ 23 h 84"/>
                  <a:gd name="T20" fmla="*/ 44 w 54"/>
                  <a:gd name="T21" fmla="*/ 19 h 84"/>
                  <a:gd name="T22" fmla="*/ 38 w 54"/>
                  <a:gd name="T23" fmla="*/ 13 h 84"/>
                  <a:gd name="T24" fmla="*/ 40 w 54"/>
                  <a:gd name="T25" fmla="*/ 12 h 84"/>
                  <a:gd name="T26" fmla="*/ 39 w 54"/>
                  <a:gd name="T27" fmla="*/ 10 h 84"/>
                  <a:gd name="T28" fmla="*/ 41 w 54"/>
                  <a:gd name="T29" fmla="*/ 3 h 84"/>
                  <a:gd name="T30" fmla="*/ 37 w 54"/>
                  <a:gd name="T31" fmla="*/ 1 h 84"/>
                  <a:gd name="T32" fmla="*/ 34 w 54"/>
                  <a:gd name="T33" fmla="*/ 0 h 84"/>
                  <a:gd name="T34" fmla="*/ 29 w 54"/>
                  <a:gd name="T35" fmla="*/ 1 h 84"/>
                  <a:gd name="T36" fmla="*/ 25 w 54"/>
                  <a:gd name="T37" fmla="*/ 5 h 84"/>
                  <a:gd name="T38" fmla="*/ 24 w 54"/>
                  <a:gd name="T39" fmla="*/ 10 h 84"/>
                  <a:gd name="T40" fmla="*/ 21 w 54"/>
                  <a:gd name="T41" fmla="*/ 13 h 84"/>
                  <a:gd name="T42" fmla="*/ 17 w 54"/>
                  <a:gd name="T43" fmla="*/ 11 h 84"/>
                  <a:gd name="T44" fmla="*/ 14 w 54"/>
                  <a:gd name="T45" fmla="*/ 12 h 84"/>
                  <a:gd name="T46" fmla="*/ 7 w 54"/>
                  <a:gd name="T47" fmla="*/ 10 h 84"/>
                  <a:gd name="T48" fmla="*/ 4 w 54"/>
                  <a:gd name="T49" fmla="*/ 7 h 84"/>
                  <a:gd name="T50" fmla="*/ 0 w 54"/>
                  <a:gd name="T51" fmla="*/ 9 h 84"/>
                  <a:gd name="T52" fmla="*/ 8 w 54"/>
                  <a:gd name="T53" fmla="*/ 14 h 84"/>
                  <a:gd name="T54" fmla="*/ 12 w 54"/>
                  <a:gd name="T55" fmla="*/ 16 h 84"/>
                  <a:gd name="T56" fmla="*/ 14 w 54"/>
                  <a:gd name="T57" fmla="*/ 19 h 84"/>
                  <a:gd name="T58" fmla="*/ 14 w 54"/>
                  <a:gd name="T59" fmla="*/ 21 h 84"/>
                  <a:gd name="T60" fmla="*/ 15 w 54"/>
                  <a:gd name="T61" fmla="*/ 24 h 84"/>
                  <a:gd name="T62" fmla="*/ 15 w 54"/>
                  <a:gd name="T63" fmla="*/ 27 h 84"/>
                  <a:gd name="T64" fmla="*/ 16 w 54"/>
                  <a:gd name="T65" fmla="*/ 29 h 84"/>
                  <a:gd name="T66" fmla="*/ 15 w 54"/>
                  <a:gd name="T67" fmla="*/ 33 h 84"/>
                  <a:gd name="T68" fmla="*/ 17 w 54"/>
                  <a:gd name="T69" fmla="*/ 36 h 84"/>
                  <a:gd name="T70" fmla="*/ 21 w 54"/>
                  <a:gd name="T71" fmla="*/ 38 h 84"/>
                  <a:gd name="T72" fmla="*/ 22 w 54"/>
                  <a:gd name="T73" fmla="*/ 41 h 84"/>
                  <a:gd name="T74" fmla="*/ 23 w 54"/>
                  <a:gd name="T75" fmla="*/ 44 h 84"/>
                  <a:gd name="T76" fmla="*/ 20 w 54"/>
                  <a:gd name="T77" fmla="*/ 44 h 84"/>
                  <a:gd name="T78" fmla="*/ 16 w 54"/>
                  <a:gd name="T79" fmla="*/ 49 h 84"/>
                  <a:gd name="T80" fmla="*/ 13 w 54"/>
                  <a:gd name="T81" fmla="*/ 51 h 84"/>
                  <a:gd name="T82" fmla="*/ 10 w 54"/>
                  <a:gd name="T83" fmla="*/ 54 h 84"/>
                  <a:gd name="T84" fmla="*/ 4 w 54"/>
                  <a:gd name="T85" fmla="*/ 57 h 84"/>
                  <a:gd name="T86" fmla="*/ 2 w 54"/>
                  <a:gd name="T87" fmla="*/ 62 h 84"/>
                  <a:gd name="T88" fmla="*/ 4 w 54"/>
                  <a:gd name="T89" fmla="*/ 67 h 84"/>
                  <a:gd name="T90" fmla="*/ 4 w 54"/>
                  <a:gd name="T91" fmla="*/ 73 h 84"/>
                  <a:gd name="T92" fmla="*/ 4 w 54"/>
                  <a:gd name="T93" fmla="*/ 78 h 84"/>
                  <a:gd name="T94" fmla="*/ 7 w 54"/>
                  <a:gd name="T95" fmla="*/ 80 h 84"/>
                  <a:gd name="T96" fmla="*/ 5 w 54"/>
                  <a:gd name="T97" fmla="*/ 81 h 84"/>
                  <a:gd name="T98" fmla="*/ 8 w 54"/>
                  <a:gd name="T99" fmla="*/ 79 h 84"/>
                  <a:gd name="T100" fmla="*/ 8 w 54"/>
                  <a:gd name="T101" fmla="*/ 83 h 84"/>
                  <a:gd name="T102" fmla="*/ 11 w 54"/>
                  <a:gd name="T103" fmla="*/ 80 h 84"/>
                  <a:gd name="T104" fmla="*/ 11 w 54"/>
                  <a:gd name="T105" fmla="*/ 83 h 84"/>
                  <a:gd name="T106" fmla="*/ 23 w 54"/>
                  <a:gd name="T107" fmla="*/ 80 h 84"/>
                  <a:gd name="T108" fmla="*/ 36 w 54"/>
                  <a:gd name="T109" fmla="*/ 78 h 84"/>
                  <a:gd name="T110" fmla="*/ 46 w 54"/>
                  <a:gd name="T111" fmla="*/ 68 h 84"/>
                  <a:gd name="T112" fmla="*/ 53 w 54"/>
                  <a:gd name="T113" fmla="*/ 59 h 84"/>
                  <a:gd name="T114" fmla="*/ 53 w 54"/>
                  <a:gd name="T11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84">
                    <a:moveTo>
                      <a:pt x="53" y="59"/>
                    </a:moveTo>
                    <a:cubicBezTo>
                      <a:pt x="52" y="57"/>
                      <a:pt x="49" y="56"/>
                      <a:pt x="47" y="55"/>
                    </a:cubicBezTo>
                    <a:cubicBezTo>
                      <a:pt x="44" y="53"/>
                      <a:pt x="48" y="53"/>
                      <a:pt x="49" y="51"/>
                    </a:cubicBezTo>
                    <a:cubicBezTo>
                      <a:pt x="49" y="51"/>
                      <a:pt x="45" y="45"/>
                      <a:pt x="44" y="44"/>
                    </a:cubicBezTo>
                    <a:cubicBezTo>
                      <a:pt x="44" y="44"/>
                      <a:pt x="46" y="43"/>
                      <a:pt x="46" y="43"/>
                    </a:cubicBezTo>
                    <a:cubicBezTo>
                      <a:pt x="46" y="42"/>
                      <a:pt x="44" y="39"/>
                      <a:pt x="44" y="38"/>
                    </a:cubicBezTo>
                    <a:cubicBezTo>
                      <a:pt x="44" y="37"/>
                      <a:pt x="45" y="37"/>
                      <a:pt x="45" y="36"/>
                    </a:cubicBezTo>
                    <a:cubicBezTo>
                      <a:pt x="46" y="35"/>
                      <a:pt x="44" y="33"/>
                      <a:pt x="44" y="32"/>
                    </a:cubicBezTo>
                    <a:cubicBezTo>
                      <a:pt x="42" y="30"/>
                      <a:pt x="40" y="28"/>
                      <a:pt x="42" y="26"/>
                    </a:cubicBezTo>
                    <a:cubicBezTo>
                      <a:pt x="43" y="25"/>
                      <a:pt x="45" y="24"/>
                      <a:pt x="45" y="23"/>
                    </a:cubicBezTo>
                    <a:cubicBezTo>
                      <a:pt x="46" y="21"/>
                      <a:pt x="44" y="20"/>
                      <a:pt x="44" y="19"/>
                    </a:cubicBezTo>
                    <a:cubicBezTo>
                      <a:pt x="43" y="18"/>
                      <a:pt x="36" y="15"/>
                      <a:pt x="38" y="13"/>
                    </a:cubicBezTo>
                    <a:cubicBezTo>
                      <a:pt x="38" y="13"/>
                      <a:pt x="40" y="12"/>
                      <a:pt x="40" y="12"/>
                    </a:cubicBezTo>
                    <a:cubicBezTo>
                      <a:pt x="40" y="12"/>
                      <a:pt x="37" y="10"/>
                      <a:pt x="39" y="10"/>
                    </a:cubicBezTo>
                    <a:cubicBezTo>
                      <a:pt x="42" y="10"/>
                      <a:pt x="44" y="5"/>
                      <a:pt x="41" y="3"/>
                    </a:cubicBezTo>
                    <a:cubicBezTo>
                      <a:pt x="40" y="2"/>
                      <a:pt x="38" y="2"/>
                      <a:pt x="37" y="1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2" y="1"/>
                      <a:pt x="31" y="0"/>
                      <a:pt x="29" y="1"/>
                    </a:cubicBezTo>
                    <a:cubicBezTo>
                      <a:pt x="28" y="2"/>
                      <a:pt x="26" y="4"/>
                      <a:pt x="25" y="5"/>
                    </a:cubicBezTo>
                    <a:cubicBezTo>
                      <a:pt x="25" y="6"/>
                      <a:pt x="25" y="10"/>
                      <a:pt x="24" y="10"/>
                    </a:cubicBezTo>
                    <a:cubicBezTo>
                      <a:pt x="23" y="11"/>
                      <a:pt x="22" y="12"/>
                      <a:pt x="21" y="13"/>
                    </a:cubicBezTo>
                    <a:cubicBezTo>
                      <a:pt x="20" y="13"/>
                      <a:pt x="18" y="11"/>
                      <a:pt x="17" y="11"/>
                    </a:cubicBezTo>
                    <a:cubicBezTo>
                      <a:pt x="16" y="11"/>
                      <a:pt x="15" y="12"/>
                      <a:pt x="14" y="12"/>
                    </a:cubicBezTo>
                    <a:cubicBezTo>
                      <a:pt x="11" y="13"/>
                      <a:pt x="9" y="12"/>
                      <a:pt x="7" y="10"/>
                    </a:cubicBezTo>
                    <a:cubicBezTo>
                      <a:pt x="7" y="9"/>
                      <a:pt x="5" y="7"/>
                      <a:pt x="4" y="7"/>
                    </a:cubicBezTo>
                    <a:cubicBezTo>
                      <a:pt x="3" y="7"/>
                      <a:pt x="1" y="9"/>
                      <a:pt x="0" y="9"/>
                    </a:cubicBezTo>
                    <a:cubicBezTo>
                      <a:pt x="2" y="11"/>
                      <a:pt x="5" y="13"/>
                      <a:pt x="8" y="14"/>
                    </a:cubicBezTo>
                    <a:cubicBezTo>
                      <a:pt x="9" y="14"/>
                      <a:pt x="11" y="15"/>
                      <a:pt x="12" y="16"/>
                    </a:cubicBezTo>
                    <a:cubicBezTo>
                      <a:pt x="13" y="17"/>
                      <a:pt x="13" y="18"/>
                      <a:pt x="14" y="19"/>
                    </a:cubicBezTo>
                    <a:cubicBezTo>
                      <a:pt x="14" y="20"/>
                      <a:pt x="13" y="20"/>
                      <a:pt x="14" y="21"/>
                    </a:cubicBezTo>
                    <a:cubicBezTo>
                      <a:pt x="14" y="22"/>
                      <a:pt x="16" y="23"/>
                      <a:pt x="15" y="24"/>
                    </a:cubicBezTo>
                    <a:cubicBezTo>
                      <a:pt x="15" y="25"/>
                      <a:pt x="14" y="26"/>
                      <a:pt x="15" y="27"/>
                    </a:cubicBezTo>
                    <a:cubicBezTo>
                      <a:pt x="15" y="27"/>
                      <a:pt x="16" y="29"/>
                      <a:pt x="16" y="29"/>
                    </a:cubicBezTo>
                    <a:cubicBezTo>
                      <a:pt x="15" y="30"/>
                      <a:pt x="15" y="32"/>
                      <a:pt x="15" y="33"/>
                    </a:cubicBezTo>
                    <a:cubicBezTo>
                      <a:pt x="15" y="33"/>
                      <a:pt x="17" y="36"/>
                      <a:pt x="17" y="36"/>
                    </a:cubicBezTo>
                    <a:cubicBezTo>
                      <a:pt x="18" y="37"/>
                      <a:pt x="20" y="38"/>
                      <a:pt x="21" y="38"/>
                    </a:cubicBezTo>
                    <a:cubicBezTo>
                      <a:pt x="22" y="39"/>
                      <a:pt x="22" y="40"/>
                      <a:pt x="22" y="41"/>
                    </a:cubicBezTo>
                    <a:cubicBezTo>
                      <a:pt x="22" y="42"/>
                      <a:pt x="23" y="43"/>
                      <a:pt x="23" y="44"/>
                    </a:cubicBezTo>
                    <a:cubicBezTo>
                      <a:pt x="23" y="45"/>
                      <a:pt x="21" y="44"/>
                      <a:pt x="20" y="44"/>
                    </a:cubicBezTo>
                    <a:cubicBezTo>
                      <a:pt x="19" y="44"/>
                      <a:pt x="16" y="48"/>
                      <a:pt x="16" y="49"/>
                    </a:cubicBezTo>
                    <a:cubicBezTo>
                      <a:pt x="15" y="50"/>
                      <a:pt x="14" y="50"/>
                      <a:pt x="13" y="51"/>
                    </a:cubicBezTo>
                    <a:cubicBezTo>
                      <a:pt x="12" y="52"/>
                      <a:pt x="11" y="53"/>
                      <a:pt x="10" y="54"/>
                    </a:cubicBezTo>
                    <a:cubicBezTo>
                      <a:pt x="9" y="54"/>
                      <a:pt x="4" y="58"/>
                      <a:pt x="4" y="57"/>
                    </a:cubicBezTo>
                    <a:cubicBezTo>
                      <a:pt x="4" y="59"/>
                      <a:pt x="2" y="60"/>
                      <a:pt x="2" y="62"/>
                    </a:cubicBezTo>
                    <a:cubicBezTo>
                      <a:pt x="3" y="64"/>
                      <a:pt x="2" y="67"/>
                      <a:pt x="4" y="67"/>
                    </a:cubicBezTo>
                    <a:cubicBezTo>
                      <a:pt x="5" y="67"/>
                      <a:pt x="4" y="72"/>
                      <a:pt x="4" y="73"/>
                    </a:cubicBezTo>
                    <a:cubicBezTo>
                      <a:pt x="4" y="75"/>
                      <a:pt x="2" y="77"/>
                      <a:pt x="4" y="78"/>
                    </a:cubicBezTo>
                    <a:cubicBezTo>
                      <a:pt x="4" y="78"/>
                      <a:pt x="8" y="79"/>
                      <a:pt x="7" y="80"/>
                    </a:cubicBezTo>
                    <a:cubicBezTo>
                      <a:pt x="7" y="80"/>
                      <a:pt x="5" y="81"/>
                      <a:pt x="5" y="81"/>
                    </a:cubicBezTo>
                    <a:cubicBezTo>
                      <a:pt x="7" y="81"/>
                      <a:pt x="7" y="79"/>
                      <a:pt x="8" y="79"/>
                    </a:cubicBezTo>
                    <a:cubicBezTo>
                      <a:pt x="10" y="78"/>
                      <a:pt x="8" y="83"/>
                      <a:pt x="8" y="83"/>
                    </a:cubicBezTo>
                    <a:cubicBezTo>
                      <a:pt x="8" y="83"/>
                      <a:pt x="11" y="80"/>
                      <a:pt x="11" y="80"/>
                    </a:cubicBezTo>
                    <a:cubicBezTo>
                      <a:pt x="12" y="79"/>
                      <a:pt x="11" y="83"/>
                      <a:pt x="11" y="83"/>
                    </a:cubicBezTo>
                    <a:cubicBezTo>
                      <a:pt x="14" y="84"/>
                      <a:pt x="20" y="81"/>
                      <a:pt x="23" y="80"/>
                    </a:cubicBezTo>
                    <a:cubicBezTo>
                      <a:pt x="27" y="79"/>
                      <a:pt x="31" y="79"/>
                      <a:pt x="36" y="78"/>
                    </a:cubicBezTo>
                    <a:cubicBezTo>
                      <a:pt x="39" y="74"/>
                      <a:pt x="43" y="71"/>
                      <a:pt x="46" y="68"/>
                    </a:cubicBezTo>
                    <a:cubicBezTo>
                      <a:pt x="48" y="66"/>
                      <a:pt x="54" y="62"/>
                      <a:pt x="53" y="59"/>
                    </a:cubicBezTo>
                    <a:cubicBezTo>
                      <a:pt x="52" y="57"/>
                      <a:pt x="54" y="62"/>
                      <a:pt x="53" y="5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17" name="Freeform 719">
                <a:extLst>
                  <a:ext uri="{FF2B5EF4-FFF2-40B4-BE49-F238E27FC236}">
                    <a16:creationId xmlns:a16="http://schemas.microsoft.com/office/drawing/2014/main" id="{D1554C02-4AAD-FD48-AA93-B3F95896E5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9432" y="4965150"/>
                <a:ext cx="1194263" cy="1000267"/>
              </a:xfrm>
              <a:custGeom>
                <a:avLst/>
                <a:gdLst>
                  <a:gd name="T0" fmla="*/ 38 w 128"/>
                  <a:gd name="T1" fmla="*/ 87 h 107"/>
                  <a:gd name="T2" fmla="*/ 38 w 128"/>
                  <a:gd name="T3" fmla="*/ 63 h 107"/>
                  <a:gd name="T4" fmla="*/ 47 w 128"/>
                  <a:gd name="T5" fmla="*/ 52 h 107"/>
                  <a:gd name="T6" fmla="*/ 56 w 128"/>
                  <a:gd name="T7" fmla="*/ 34 h 107"/>
                  <a:gd name="T8" fmla="*/ 72 w 128"/>
                  <a:gd name="T9" fmla="*/ 25 h 107"/>
                  <a:gd name="T10" fmla="*/ 86 w 128"/>
                  <a:gd name="T11" fmla="*/ 22 h 107"/>
                  <a:gd name="T12" fmla="*/ 102 w 128"/>
                  <a:gd name="T13" fmla="*/ 20 h 107"/>
                  <a:gd name="T14" fmla="*/ 112 w 128"/>
                  <a:gd name="T15" fmla="*/ 10 h 107"/>
                  <a:gd name="T16" fmla="*/ 120 w 128"/>
                  <a:gd name="T17" fmla="*/ 13 h 107"/>
                  <a:gd name="T18" fmla="*/ 127 w 128"/>
                  <a:gd name="T19" fmla="*/ 6 h 107"/>
                  <a:gd name="T20" fmla="*/ 114 w 128"/>
                  <a:gd name="T21" fmla="*/ 5 h 107"/>
                  <a:gd name="T22" fmla="*/ 116 w 128"/>
                  <a:gd name="T23" fmla="*/ 2 h 107"/>
                  <a:gd name="T24" fmla="*/ 106 w 128"/>
                  <a:gd name="T25" fmla="*/ 3 h 107"/>
                  <a:gd name="T26" fmla="*/ 100 w 128"/>
                  <a:gd name="T27" fmla="*/ 1 h 107"/>
                  <a:gd name="T28" fmla="*/ 95 w 128"/>
                  <a:gd name="T29" fmla="*/ 3 h 107"/>
                  <a:gd name="T30" fmla="*/ 91 w 128"/>
                  <a:gd name="T31" fmla="*/ 6 h 107"/>
                  <a:gd name="T32" fmla="*/ 90 w 128"/>
                  <a:gd name="T33" fmla="*/ 11 h 107"/>
                  <a:gd name="T34" fmla="*/ 84 w 128"/>
                  <a:gd name="T35" fmla="*/ 10 h 107"/>
                  <a:gd name="T36" fmla="*/ 80 w 128"/>
                  <a:gd name="T37" fmla="*/ 13 h 107"/>
                  <a:gd name="T38" fmla="*/ 76 w 128"/>
                  <a:gd name="T39" fmla="*/ 15 h 107"/>
                  <a:gd name="T40" fmla="*/ 72 w 128"/>
                  <a:gd name="T41" fmla="*/ 16 h 107"/>
                  <a:gd name="T42" fmla="*/ 68 w 128"/>
                  <a:gd name="T43" fmla="*/ 10 h 107"/>
                  <a:gd name="T44" fmla="*/ 67 w 128"/>
                  <a:gd name="T45" fmla="*/ 14 h 107"/>
                  <a:gd name="T46" fmla="*/ 65 w 128"/>
                  <a:gd name="T47" fmla="*/ 14 h 107"/>
                  <a:gd name="T48" fmla="*/ 62 w 128"/>
                  <a:gd name="T49" fmla="*/ 18 h 107"/>
                  <a:gd name="T50" fmla="*/ 61 w 128"/>
                  <a:gd name="T51" fmla="*/ 21 h 107"/>
                  <a:gd name="T52" fmla="*/ 57 w 128"/>
                  <a:gd name="T53" fmla="*/ 20 h 107"/>
                  <a:gd name="T54" fmla="*/ 54 w 128"/>
                  <a:gd name="T55" fmla="*/ 20 h 107"/>
                  <a:gd name="T56" fmla="*/ 51 w 128"/>
                  <a:gd name="T57" fmla="*/ 22 h 107"/>
                  <a:gd name="T58" fmla="*/ 49 w 128"/>
                  <a:gd name="T59" fmla="*/ 23 h 107"/>
                  <a:gd name="T60" fmla="*/ 54 w 128"/>
                  <a:gd name="T61" fmla="*/ 25 h 107"/>
                  <a:gd name="T62" fmla="*/ 56 w 128"/>
                  <a:gd name="T63" fmla="*/ 25 h 107"/>
                  <a:gd name="T64" fmla="*/ 57 w 128"/>
                  <a:gd name="T65" fmla="*/ 28 h 107"/>
                  <a:gd name="T66" fmla="*/ 49 w 128"/>
                  <a:gd name="T67" fmla="*/ 31 h 107"/>
                  <a:gd name="T68" fmla="*/ 53 w 128"/>
                  <a:gd name="T69" fmla="*/ 33 h 107"/>
                  <a:gd name="T70" fmla="*/ 49 w 128"/>
                  <a:gd name="T71" fmla="*/ 35 h 107"/>
                  <a:gd name="T72" fmla="*/ 43 w 128"/>
                  <a:gd name="T73" fmla="*/ 40 h 107"/>
                  <a:gd name="T74" fmla="*/ 42 w 128"/>
                  <a:gd name="T75" fmla="*/ 43 h 107"/>
                  <a:gd name="T76" fmla="*/ 39 w 128"/>
                  <a:gd name="T77" fmla="*/ 45 h 107"/>
                  <a:gd name="T78" fmla="*/ 39 w 128"/>
                  <a:gd name="T79" fmla="*/ 49 h 107"/>
                  <a:gd name="T80" fmla="*/ 39 w 128"/>
                  <a:gd name="T81" fmla="*/ 52 h 107"/>
                  <a:gd name="T82" fmla="*/ 35 w 128"/>
                  <a:gd name="T83" fmla="*/ 56 h 107"/>
                  <a:gd name="T84" fmla="*/ 27 w 128"/>
                  <a:gd name="T85" fmla="*/ 62 h 107"/>
                  <a:gd name="T86" fmla="*/ 31 w 128"/>
                  <a:gd name="T87" fmla="*/ 64 h 107"/>
                  <a:gd name="T88" fmla="*/ 28 w 128"/>
                  <a:gd name="T89" fmla="*/ 66 h 107"/>
                  <a:gd name="T90" fmla="*/ 19 w 128"/>
                  <a:gd name="T91" fmla="*/ 68 h 107"/>
                  <a:gd name="T92" fmla="*/ 16 w 128"/>
                  <a:gd name="T93" fmla="*/ 72 h 107"/>
                  <a:gd name="T94" fmla="*/ 10 w 128"/>
                  <a:gd name="T95" fmla="*/ 73 h 107"/>
                  <a:gd name="T96" fmla="*/ 10 w 128"/>
                  <a:gd name="T97" fmla="*/ 74 h 107"/>
                  <a:gd name="T98" fmla="*/ 5 w 128"/>
                  <a:gd name="T99" fmla="*/ 75 h 107"/>
                  <a:gd name="T100" fmla="*/ 4 w 128"/>
                  <a:gd name="T101" fmla="*/ 81 h 107"/>
                  <a:gd name="T102" fmla="*/ 1 w 128"/>
                  <a:gd name="T103" fmla="*/ 86 h 107"/>
                  <a:gd name="T104" fmla="*/ 6 w 128"/>
                  <a:gd name="T105" fmla="*/ 92 h 107"/>
                  <a:gd name="T106" fmla="*/ 7 w 128"/>
                  <a:gd name="T107" fmla="*/ 94 h 107"/>
                  <a:gd name="T108" fmla="*/ 3 w 128"/>
                  <a:gd name="T109" fmla="*/ 93 h 107"/>
                  <a:gd name="T110" fmla="*/ 5 w 128"/>
                  <a:gd name="T111" fmla="*/ 97 h 107"/>
                  <a:gd name="T112" fmla="*/ 5 w 128"/>
                  <a:gd name="T113" fmla="*/ 103 h 107"/>
                  <a:gd name="T114" fmla="*/ 27 w 128"/>
                  <a:gd name="T115" fmla="*/ 99 h 107"/>
                  <a:gd name="T116" fmla="*/ 34 w 128"/>
                  <a:gd name="T117" fmla="*/ 10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07">
                    <a:moveTo>
                      <a:pt x="34" y="101"/>
                    </a:moveTo>
                    <a:cubicBezTo>
                      <a:pt x="34" y="101"/>
                      <a:pt x="35" y="98"/>
                      <a:pt x="35" y="97"/>
                    </a:cubicBezTo>
                    <a:cubicBezTo>
                      <a:pt x="35" y="95"/>
                      <a:pt x="36" y="94"/>
                      <a:pt x="38" y="93"/>
                    </a:cubicBezTo>
                    <a:cubicBezTo>
                      <a:pt x="40" y="91"/>
                      <a:pt x="38" y="88"/>
                      <a:pt x="38" y="87"/>
                    </a:cubicBezTo>
                    <a:cubicBezTo>
                      <a:pt x="38" y="84"/>
                      <a:pt x="42" y="84"/>
                      <a:pt x="39" y="82"/>
                    </a:cubicBezTo>
                    <a:cubicBezTo>
                      <a:pt x="37" y="80"/>
                      <a:pt x="36" y="80"/>
                      <a:pt x="37" y="77"/>
                    </a:cubicBezTo>
                    <a:cubicBezTo>
                      <a:pt x="38" y="75"/>
                      <a:pt x="37" y="73"/>
                      <a:pt x="37" y="71"/>
                    </a:cubicBezTo>
                    <a:cubicBezTo>
                      <a:pt x="36" y="68"/>
                      <a:pt x="35" y="65"/>
                      <a:pt x="38" y="63"/>
                    </a:cubicBezTo>
                    <a:cubicBezTo>
                      <a:pt x="39" y="62"/>
                      <a:pt x="41" y="62"/>
                      <a:pt x="42" y="61"/>
                    </a:cubicBezTo>
                    <a:cubicBezTo>
                      <a:pt x="43" y="61"/>
                      <a:pt x="44" y="62"/>
                      <a:pt x="45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4" y="55"/>
                      <a:pt x="46" y="54"/>
                      <a:pt x="47" y="52"/>
                    </a:cubicBezTo>
                    <a:cubicBezTo>
                      <a:pt x="47" y="51"/>
                      <a:pt x="48" y="48"/>
                      <a:pt x="48" y="46"/>
                    </a:cubicBezTo>
                    <a:cubicBezTo>
                      <a:pt x="48" y="44"/>
                      <a:pt x="52" y="44"/>
                      <a:pt x="51" y="43"/>
                    </a:cubicBezTo>
                    <a:cubicBezTo>
                      <a:pt x="51" y="41"/>
                      <a:pt x="53" y="40"/>
                      <a:pt x="54" y="38"/>
                    </a:cubicBezTo>
                    <a:cubicBezTo>
                      <a:pt x="56" y="36"/>
                      <a:pt x="56" y="37"/>
                      <a:pt x="56" y="34"/>
                    </a:cubicBezTo>
                    <a:cubicBezTo>
                      <a:pt x="55" y="33"/>
                      <a:pt x="59" y="28"/>
                      <a:pt x="60" y="28"/>
                    </a:cubicBezTo>
                    <a:cubicBezTo>
                      <a:pt x="61" y="27"/>
                      <a:pt x="64" y="28"/>
                      <a:pt x="65" y="28"/>
                    </a:cubicBezTo>
                    <a:cubicBezTo>
                      <a:pt x="65" y="26"/>
                      <a:pt x="65" y="25"/>
                      <a:pt x="65" y="23"/>
                    </a:cubicBezTo>
                    <a:cubicBezTo>
                      <a:pt x="68" y="24"/>
                      <a:pt x="70" y="24"/>
                      <a:pt x="72" y="25"/>
                    </a:cubicBezTo>
                    <a:cubicBezTo>
                      <a:pt x="76" y="25"/>
                      <a:pt x="74" y="21"/>
                      <a:pt x="75" y="19"/>
                    </a:cubicBezTo>
                    <a:cubicBezTo>
                      <a:pt x="75" y="19"/>
                      <a:pt x="77" y="19"/>
                      <a:pt x="78" y="19"/>
                    </a:cubicBezTo>
                    <a:cubicBezTo>
                      <a:pt x="79" y="18"/>
                      <a:pt x="81" y="16"/>
                      <a:pt x="82" y="18"/>
                    </a:cubicBezTo>
                    <a:cubicBezTo>
                      <a:pt x="84" y="19"/>
                      <a:pt x="84" y="21"/>
                      <a:pt x="86" y="22"/>
                    </a:cubicBezTo>
                    <a:cubicBezTo>
                      <a:pt x="87" y="22"/>
                      <a:pt x="89" y="22"/>
                      <a:pt x="90" y="22"/>
                    </a:cubicBezTo>
                    <a:cubicBezTo>
                      <a:pt x="91" y="22"/>
                      <a:pt x="92" y="21"/>
                      <a:pt x="94" y="21"/>
                    </a:cubicBezTo>
                    <a:cubicBezTo>
                      <a:pt x="95" y="21"/>
                      <a:pt x="96" y="23"/>
                      <a:pt x="98" y="23"/>
                    </a:cubicBezTo>
                    <a:cubicBezTo>
                      <a:pt x="98" y="22"/>
                      <a:pt x="102" y="20"/>
                      <a:pt x="102" y="20"/>
                    </a:cubicBezTo>
                    <a:cubicBezTo>
                      <a:pt x="102" y="17"/>
                      <a:pt x="102" y="16"/>
                      <a:pt x="103" y="14"/>
                    </a:cubicBezTo>
                    <a:cubicBezTo>
                      <a:pt x="104" y="13"/>
                      <a:pt x="106" y="11"/>
                      <a:pt x="107" y="11"/>
                    </a:cubicBezTo>
                    <a:cubicBezTo>
                      <a:pt x="108" y="11"/>
                      <a:pt x="109" y="11"/>
                      <a:pt x="110" y="11"/>
                    </a:cubicBezTo>
                    <a:cubicBezTo>
                      <a:pt x="111" y="11"/>
                      <a:pt x="111" y="10"/>
                      <a:pt x="112" y="10"/>
                    </a:cubicBezTo>
                    <a:cubicBezTo>
                      <a:pt x="113" y="10"/>
                      <a:pt x="115" y="12"/>
                      <a:pt x="116" y="12"/>
                    </a:cubicBezTo>
                    <a:cubicBezTo>
                      <a:pt x="118" y="13"/>
                      <a:pt x="119" y="14"/>
                      <a:pt x="119" y="17"/>
                    </a:cubicBezTo>
                    <a:cubicBezTo>
                      <a:pt x="121" y="17"/>
                      <a:pt x="126" y="14"/>
                      <a:pt x="124" y="12"/>
                    </a:cubicBezTo>
                    <a:cubicBezTo>
                      <a:pt x="126" y="13"/>
                      <a:pt x="121" y="13"/>
                      <a:pt x="120" y="13"/>
                    </a:cubicBezTo>
                    <a:cubicBezTo>
                      <a:pt x="125" y="12"/>
                      <a:pt x="118" y="9"/>
                      <a:pt x="117" y="10"/>
                    </a:cubicBezTo>
                    <a:cubicBezTo>
                      <a:pt x="118" y="9"/>
                      <a:pt x="119" y="10"/>
                      <a:pt x="119" y="10"/>
                    </a:cubicBezTo>
                    <a:cubicBezTo>
                      <a:pt x="121" y="10"/>
                      <a:pt x="123" y="10"/>
                      <a:pt x="124" y="9"/>
                    </a:cubicBezTo>
                    <a:cubicBezTo>
                      <a:pt x="125" y="9"/>
                      <a:pt x="128" y="7"/>
                      <a:pt x="127" y="6"/>
                    </a:cubicBezTo>
                    <a:cubicBezTo>
                      <a:pt x="125" y="5"/>
                      <a:pt x="122" y="4"/>
                      <a:pt x="119" y="3"/>
                    </a:cubicBezTo>
                    <a:cubicBezTo>
                      <a:pt x="118" y="2"/>
                      <a:pt x="117" y="4"/>
                      <a:pt x="116" y="5"/>
                    </a:cubicBezTo>
                    <a:cubicBezTo>
                      <a:pt x="116" y="5"/>
                      <a:pt x="114" y="8"/>
                      <a:pt x="114" y="7"/>
                    </a:cubicBezTo>
                    <a:cubicBezTo>
                      <a:pt x="114" y="7"/>
                      <a:pt x="114" y="6"/>
                      <a:pt x="114" y="5"/>
                    </a:cubicBezTo>
                    <a:cubicBezTo>
                      <a:pt x="114" y="5"/>
                      <a:pt x="112" y="5"/>
                      <a:pt x="112" y="5"/>
                    </a:cubicBezTo>
                    <a:cubicBezTo>
                      <a:pt x="113" y="4"/>
                      <a:pt x="115" y="5"/>
                      <a:pt x="115" y="4"/>
                    </a:cubicBezTo>
                    <a:cubicBezTo>
                      <a:pt x="115" y="4"/>
                      <a:pt x="112" y="4"/>
                      <a:pt x="112" y="4"/>
                    </a:cubicBezTo>
                    <a:cubicBezTo>
                      <a:pt x="112" y="3"/>
                      <a:pt x="116" y="3"/>
                      <a:pt x="116" y="2"/>
                    </a:cubicBezTo>
                    <a:cubicBezTo>
                      <a:pt x="115" y="1"/>
                      <a:pt x="109" y="0"/>
                      <a:pt x="110" y="2"/>
                    </a:cubicBezTo>
                    <a:cubicBezTo>
                      <a:pt x="111" y="3"/>
                      <a:pt x="111" y="3"/>
                      <a:pt x="110" y="4"/>
                    </a:cubicBezTo>
                    <a:cubicBezTo>
                      <a:pt x="109" y="5"/>
                      <a:pt x="107" y="7"/>
                      <a:pt x="106" y="7"/>
                    </a:cubicBezTo>
                    <a:cubicBezTo>
                      <a:pt x="105" y="7"/>
                      <a:pt x="106" y="3"/>
                      <a:pt x="106" y="3"/>
                    </a:cubicBezTo>
                    <a:cubicBezTo>
                      <a:pt x="106" y="2"/>
                      <a:pt x="101" y="9"/>
                      <a:pt x="100" y="9"/>
                    </a:cubicBezTo>
                    <a:cubicBezTo>
                      <a:pt x="97" y="9"/>
                      <a:pt x="100" y="5"/>
                      <a:pt x="101" y="4"/>
                    </a:cubicBezTo>
                    <a:cubicBezTo>
                      <a:pt x="102" y="4"/>
                      <a:pt x="103" y="2"/>
                      <a:pt x="103" y="2"/>
                    </a:cubicBezTo>
                    <a:cubicBezTo>
                      <a:pt x="102" y="1"/>
                      <a:pt x="100" y="0"/>
                      <a:pt x="100" y="1"/>
                    </a:cubicBezTo>
                    <a:cubicBezTo>
                      <a:pt x="100" y="1"/>
                      <a:pt x="101" y="2"/>
                      <a:pt x="101" y="2"/>
                    </a:cubicBezTo>
                    <a:cubicBezTo>
                      <a:pt x="101" y="2"/>
                      <a:pt x="99" y="2"/>
                      <a:pt x="98" y="2"/>
                    </a:cubicBezTo>
                    <a:cubicBezTo>
                      <a:pt x="97" y="3"/>
                      <a:pt x="98" y="2"/>
                      <a:pt x="97" y="1"/>
                    </a:cubicBezTo>
                    <a:cubicBezTo>
                      <a:pt x="97" y="1"/>
                      <a:pt x="95" y="3"/>
                      <a:pt x="95" y="3"/>
                    </a:cubicBezTo>
                    <a:cubicBezTo>
                      <a:pt x="95" y="4"/>
                      <a:pt x="97" y="5"/>
                      <a:pt x="96" y="5"/>
                    </a:cubicBezTo>
                    <a:cubicBezTo>
                      <a:pt x="95" y="5"/>
                      <a:pt x="95" y="5"/>
                      <a:pt x="95" y="5"/>
                    </a:cubicBezTo>
                    <a:cubicBezTo>
                      <a:pt x="94" y="5"/>
                      <a:pt x="94" y="6"/>
                      <a:pt x="94" y="7"/>
                    </a:cubicBezTo>
                    <a:cubicBezTo>
                      <a:pt x="95" y="5"/>
                      <a:pt x="91" y="6"/>
                      <a:pt x="91" y="6"/>
                    </a:cubicBezTo>
                    <a:cubicBezTo>
                      <a:pt x="91" y="6"/>
                      <a:pt x="93" y="5"/>
                      <a:pt x="93" y="4"/>
                    </a:cubicBezTo>
                    <a:cubicBezTo>
                      <a:pt x="93" y="5"/>
                      <a:pt x="89" y="6"/>
                      <a:pt x="88" y="6"/>
                    </a:cubicBezTo>
                    <a:cubicBezTo>
                      <a:pt x="87" y="6"/>
                      <a:pt x="91" y="9"/>
                      <a:pt x="91" y="9"/>
                    </a:cubicBezTo>
                    <a:cubicBezTo>
                      <a:pt x="91" y="9"/>
                      <a:pt x="90" y="11"/>
                      <a:pt x="90" y="11"/>
                    </a:cubicBezTo>
                    <a:cubicBezTo>
                      <a:pt x="90" y="11"/>
                      <a:pt x="87" y="8"/>
                      <a:pt x="87" y="8"/>
                    </a:cubicBezTo>
                    <a:cubicBezTo>
                      <a:pt x="87" y="8"/>
                      <a:pt x="85" y="11"/>
                      <a:pt x="85" y="8"/>
                    </a:cubicBezTo>
                    <a:cubicBezTo>
                      <a:pt x="84" y="7"/>
                      <a:pt x="81" y="9"/>
                      <a:pt x="80" y="8"/>
                    </a:cubicBezTo>
                    <a:cubicBezTo>
                      <a:pt x="81" y="9"/>
                      <a:pt x="84" y="9"/>
                      <a:pt x="84" y="10"/>
                    </a:cubicBezTo>
                    <a:cubicBezTo>
                      <a:pt x="84" y="10"/>
                      <a:pt x="83" y="10"/>
                      <a:pt x="83" y="11"/>
                    </a:cubicBezTo>
                    <a:cubicBezTo>
                      <a:pt x="83" y="12"/>
                      <a:pt x="84" y="12"/>
                      <a:pt x="84" y="13"/>
                    </a:cubicBezTo>
                    <a:cubicBezTo>
                      <a:pt x="84" y="13"/>
                      <a:pt x="81" y="12"/>
                      <a:pt x="81" y="11"/>
                    </a:cubicBezTo>
                    <a:cubicBezTo>
                      <a:pt x="80" y="11"/>
                      <a:pt x="80" y="12"/>
                      <a:pt x="80" y="13"/>
                    </a:cubicBezTo>
                    <a:cubicBezTo>
                      <a:pt x="79" y="13"/>
                      <a:pt x="79" y="12"/>
                      <a:pt x="79" y="11"/>
                    </a:cubicBezTo>
                    <a:cubicBezTo>
                      <a:pt x="79" y="11"/>
                      <a:pt x="77" y="13"/>
                      <a:pt x="77" y="13"/>
                    </a:cubicBezTo>
                    <a:cubicBezTo>
                      <a:pt x="76" y="14"/>
                      <a:pt x="78" y="14"/>
                      <a:pt x="78" y="15"/>
                    </a:cubicBezTo>
                    <a:cubicBezTo>
                      <a:pt x="78" y="15"/>
                      <a:pt x="76" y="15"/>
                      <a:pt x="76" y="15"/>
                    </a:cubicBezTo>
                    <a:cubicBezTo>
                      <a:pt x="75" y="14"/>
                      <a:pt x="76" y="13"/>
                      <a:pt x="76" y="12"/>
                    </a:cubicBezTo>
                    <a:cubicBezTo>
                      <a:pt x="76" y="12"/>
                      <a:pt x="73" y="14"/>
                      <a:pt x="73" y="14"/>
                    </a:cubicBezTo>
                    <a:cubicBezTo>
                      <a:pt x="73" y="14"/>
                      <a:pt x="73" y="14"/>
                      <a:pt x="74" y="14"/>
                    </a:cubicBezTo>
                    <a:cubicBezTo>
                      <a:pt x="73" y="14"/>
                      <a:pt x="72" y="16"/>
                      <a:pt x="72" y="16"/>
                    </a:cubicBezTo>
                    <a:cubicBezTo>
                      <a:pt x="71" y="15"/>
                      <a:pt x="73" y="14"/>
                      <a:pt x="72" y="14"/>
                    </a:cubicBezTo>
                    <a:cubicBezTo>
                      <a:pt x="71" y="13"/>
                      <a:pt x="70" y="13"/>
                      <a:pt x="70" y="12"/>
                    </a:cubicBezTo>
                    <a:cubicBezTo>
                      <a:pt x="70" y="12"/>
                      <a:pt x="72" y="12"/>
                      <a:pt x="72" y="12"/>
                    </a:cubicBezTo>
                    <a:cubicBezTo>
                      <a:pt x="72" y="11"/>
                      <a:pt x="69" y="10"/>
                      <a:pt x="68" y="10"/>
                    </a:cubicBezTo>
                    <a:cubicBezTo>
                      <a:pt x="68" y="11"/>
                      <a:pt x="69" y="13"/>
                      <a:pt x="69" y="13"/>
                    </a:cubicBezTo>
                    <a:cubicBezTo>
                      <a:pt x="69" y="13"/>
                      <a:pt x="65" y="14"/>
                      <a:pt x="66" y="14"/>
                    </a:cubicBezTo>
                    <a:cubicBezTo>
                      <a:pt x="66" y="14"/>
                      <a:pt x="68" y="14"/>
                      <a:pt x="68" y="14"/>
                    </a:cubicBezTo>
                    <a:cubicBezTo>
                      <a:pt x="68" y="14"/>
                      <a:pt x="67" y="14"/>
                      <a:pt x="67" y="14"/>
                    </a:cubicBezTo>
                    <a:cubicBezTo>
                      <a:pt x="68" y="16"/>
                      <a:pt x="70" y="14"/>
                      <a:pt x="69" y="14"/>
                    </a:cubicBezTo>
                    <a:cubicBezTo>
                      <a:pt x="70" y="15"/>
                      <a:pt x="69" y="16"/>
                      <a:pt x="69" y="16"/>
                    </a:cubicBezTo>
                    <a:cubicBezTo>
                      <a:pt x="69" y="17"/>
                      <a:pt x="67" y="15"/>
                      <a:pt x="67" y="15"/>
                    </a:cubicBezTo>
                    <a:cubicBezTo>
                      <a:pt x="66" y="15"/>
                      <a:pt x="66" y="14"/>
                      <a:pt x="65" y="14"/>
                    </a:cubicBezTo>
                    <a:cubicBezTo>
                      <a:pt x="65" y="14"/>
                      <a:pt x="64" y="16"/>
                      <a:pt x="63" y="15"/>
                    </a:cubicBezTo>
                    <a:cubicBezTo>
                      <a:pt x="63" y="14"/>
                      <a:pt x="60" y="16"/>
                      <a:pt x="60" y="16"/>
                    </a:cubicBezTo>
                    <a:cubicBezTo>
                      <a:pt x="60" y="16"/>
                      <a:pt x="60" y="19"/>
                      <a:pt x="60" y="19"/>
                    </a:cubicBezTo>
                    <a:cubicBezTo>
                      <a:pt x="60" y="20"/>
                      <a:pt x="61" y="17"/>
                      <a:pt x="62" y="18"/>
                    </a:cubicBezTo>
                    <a:cubicBezTo>
                      <a:pt x="62" y="18"/>
                      <a:pt x="64" y="19"/>
                      <a:pt x="64" y="18"/>
                    </a:cubicBezTo>
                    <a:cubicBezTo>
                      <a:pt x="64" y="19"/>
                      <a:pt x="63" y="19"/>
                      <a:pt x="63" y="20"/>
                    </a:cubicBezTo>
                    <a:cubicBezTo>
                      <a:pt x="62" y="20"/>
                      <a:pt x="63" y="22"/>
                      <a:pt x="62" y="22"/>
                    </a:cubicBezTo>
                    <a:cubicBezTo>
                      <a:pt x="62" y="23"/>
                      <a:pt x="61" y="21"/>
                      <a:pt x="61" y="21"/>
                    </a:cubicBezTo>
                    <a:cubicBezTo>
                      <a:pt x="60" y="21"/>
                      <a:pt x="60" y="23"/>
                      <a:pt x="59" y="23"/>
                    </a:cubicBezTo>
                    <a:cubicBezTo>
                      <a:pt x="59" y="23"/>
                      <a:pt x="59" y="21"/>
                      <a:pt x="59" y="21"/>
                    </a:cubicBezTo>
                    <a:cubicBezTo>
                      <a:pt x="58" y="21"/>
                      <a:pt x="58" y="22"/>
                      <a:pt x="57" y="22"/>
                    </a:cubicBezTo>
                    <a:cubicBezTo>
                      <a:pt x="57" y="22"/>
                      <a:pt x="57" y="20"/>
                      <a:pt x="57" y="20"/>
                    </a:cubicBezTo>
                    <a:cubicBezTo>
                      <a:pt x="57" y="19"/>
                      <a:pt x="56" y="22"/>
                      <a:pt x="55" y="22"/>
                    </a:cubicBezTo>
                    <a:cubicBezTo>
                      <a:pt x="53" y="23"/>
                      <a:pt x="56" y="17"/>
                      <a:pt x="56" y="17"/>
                    </a:cubicBezTo>
                    <a:cubicBezTo>
                      <a:pt x="55" y="17"/>
                      <a:pt x="53" y="18"/>
                      <a:pt x="53" y="18"/>
                    </a:cubicBezTo>
                    <a:cubicBezTo>
                      <a:pt x="52" y="19"/>
                      <a:pt x="54" y="20"/>
                      <a:pt x="54" y="20"/>
                    </a:cubicBezTo>
                    <a:cubicBezTo>
                      <a:pt x="53" y="20"/>
                      <a:pt x="53" y="20"/>
                      <a:pt x="52" y="20"/>
                    </a:cubicBezTo>
                    <a:cubicBezTo>
                      <a:pt x="52" y="20"/>
                      <a:pt x="52" y="21"/>
                      <a:pt x="51" y="22"/>
                    </a:cubicBezTo>
                    <a:cubicBezTo>
                      <a:pt x="52" y="21"/>
                      <a:pt x="47" y="21"/>
                      <a:pt x="49" y="22"/>
                    </a:cubicBezTo>
                    <a:cubicBezTo>
                      <a:pt x="49" y="23"/>
                      <a:pt x="51" y="22"/>
                      <a:pt x="51" y="22"/>
                    </a:cubicBezTo>
                    <a:cubicBezTo>
                      <a:pt x="51" y="22"/>
                      <a:pt x="50" y="23"/>
                      <a:pt x="51" y="23"/>
                    </a:cubicBezTo>
                    <a:cubicBezTo>
                      <a:pt x="51" y="23"/>
                      <a:pt x="52" y="23"/>
                      <a:pt x="52" y="22"/>
                    </a:cubicBezTo>
                    <a:cubicBezTo>
                      <a:pt x="52" y="22"/>
                      <a:pt x="52" y="24"/>
                      <a:pt x="51" y="24"/>
                    </a:cubicBezTo>
                    <a:cubicBezTo>
                      <a:pt x="50" y="24"/>
                      <a:pt x="50" y="23"/>
                      <a:pt x="49" y="23"/>
                    </a:cubicBezTo>
                    <a:cubicBezTo>
                      <a:pt x="48" y="24"/>
                      <a:pt x="48" y="26"/>
                      <a:pt x="47" y="26"/>
                    </a:cubicBezTo>
                    <a:cubicBezTo>
                      <a:pt x="47" y="26"/>
                      <a:pt x="44" y="26"/>
                      <a:pt x="44" y="26"/>
                    </a:cubicBezTo>
                    <a:cubicBezTo>
                      <a:pt x="44" y="29"/>
                      <a:pt x="51" y="25"/>
                      <a:pt x="51" y="25"/>
                    </a:cubicBezTo>
                    <a:cubicBezTo>
                      <a:pt x="52" y="25"/>
                      <a:pt x="53" y="24"/>
                      <a:pt x="54" y="25"/>
                    </a:cubicBezTo>
                    <a:cubicBezTo>
                      <a:pt x="56" y="25"/>
                      <a:pt x="55" y="23"/>
                      <a:pt x="54" y="2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6" y="25"/>
                      <a:pt x="57" y="23"/>
                      <a:pt x="58" y="23"/>
                    </a:cubicBezTo>
                    <a:cubicBezTo>
                      <a:pt x="57" y="23"/>
                      <a:pt x="57" y="25"/>
                      <a:pt x="56" y="25"/>
                    </a:cubicBezTo>
                    <a:cubicBezTo>
                      <a:pt x="57" y="25"/>
                      <a:pt x="58" y="25"/>
                      <a:pt x="58" y="25"/>
                    </a:cubicBezTo>
                    <a:cubicBezTo>
                      <a:pt x="58" y="25"/>
                      <a:pt x="56" y="26"/>
                      <a:pt x="56" y="27"/>
                    </a:cubicBezTo>
                    <a:cubicBezTo>
                      <a:pt x="56" y="27"/>
                      <a:pt x="61" y="25"/>
                      <a:pt x="61" y="26"/>
                    </a:cubicBezTo>
                    <a:cubicBezTo>
                      <a:pt x="60" y="27"/>
                      <a:pt x="57" y="26"/>
                      <a:pt x="57" y="28"/>
                    </a:cubicBezTo>
                    <a:cubicBezTo>
                      <a:pt x="56" y="31"/>
                      <a:pt x="54" y="27"/>
                      <a:pt x="54" y="27"/>
                    </a:cubicBezTo>
                    <a:cubicBezTo>
                      <a:pt x="54" y="26"/>
                      <a:pt x="54" y="29"/>
                      <a:pt x="54" y="29"/>
                    </a:cubicBezTo>
                    <a:cubicBezTo>
                      <a:pt x="54" y="29"/>
                      <a:pt x="53" y="27"/>
                      <a:pt x="52" y="27"/>
                    </a:cubicBezTo>
                    <a:cubicBezTo>
                      <a:pt x="51" y="28"/>
                      <a:pt x="49" y="30"/>
                      <a:pt x="49" y="31"/>
                    </a:cubicBezTo>
                    <a:cubicBezTo>
                      <a:pt x="49" y="31"/>
                      <a:pt x="51" y="30"/>
                      <a:pt x="51" y="30"/>
                    </a:cubicBezTo>
                    <a:cubicBezTo>
                      <a:pt x="51" y="31"/>
                      <a:pt x="53" y="30"/>
                      <a:pt x="53" y="31"/>
                    </a:cubicBezTo>
                    <a:cubicBezTo>
                      <a:pt x="53" y="30"/>
                      <a:pt x="50" y="31"/>
                      <a:pt x="50" y="32"/>
                    </a:cubicBezTo>
                    <a:cubicBezTo>
                      <a:pt x="51" y="33"/>
                      <a:pt x="54" y="31"/>
                      <a:pt x="53" y="33"/>
                    </a:cubicBezTo>
                    <a:cubicBezTo>
                      <a:pt x="54" y="31"/>
                      <a:pt x="47" y="34"/>
                      <a:pt x="47" y="34"/>
                    </a:cubicBezTo>
                    <a:cubicBezTo>
                      <a:pt x="47" y="33"/>
                      <a:pt x="53" y="35"/>
                      <a:pt x="52" y="35"/>
                    </a:cubicBezTo>
                    <a:cubicBezTo>
                      <a:pt x="51" y="36"/>
                      <a:pt x="50" y="34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6"/>
                      <a:pt x="46" y="34"/>
                      <a:pt x="45" y="36"/>
                    </a:cubicBezTo>
                    <a:cubicBezTo>
                      <a:pt x="45" y="36"/>
                      <a:pt x="48" y="36"/>
                      <a:pt x="48" y="36"/>
                    </a:cubicBezTo>
                    <a:cubicBezTo>
                      <a:pt x="46" y="38"/>
                      <a:pt x="44" y="36"/>
                      <a:pt x="45" y="39"/>
                    </a:cubicBezTo>
                    <a:cubicBezTo>
                      <a:pt x="45" y="39"/>
                      <a:pt x="43" y="40"/>
                      <a:pt x="43" y="40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2"/>
                      <a:pt x="41" y="42"/>
                      <a:pt x="41" y="42"/>
                    </a:cubicBezTo>
                    <a:cubicBezTo>
                      <a:pt x="41" y="43"/>
                      <a:pt x="42" y="42"/>
                      <a:pt x="42" y="42"/>
                    </a:cubicBezTo>
                    <a:cubicBezTo>
                      <a:pt x="43" y="42"/>
                      <a:pt x="42" y="43"/>
                      <a:pt x="42" y="43"/>
                    </a:cubicBezTo>
                    <a:cubicBezTo>
                      <a:pt x="43" y="43"/>
                      <a:pt x="45" y="44"/>
                      <a:pt x="46" y="43"/>
                    </a:cubicBezTo>
                    <a:cubicBezTo>
                      <a:pt x="44" y="44"/>
                      <a:pt x="44" y="44"/>
                      <a:pt x="42" y="44"/>
                    </a:cubicBezTo>
                    <a:cubicBezTo>
                      <a:pt x="41" y="44"/>
                      <a:pt x="38" y="44"/>
                      <a:pt x="38" y="45"/>
                    </a:cubicBezTo>
                    <a:cubicBezTo>
                      <a:pt x="38" y="45"/>
                      <a:pt x="39" y="45"/>
                      <a:pt x="39" y="45"/>
                    </a:cubicBezTo>
                    <a:cubicBezTo>
                      <a:pt x="39" y="45"/>
                      <a:pt x="38" y="46"/>
                      <a:pt x="38" y="46"/>
                    </a:cubicBezTo>
                    <a:cubicBezTo>
                      <a:pt x="38" y="46"/>
                      <a:pt x="40" y="45"/>
                      <a:pt x="40" y="46"/>
                    </a:cubicBezTo>
                    <a:cubicBezTo>
                      <a:pt x="40" y="46"/>
                      <a:pt x="38" y="48"/>
                      <a:pt x="38" y="48"/>
                    </a:cubicBezTo>
                    <a:cubicBezTo>
                      <a:pt x="38" y="48"/>
                      <a:pt x="39" y="48"/>
                      <a:pt x="39" y="49"/>
                    </a:cubicBezTo>
                    <a:cubicBezTo>
                      <a:pt x="39" y="49"/>
                      <a:pt x="37" y="49"/>
                      <a:pt x="37" y="49"/>
                    </a:cubicBezTo>
                    <a:cubicBezTo>
                      <a:pt x="37" y="49"/>
                      <a:pt x="39" y="50"/>
                      <a:pt x="39" y="50"/>
                    </a:cubicBezTo>
                    <a:cubicBezTo>
                      <a:pt x="38" y="50"/>
                      <a:pt x="37" y="50"/>
                      <a:pt x="37" y="50"/>
                    </a:cubicBezTo>
                    <a:cubicBezTo>
                      <a:pt x="37" y="51"/>
                      <a:pt x="38" y="52"/>
                      <a:pt x="39" y="52"/>
                    </a:cubicBezTo>
                    <a:cubicBezTo>
                      <a:pt x="37" y="52"/>
                      <a:pt x="35" y="52"/>
                      <a:pt x="34" y="54"/>
                    </a:cubicBezTo>
                    <a:cubicBezTo>
                      <a:pt x="34" y="55"/>
                      <a:pt x="30" y="54"/>
                      <a:pt x="30" y="54"/>
                    </a:cubicBezTo>
                    <a:cubicBezTo>
                      <a:pt x="30" y="57"/>
                      <a:pt x="36" y="54"/>
                      <a:pt x="37" y="54"/>
                    </a:cubicBezTo>
                    <a:cubicBezTo>
                      <a:pt x="36" y="54"/>
                      <a:pt x="35" y="56"/>
                      <a:pt x="35" y="56"/>
                    </a:cubicBezTo>
                    <a:cubicBezTo>
                      <a:pt x="32" y="56"/>
                      <a:pt x="34" y="57"/>
                      <a:pt x="33" y="58"/>
                    </a:cubicBezTo>
                    <a:cubicBezTo>
                      <a:pt x="32" y="59"/>
                      <a:pt x="30" y="57"/>
                      <a:pt x="29" y="58"/>
                    </a:cubicBezTo>
                    <a:cubicBezTo>
                      <a:pt x="29" y="59"/>
                      <a:pt x="26" y="61"/>
                      <a:pt x="26" y="61"/>
                    </a:cubicBezTo>
                    <a:cubicBezTo>
                      <a:pt x="26" y="62"/>
                      <a:pt x="27" y="62"/>
                      <a:pt x="27" y="62"/>
                    </a:cubicBezTo>
                    <a:cubicBezTo>
                      <a:pt x="27" y="63"/>
                      <a:pt x="24" y="63"/>
                      <a:pt x="24" y="63"/>
                    </a:cubicBezTo>
                    <a:cubicBezTo>
                      <a:pt x="24" y="63"/>
                      <a:pt x="25" y="64"/>
                      <a:pt x="25" y="65"/>
                    </a:cubicBezTo>
                    <a:cubicBezTo>
                      <a:pt x="25" y="66"/>
                      <a:pt x="27" y="65"/>
                      <a:pt x="28" y="65"/>
                    </a:cubicBezTo>
                    <a:cubicBezTo>
                      <a:pt x="29" y="64"/>
                      <a:pt x="30" y="65"/>
                      <a:pt x="31" y="64"/>
                    </a:cubicBezTo>
                    <a:cubicBezTo>
                      <a:pt x="31" y="64"/>
                      <a:pt x="30" y="63"/>
                      <a:pt x="30" y="62"/>
                    </a:cubicBezTo>
                    <a:cubicBezTo>
                      <a:pt x="30" y="62"/>
                      <a:pt x="32" y="63"/>
                      <a:pt x="33" y="64"/>
                    </a:cubicBezTo>
                    <a:cubicBezTo>
                      <a:pt x="33" y="64"/>
                      <a:pt x="30" y="66"/>
                      <a:pt x="30" y="66"/>
                    </a:cubicBezTo>
                    <a:cubicBezTo>
                      <a:pt x="29" y="66"/>
                      <a:pt x="28" y="67"/>
                      <a:pt x="28" y="66"/>
                    </a:cubicBezTo>
                    <a:cubicBezTo>
                      <a:pt x="27" y="65"/>
                      <a:pt x="26" y="67"/>
                      <a:pt x="25" y="67"/>
                    </a:cubicBezTo>
                    <a:cubicBezTo>
                      <a:pt x="24" y="66"/>
                      <a:pt x="24" y="63"/>
                      <a:pt x="23" y="66"/>
                    </a:cubicBezTo>
                    <a:cubicBezTo>
                      <a:pt x="21" y="70"/>
                      <a:pt x="20" y="65"/>
                      <a:pt x="21" y="65"/>
                    </a:cubicBezTo>
                    <a:cubicBezTo>
                      <a:pt x="19" y="65"/>
                      <a:pt x="21" y="69"/>
                      <a:pt x="19" y="68"/>
                    </a:cubicBezTo>
                    <a:cubicBezTo>
                      <a:pt x="15" y="68"/>
                      <a:pt x="18" y="70"/>
                      <a:pt x="17" y="71"/>
                    </a:cubicBezTo>
                    <a:cubicBezTo>
                      <a:pt x="16" y="71"/>
                      <a:pt x="16" y="69"/>
                      <a:pt x="16" y="69"/>
                    </a:cubicBezTo>
                    <a:cubicBezTo>
                      <a:pt x="14" y="69"/>
                      <a:pt x="12" y="70"/>
                      <a:pt x="11" y="71"/>
                    </a:cubicBezTo>
                    <a:cubicBezTo>
                      <a:pt x="11" y="72"/>
                      <a:pt x="15" y="72"/>
                      <a:pt x="16" y="72"/>
                    </a:cubicBezTo>
                    <a:cubicBezTo>
                      <a:pt x="16" y="72"/>
                      <a:pt x="19" y="71"/>
                      <a:pt x="19" y="71"/>
                    </a:cubicBezTo>
                    <a:cubicBezTo>
                      <a:pt x="20" y="72"/>
                      <a:pt x="15" y="72"/>
                      <a:pt x="15" y="72"/>
                    </a:cubicBezTo>
                    <a:cubicBezTo>
                      <a:pt x="14" y="72"/>
                      <a:pt x="14" y="73"/>
                      <a:pt x="13" y="73"/>
                    </a:cubicBezTo>
                    <a:cubicBezTo>
                      <a:pt x="12" y="73"/>
                      <a:pt x="11" y="73"/>
                      <a:pt x="10" y="73"/>
                    </a:cubicBezTo>
                    <a:cubicBezTo>
                      <a:pt x="8" y="72"/>
                      <a:pt x="7" y="73"/>
                      <a:pt x="9" y="74"/>
                    </a:cubicBezTo>
                    <a:cubicBezTo>
                      <a:pt x="10" y="74"/>
                      <a:pt x="12" y="74"/>
                      <a:pt x="12" y="76"/>
                    </a:cubicBezTo>
                    <a:cubicBezTo>
                      <a:pt x="12" y="76"/>
                      <a:pt x="11" y="78"/>
                      <a:pt x="11" y="77"/>
                    </a:cubicBezTo>
                    <a:cubicBezTo>
                      <a:pt x="10" y="77"/>
                      <a:pt x="12" y="75"/>
                      <a:pt x="10" y="74"/>
                    </a:cubicBezTo>
                    <a:cubicBezTo>
                      <a:pt x="7" y="74"/>
                      <a:pt x="9" y="75"/>
                      <a:pt x="8" y="76"/>
                    </a:cubicBezTo>
                    <a:cubicBezTo>
                      <a:pt x="8" y="76"/>
                      <a:pt x="8" y="73"/>
                      <a:pt x="7" y="73"/>
                    </a:cubicBezTo>
                    <a:cubicBezTo>
                      <a:pt x="7" y="72"/>
                      <a:pt x="5" y="78"/>
                      <a:pt x="6" y="77"/>
                    </a:cubicBezTo>
                    <a:cubicBezTo>
                      <a:pt x="5" y="77"/>
                      <a:pt x="5" y="75"/>
                      <a:pt x="5" y="75"/>
                    </a:cubicBezTo>
                    <a:cubicBezTo>
                      <a:pt x="4" y="75"/>
                      <a:pt x="4" y="77"/>
                      <a:pt x="4" y="77"/>
                    </a:cubicBezTo>
                    <a:cubicBezTo>
                      <a:pt x="3" y="78"/>
                      <a:pt x="1" y="77"/>
                      <a:pt x="1" y="78"/>
                    </a:cubicBezTo>
                    <a:cubicBezTo>
                      <a:pt x="1" y="79"/>
                      <a:pt x="0" y="80"/>
                      <a:pt x="1" y="80"/>
                    </a:cubicBezTo>
                    <a:cubicBezTo>
                      <a:pt x="2" y="80"/>
                      <a:pt x="3" y="80"/>
                      <a:pt x="4" y="81"/>
                    </a:cubicBezTo>
                    <a:cubicBezTo>
                      <a:pt x="4" y="81"/>
                      <a:pt x="0" y="82"/>
                      <a:pt x="1" y="83"/>
                    </a:cubicBezTo>
                    <a:cubicBezTo>
                      <a:pt x="1" y="84"/>
                      <a:pt x="3" y="84"/>
                      <a:pt x="3" y="84"/>
                    </a:cubicBezTo>
                    <a:cubicBezTo>
                      <a:pt x="3" y="84"/>
                      <a:pt x="6" y="83"/>
                      <a:pt x="6" y="84"/>
                    </a:cubicBezTo>
                    <a:cubicBezTo>
                      <a:pt x="5" y="85"/>
                      <a:pt x="2" y="84"/>
                      <a:pt x="1" y="86"/>
                    </a:cubicBezTo>
                    <a:cubicBezTo>
                      <a:pt x="0" y="87"/>
                      <a:pt x="6" y="87"/>
                      <a:pt x="4" y="89"/>
                    </a:cubicBezTo>
                    <a:cubicBezTo>
                      <a:pt x="4" y="89"/>
                      <a:pt x="3" y="87"/>
                      <a:pt x="2" y="88"/>
                    </a:cubicBezTo>
                    <a:cubicBezTo>
                      <a:pt x="1" y="89"/>
                      <a:pt x="1" y="90"/>
                      <a:pt x="2" y="91"/>
                    </a:cubicBezTo>
                    <a:cubicBezTo>
                      <a:pt x="3" y="91"/>
                      <a:pt x="5" y="92"/>
                      <a:pt x="6" y="92"/>
                    </a:cubicBezTo>
                    <a:cubicBezTo>
                      <a:pt x="7" y="91"/>
                      <a:pt x="8" y="89"/>
                      <a:pt x="9" y="90"/>
                    </a:cubicBezTo>
                    <a:cubicBezTo>
                      <a:pt x="8" y="90"/>
                      <a:pt x="7" y="91"/>
                      <a:pt x="7" y="91"/>
                    </a:cubicBezTo>
                    <a:cubicBezTo>
                      <a:pt x="7" y="92"/>
                      <a:pt x="6" y="92"/>
                      <a:pt x="5" y="92"/>
                    </a:cubicBezTo>
                    <a:cubicBezTo>
                      <a:pt x="5" y="92"/>
                      <a:pt x="7" y="93"/>
                      <a:pt x="7" y="94"/>
                    </a:cubicBezTo>
                    <a:cubicBezTo>
                      <a:pt x="7" y="94"/>
                      <a:pt x="4" y="92"/>
                      <a:pt x="5" y="94"/>
                    </a:cubicBezTo>
                    <a:cubicBezTo>
                      <a:pt x="5" y="95"/>
                      <a:pt x="8" y="96"/>
                      <a:pt x="8" y="96"/>
                    </a:cubicBezTo>
                    <a:cubicBezTo>
                      <a:pt x="8" y="97"/>
                      <a:pt x="5" y="95"/>
                      <a:pt x="4" y="96"/>
                    </a:cubicBezTo>
                    <a:cubicBezTo>
                      <a:pt x="2" y="96"/>
                      <a:pt x="4" y="93"/>
                      <a:pt x="3" y="93"/>
                    </a:cubicBezTo>
                    <a:cubicBezTo>
                      <a:pt x="3" y="93"/>
                      <a:pt x="1" y="95"/>
                      <a:pt x="2" y="96"/>
                    </a:cubicBezTo>
                    <a:cubicBezTo>
                      <a:pt x="3" y="96"/>
                      <a:pt x="2" y="98"/>
                      <a:pt x="2" y="98"/>
                    </a:cubicBezTo>
                    <a:cubicBezTo>
                      <a:pt x="3" y="99"/>
                      <a:pt x="4" y="97"/>
                      <a:pt x="5" y="96"/>
                    </a:cubicBezTo>
                    <a:cubicBezTo>
                      <a:pt x="5" y="96"/>
                      <a:pt x="5" y="97"/>
                      <a:pt x="5" y="97"/>
                    </a:cubicBezTo>
                    <a:cubicBezTo>
                      <a:pt x="6" y="97"/>
                      <a:pt x="6" y="96"/>
                      <a:pt x="7" y="96"/>
                    </a:cubicBezTo>
                    <a:cubicBezTo>
                      <a:pt x="7" y="96"/>
                      <a:pt x="7" y="98"/>
                      <a:pt x="6" y="98"/>
                    </a:cubicBezTo>
                    <a:cubicBezTo>
                      <a:pt x="4" y="99"/>
                      <a:pt x="8" y="101"/>
                      <a:pt x="8" y="100"/>
                    </a:cubicBezTo>
                    <a:cubicBezTo>
                      <a:pt x="8" y="102"/>
                      <a:pt x="1" y="100"/>
                      <a:pt x="5" y="103"/>
                    </a:cubicBezTo>
                    <a:cubicBezTo>
                      <a:pt x="7" y="104"/>
                      <a:pt x="8" y="105"/>
                      <a:pt x="10" y="105"/>
                    </a:cubicBezTo>
                    <a:cubicBezTo>
                      <a:pt x="10" y="105"/>
                      <a:pt x="13" y="107"/>
                      <a:pt x="14" y="107"/>
                    </a:cubicBezTo>
                    <a:cubicBezTo>
                      <a:pt x="17" y="107"/>
                      <a:pt x="21" y="104"/>
                      <a:pt x="23" y="102"/>
                    </a:cubicBezTo>
                    <a:cubicBezTo>
                      <a:pt x="24" y="100"/>
                      <a:pt x="25" y="100"/>
                      <a:pt x="27" y="99"/>
                    </a:cubicBezTo>
                    <a:cubicBezTo>
                      <a:pt x="28" y="98"/>
                      <a:pt x="28" y="95"/>
                      <a:pt x="29" y="95"/>
                    </a:cubicBezTo>
                    <a:cubicBezTo>
                      <a:pt x="29" y="95"/>
                      <a:pt x="29" y="98"/>
                      <a:pt x="30" y="98"/>
                    </a:cubicBezTo>
                    <a:cubicBezTo>
                      <a:pt x="32" y="99"/>
                      <a:pt x="31" y="99"/>
                      <a:pt x="31" y="100"/>
                    </a:cubicBezTo>
                    <a:cubicBezTo>
                      <a:pt x="32" y="100"/>
                      <a:pt x="33" y="100"/>
                      <a:pt x="34" y="101"/>
                    </a:cubicBezTo>
                    <a:cubicBezTo>
                      <a:pt x="34" y="102"/>
                      <a:pt x="33" y="100"/>
                      <a:pt x="34" y="10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18" name="Freeform 720">
                <a:extLst>
                  <a:ext uri="{FF2B5EF4-FFF2-40B4-BE49-F238E27FC236}">
                    <a16:creationId xmlns:a16="http://schemas.microsoft.com/office/drawing/2014/main" id="{307D06A9-7813-6E47-BA0A-A6C91F96AE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945350" y="4366266"/>
                <a:ext cx="7563666" cy="2637643"/>
              </a:xfrm>
              <a:custGeom>
                <a:avLst/>
                <a:gdLst>
                  <a:gd name="T0" fmla="*/ 785 w 810"/>
                  <a:gd name="T1" fmla="*/ 109 h 282"/>
                  <a:gd name="T2" fmla="*/ 725 w 810"/>
                  <a:gd name="T3" fmla="*/ 77 h 282"/>
                  <a:gd name="T4" fmla="*/ 665 w 810"/>
                  <a:gd name="T5" fmla="*/ 80 h 282"/>
                  <a:gd name="T6" fmla="*/ 607 w 810"/>
                  <a:gd name="T7" fmla="*/ 65 h 282"/>
                  <a:gd name="T8" fmla="*/ 578 w 810"/>
                  <a:gd name="T9" fmla="*/ 56 h 282"/>
                  <a:gd name="T10" fmla="*/ 555 w 810"/>
                  <a:gd name="T11" fmla="*/ 61 h 282"/>
                  <a:gd name="T12" fmla="*/ 521 w 810"/>
                  <a:gd name="T13" fmla="*/ 59 h 282"/>
                  <a:gd name="T14" fmla="*/ 495 w 810"/>
                  <a:gd name="T15" fmla="*/ 44 h 282"/>
                  <a:gd name="T16" fmla="*/ 469 w 810"/>
                  <a:gd name="T17" fmla="*/ 49 h 282"/>
                  <a:gd name="T18" fmla="*/ 423 w 810"/>
                  <a:gd name="T19" fmla="*/ 43 h 282"/>
                  <a:gd name="T20" fmla="*/ 383 w 810"/>
                  <a:gd name="T21" fmla="*/ 50 h 282"/>
                  <a:gd name="T22" fmla="*/ 423 w 810"/>
                  <a:gd name="T23" fmla="*/ 17 h 282"/>
                  <a:gd name="T24" fmla="*/ 378 w 810"/>
                  <a:gd name="T25" fmla="*/ 7 h 282"/>
                  <a:gd name="T26" fmla="*/ 355 w 810"/>
                  <a:gd name="T27" fmla="*/ 17 h 282"/>
                  <a:gd name="T28" fmla="*/ 320 w 810"/>
                  <a:gd name="T29" fmla="*/ 22 h 282"/>
                  <a:gd name="T30" fmla="*/ 297 w 810"/>
                  <a:gd name="T31" fmla="*/ 32 h 282"/>
                  <a:gd name="T32" fmla="*/ 269 w 810"/>
                  <a:gd name="T33" fmla="*/ 49 h 282"/>
                  <a:gd name="T34" fmla="*/ 247 w 810"/>
                  <a:gd name="T35" fmla="*/ 58 h 282"/>
                  <a:gd name="T36" fmla="*/ 242 w 810"/>
                  <a:gd name="T37" fmla="*/ 50 h 282"/>
                  <a:gd name="T38" fmla="*/ 259 w 810"/>
                  <a:gd name="T39" fmla="*/ 97 h 282"/>
                  <a:gd name="T40" fmla="*/ 227 w 810"/>
                  <a:gd name="T41" fmla="*/ 107 h 282"/>
                  <a:gd name="T42" fmla="*/ 231 w 810"/>
                  <a:gd name="T43" fmla="*/ 88 h 282"/>
                  <a:gd name="T44" fmla="*/ 206 w 810"/>
                  <a:gd name="T45" fmla="*/ 60 h 282"/>
                  <a:gd name="T46" fmla="*/ 191 w 810"/>
                  <a:gd name="T47" fmla="*/ 83 h 282"/>
                  <a:gd name="T48" fmla="*/ 131 w 810"/>
                  <a:gd name="T49" fmla="*/ 90 h 282"/>
                  <a:gd name="T50" fmla="*/ 92 w 810"/>
                  <a:gd name="T51" fmla="*/ 100 h 282"/>
                  <a:gd name="T52" fmla="*/ 84 w 810"/>
                  <a:gd name="T53" fmla="*/ 107 h 282"/>
                  <a:gd name="T54" fmla="*/ 53 w 810"/>
                  <a:gd name="T55" fmla="*/ 120 h 282"/>
                  <a:gd name="T56" fmla="*/ 31 w 810"/>
                  <a:gd name="T57" fmla="*/ 102 h 282"/>
                  <a:gd name="T58" fmla="*/ 29 w 810"/>
                  <a:gd name="T59" fmla="*/ 84 h 282"/>
                  <a:gd name="T60" fmla="*/ 5 w 810"/>
                  <a:gd name="T61" fmla="*/ 88 h 282"/>
                  <a:gd name="T62" fmla="*/ 7 w 810"/>
                  <a:gd name="T63" fmla="*/ 152 h 282"/>
                  <a:gd name="T64" fmla="*/ 16 w 810"/>
                  <a:gd name="T65" fmla="*/ 187 h 282"/>
                  <a:gd name="T66" fmla="*/ 40 w 810"/>
                  <a:gd name="T67" fmla="*/ 223 h 282"/>
                  <a:gd name="T68" fmla="*/ 53 w 810"/>
                  <a:gd name="T69" fmla="*/ 244 h 282"/>
                  <a:gd name="T70" fmla="*/ 82 w 810"/>
                  <a:gd name="T71" fmla="*/ 272 h 282"/>
                  <a:gd name="T72" fmla="*/ 109 w 810"/>
                  <a:gd name="T73" fmla="*/ 250 h 282"/>
                  <a:gd name="T74" fmla="*/ 108 w 810"/>
                  <a:gd name="T75" fmla="*/ 222 h 282"/>
                  <a:gd name="T76" fmla="*/ 160 w 810"/>
                  <a:gd name="T77" fmla="*/ 223 h 282"/>
                  <a:gd name="T78" fmla="*/ 196 w 810"/>
                  <a:gd name="T79" fmla="*/ 196 h 282"/>
                  <a:gd name="T80" fmla="*/ 252 w 810"/>
                  <a:gd name="T81" fmla="*/ 204 h 282"/>
                  <a:gd name="T82" fmla="*/ 331 w 810"/>
                  <a:gd name="T83" fmla="*/ 226 h 282"/>
                  <a:gd name="T84" fmla="*/ 415 w 810"/>
                  <a:gd name="T85" fmla="*/ 231 h 282"/>
                  <a:gd name="T86" fmla="*/ 483 w 810"/>
                  <a:gd name="T87" fmla="*/ 207 h 282"/>
                  <a:gd name="T88" fmla="*/ 521 w 810"/>
                  <a:gd name="T89" fmla="*/ 258 h 282"/>
                  <a:gd name="T90" fmla="*/ 558 w 810"/>
                  <a:gd name="T91" fmla="*/ 226 h 282"/>
                  <a:gd name="T92" fmla="*/ 543 w 810"/>
                  <a:gd name="T93" fmla="*/ 199 h 282"/>
                  <a:gd name="T94" fmla="*/ 591 w 810"/>
                  <a:gd name="T95" fmla="*/ 162 h 282"/>
                  <a:gd name="T96" fmla="*/ 627 w 810"/>
                  <a:gd name="T97" fmla="*/ 165 h 282"/>
                  <a:gd name="T98" fmla="*/ 657 w 810"/>
                  <a:gd name="T99" fmla="*/ 153 h 282"/>
                  <a:gd name="T100" fmla="*/ 669 w 810"/>
                  <a:gd name="T101" fmla="*/ 154 h 282"/>
                  <a:gd name="T102" fmla="*/ 649 w 810"/>
                  <a:gd name="T103" fmla="*/ 210 h 282"/>
                  <a:gd name="T104" fmla="*/ 667 w 810"/>
                  <a:gd name="T105" fmla="*/ 171 h 282"/>
                  <a:gd name="T106" fmla="*/ 710 w 810"/>
                  <a:gd name="T107" fmla="*/ 156 h 282"/>
                  <a:gd name="T108" fmla="*/ 738 w 810"/>
                  <a:gd name="T109" fmla="*/ 121 h 282"/>
                  <a:gd name="T110" fmla="*/ 765 w 810"/>
                  <a:gd name="T111" fmla="*/ 116 h 282"/>
                  <a:gd name="T112" fmla="*/ 802 w 810"/>
                  <a:gd name="T113" fmla="*/ 115 h 282"/>
                  <a:gd name="T114" fmla="*/ 388 w 810"/>
                  <a:gd name="T115" fmla="*/ 21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10" h="282">
                    <a:moveTo>
                      <a:pt x="808" y="111"/>
                    </a:moveTo>
                    <a:cubicBezTo>
                      <a:pt x="806" y="109"/>
                      <a:pt x="803" y="108"/>
                      <a:pt x="801" y="106"/>
                    </a:cubicBezTo>
                    <a:cubicBezTo>
                      <a:pt x="800" y="105"/>
                      <a:pt x="799" y="104"/>
                      <a:pt x="797" y="103"/>
                    </a:cubicBezTo>
                    <a:cubicBezTo>
                      <a:pt x="796" y="103"/>
                      <a:pt x="794" y="103"/>
                      <a:pt x="793" y="102"/>
                    </a:cubicBezTo>
                    <a:cubicBezTo>
                      <a:pt x="793" y="103"/>
                      <a:pt x="794" y="103"/>
                      <a:pt x="794" y="103"/>
                    </a:cubicBezTo>
                    <a:cubicBezTo>
                      <a:pt x="795" y="103"/>
                      <a:pt x="792" y="104"/>
                      <a:pt x="791" y="103"/>
                    </a:cubicBezTo>
                    <a:cubicBezTo>
                      <a:pt x="791" y="103"/>
                      <a:pt x="792" y="103"/>
                      <a:pt x="792" y="102"/>
                    </a:cubicBezTo>
                    <a:cubicBezTo>
                      <a:pt x="791" y="101"/>
                      <a:pt x="786" y="103"/>
                      <a:pt x="785" y="102"/>
                    </a:cubicBezTo>
                    <a:cubicBezTo>
                      <a:pt x="787" y="103"/>
                      <a:pt x="787" y="103"/>
                      <a:pt x="787" y="106"/>
                    </a:cubicBezTo>
                    <a:cubicBezTo>
                      <a:pt x="786" y="107"/>
                      <a:pt x="788" y="109"/>
                      <a:pt x="788" y="109"/>
                    </a:cubicBezTo>
                    <a:cubicBezTo>
                      <a:pt x="787" y="109"/>
                      <a:pt x="787" y="108"/>
                      <a:pt x="787" y="108"/>
                    </a:cubicBezTo>
                    <a:cubicBezTo>
                      <a:pt x="786" y="107"/>
                      <a:pt x="786" y="109"/>
                      <a:pt x="785" y="109"/>
                    </a:cubicBezTo>
                    <a:cubicBezTo>
                      <a:pt x="785" y="109"/>
                      <a:pt x="783" y="105"/>
                      <a:pt x="783" y="105"/>
                    </a:cubicBezTo>
                    <a:cubicBezTo>
                      <a:pt x="783" y="104"/>
                      <a:pt x="783" y="104"/>
                      <a:pt x="783" y="104"/>
                    </a:cubicBezTo>
                    <a:cubicBezTo>
                      <a:pt x="783" y="103"/>
                      <a:pt x="782" y="102"/>
                      <a:pt x="783" y="101"/>
                    </a:cubicBezTo>
                    <a:cubicBezTo>
                      <a:pt x="784" y="99"/>
                      <a:pt x="782" y="100"/>
                      <a:pt x="781" y="99"/>
                    </a:cubicBezTo>
                    <a:cubicBezTo>
                      <a:pt x="781" y="98"/>
                      <a:pt x="779" y="97"/>
                      <a:pt x="778" y="97"/>
                    </a:cubicBezTo>
                    <a:cubicBezTo>
                      <a:pt x="771" y="93"/>
                      <a:pt x="765" y="89"/>
                      <a:pt x="758" y="87"/>
                    </a:cubicBezTo>
                    <a:cubicBezTo>
                      <a:pt x="756" y="86"/>
                      <a:pt x="755" y="85"/>
                      <a:pt x="754" y="84"/>
                    </a:cubicBezTo>
                    <a:cubicBezTo>
                      <a:pt x="753" y="83"/>
                      <a:pt x="751" y="82"/>
                      <a:pt x="749" y="82"/>
                    </a:cubicBezTo>
                    <a:cubicBezTo>
                      <a:pt x="746" y="81"/>
                      <a:pt x="743" y="80"/>
                      <a:pt x="739" y="78"/>
                    </a:cubicBezTo>
                    <a:cubicBezTo>
                      <a:pt x="736" y="78"/>
                      <a:pt x="732" y="78"/>
                      <a:pt x="730" y="78"/>
                    </a:cubicBezTo>
                    <a:cubicBezTo>
                      <a:pt x="728" y="78"/>
                      <a:pt x="727" y="78"/>
                      <a:pt x="726" y="78"/>
                    </a:cubicBezTo>
                    <a:cubicBezTo>
                      <a:pt x="726" y="78"/>
                      <a:pt x="725" y="77"/>
                      <a:pt x="725" y="77"/>
                    </a:cubicBezTo>
                    <a:cubicBezTo>
                      <a:pt x="724" y="78"/>
                      <a:pt x="724" y="79"/>
                      <a:pt x="723" y="78"/>
                    </a:cubicBezTo>
                    <a:cubicBezTo>
                      <a:pt x="720" y="78"/>
                      <a:pt x="717" y="77"/>
                      <a:pt x="714" y="76"/>
                    </a:cubicBezTo>
                    <a:cubicBezTo>
                      <a:pt x="713" y="76"/>
                      <a:pt x="710" y="75"/>
                      <a:pt x="710" y="77"/>
                    </a:cubicBezTo>
                    <a:cubicBezTo>
                      <a:pt x="709" y="79"/>
                      <a:pt x="708" y="79"/>
                      <a:pt x="710" y="80"/>
                    </a:cubicBezTo>
                    <a:cubicBezTo>
                      <a:pt x="712" y="82"/>
                      <a:pt x="714" y="86"/>
                      <a:pt x="709" y="87"/>
                    </a:cubicBezTo>
                    <a:cubicBezTo>
                      <a:pt x="708" y="88"/>
                      <a:pt x="705" y="88"/>
                      <a:pt x="704" y="86"/>
                    </a:cubicBezTo>
                    <a:cubicBezTo>
                      <a:pt x="703" y="85"/>
                      <a:pt x="703" y="84"/>
                      <a:pt x="700" y="84"/>
                    </a:cubicBezTo>
                    <a:cubicBezTo>
                      <a:pt x="697" y="83"/>
                      <a:pt x="699" y="82"/>
                      <a:pt x="698" y="81"/>
                    </a:cubicBezTo>
                    <a:cubicBezTo>
                      <a:pt x="698" y="80"/>
                      <a:pt x="695" y="79"/>
                      <a:pt x="694" y="80"/>
                    </a:cubicBezTo>
                    <a:cubicBezTo>
                      <a:pt x="691" y="83"/>
                      <a:pt x="686" y="80"/>
                      <a:pt x="682" y="80"/>
                    </a:cubicBezTo>
                    <a:cubicBezTo>
                      <a:pt x="678" y="80"/>
                      <a:pt x="674" y="79"/>
                      <a:pt x="670" y="79"/>
                    </a:cubicBezTo>
                    <a:cubicBezTo>
                      <a:pt x="668" y="79"/>
                      <a:pt x="667" y="79"/>
                      <a:pt x="665" y="80"/>
                    </a:cubicBezTo>
                    <a:cubicBezTo>
                      <a:pt x="663" y="81"/>
                      <a:pt x="664" y="84"/>
                      <a:pt x="664" y="86"/>
                    </a:cubicBezTo>
                    <a:cubicBezTo>
                      <a:pt x="664" y="86"/>
                      <a:pt x="664" y="86"/>
                      <a:pt x="664" y="86"/>
                    </a:cubicBezTo>
                    <a:cubicBezTo>
                      <a:pt x="663" y="86"/>
                      <a:pt x="662" y="81"/>
                      <a:pt x="661" y="80"/>
                    </a:cubicBezTo>
                    <a:cubicBezTo>
                      <a:pt x="660" y="80"/>
                      <a:pt x="656" y="80"/>
                      <a:pt x="655" y="78"/>
                    </a:cubicBezTo>
                    <a:cubicBezTo>
                      <a:pt x="655" y="75"/>
                      <a:pt x="659" y="74"/>
                      <a:pt x="655" y="71"/>
                    </a:cubicBezTo>
                    <a:cubicBezTo>
                      <a:pt x="653" y="70"/>
                      <a:pt x="651" y="69"/>
                      <a:pt x="648" y="68"/>
                    </a:cubicBezTo>
                    <a:cubicBezTo>
                      <a:pt x="642" y="66"/>
                      <a:pt x="635" y="68"/>
                      <a:pt x="629" y="69"/>
                    </a:cubicBezTo>
                    <a:cubicBezTo>
                      <a:pt x="626" y="69"/>
                      <a:pt x="623" y="69"/>
                      <a:pt x="619" y="69"/>
                    </a:cubicBezTo>
                    <a:cubicBezTo>
                      <a:pt x="618" y="69"/>
                      <a:pt x="618" y="69"/>
                      <a:pt x="617" y="69"/>
                    </a:cubicBezTo>
                    <a:cubicBezTo>
                      <a:pt x="615" y="68"/>
                      <a:pt x="617" y="68"/>
                      <a:pt x="618" y="67"/>
                    </a:cubicBezTo>
                    <a:cubicBezTo>
                      <a:pt x="618" y="66"/>
                      <a:pt x="613" y="65"/>
                      <a:pt x="613" y="65"/>
                    </a:cubicBezTo>
                    <a:cubicBezTo>
                      <a:pt x="612" y="64"/>
                      <a:pt x="608" y="65"/>
                      <a:pt x="607" y="65"/>
                    </a:cubicBezTo>
                    <a:cubicBezTo>
                      <a:pt x="607" y="65"/>
                      <a:pt x="611" y="64"/>
                      <a:pt x="610" y="63"/>
                    </a:cubicBezTo>
                    <a:cubicBezTo>
                      <a:pt x="609" y="63"/>
                      <a:pt x="608" y="64"/>
                      <a:pt x="607" y="64"/>
                    </a:cubicBezTo>
                    <a:cubicBezTo>
                      <a:pt x="606" y="63"/>
                      <a:pt x="604" y="62"/>
                      <a:pt x="604" y="62"/>
                    </a:cubicBezTo>
                    <a:cubicBezTo>
                      <a:pt x="603" y="62"/>
                      <a:pt x="600" y="60"/>
                      <a:pt x="602" y="60"/>
                    </a:cubicBezTo>
                    <a:cubicBezTo>
                      <a:pt x="603" y="60"/>
                      <a:pt x="605" y="60"/>
                      <a:pt x="606" y="60"/>
                    </a:cubicBezTo>
                    <a:cubicBezTo>
                      <a:pt x="609" y="60"/>
                      <a:pt x="605" y="57"/>
                      <a:pt x="604" y="57"/>
                    </a:cubicBezTo>
                    <a:cubicBezTo>
                      <a:pt x="602" y="55"/>
                      <a:pt x="597" y="56"/>
                      <a:pt x="594" y="55"/>
                    </a:cubicBezTo>
                    <a:cubicBezTo>
                      <a:pt x="592" y="55"/>
                      <a:pt x="591" y="57"/>
                      <a:pt x="589" y="59"/>
                    </a:cubicBezTo>
                    <a:cubicBezTo>
                      <a:pt x="589" y="59"/>
                      <a:pt x="582" y="63"/>
                      <a:pt x="582" y="60"/>
                    </a:cubicBezTo>
                    <a:cubicBezTo>
                      <a:pt x="583" y="58"/>
                      <a:pt x="584" y="60"/>
                      <a:pt x="586" y="59"/>
                    </a:cubicBezTo>
                    <a:cubicBezTo>
                      <a:pt x="586" y="59"/>
                      <a:pt x="585" y="56"/>
                      <a:pt x="584" y="56"/>
                    </a:cubicBezTo>
                    <a:cubicBezTo>
                      <a:pt x="584" y="56"/>
                      <a:pt x="578" y="56"/>
                      <a:pt x="578" y="56"/>
                    </a:cubicBezTo>
                    <a:cubicBezTo>
                      <a:pt x="579" y="55"/>
                      <a:pt x="581" y="54"/>
                      <a:pt x="583" y="54"/>
                    </a:cubicBezTo>
                    <a:cubicBezTo>
                      <a:pt x="584" y="55"/>
                      <a:pt x="591" y="55"/>
                      <a:pt x="591" y="55"/>
                    </a:cubicBezTo>
                    <a:cubicBezTo>
                      <a:pt x="591" y="54"/>
                      <a:pt x="585" y="54"/>
                      <a:pt x="584" y="53"/>
                    </a:cubicBezTo>
                    <a:cubicBezTo>
                      <a:pt x="582" y="53"/>
                      <a:pt x="580" y="53"/>
                      <a:pt x="578" y="53"/>
                    </a:cubicBezTo>
                    <a:cubicBezTo>
                      <a:pt x="574" y="52"/>
                      <a:pt x="570" y="52"/>
                      <a:pt x="566" y="51"/>
                    </a:cubicBezTo>
                    <a:cubicBezTo>
                      <a:pt x="565" y="51"/>
                      <a:pt x="561" y="50"/>
                      <a:pt x="561" y="50"/>
                    </a:cubicBezTo>
                    <a:cubicBezTo>
                      <a:pt x="561" y="51"/>
                      <a:pt x="562" y="52"/>
                      <a:pt x="561" y="52"/>
                    </a:cubicBezTo>
                    <a:cubicBezTo>
                      <a:pt x="560" y="53"/>
                      <a:pt x="559" y="53"/>
                      <a:pt x="558" y="53"/>
                    </a:cubicBezTo>
                    <a:cubicBezTo>
                      <a:pt x="557" y="53"/>
                      <a:pt x="552" y="54"/>
                      <a:pt x="553" y="56"/>
                    </a:cubicBezTo>
                    <a:cubicBezTo>
                      <a:pt x="554" y="58"/>
                      <a:pt x="556" y="55"/>
                      <a:pt x="557" y="56"/>
                    </a:cubicBezTo>
                    <a:cubicBezTo>
                      <a:pt x="557" y="56"/>
                      <a:pt x="554" y="57"/>
                      <a:pt x="555" y="59"/>
                    </a:cubicBezTo>
                    <a:cubicBezTo>
                      <a:pt x="556" y="59"/>
                      <a:pt x="555" y="60"/>
                      <a:pt x="555" y="61"/>
                    </a:cubicBezTo>
                    <a:cubicBezTo>
                      <a:pt x="556" y="61"/>
                      <a:pt x="557" y="62"/>
                      <a:pt x="557" y="63"/>
                    </a:cubicBezTo>
                    <a:cubicBezTo>
                      <a:pt x="557" y="63"/>
                      <a:pt x="553" y="63"/>
                      <a:pt x="552" y="63"/>
                    </a:cubicBezTo>
                    <a:cubicBezTo>
                      <a:pt x="550" y="63"/>
                      <a:pt x="552" y="62"/>
                      <a:pt x="552" y="62"/>
                    </a:cubicBezTo>
                    <a:cubicBezTo>
                      <a:pt x="551" y="61"/>
                      <a:pt x="548" y="62"/>
                      <a:pt x="548" y="62"/>
                    </a:cubicBezTo>
                    <a:cubicBezTo>
                      <a:pt x="546" y="63"/>
                      <a:pt x="544" y="62"/>
                      <a:pt x="543" y="62"/>
                    </a:cubicBezTo>
                    <a:cubicBezTo>
                      <a:pt x="542" y="62"/>
                      <a:pt x="546" y="63"/>
                      <a:pt x="546" y="63"/>
                    </a:cubicBezTo>
                    <a:cubicBezTo>
                      <a:pt x="549" y="64"/>
                      <a:pt x="546" y="66"/>
                      <a:pt x="545" y="65"/>
                    </a:cubicBezTo>
                    <a:cubicBezTo>
                      <a:pt x="544" y="65"/>
                      <a:pt x="544" y="64"/>
                      <a:pt x="544" y="63"/>
                    </a:cubicBezTo>
                    <a:cubicBezTo>
                      <a:pt x="543" y="63"/>
                      <a:pt x="542" y="63"/>
                      <a:pt x="541" y="63"/>
                    </a:cubicBezTo>
                    <a:cubicBezTo>
                      <a:pt x="539" y="62"/>
                      <a:pt x="537" y="61"/>
                      <a:pt x="534" y="62"/>
                    </a:cubicBezTo>
                    <a:cubicBezTo>
                      <a:pt x="531" y="62"/>
                      <a:pt x="529" y="65"/>
                      <a:pt x="526" y="63"/>
                    </a:cubicBezTo>
                    <a:cubicBezTo>
                      <a:pt x="524" y="62"/>
                      <a:pt x="522" y="61"/>
                      <a:pt x="521" y="59"/>
                    </a:cubicBezTo>
                    <a:cubicBezTo>
                      <a:pt x="520" y="58"/>
                      <a:pt x="518" y="62"/>
                      <a:pt x="517" y="62"/>
                    </a:cubicBezTo>
                    <a:cubicBezTo>
                      <a:pt x="516" y="64"/>
                      <a:pt x="515" y="70"/>
                      <a:pt x="512" y="69"/>
                    </a:cubicBezTo>
                    <a:cubicBezTo>
                      <a:pt x="510" y="68"/>
                      <a:pt x="508" y="68"/>
                      <a:pt x="506" y="66"/>
                    </a:cubicBezTo>
                    <a:cubicBezTo>
                      <a:pt x="505" y="65"/>
                      <a:pt x="503" y="63"/>
                      <a:pt x="502" y="62"/>
                    </a:cubicBezTo>
                    <a:cubicBezTo>
                      <a:pt x="501" y="60"/>
                      <a:pt x="499" y="59"/>
                      <a:pt x="498" y="58"/>
                    </a:cubicBezTo>
                    <a:cubicBezTo>
                      <a:pt x="496" y="56"/>
                      <a:pt x="500" y="57"/>
                      <a:pt x="501" y="57"/>
                    </a:cubicBezTo>
                    <a:cubicBezTo>
                      <a:pt x="502" y="57"/>
                      <a:pt x="504" y="56"/>
                      <a:pt x="504" y="55"/>
                    </a:cubicBezTo>
                    <a:cubicBezTo>
                      <a:pt x="504" y="55"/>
                      <a:pt x="499" y="52"/>
                      <a:pt x="499" y="52"/>
                    </a:cubicBezTo>
                    <a:cubicBezTo>
                      <a:pt x="499" y="52"/>
                      <a:pt x="502" y="52"/>
                      <a:pt x="502" y="51"/>
                    </a:cubicBezTo>
                    <a:cubicBezTo>
                      <a:pt x="501" y="50"/>
                      <a:pt x="499" y="50"/>
                      <a:pt x="499" y="50"/>
                    </a:cubicBezTo>
                    <a:cubicBezTo>
                      <a:pt x="499" y="48"/>
                      <a:pt x="504" y="47"/>
                      <a:pt x="499" y="46"/>
                    </a:cubicBezTo>
                    <a:cubicBezTo>
                      <a:pt x="498" y="46"/>
                      <a:pt x="497" y="44"/>
                      <a:pt x="495" y="44"/>
                    </a:cubicBezTo>
                    <a:cubicBezTo>
                      <a:pt x="494" y="44"/>
                      <a:pt x="492" y="43"/>
                      <a:pt x="491" y="44"/>
                    </a:cubicBezTo>
                    <a:cubicBezTo>
                      <a:pt x="490" y="44"/>
                      <a:pt x="490" y="45"/>
                      <a:pt x="489" y="45"/>
                    </a:cubicBezTo>
                    <a:cubicBezTo>
                      <a:pt x="488" y="44"/>
                      <a:pt x="488" y="44"/>
                      <a:pt x="487" y="44"/>
                    </a:cubicBezTo>
                    <a:cubicBezTo>
                      <a:pt x="486" y="44"/>
                      <a:pt x="484" y="44"/>
                      <a:pt x="483" y="43"/>
                    </a:cubicBezTo>
                    <a:cubicBezTo>
                      <a:pt x="482" y="43"/>
                      <a:pt x="481" y="43"/>
                      <a:pt x="480" y="41"/>
                    </a:cubicBezTo>
                    <a:cubicBezTo>
                      <a:pt x="479" y="41"/>
                      <a:pt x="480" y="40"/>
                      <a:pt x="478" y="41"/>
                    </a:cubicBezTo>
                    <a:cubicBezTo>
                      <a:pt x="478" y="41"/>
                      <a:pt x="477" y="42"/>
                      <a:pt x="476" y="42"/>
                    </a:cubicBezTo>
                    <a:cubicBezTo>
                      <a:pt x="475" y="42"/>
                      <a:pt x="475" y="41"/>
                      <a:pt x="474" y="42"/>
                    </a:cubicBezTo>
                    <a:cubicBezTo>
                      <a:pt x="474" y="43"/>
                      <a:pt x="473" y="44"/>
                      <a:pt x="473" y="45"/>
                    </a:cubicBezTo>
                    <a:cubicBezTo>
                      <a:pt x="473" y="46"/>
                      <a:pt x="475" y="46"/>
                      <a:pt x="474" y="47"/>
                    </a:cubicBezTo>
                    <a:cubicBezTo>
                      <a:pt x="473" y="48"/>
                      <a:pt x="474" y="48"/>
                      <a:pt x="473" y="48"/>
                    </a:cubicBezTo>
                    <a:cubicBezTo>
                      <a:pt x="472" y="48"/>
                      <a:pt x="470" y="48"/>
                      <a:pt x="469" y="49"/>
                    </a:cubicBezTo>
                    <a:cubicBezTo>
                      <a:pt x="470" y="48"/>
                      <a:pt x="473" y="50"/>
                      <a:pt x="473" y="50"/>
                    </a:cubicBezTo>
                    <a:cubicBezTo>
                      <a:pt x="472" y="51"/>
                      <a:pt x="469" y="49"/>
                      <a:pt x="467" y="49"/>
                    </a:cubicBezTo>
                    <a:cubicBezTo>
                      <a:pt x="465" y="49"/>
                      <a:pt x="462" y="49"/>
                      <a:pt x="459" y="49"/>
                    </a:cubicBezTo>
                    <a:cubicBezTo>
                      <a:pt x="458" y="49"/>
                      <a:pt x="458" y="48"/>
                      <a:pt x="457" y="48"/>
                    </a:cubicBezTo>
                    <a:cubicBezTo>
                      <a:pt x="456" y="47"/>
                      <a:pt x="453" y="48"/>
                      <a:pt x="452" y="48"/>
                    </a:cubicBezTo>
                    <a:cubicBezTo>
                      <a:pt x="451" y="47"/>
                      <a:pt x="449" y="47"/>
                      <a:pt x="448" y="46"/>
                    </a:cubicBezTo>
                    <a:cubicBezTo>
                      <a:pt x="448" y="45"/>
                      <a:pt x="450" y="45"/>
                      <a:pt x="450" y="44"/>
                    </a:cubicBezTo>
                    <a:cubicBezTo>
                      <a:pt x="451" y="43"/>
                      <a:pt x="442" y="43"/>
                      <a:pt x="441" y="43"/>
                    </a:cubicBezTo>
                    <a:cubicBezTo>
                      <a:pt x="436" y="42"/>
                      <a:pt x="432" y="43"/>
                      <a:pt x="427" y="43"/>
                    </a:cubicBezTo>
                    <a:cubicBezTo>
                      <a:pt x="424" y="43"/>
                      <a:pt x="425" y="43"/>
                      <a:pt x="426" y="45"/>
                    </a:cubicBezTo>
                    <a:cubicBezTo>
                      <a:pt x="426" y="46"/>
                      <a:pt x="424" y="45"/>
                      <a:pt x="424" y="45"/>
                    </a:cubicBezTo>
                    <a:cubicBezTo>
                      <a:pt x="422" y="45"/>
                      <a:pt x="423" y="44"/>
                      <a:pt x="423" y="43"/>
                    </a:cubicBezTo>
                    <a:cubicBezTo>
                      <a:pt x="423" y="41"/>
                      <a:pt x="422" y="38"/>
                      <a:pt x="420" y="40"/>
                    </a:cubicBezTo>
                    <a:cubicBezTo>
                      <a:pt x="420" y="42"/>
                      <a:pt x="416" y="42"/>
                      <a:pt x="414" y="41"/>
                    </a:cubicBezTo>
                    <a:cubicBezTo>
                      <a:pt x="413" y="40"/>
                      <a:pt x="415" y="38"/>
                      <a:pt x="411" y="39"/>
                    </a:cubicBezTo>
                    <a:cubicBezTo>
                      <a:pt x="410" y="39"/>
                      <a:pt x="409" y="39"/>
                      <a:pt x="408" y="39"/>
                    </a:cubicBezTo>
                    <a:cubicBezTo>
                      <a:pt x="407" y="38"/>
                      <a:pt x="406" y="39"/>
                      <a:pt x="404" y="40"/>
                    </a:cubicBezTo>
                    <a:cubicBezTo>
                      <a:pt x="402" y="42"/>
                      <a:pt x="407" y="41"/>
                      <a:pt x="407" y="42"/>
                    </a:cubicBezTo>
                    <a:cubicBezTo>
                      <a:pt x="407" y="44"/>
                      <a:pt x="403" y="43"/>
                      <a:pt x="402" y="44"/>
                    </a:cubicBezTo>
                    <a:cubicBezTo>
                      <a:pt x="401" y="45"/>
                      <a:pt x="399" y="45"/>
                      <a:pt x="397" y="46"/>
                    </a:cubicBezTo>
                    <a:cubicBezTo>
                      <a:pt x="395" y="47"/>
                      <a:pt x="393" y="47"/>
                      <a:pt x="390" y="47"/>
                    </a:cubicBezTo>
                    <a:cubicBezTo>
                      <a:pt x="388" y="47"/>
                      <a:pt x="388" y="47"/>
                      <a:pt x="387" y="49"/>
                    </a:cubicBezTo>
                    <a:cubicBezTo>
                      <a:pt x="386" y="50"/>
                      <a:pt x="382" y="51"/>
                      <a:pt x="381" y="51"/>
                    </a:cubicBezTo>
                    <a:cubicBezTo>
                      <a:pt x="381" y="50"/>
                      <a:pt x="383" y="50"/>
                      <a:pt x="383" y="50"/>
                    </a:cubicBezTo>
                    <a:cubicBezTo>
                      <a:pt x="385" y="49"/>
                      <a:pt x="385" y="47"/>
                      <a:pt x="386" y="46"/>
                    </a:cubicBezTo>
                    <a:cubicBezTo>
                      <a:pt x="387" y="44"/>
                      <a:pt x="388" y="46"/>
                      <a:pt x="389" y="45"/>
                    </a:cubicBezTo>
                    <a:cubicBezTo>
                      <a:pt x="390" y="45"/>
                      <a:pt x="390" y="44"/>
                      <a:pt x="391" y="44"/>
                    </a:cubicBezTo>
                    <a:cubicBezTo>
                      <a:pt x="394" y="42"/>
                      <a:pt x="398" y="41"/>
                      <a:pt x="401" y="39"/>
                    </a:cubicBezTo>
                    <a:cubicBezTo>
                      <a:pt x="403" y="38"/>
                      <a:pt x="405" y="37"/>
                      <a:pt x="407" y="36"/>
                    </a:cubicBezTo>
                    <a:cubicBezTo>
                      <a:pt x="411" y="33"/>
                      <a:pt x="416" y="31"/>
                      <a:pt x="420" y="29"/>
                    </a:cubicBezTo>
                    <a:cubicBezTo>
                      <a:pt x="423" y="28"/>
                      <a:pt x="426" y="26"/>
                      <a:pt x="423" y="23"/>
                    </a:cubicBezTo>
                    <a:cubicBezTo>
                      <a:pt x="422" y="22"/>
                      <a:pt x="422" y="24"/>
                      <a:pt x="421" y="23"/>
                    </a:cubicBezTo>
                    <a:cubicBezTo>
                      <a:pt x="420" y="22"/>
                      <a:pt x="419" y="22"/>
                      <a:pt x="418" y="21"/>
                    </a:cubicBezTo>
                    <a:cubicBezTo>
                      <a:pt x="418" y="20"/>
                      <a:pt x="423" y="22"/>
                      <a:pt x="423" y="22"/>
                    </a:cubicBezTo>
                    <a:cubicBezTo>
                      <a:pt x="424" y="22"/>
                      <a:pt x="427" y="22"/>
                      <a:pt x="425" y="20"/>
                    </a:cubicBezTo>
                    <a:cubicBezTo>
                      <a:pt x="424" y="19"/>
                      <a:pt x="424" y="18"/>
                      <a:pt x="423" y="17"/>
                    </a:cubicBezTo>
                    <a:cubicBezTo>
                      <a:pt x="422" y="15"/>
                      <a:pt x="421" y="19"/>
                      <a:pt x="420" y="19"/>
                    </a:cubicBezTo>
                    <a:cubicBezTo>
                      <a:pt x="420" y="18"/>
                      <a:pt x="420" y="17"/>
                      <a:pt x="420" y="17"/>
                    </a:cubicBezTo>
                    <a:cubicBezTo>
                      <a:pt x="420" y="16"/>
                      <a:pt x="420" y="16"/>
                      <a:pt x="419" y="15"/>
                    </a:cubicBezTo>
                    <a:cubicBezTo>
                      <a:pt x="419" y="14"/>
                      <a:pt x="417" y="13"/>
                      <a:pt x="416" y="13"/>
                    </a:cubicBezTo>
                    <a:cubicBezTo>
                      <a:pt x="414" y="12"/>
                      <a:pt x="413" y="12"/>
                      <a:pt x="411" y="11"/>
                    </a:cubicBezTo>
                    <a:cubicBezTo>
                      <a:pt x="409" y="11"/>
                      <a:pt x="409" y="11"/>
                      <a:pt x="406" y="12"/>
                    </a:cubicBezTo>
                    <a:cubicBezTo>
                      <a:pt x="404" y="12"/>
                      <a:pt x="397" y="9"/>
                      <a:pt x="396" y="12"/>
                    </a:cubicBezTo>
                    <a:cubicBezTo>
                      <a:pt x="395" y="13"/>
                      <a:pt x="389" y="14"/>
                      <a:pt x="388" y="13"/>
                    </a:cubicBezTo>
                    <a:cubicBezTo>
                      <a:pt x="388" y="13"/>
                      <a:pt x="394" y="9"/>
                      <a:pt x="392" y="8"/>
                    </a:cubicBezTo>
                    <a:cubicBezTo>
                      <a:pt x="392" y="8"/>
                      <a:pt x="385" y="9"/>
                      <a:pt x="384" y="8"/>
                    </a:cubicBezTo>
                    <a:cubicBezTo>
                      <a:pt x="384" y="7"/>
                      <a:pt x="386" y="7"/>
                      <a:pt x="386" y="7"/>
                    </a:cubicBezTo>
                    <a:cubicBezTo>
                      <a:pt x="386" y="6"/>
                      <a:pt x="378" y="7"/>
                      <a:pt x="378" y="7"/>
                    </a:cubicBezTo>
                    <a:cubicBezTo>
                      <a:pt x="379" y="5"/>
                      <a:pt x="383" y="6"/>
                      <a:pt x="384" y="5"/>
                    </a:cubicBezTo>
                    <a:cubicBezTo>
                      <a:pt x="385" y="4"/>
                      <a:pt x="387" y="5"/>
                      <a:pt x="386" y="4"/>
                    </a:cubicBezTo>
                    <a:cubicBezTo>
                      <a:pt x="386" y="3"/>
                      <a:pt x="386" y="2"/>
                      <a:pt x="385" y="2"/>
                    </a:cubicBezTo>
                    <a:cubicBezTo>
                      <a:pt x="382" y="2"/>
                      <a:pt x="381" y="1"/>
                      <a:pt x="378" y="1"/>
                    </a:cubicBezTo>
                    <a:cubicBezTo>
                      <a:pt x="376" y="0"/>
                      <a:pt x="374" y="1"/>
                      <a:pt x="372" y="2"/>
                    </a:cubicBezTo>
                    <a:cubicBezTo>
                      <a:pt x="368" y="3"/>
                      <a:pt x="364" y="6"/>
                      <a:pt x="362" y="8"/>
                    </a:cubicBezTo>
                    <a:cubicBezTo>
                      <a:pt x="361" y="9"/>
                      <a:pt x="361" y="9"/>
                      <a:pt x="362" y="10"/>
                    </a:cubicBezTo>
                    <a:cubicBezTo>
                      <a:pt x="363" y="10"/>
                      <a:pt x="362" y="11"/>
                      <a:pt x="362" y="12"/>
                    </a:cubicBezTo>
                    <a:cubicBezTo>
                      <a:pt x="362" y="14"/>
                      <a:pt x="366" y="13"/>
                      <a:pt x="366" y="14"/>
                    </a:cubicBezTo>
                    <a:cubicBezTo>
                      <a:pt x="366" y="13"/>
                      <a:pt x="361" y="14"/>
                      <a:pt x="360" y="14"/>
                    </a:cubicBezTo>
                    <a:cubicBezTo>
                      <a:pt x="359" y="14"/>
                      <a:pt x="353" y="13"/>
                      <a:pt x="352" y="14"/>
                    </a:cubicBezTo>
                    <a:cubicBezTo>
                      <a:pt x="352" y="13"/>
                      <a:pt x="355" y="17"/>
                      <a:pt x="355" y="17"/>
                    </a:cubicBezTo>
                    <a:cubicBezTo>
                      <a:pt x="356" y="18"/>
                      <a:pt x="351" y="16"/>
                      <a:pt x="350" y="16"/>
                    </a:cubicBezTo>
                    <a:cubicBezTo>
                      <a:pt x="349" y="16"/>
                      <a:pt x="347" y="17"/>
                      <a:pt x="345" y="18"/>
                    </a:cubicBezTo>
                    <a:cubicBezTo>
                      <a:pt x="345" y="18"/>
                      <a:pt x="345" y="18"/>
                      <a:pt x="344" y="18"/>
                    </a:cubicBezTo>
                    <a:cubicBezTo>
                      <a:pt x="342" y="18"/>
                      <a:pt x="344" y="18"/>
                      <a:pt x="343" y="17"/>
                    </a:cubicBezTo>
                    <a:cubicBezTo>
                      <a:pt x="343" y="18"/>
                      <a:pt x="338" y="20"/>
                      <a:pt x="338" y="20"/>
                    </a:cubicBezTo>
                    <a:cubicBezTo>
                      <a:pt x="338" y="19"/>
                      <a:pt x="340" y="18"/>
                      <a:pt x="340" y="18"/>
                    </a:cubicBezTo>
                    <a:cubicBezTo>
                      <a:pt x="340" y="17"/>
                      <a:pt x="335" y="18"/>
                      <a:pt x="334" y="17"/>
                    </a:cubicBezTo>
                    <a:cubicBezTo>
                      <a:pt x="334" y="17"/>
                      <a:pt x="336" y="16"/>
                      <a:pt x="336" y="16"/>
                    </a:cubicBezTo>
                    <a:cubicBezTo>
                      <a:pt x="335" y="17"/>
                      <a:pt x="330" y="18"/>
                      <a:pt x="328" y="18"/>
                    </a:cubicBezTo>
                    <a:cubicBezTo>
                      <a:pt x="323" y="19"/>
                      <a:pt x="329" y="19"/>
                      <a:pt x="330" y="20"/>
                    </a:cubicBezTo>
                    <a:cubicBezTo>
                      <a:pt x="329" y="19"/>
                      <a:pt x="324" y="21"/>
                      <a:pt x="323" y="21"/>
                    </a:cubicBezTo>
                    <a:cubicBezTo>
                      <a:pt x="322" y="21"/>
                      <a:pt x="321" y="21"/>
                      <a:pt x="320" y="22"/>
                    </a:cubicBezTo>
                    <a:cubicBezTo>
                      <a:pt x="319" y="23"/>
                      <a:pt x="317" y="22"/>
                      <a:pt x="315" y="22"/>
                    </a:cubicBezTo>
                    <a:cubicBezTo>
                      <a:pt x="314" y="22"/>
                      <a:pt x="313" y="24"/>
                      <a:pt x="311" y="24"/>
                    </a:cubicBezTo>
                    <a:cubicBezTo>
                      <a:pt x="309" y="25"/>
                      <a:pt x="308" y="24"/>
                      <a:pt x="307" y="25"/>
                    </a:cubicBezTo>
                    <a:cubicBezTo>
                      <a:pt x="306" y="26"/>
                      <a:pt x="305" y="27"/>
                      <a:pt x="304" y="27"/>
                    </a:cubicBezTo>
                    <a:cubicBezTo>
                      <a:pt x="302" y="27"/>
                      <a:pt x="300" y="27"/>
                      <a:pt x="299" y="27"/>
                    </a:cubicBezTo>
                    <a:cubicBezTo>
                      <a:pt x="299" y="27"/>
                      <a:pt x="302" y="29"/>
                      <a:pt x="302" y="29"/>
                    </a:cubicBezTo>
                    <a:cubicBezTo>
                      <a:pt x="301" y="30"/>
                      <a:pt x="295" y="30"/>
                      <a:pt x="295" y="30"/>
                    </a:cubicBezTo>
                    <a:cubicBezTo>
                      <a:pt x="295" y="30"/>
                      <a:pt x="299" y="30"/>
                      <a:pt x="299" y="30"/>
                    </a:cubicBezTo>
                    <a:cubicBezTo>
                      <a:pt x="299" y="30"/>
                      <a:pt x="297" y="30"/>
                      <a:pt x="296" y="30"/>
                    </a:cubicBezTo>
                    <a:cubicBezTo>
                      <a:pt x="297" y="30"/>
                      <a:pt x="299" y="31"/>
                      <a:pt x="299" y="31"/>
                    </a:cubicBezTo>
                    <a:cubicBezTo>
                      <a:pt x="298" y="31"/>
                      <a:pt x="298" y="31"/>
                      <a:pt x="297" y="31"/>
                    </a:cubicBezTo>
                    <a:cubicBezTo>
                      <a:pt x="298" y="31"/>
                      <a:pt x="297" y="32"/>
                      <a:pt x="297" y="32"/>
                    </a:cubicBezTo>
                    <a:cubicBezTo>
                      <a:pt x="297" y="33"/>
                      <a:pt x="294" y="32"/>
                      <a:pt x="294" y="32"/>
                    </a:cubicBezTo>
                    <a:cubicBezTo>
                      <a:pt x="294" y="33"/>
                      <a:pt x="296" y="33"/>
                      <a:pt x="296" y="34"/>
                    </a:cubicBezTo>
                    <a:cubicBezTo>
                      <a:pt x="297" y="34"/>
                      <a:pt x="295" y="34"/>
                      <a:pt x="295" y="34"/>
                    </a:cubicBezTo>
                    <a:cubicBezTo>
                      <a:pt x="295" y="36"/>
                      <a:pt x="299" y="34"/>
                      <a:pt x="298" y="36"/>
                    </a:cubicBezTo>
                    <a:cubicBezTo>
                      <a:pt x="296" y="38"/>
                      <a:pt x="301" y="39"/>
                      <a:pt x="298" y="40"/>
                    </a:cubicBezTo>
                    <a:cubicBezTo>
                      <a:pt x="296" y="40"/>
                      <a:pt x="294" y="40"/>
                      <a:pt x="292" y="40"/>
                    </a:cubicBezTo>
                    <a:cubicBezTo>
                      <a:pt x="291" y="41"/>
                      <a:pt x="291" y="42"/>
                      <a:pt x="289" y="41"/>
                    </a:cubicBezTo>
                    <a:cubicBezTo>
                      <a:pt x="288" y="41"/>
                      <a:pt x="287" y="41"/>
                      <a:pt x="286" y="41"/>
                    </a:cubicBezTo>
                    <a:cubicBezTo>
                      <a:pt x="282" y="42"/>
                      <a:pt x="278" y="42"/>
                      <a:pt x="274" y="42"/>
                    </a:cubicBezTo>
                    <a:cubicBezTo>
                      <a:pt x="272" y="42"/>
                      <a:pt x="270" y="42"/>
                      <a:pt x="269" y="43"/>
                    </a:cubicBezTo>
                    <a:cubicBezTo>
                      <a:pt x="268" y="44"/>
                      <a:pt x="267" y="45"/>
                      <a:pt x="267" y="46"/>
                    </a:cubicBezTo>
                    <a:cubicBezTo>
                      <a:pt x="267" y="47"/>
                      <a:pt x="269" y="48"/>
                      <a:pt x="269" y="49"/>
                    </a:cubicBezTo>
                    <a:cubicBezTo>
                      <a:pt x="268" y="51"/>
                      <a:pt x="268" y="52"/>
                      <a:pt x="269" y="53"/>
                    </a:cubicBezTo>
                    <a:cubicBezTo>
                      <a:pt x="271" y="55"/>
                      <a:pt x="274" y="54"/>
                      <a:pt x="276" y="56"/>
                    </a:cubicBezTo>
                    <a:cubicBezTo>
                      <a:pt x="276" y="56"/>
                      <a:pt x="278" y="60"/>
                      <a:pt x="278" y="60"/>
                    </a:cubicBezTo>
                    <a:cubicBezTo>
                      <a:pt x="274" y="60"/>
                      <a:pt x="273" y="60"/>
                      <a:pt x="270" y="58"/>
                    </a:cubicBezTo>
                    <a:cubicBezTo>
                      <a:pt x="267" y="56"/>
                      <a:pt x="262" y="54"/>
                      <a:pt x="258" y="54"/>
                    </a:cubicBezTo>
                    <a:cubicBezTo>
                      <a:pt x="256" y="54"/>
                      <a:pt x="257" y="53"/>
                      <a:pt x="255" y="52"/>
                    </a:cubicBezTo>
                    <a:cubicBezTo>
                      <a:pt x="254" y="52"/>
                      <a:pt x="250" y="52"/>
                      <a:pt x="250" y="54"/>
                    </a:cubicBezTo>
                    <a:cubicBezTo>
                      <a:pt x="250" y="55"/>
                      <a:pt x="254" y="55"/>
                      <a:pt x="254" y="55"/>
                    </a:cubicBezTo>
                    <a:cubicBezTo>
                      <a:pt x="254" y="55"/>
                      <a:pt x="251" y="56"/>
                      <a:pt x="252" y="56"/>
                    </a:cubicBezTo>
                    <a:cubicBezTo>
                      <a:pt x="254" y="57"/>
                      <a:pt x="255" y="56"/>
                      <a:pt x="256" y="58"/>
                    </a:cubicBezTo>
                    <a:cubicBezTo>
                      <a:pt x="256" y="60"/>
                      <a:pt x="253" y="59"/>
                      <a:pt x="252" y="59"/>
                    </a:cubicBezTo>
                    <a:cubicBezTo>
                      <a:pt x="250" y="58"/>
                      <a:pt x="249" y="57"/>
                      <a:pt x="247" y="58"/>
                    </a:cubicBezTo>
                    <a:cubicBezTo>
                      <a:pt x="245" y="58"/>
                      <a:pt x="246" y="61"/>
                      <a:pt x="247" y="62"/>
                    </a:cubicBezTo>
                    <a:cubicBezTo>
                      <a:pt x="248" y="63"/>
                      <a:pt x="250" y="63"/>
                      <a:pt x="251" y="63"/>
                    </a:cubicBezTo>
                    <a:cubicBezTo>
                      <a:pt x="253" y="64"/>
                      <a:pt x="255" y="64"/>
                      <a:pt x="256" y="65"/>
                    </a:cubicBezTo>
                    <a:cubicBezTo>
                      <a:pt x="257" y="66"/>
                      <a:pt x="257" y="67"/>
                      <a:pt x="257" y="67"/>
                    </a:cubicBezTo>
                    <a:cubicBezTo>
                      <a:pt x="258" y="67"/>
                      <a:pt x="259" y="67"/>
                      <a:pt x="260" y="67"/>
                    </a:cubicBezTo>
                    <a:cubicBezTo>
                      <a:pt x="260" y="67"/>
                      <a:pt x="257" y="68"/>
                      <a:pt x="257" y="68"/>
                    </a:cubicBezTo>
                    <a:cubicBezTo>
                      <a:pt x="255" y="68"/>
                      <a:pt x="255" y="67"/>
                      <a:pt x="254" y="66"/>
                    </a:cubicBezTo>
                    <a:cubicBezTo>
                      <a:pt x="252" y="65"/>
                      <a:pt x="249" y="65"/>
                      <a:pt x="246" y="65"/>
                    </a:cubicBezTo>
                    <a:cubicBezTo>
                      <a:pt x="245" y="65"/>
                      <a:pt x="240" y="64"/>
                      <a:pt x="242" y="62"/>
                    </a:cubicBezTo>
                    <a:cubicBezTo>
                      <a:pt x="243" y="62"/>
                      <a:pt x="242" y="61"/>
                      <a:pt x="242" y="60"/>
                    </a:cubicBezTo>
                    <a:cubicBezTo>
                      <a:pt x="241" y="59"/>
                      <a:pt x="242" y="58"/>
                      <a:pt x="242" y="57"/>
                    </a:cubicBezTo>
                    <a:cubicBezTo>
                      <a:pt x="243" y="55"/>
                      <a:pt x="244" y="51"/>
                      <a:pt x="242" y="50"/>
                    </a:cubicBezTo>
                    <a:cubicBezTo>
                      <a:pt x="238" y="49"/>
                      <a:pt x="241" y="54"/>
                      <a:pt x="240" y="56"/>
                    </a:cubicBezTo>
                    <a:cubicBezTo>
                      <a:pt x="238" y="58"/>
                      <a:pt x="235" y="59"/>
                      <a:pt x="233" y="61"/>
                    </a:cubicBezTo>
                    <a:cubicBezTo>
                      <a:pt x="230" y="64"/>
                      <a:pt x="231" y="63"/>
                      <a:pt x="233" y="65"/>
                    </a:cubicBezTo>
                    <a:cubicBezTo>
                      <a:pt x="234" y="66"/>
                      <a:pt x="237" y="69"/>
                      <a:pt x="237" y="71"/>
                    </a:cubicBezTo>
                    <a:cubicBezTo>
                      <a:pt x="237" y="71"/>
                      <a:pt x="236" y="73"/>
                      <a:pt x="235" y="73"/>
                    </a:cubicBezTo>
                    <a:cubicBezTo>
                      <a:pt x="234" y="75"/>
                      <a:pt x="233" y="77"/>
                      <a:pt x="233" y="79"/>
                    </a:cubicBezTo>
                    <a:cubicBezTo>
                      <a:pt x="233" y="79"/>
                      <a:pt x="234" y="84"/>
                      <a:pt x="235" y="84"/>
                    </a:cubicBezTo>
                    <a:cubicBezTo>
                      <a:pt x="237" y="84"/>
                      <a:pt x="239" y="84"/>
                      <a:pt x="241" y="83"/>
                    </a:cubicBezTo>
                    <a:cubicBezTo>
                      <a:pt x="243" y="82"/>
                      <a:pt x="246" y="83"/>
                      <a:pt x="248" y="84"/>
                    </a:cubicBezTo>
                    <a:cubicBezTo>
                      <a:pt x="251" y="84"/>
                      <a:pt x="253" y="86"/>
                      <a:pt x="254" y="89"/>
                    </a:cubicBezTo>
                    <a:cubicBezTo>
                      <a:pt x="255" y="91"/>
                      <a:pt x="251" y="94"/>
                      <a:pt x="253" y="95"/>
                    </a:cubicBezTo>
                    <a:cubicBezTo>
                      <a:pt x="253" y="95"/>
                      <a:pt x="259" y="97"/>
                      <a:pt x="259" y="97"/>
                    </a:cubicBezTo>
                    <a:cubicBezTo>
                      <a:pt x="259" y="98"/>
                      <a:pt x="252" y="96"/>
                      <a:pt x="251" y="96"/>
                    </a:cubicBezTo>
                    <a:cubicBezTo>
                      <a:pt x="251" y="96"/>
                      <a:pt x="250" y="93"/>
                      <a:pt x="250" y="93"/>
                    </a:cubicBezTo>
                    <a:cubicBezTo>
                      <a:pt x="251" y="91"/>
                      <a:pt x="252" y="90"/>
                      <a:pt x="250" y="89"/>
                    </a:cubicBezTo>
                    <a:cubicBezTo>
                      <a:pt x="248" y="88"/>
                      <a:pt x="249" y="86"/>
                      <a:pt x="247" y="85"/>
                    </a:cubicBezTo>
                    <a:cubicBezTo>
                      <a:pt x="245" y="85"/>
                      <a:pt x="243" y="86"/>
                      <a:pt x="241" y="86"/>
                    </a:cubicBezTo>
                    <a:cubicBezTo>
                      <a:pt x="241" y="86"/>
                      <a:pt x="237" y="87"/>
                      <a:pt x="237" y="88"/>
                    </a:cubicBezTo>
                    <a:cubicBezTo>
                      <a:pt x="238" y="88"/>
                      <a:pt x="239" y="88"/>
                      <a:pt x="238" y="88"/>
                    </a:cubicBezTo>
                    <a:cubicBezTo>
                      <a:pt x="238" y="89"/>
                      <a:pt x="236" y="90"/>
                      <a:pt x="237" y="91"/>
                    </a:cubicBezTo>
                    <a:cubicBezTo>
                      <a:pt x="241" y="93"/>
                      <a:pt x="238" y="96"/>
                      <a:pt x="236" y="98"/>
                    </a:cubicBezTo>
                    <a:cubicBezTo>
                      <a:pt x="235" y="99"/>
                      <a:pt x="234" y="101"/>
                      <a:pt x="234" y="102"/>
                    </a:cubicBezTo>
                    <a:cubicBezTo>
                      <a:pt x="233" y="103"/>
                      <a:pt x="231" y="104"/>
                      <a:pt x="229" y="104"/>
                    </a:cubicBezTo>
                    <a:cubicBezTo>
                      <a:pt x="228" y="105"/>
                      <a:pt x="227" y="105"/>
                      <a:pt x="227" y="107"/>
                    </a:cubicBezTo>
                    <a:cubicBezTo>
                      <a:pt x="226" y="109"/>
                      <a:pt x="224" y="108"/>
                      <a:pt x="223" y="108"/>
                    </a:cubicBezTo>
                    <a:cubicBezTo>
                      <a:pt x="220" y="107"/>
                      <a:pt x="218" y="108"/>
                      <a:pt x="216" y="107"/>
                    </a:cubicBezTo>
                    <a:cubicBezTo>
                      <a:pt x="215" y="107"/>
                      <a:pt x="214" y="106"/>
                      <a:pt x="213" y="106"/>
                    </a:cubicBezTo>
                    <a:cubicBezTo>
                      <a:pt x="211" y="106"/>
                      <a:pt x="211" y="105"/>
                      <a:pt x="210" y="104"/>
                    </a:cubicBezTo>
                    <a:cubicBezTo>
                      <a:pt x="210" y="104"/>
                      <a:pt x="212" y="103"/>
                      <a:pt x="212" y="104"/>
                    </a:cubicBezTo>
                    <a:cubicBezTo>
                      <a:pt x="213" y="106"/>
                      <a:pt x="215" y="106"/>
                      <a:pt x="215" y="105"/>
                    </a:cubicBezTo>
                    <a:cubicBezTo>
                      <a:pt x="216" y="104"/>
                      <a:pt x="221" y="107"/>
                      <a:pt x="223" y="105"/>
                    </a:cubicBezTo>
                    <a:cubicBezTo>
                      <a:pt x="223" y="104"/>
                      <a:pt x="221" y="103"/>
                      <a:pt x="223" y="103"/>
                    </a:cubicBezTo>
                    <a:cubicBezTo>
                      <a:pt x="224" y="102"/>
                      <a:pt x="226" y="101"/>
                      <a:pt x="227" y="100"/>
                    </a:cubicBezTo>
                    <a:cubicBezTo>
                      <a:pt x="228" y="98"/>
                      <a:pt x="227" y="98"/>
                      <a:pt x="230" y="97"/>
                    </a:cubicBezTo>
                    <a:cubicBezTo>
                      <a:pt x="233" y="95"/>
                      <a:pt x="229" y="93"/>
                      <a:pt x="231" y="91"/>
                    </a:cubicBezTo>
                    <a:cubicBezTo>
                      <a:pt x="233" y="90"/>
                      <a:pt x="233" y="89"/>
                      <a:pt x="231" y="88"/>
                    </a:cubicBezTo>
                    <a:cubicBezTo>
                      <a:pt x="230" y="88"/>
                      <a:pt x="229" y="87"/>
                      <a:pt x="228" y="86"/>
                    </a:cubicBezTo>
                    <a:cubicBezTo>
                      <a:pt x="227" y="84"/>
                      <a:pt x="228" y="81"/>
                      <a:pt x="228" y="79"/>
                    </a:cubicBezTo>
                    <a:cubicBezTo>
                      <a:pt x="228" y="77"/>
                      <a:pt x="227" y="75"/>
                      <a:pt x="228" y="73"/>
                    </a:cubicBezTo>
                    <a:cubicBezTo>
                      <a:pt x="228" y="71"/>
                      <a:pt x="230" y="71"/>
                      <a:pt x="230" y="69"/>
                    </a:cubicBezTo>
                    <a:cubicBezTo>
                      <a:pt x="229" y="67"/>
                      <a:pt x="227" y="66"/>
                      <a:pt x="226" y="65"/>
                    </a:cubicBezTo>
                    <a:cubicBezTo>
                      <a:pt x="225" y="64"/>
                      <a:pt x="224" y="63"/>
                      <a:pt x="225" y="62"/>
                    </a:cubicBezTo>
                    <a:cubicBezTo>
                      <a:pt x="227" y="61"/>
                      <a:pt x="227" y="59"/>
                      <a:pt x="228" y="57"/>
                    </a:cubicBezTo>
                    <a:cubicBezTo>
                      <a:pt x="229" y="56"/>
                      <a:pt x="230" y="53"/>
                      <a:pt x="229" y="52"/>
                    </a:cubicBezTo>
                    <a:cubicBezTo>
                      <a:pt x="229" y="51"/>
                      <a:pt x="225" y="50"/>
                      <a:pt x="223" y="49"/>
                    </a:cubicBezTo>
                    <a:cubicBezTo>
                      <a:pt x="221" y="49"/>
                      <a:pt x="219" y="49"/>
                      <a:pt x="217" y="49"/>
                    </a:cubicBezTo>
                    <a:cubicBezTo>
                      <a:pt x="216" y="49"/>
                      <a:pt x="213" y="48"/>
                      <a:pt x="212" y="49"/>
                    </a:cubicBezTo>
                    <a:cubicBezTo>
                      <a:pt x="209" y="51"/>
                      <a:pt x="209" y="58"/>
                      <a:pt x="206" y="60"/>
                    </a:cubicBezTo>
                    <a:cubicBezTo>
                      <a:pt x="204" y="63"/>
                      <a:pt x="198" y="64"/>
                      <a:pt x="198" y="68"/>
                    </a:cubicBezTo>
                    <a:cubicBezTo>
                      <a:pt x="198" y="69"/>
                      <a:pt x="201" y="68"/>
                      <a:pt x="201" y="68"/>
                    </a:cubicBezTo>
                    <a:cubicBezTo>
                      <a:pt x="202" y="69"/>
                      <a:pt x="201" y="73"/>
                      <a:pt x="201" y="73"/>
                    </a:cubicBezTo>
                    <a:cubicBezTo>
                      <a:pt x="200" y="75"/>
                      <a:pt x="202" y="76"/>
                      <a:pt x="199" y="76"/>
                    </a:cubicBezTo>
                    <a:cubicBezTo>
                      <a:pt x="199" y="77"/>
                      <a:pt x="198" y="77"/>
                      <a:pt x="198" y="78"/>
                    </a:cubicBezTo>
                    <a:cubicBezTo>
                      <a:pt x="199" y="79"/>
                      <a:pt x="200" y="79"/>
                      <a:pt x="201" y="79"/>
                    </a:cubicBezTo>
                    <a:cubicBezTo>
                      <a:pt x="202" y="79"/>
                      <a:pt x="206" y="79"/>
                      <a:pt x="206" y="80"/>
                    </a:cubicBezTo>
                    <a:cubicBezTo>
                      <a:pt x="206" y="82"/>
                      <a:pt x="206" y="84"/>
                      <a:pt x="208" y="85"/>
                    </a:cubicBezTo>
                    <a:cubicBezTo>
                      <a:pt x="210" y="86"/>
                      <a:pt x="212" y="85"/>
                      <a:pt x="210" y="87"/>
                    </a:cubicBezTo>
                    <a:cubicBezTo>
                      <a:pt x="209" y="88"/>
                      <a:pt x="209" y="90"/>
                      <a:pt x="208" y="91"/>
                    </a:cubicBezTo>
                    <a:cubicBezTo>
                      <a:pt x="207" y="93"/>
                      <a:pt x="202" y="88"/>
                      <a:pt x="201" y="87"/>
                    </a:cubicBezTo>
                    <a:cubicBezTo>
                      <a:pt x="198" y="85"/>
                      <a:pt x="194" y="84"/>
                      <a:pt x="191" y="83"/>
                    </a:cubicBezTo>
                    <a:cubicBezTo>
                      <a:pt x="189" y="82"/>
                      <a:pt x="188" y="81"/>
                      <a:pt x="186" y="80"/>
                    </a:cubicBezTo>
                    <a:cubicBezTo>
                      <a:pt x="185" y="80"/>
                      <a:pt x="183" y="79"/>
                      <a:pt x="182" y="79"/>
                    </a:cubicBezTo>
                    <a:cubicBezTo>
                      <a:pt x="179" y="79"/>
                      <a:pt x="176" y="78"/>
                      <a:pt x="173" y="78"/>
                    </a:cubicBezTo>
                    <a:cubicBezTo>
                      <a:pt x="169" y="78"/>
                      <a:pt x="165" y="78"/>
                      <a:pt x="168" y="83"/>
                    </a:cubicBezTo>
                    <a:cubicBezTo>
                      <a:pt x="170" y="84"/>
                      <a:pt x="169" y="86"/>
                      <a:pt x="167" y="87"/>
                    </a:cubicBezTo>
                    <a:cubicBezTo>
                      <a:pt x="166" y="88"/>
                      <a:pt x="163" y="86"/>
                      <a:pt x="164" y="89"/>
                    </a:cubicBezTo>
                    <a:cubicBezTo>
                      <a:pt x="165" y="90"/>
                      <a:pt x="157" y="90"/>
                      <a:pt x="161" y="87"/>
                    </a:cubicBezTo>
                    <a:cubicBezTo>
                      <a:pt x="162" y="86"/>
                      <a:pt x="159" y="84"/>
                      <a:pt x="158" y="85"/>
                    </a:cubicBezTo>
                    <a:cubicBezTo>
                      <a:pt x="156" y="85"/>
                      <a:pt x="154" y="86"/>
                      <a:pt x="153" y="87"/>
                    </a:cubicBezTo>
                    <a:cubicBezTo>
                      <a:pt x="150" y="89"/>
                      <a:pt x="147" y="87"/>
                      <a:pt x="144" y="88"/>
                    </a:cubicBezTo>
                    <a:cubicBezTo>
                      <a:pt x="141" y="89"/>
                      <a:pt x="139" y="91"/>
                      <a:pt x="137" y="91"/>
                    </a:cubicBezTo>
                    <a:cubicBezTo>
                      <a:pt x="136" y="91"/>
                      <a:pt x="130" y="91"/>
                      <a:pt x="131" y="90"/>
                    </a:cubicBezTo>
                    <a:cubicBezTo>
                      <a:pt x="133" y="90"/>
                      <a:pt x="133" y="90"/>
                      <a:pt x="133" y="89"/>
                    </a:cubicBezTo>
                    <a:cubicBezTo>
                      <a:pt x="133" y="86"/>
                      <a:pt x="135" y="87"/>
                      <a:pt x="135" y="85"/>
                    </a:cubicBezTo>
                    <a:cubicBezTo>
                      <a:pt x="136" y="84"/>
                      <a:pt x="129" y="86"/>
                      <a:pt x="129" y="86"/>
                    </a:cubicBezTo>
                    <a:cubicBezTo>
                      <a:pt x="128" y="86"/>
                      <a:pt x="127" y="86"/>
                      <a:pt x="127" y="87"/>
                    </a:cubicBezTo>
                    <a:cubicBezTo>
                      <a:pt x="127" y="88"/>
                      <a:pt x="127" y="89"/>
                      <a:pt x="127" y="90"/>
                    </a:cubicBezTo>
                    <a:cubicBezTo>
                      <a:pt x="126" y="90"/>
                      <a:pt x="124" y="89"/>
                      <a:pt x="123" y="89"/>
                    </a:cubicBezTo>
                    <a:cubicBezTo>
                      <a:pt x="121" y="89"/>
                      <a:pt x="118" y="90"/>
                      <a:pt x="116" y="91"/>
                    </a:cubicBezTo>
                    <a:cubicBezTo>
                      <a:pt x="113" y="92"/>
                      <a:pt x="110" y="94"/>
                      <a:pt x="107" y="95"/>
                    </a:cubicBezTo>
                    <a:cubicBezTo>
                      <a:pt x="105" y="95"/>
                      <a:pt x="104" y="96"/>
                      <a:pt x="103" y="98"/>
                    </a:cubicBezTo>
                    <a:cubicBezTo>
                      <a:pt x="103" y="99"/>
                      <a:pt x="103" y="102"/>
                      <a:pt x="101" y="102"/>
                    </a:cubicBezTo>
                    <a:cubicBezTo>
                      <a:pt x="99" y="102"/>
                      <a:pt x="97" y="103"/>
                      <a:pt x="95" y="103"/>
                    </a:cubicBezTo>
                    <a:cubicBezTo>
                      <a:pt x="94" y="103"/>
                      <a:pt x="93" y="101"/>
                      <a:pt x="92" y="100"/>
                    </a:cubicBezTo>
                    <a:cubicBezTo>
                      <a:pt x="90" y="98"/>
                      <a:pt x="87" y="99"/>
                      <a:pt x="89" y="96"/>
                    </a:cubicBezTo>
                    <a:cubicBezTo>
                      <a:pt x="90" y="94"/>
                      <a:pt x="93" y="95"/>
                      <a:pt x="94" y="94"/>
                    </a:cubicBezTo>
                    <a:cubicBezTo>
                      <a:pt x="96" y="94"/>
                      <a:pt x="98" y="95"/>
                      <a:pt x="97" y="93"/>
                    </a:cubicBezTo>
                    <a:cubicBezTo>
                      <a:pt x="96" y="92"/>
                      <a:pt x="95" y="90"/>
                      <a:pt x="94" y="89"/>
                    </a:cubicBezTo>
                    <a:cubicBezTo>
                      <a:pt x="92" y="87"/>
                      <a:pt x="89" y="88"/>
                      <a:pt x="87" y="88"/>
                    </a:cubicBezTo>
                    <a:cubicBezTo>
                      <a:pt x="86" y="88"/>
                      <a:pt x="80" y="87"/>
                      <a:pt x="80" y="87"/>
                    </a:cubicBezTo>
                    <a:cubicBezTo>
                      <a:pt x="80" y="87"/>
                      <a:pt x="83" y="88"/>
                      <a:pt x="83" y="88"/>
                    </a:cubicBezTo>
                    <a:cubicBezTo>
                      <a:pt x="84" y="89"/>
                      <a:pt x="84" y="90"/>
                      <a:pt x="84" y="91"/>
                    </a:cubicBezTo>
                    <a:cubicBezTo>
                      <a:pt x="84" y="92"/>
                      <a:pt x="84" y="94"/>
                      <a:pt x="84" y="95"/>
                    </a:cubicBezTo>
                    <a:cubicBezTo>
                      <a:pt x="83" y="96"/>
                      <a:pt x="82" y="97"/>
                      <a:pt x="82" y="98"/>
                    </a:cubicBezTo>
                    <a:cubicBezTo>
                      <a:pt x="83" y="100"/>
                      <a:pt x="87" y="100"/>
                      <a:pt x="86" y="103"/>
                    </a:cubicBezTo>
                    <a:cubicBezTo>
                      <a:pt x="85" y="104"/>
                      <a:pt x="84" y="106"/>
                      <a:pt x="84" y="107"/>
                    </a:cubicBezTo>
                    <a:cubicBezTo>
                      <a:pt x="84" y="107"/>
                      <a:pt x="84" y="111"/>
                      <a:pt x="84" y="111"/>
                    </a:cubicBezTo>
                    <a:cubicBezTo>
                      <a:pt x="84" y="111"/>
                      <a:pt x="83" y="108"/>
                      <a:pt x="83" y="108"/>
                    </a:cubicBezTo>
                    <a:cubicBezTo>
                      <a:pt x="82" y="108"/>
                      <a:pt x="81" y="110"/>
                      <a:pt x="80" y="109"/>
                    </a:cubicBezTo>
                    <a:cubicBezTo>
                      <a:pt x="80" y="109"/>
                      <a:pt x="82" y="108"/>
                      <a:pt x="82" y="107"/>
                    </a:cubicBezTo>
                    <a:cubicBezTo>
                      <a:pt x="81" y="106"/>
                      <a:pt x="79" y="106"/>
                      <a:pt x="78" y="106"/>
                    </a:cubicBezTo>
                    <a:cubicBezTo>
                      <a:pt x="77" y="106"/>
                      <a:pt x="76" y="105"/>
                      <a:pt x="75" y="106"/>
                    </a:cubicBezTo>
                    <a:cubicBezTo>
                      <a:pt x="73" y="106"/>
                      <a:pt x="72" y="108"/>
                      <a:pt x="70" y="108"/>
                    </a:cubicBezTo>
                    <a:cubicBezTo>
                      <a:pt x="68" y="110"/>
                      <a:pt x="67" y="110"/>
                      <a:pt x="65" y="112"/>
                    </a:cubicBezTo>
                    <a:cubicBezTo>
                      <a:pt x="63" y="114"/>
                      <a:pt x="61" y="114"/>
                      <a:pt x="64" y="116"/>
                    </a:cubicBezTo>
                    <a:cubicBezTo>
                      <a:pt x="65" y="117"/>
                      <a:pt x="67" y="120"/>
                      <a:pt x="66" y="121"/>
                    </a:cubicBezTo>
                    <a:cubicBezTo>
                      <a:pt x="65" y="122"/>
                      <a:pt x="59" y="120"/>
                      <a:pt x="58" y="120"/>
                    </a:cubicBezTo>
                    <a:cubicBezTo>
                      <a:pt x="57" y="119"/>
                      <a:pt x="54" y="120"/>
                      <a:pt x="53" y="120"/>
                    </a:cubicBezTo>
                    <a:cubicBezTo>
                      <a:pt x="54" y="119"/>
                      <a:pt x="49" y="115"/>
                      <a:pt x="48" y="117"/>
                    </a:cubicBezTo>
                    <a:cubicBezTo>
                      <a:pt x="43" y="121"/>
                      <a:pt x="54" y="122"/>
                      <a:pt x="54" y="124"/>
                    </a:cubicBezTo>
                    <a:cubicBezTo>
                      <a:pt x="53" y="128"/>
                      <a:pt x="50" y="126"/>
                      <a:pt x="47" y="126"/>
                    </a:cubicBezTo>
                    <a:cubicBezTo>
                      <a:pt x="44" y="125"/>
                      <a:pt x="43" y="123"/>
                      <a:pt x="40" y="122"/>
                    </a:cubicBezTo>
                    <a:cubicBezTo>
                      <a:pt x="38" y="121"/>
                      <a:pt x="38" y="120"/>
                      <a:pt x="37" y="118"/>
                    </a:cubicBezTo>
                    <a:cubicBezTo>
                      <a:pt x="37" y="116"/>
                      <a:pt x="36" y="116"/>
                      <a:pt x="35" y="115"/>
                    </a:cubicBezTo>
                    <a:cubicBezTo>
                      <a:pt x="35" y="114"/>
                      <a:pt x="38" y="112"/>
                      <a:pt x="38" y="112"/>
                    </a:cubicBezTo>
                    <a:cubicBezTo>
                      <a:pt x="39" y="109"/>
                      <a:pt x="34" y="107"/>
                      <a:pt x="32" y="107"/>
                    </a:cubicBezTo>
                    <a:cubicBezTo>
                      <a:pt x="30" y="106"/>
                      <a:pt x="30" y="104"/>
                      <a:pt x="28" y="104"/>
                    </a:cubicBezTo>
                    <a:cubicBezTo>
                      <a:pt x="29" y="103"/>
                      <a:pt x="24" y="99"/>
                      <a:pt x="24" y="99"/>
                    </a:cubicBezTo>
                    <a:cubicBezTo>
                      <a:pt x="26" y="98"/>
                      <a:pt x="28" y="101"/>
                      <a:pt x="29" y="102"/>
                    </a:cubicBezTo>
                    <a:cubicBezTo>
                      <a:pt x="30" y="103"/>
                      <a:pt x="31" y="103"/>
                      <a:pt x="31" y="102"/>
                    </a:cubicBezTo>
                    <a:cubicBezTo>
                      <a:pt x="32" y="102"/>
                      <a:pt x="33" y="103"/>
                      <a:pt x="33" y="103"/>
                    </a:cubicBezTo>
                    <a:cubicBezTo>
                      <a:pt x="36" y="104"/>
                      <a:pt x="38" y="105"/>
                      <a:pt x="41" y="105"/>
                    </a:cubicBezTo>
                    <a:cubicBezTo>
                      <a:pt x="43" y="106"/>
                      <a:pt x="46" y="106"/>
                      <a:pt x="49" y="107"/>
                    </a:cubicBezTo>
                    <a:cubicBezTo>
                      <a:pt x="54" y="109"/>
                      <a:pt x="58" y="109"/>
                      <a:pt x="63" y="106"/>
                    </a:cubicBezTo>
                    <a:cubicBezTo>
                      <a:pt x="65" y="105"/>
                      <a:pt x="66" y="104"/>
                      <a:pt x="68" y="103"/>
                    </a:cubicBezTo>
                    <a:cubicBezTo>
                      <a:pt x="71" y="101"/>
                      <a:pt x="69" y="100"/>
                      <a:pt x="69" y="97"/>
                    </a:cubicBezTo>
                    <a:cubicBezTo>
                      <a:pt x="69" y="94"/>
                      <a:pt x="62" y="93"/>
                      <a:pt x="60" y="91"/>
                    </a:cubicBezTo>
                    <a:cubicBezTo>
                      <a:pt x="57" y="89"/>
                      <a:pt x="53" y="87"/>
                      <a:pt x="50" y="86"/>
                    </a:cubicBezTo>
                    <a:cubicBezTo>
                      <a:pt x="47" y="84"/>
                      <a:pt x="43" y="82"/>
                      <a:pt x="40" y="82"/>
                    </a:cubicBezTo>
                    <a:cubicBezTo>
                      <a:pt x="39" y="81"/>
                      <a:pt x="39" y="82"/>
                      <a:pt x="38" y="82"/>
                    </a:cubicBezTo>
                    <a:cubicBezTo>
                      <a:pt x="37" y="82"/>
                      <a:pt x="36" y="81"/>
                      <a:pt x="35" y="81"/>
                    </a:cubicBezTo>
                    <a:cubicBezTo>
                      <a:pt x="33" y="80"/>
                      <a:pt x="31" y="84"/>
                      <a:pt x="29" y="84"/>
                    </a:cubicBezTo>
                    <a:cubicBezTo>
                      <a:pt x="29" y="83"/>
                      <a:pt x="33" y="80"/>
                      <a:pt x="29" y="80"/>
                    </a:cubicBezTo>
                    <a:cubicBezTo>
                      <a:pt x="28" y="80"/>
                      <a:pt x="24" y="78"/>
                      <a:pt x="24" y="78"/>
                    </a:cubicBezTo>
                    <a:cubicBezTo>
                      <a:pt x="25" y="77"/>
                      <a:pt x="29" y="80"/>
                      <a:pt x="29" y="78"/>
                    </a:cubicBezTo>
                    <a:cubicBezTo>
                      <a:pt x="29" y="77"/>
                      <a:pt x="25" y="75"/>
                      <a:pt x="24" y="75"/>
                    </a:cubicBezTo>
                    <a:cubicBezTo>
                      <a:pt x="23" y="76"/>
                      <a:pt x="20" y="78"/>
                      <a:pt x="20" y="78"/>
                    </a:cubicBezTo>
                    <a:cubicBezTo>
                      <a:pt x="20" y="77"/>
                      <a:pt x="20" y="77"/>
                      <a:pt x="19" y="76"/>
                    </a:cubicBezTo>
                    <a:cubicBezTo>
                      <a:pt x="17" y="76"/>
                      <a:pt x="17" y="77"/>
                      <a:pt x="16" y="78"/>
                    </a:cubicBezTo>
                    <a:cubicBezTo>
                      <a:pt x="16" y="78"/>
                      <a:pt x="16" y="78"/>
                      <a:pt x="16" y="77"/>
                    </a:cubicBezTo>
                    <a:cubicBezTo>
                      <a:pt x="15" y="78"/>
                      <a:pt x="14" y="80"/>
                      <a:pt x="13" y="80"/>
                    </a:cubicBezTo>
                    <a:cubicBezTo>
                      <a:pt x="12" y="81"/>
                      <a:pt x="10" y="81"/>
                      <a:pt x="10" y="81"/>
                    </a:cubicBezTo>
                    <a:cubicBezTo>
                      <a:pt x="9" y="83"/>
                      <a:pt x="5" y="83"/>
                      <a:pt x="6" y="85"/>
                    </a:cubicBezTo>
                    <a:cubicBezTo>
                      <a:pt x="9" y="87"/>
                      <a:pt x="5" y="85"/>
                      <a:pt x="5" y="88"/>
                    </a:cubicBezTo>
                    <a:cubicBezTo>
                      <a:pt x="5" y="90"/>
                      <a:pt x="9" y="91"/>
                      <a:pt x="10" y="92"/>
                    </a:cubicBezTo>
                    <a:cubicBezTo>
                      <a:pt x="12" y="93"/>
                      <a:pt x="14" y="95"/>
                      <a:pt x="13" y="97"/>
                    </a:cubicBezTo>
                    <a:cubicBezTo>
                      <a:pt x="12" y="99"/>
                      <a:pt x="9" y="100"/>
                      <a:pt x="9" y="102"/>
                    </a:cubicBezTo>
                    <a:cubicBezTo>
                      <a:pt x="10" y="104"/>
                      <a:pt x="12" y="106"/>
                      <a:pt x="13" y="108"/>
                    </a:cubicBezTo>
                    <a:cubicBezTo>
                      <a:pt x="14" y="110"/>
                      <a:pt x="12" y="110"/>
                      <a:pt x="12" y="112"/>
                    </a:cubicBezTo>
                    <a:cubicBezTo>
                      <a:pt x="12" y="114"/>
                      <a:pt x="15" y="116"/>
                      <a:pt x="13" y="117"/>
                    </a:cubicBezTo>
                    <a:cubicBezTo>
                      <a:pt x="11" y="118"/>
                      <a:pt x="14" y="121"/>
                      <a:pt x="14" y="122"/>
                    </a:cubicBezTo>
                    <a:cubicBezTo>
                      <a:pt x="16" y="124"/>
                      <a:pt x="18" y="124"/>
                      <a:pt x="15" y="126"/>
                    </a:cubicBezTo>
                    <a:cubicBezTo>
                      <a:pt x="13" y="128"/>
                      <a:pt x="14" y="128"/>
                      <a:pt x="15" y="129"/>
                    </a:cubicBezTo>
                    <a:cubicBezTo>
                      <a:pt x="20" y="132"/>
                      <a:pt x="23" y="134"/>
                      <a:pt x="18" y="138"/>
                    </a:cubicBezTo>
                    <a:cubicBezTo>
                      <a:pt x="13" y="143"/>
                      <a:pt x="8" y="147"/>
                      <a:pt x="4" y="152"/>
                    </a:cubicBezTo>
                    <a:cubicBezTo>
                      <a:pt x="6" y="152"/>
                      <a:pt x="6" y="151"/>
                      <a:pt x="7" y="152"/>
                    </a:cubicBezTo>
                    <a:cubicBezTo>
                      <a:pt x="8" y="154"/>
                      <a:pt x="10" y="154"/>
                      <a:pt x="11" y="155"/>
                    </a:cubicBezTo>
                    <a:cubicBezTo>
                      <a:pt x="17" y="157"/>
                      <a:pt x="9" y="157"/>
                      <a:pt x="7" y="157"/>
                    </a:cubicBezTo>
                    <a:cubicBezTo>
                      <a:pt x="5" y="157"/>
                      <a:pt x="4" y="158"/>
                      <a:pt x="4" y="160"/>
                    </a:cubicBezTo>
                    <a:cubicBezTo>
                      <a:pt x="4" y="162"/>
                      <a:pt x="2" y="163"/>
                      <a:pt x="1" y="165"/>
                    </a:cubicBezTo>
                    <a:cubicBezTo>
                      <a:pt x="0" y="166"/>
                      <a:pt x="1" y="168"/>
                      <a:pt x="2" y="170"/>
                    </a:cubicBezTo>
                    <a:cubicBezTo>
                      <a:pt x="2" y="172"/>
                      <a:pt x="0" y="174"/>
                      <a:pt x="1" y="175"/>
                    </a:cubicBezTo>
                    <a:cubicBezTo>
                      <a:pt x="3" y="176"/>
                      <a:pt x="3" y="176"/>
                      <a:pt x="3" y="178"/>
                    </a:cubicBezTo>
                    <a:cubicBezTo>
                      <a:pt x="2" y="180"/>
                      <a:pt x="4" y="181"/>
                      <a:pt x="4" y="183"/>
                    </a:cubicBezTo>
                    <a:cubicBezTo>
                      <a:pt x="4" y="184"/>
                      <a:pt x="7" y="186"/>
                      <a:pt x="8" y="186"/>
                    </a:cubicBezTo>
                    <a:cubicBezTo>
                      <a:pt x="8" y="186"/>
                      <a:pt x="9" y="185"/>
                      <a:pt x="10" y="185"/>
                    </a:cubicBezTo>
                    <a:cubicBezTo>
                      <a:pt x="11" y="185"/>
                      <a:pt x="11" y="187"/>
                      <a:pt x="12" y="187"/>
                    </a:cubicBezTo>
                    <a:cubicBezTo>
                      <a:pt x="14" y="186"/>
                      <a:pt x="14" y="185"/>
                      <a:pt x="16" y="187"/>
                    </a:cubicBezTo>
                    <a:cubicBezTo>
                      <a:pt x="18" y="188"/>
                      <a:pt x="18" y="188"/>
                      <a:pt x="18" y="190"/>
                    </a:cubicBezTo>
                    <a:cubicBezTo>
                      <a:pt x="17" y="195"/>
                      <a:pt x="21" y="199"/>
                      <a:pt x="24" y="201"/>
                    </a:cubicBezTo>
                    <a:cubicBezTo>
                      <a:pt x="26" y="202"/>
                      <a:pt x="27" y="203"/>
                      <a:pt x="25" y="204"/>
                    </a:cubicBezTo>
                    <a:cubicBezTo>
                      <a:pt x="24" y="206"/>
                      <a:pt x="23" y="205"/>
                      <a:pt x="21" y="205"/>
                    </a:cubicBezTo>
                    <a:cubicBezTo>
                      <a:pt x="19" y="205"/>
                      <a:pt x="22" y="214"/>
                      <a:pt x="24" y="213"/>
                    </a:cubicBezTo>
                    <a:cubicBezTo>
                      <a:pt x="25" y="212"/>
                      <a:pt x="26" y="209"/>
                      <a:pt x="27" y="210"/>
                    </a:cubicBezTo>
                    <a:cubicBezTo>
                      <a:pt x="28" y="210"/>
                      <a:pt x="29" y="211"/>
                      <a:pt x="31" y="211"/>
                    </a:cubicBezTo>
                    <a:cubicBezTo>
                      <a:pt x="33" y="211"/>
                      <a:pt x="35" y="212"/>
                      <a:pt x="35" y="214"/>
                    </a:cubicBezTo>
                    <a:cubicBezTo>
                      <a:pt x="35" y="215"/>
                      <a:pt x="34" y="215"/>
                      <a:pt x="34" y="215"/>
                    </a:cubicBezTo>
                    <a:cubicBezTo>
                      <a:pt x="33" y="216"/>
                      <a:pt x="34" y="218"/>
                      <a:pt x="35" y="218"/>
                    </a:cubicBezTo>
                    <a:cubicBezTo>
                      <a:pt x="36" y="219"/>
                      <a:pt x="38" y="218"/>
                      <a:pt x="39" y="219"/>
                    </a:cubicBezTo>
                    <a:cubicBezTo>
                      <a:pt x="40" y="220"/>
                      <a:pt x="40" y="222"/>
                      <a:pt x="40" y="223"/>
                    </a:cubicBezTo>
                    <a:cubicBezTo>
                      <a:pt x="40" y="224"/>
                      <a:pt x="43" y="223"/>
                      <a:pt x="44" y="223"/>
                    </a:cubicBezTo>
                    <a:cubicBezTo>
                      <a:pt x="45" y="224"/>
                      <a:pt x="47" y="227"/>
                      <a:pt x="48" y="225"/>
                    </a:cubicBezTo>
                    <a:cubicBezTo>
                      <a:pt x="49" y="223"/>
                      <a:pt x="50" y="224"/>
                      <a:pt x="51" y="225"/>
                    </a:cubicBezTo>
                    <a:cubicBezTo>
                      <a:pt x="53" y="227"/>
                      <a:pt x="53" y="226"/>
                      <a:pt x="55" y="226"/>
                    </a:cubicBezTo>
                    <a:cubicBezTo>
                      <a:pt x="56" y="226"/>
                      <a:pt x="57" y="229"/>
                      <a:pt x="58" y="228"/>
                    </a:cubicBezTo>
                    <a:cubicBezTo>
                      <a:pt x="60" y="227"/>
                      <a:pt x="62" y="229"/>
                      <a:pt x="63" y="230"/>
                    </a:cubicBezTo>
                    <a:cubicBezTo>
                      <a:pt x="65" y="231"/>
                      <a:pt x="62" y="232"/>
                      <a:pt x="62" y="232"/>
                    </a:cubicBezTo>
                    <a:cubicBezTo>
                      <a:pt x="60" y="233"/>
                      <a:pt x="63" y="234"/>
                      <a:pt x="63" y="234"/>
                    </a:cubicBezTo>
                    <a:cubicBezTo>
                      <a:pt x="63" y="234"/>
                      <a:pt x="60" y="234"/>
                      <a:pt x="61" y="236"/>
                    </a:cubicBezTo>
                    <a:cubicBezTo>
                      <a:pt x="63" y="237"/>
                      <a:pt x="62" y="238"/>
                      <a:pt x="61" y="239"/>
                    </a:cubicBezTo>
                    <a:cubicBezTo>
                      <a:pt x="61" y="240"/>
                      <a:pt x="58" y="240"/>
                      <a:pt x="57" y="240"/>
                    </a:cubicBezTo>
                    <a:cubicBezTo>
                      <a:pt x="55" y="240"/>
                      <a:pt x="54" y="242"/>
                      <a:pt x="53" y="244"/>
                    </a:cubicBezTo>
                    <a:cubicBezTo>
                      <a:pt x="54" y="244"/>
                      <a:pt x="58" y="244"/>
                      <a:pt x="58" y="245"/>
                    </a:cubicBezTo>
                    <a:cubicBezTo>
                      <a:pt x="58" y="246"/>
                      <a:pt x="53" y="247"/>
                      <a:pt x="53" y="248"/>
                    </a:cubicBezTo>
                    <a:cubicBezTo>
                      <a:pt x="53" y="249"/>
                      <a:pt x="55" y="249"/>
                      <a:pt x="55" y="251"/>
                    </a:cubicBezTo>
                    <a:cubicBezTo>
                      <a:pt x="55" y="251"/>
                      <a:pt x="52" y="252"/>
                      <a:pt x="52" y="252"/>
                    </a:cubicBezTo>
                    <a:cubicBezTo>
                      <a:pt x="51" y="253"/>
                      <a:pt x="51" y="254"/>
                      <a:pt x="50" y="255"/>
                    </a:cubicBezTo>
                    <a:cubicBezTo>
                      <a:pt x="50" y="256"/>
                      <a:pt x="48" y="255"/>
                      <a:pt x="48" y="257"/>
                    </a:cubicBezTo>
                    <a:cubicBezTo>
                      <a:pt x="47" y="258"/>
                      <a:pt x="49" y="260"/>
                      <a:pt x="51" y="260"/>
                    </a:cubicBezTo>
                    <a:cubicBezTo>
                      <a:pt x="53" y="261"/>
                      <a:pt x="55" y="262"/>
                      <a:pt x="58" y="264"/>
                    </a:cubicBezTo>
                    <a:cubicBezTo>
                      <a:pt x="59" y="265"/>
                      <a:pt x="60" y="266"/>
                      <a:pt x="61" y="266"/>
                    </a:cubicBezTo>
                    <a:cubicBezTo>
                      <a:pt x="62" y="268"/>
                      <a:pt x="62" y="267"/>
                      <a:pt x="64" y="266"/>
                    </a:cubicBezTo>
                    <a:cubicBezTo>
                      <a:pt x="67" y="266"/>
                      <a:pt x="70" y="269"/>
                      <a:pt x="73" y="269"/>
                    </a:cubicBezTo>
                    <a:cubicBezTo>
                      <a:pt x="76" y="269"/>
                      <a:pt x="79" y="271"/>
                      <a:pt x="82" y="272"/>
                    </a:cubicBezTo>
                    <a:cubicBezTo>
                      <a:pt x="85" y="273"/>
                      <a:pt x="87" y="272"/>
                      <a:pt x="90" y="272"/>
                    </a:cubicBezTo>
                    <a:cubicBezTo>
                      <a:pt x="91" y="273"/>
                      <a:pt x="92" y="274"/>
                      <a:pt x="92" y="275"/>
                    </a:cubicBezTo>
                    <a:cubicBezTo>
                      <a:pt x="92" y="276"/>
                      <a:pt x="93" y="276"/>
                      <a:pt x="94" y="276"/>
                    </a:cubicBezTo>
                    <a:cubicBezTo>
                      <a:pt x="97" y="277"/>
                      <a:pt x="99" y="282"/>
                      <a:pt x="103" y="280"/>
                    </a:cubicBezTo>
                    <a:cubicBezTo>
                      <a:pt x="104" y="279"/>
                      <a:pt x="106" y="278"/>
                      <a:pt x="105" y="277"/>
                    </a:cubicBezTo>
                    <a:cubicBezTo>
                      <a:pt x="104" y="276"/>
                      <a:pt x="103" y="275"/>
                      <a:pt x="102" y="274"/>
                    </a:cubicBezTo>
                    <a:cubicBezTo>
                      <a:pt x="100" y="272"/>
                      <a:pt x="99" y="270"/>
                      <a:pt x="100" y="267"/>
                    </a:cubicBezTo>
                    <a:cubicBezTo>
                      <a:pt x="100" y="265"/>
                      <a:pt x="99" y="263"/>
                      <a:pt x="97" y="262"/>
                    </a:cubicBezTo>
                    <a:cubicBezTo>
                      <a:pt x="95" y="261"/>
                      <a:pt x="98" y="259"/>
                      <a:pt x="99" y="258"/>
                    </a:cubicBezTo>
                    <a:cubicBezTo>
                      <a:pt x="100" y="256"/>
                      <a:pt x="100" y="254"/>
                      <a:pt x="103" y="254"/>
                    </a:cubicBezTo>
                    <a:cubicBezTo>
                      <a:pt x="104" y="254"/>
                      <a:pt x="105" y="253"/>
                      <a:pt x="106" y="252"/>
                    </a:cubicBezTo>
                    <a:cubicBezTo>
                      <a:pt x="107" y="251"/>
                      <a:pt x="108" y="251"/>
                      <a:pt x="109" y="250"/>
                    </a:cubicBezTo>
                    <a:cubicBezTo>
                      <a:pt x="108" y="250"/>
                      <a:pt x="106" y="249"/>
                      <a:pt x="106" y="248"/>
                    </a:cubicBezTo>
                    <a:cubicBezTo>
                      <a:pt x="106" y="247"/>
                      <a:pt x="108" y="248"/>
                      <a:pt x="108" y="248"/>
                    </a:cubicBezTo>
                    <a:cubicBezTo>
                      <a:pt x="108" y="247"/>
                      <a:pt x="106" y="244"/>
                      <a:pt x="105" y="243"/>
                    </a:cubicBezTo>
                    <a:cubicBezTo>
                      <a:pt x="104" y="241"/>
                      <a:pt x="103" y="241"/>
                      <a:pt x="101" y="241"/>
                    </a:cubicBezTo>
                    <a:cubicBezTo>
                      <a:pt x="98" y="241"/>
                      <a:pt x="100" y="239"/>
                      <a:pt x="98" y="238"/>
                    </a:cubicBezTo>
                    <a:cubicBezTo>
                      <a:pt x="97" y="237"/>
                      <a:pt x="94" y="237"/>
                      <a:pt x="96" y="235"/>
                    </a:cubicBezTo>
                    <a:cubicBezTo>
                      <a:pt x="97" y="233"/>
                      <a:pt x="99" y="232"/>
                      <a:pt x="97" y="231"/>
                    </a:cubicBezTo>
                    <a:cubicBezTo>
                      <a:pt x="96" y="229"/>
                      <a:pt x="98" y="228"/>
                      <a:pt x="99" y="227"/>
                    </a:cubicBezTo>
                    <a:cubicBezTo>
                      <a:pt x="99" y="226"/>
                      <a:pt x="101" y="223"/>
                      <a:pt x="101" y="224"/>
                    </a:cubicBezTo>
                    <a:cubicBezTo>
                      <a:pt x="102" y="225"/>
                      <a:pt x="103" y="227"/>
                      <a:pt x="104" y="228"/>
                    </a:cubicBezTo>
                    <a:cubicBezTo>
                      <a:pt x="106" y="228"/>
                      <a:pt x="107" y="227"/>
                      <a:pt x="107" y="226"/>
                    </a:cubicBezTo>
                    <a:cubicBezTo>
                      <a:pt x="106" y="224"/>
                      <a:pt x="106" y="223"/>
                      <a:pt x="108" y="222"/>
                    </a:cubicBezTo>
                    <a:cubicBezTo>
                      <a:pt x="110" y="221"/>
                      <a:pt x="110" y="219"/>
                      <a:pt x="112" y="219"/>
                    </a:cubicBezTo>
                    <a:cubicBezTo>
                      <a:pt x="114" y="218"/>
                      <a:pt x="116" y="215"/>
                      <a:pt x="118" y="216"/>
                    </a:cubicBezTo>
                    <a:cubicBezTo>
                      <a:pt x="120" y="216"/>
                      <a:pt x="120" y="218"/>
                      <a:pt x="122" y="216"/>
                    </a:cubicBezTo>
                    <a:cubicBezTo>
                      <a:pt x="124" y="215"/>
                      <a:pt x="124" y="216"/>
                      <a:pt x="126" y="217"/>
                    </a:cubicBezTo>
                    <a:cubicBezTo>
                      <a:pt x="128" y="217"/>
                      <a:pt x="130" y="217"/>
                      <a:pt x="132" y="218"/>
                    </a:cubicBezTo>
                    <a:cubicBezTo>
                      <a:pt x="134" y="219"/>
                      <a:pt x="134" y="221"/>
                      <a:pt x="136" y="223"/>
                    </a:cubicBezTo>
                    <a:cubicBezTo>
                      <a:pt x="136" y="223"/>
                      <a:pt x="136" y="220"/>
                      <a:pt x="138" y="221"/>
                    </a:cubicBezTo>
                    <a:cubicBezTo>
                      <a:pt x="139" y="221"/>
                      <a:pt x="140" y="223"/>
                      <a:pt x="142" y="223"/>
                    </a:cubicBezTo>
                    <a:cubicBezTo>
                      <a:pt x="143" y="224"/>
                      <a:pt x="144" y="222"/>
                      <a:pt x="145" y="221"/>
                    </a:cubicBezTo>
                    <a:cubicBezTo>
                      <a:pt x="147" y="219"/>
                      <a:pt x="148" y="221"/>
                      <a:pt x="150" y="221"/>
                    </a:cubicBezTo>
                    <a:cubicBezTo>
                      <a:pt x="152" y="221"/>
                      <a:pt x="153" y="219"/>
                      <a:pt x="155" y="220"/>
                    </a:cubicBezTo>
                    <a:cubicBezTo>
                      <a:pt x="157" y="221"/>
                      <a:pt x="158" y="222"/>
                      <a:pt x="160" y="223"/>
                    </a:cubicBezTo>
                    <a:cubicBezTo>
                      <a:pt x="162" y="224"/>
                      <a:pt x="161" y="223"/>
                      <a:pt x="163" y="222"/>
                    </a:cubicBezTo>
                    <a:cubicBezTo>
                      <a:pt x="164" y="221"/>
                      <a:pt x="168" y="222"/>
                      <a:pt x="169" y="222"/>
                    </a:cubicBezTo>
                    <a:cubicBezTo>
                      <a:pt x="170" y="222"/>
                      <a:pt x="172" y="220"/>
                      <a:pt x="172" y="219"/>
                    </a:cubicBezTo>
                    <a:cubicBezTo>
                      <a:pt x="172" y="217"/>
                      <a:pt x="169" y="217"/>
                      <a:pt x="168" y="216"/>
                    </a:cubicBezTo>
                    <a:cubicBezTo>
                      <a:pt x="161" y="213"/>
                      <a:pt x="171" y="214"/>
                      <a:pt x="169" y="210"/>
                    </a:cubicBezTo>
                    <a:cubicBezTo>
                      <a:pt x="168" y="209"/>
                      <a:pt x="166" y="209"/>
                      <a:pt x="169" y="208"/>
                    </a:cubicBezTo>
                    <a:cubicBezTo>
                      <a:pt x="170" y="207"/>
                      <a:pt x="172" y="208"/>
                      <a:pt x="173" y="207"/>
                    </a:cubicBezTo>
                    <a:cubicBezTo>
                      <a:pt x="177" y="207"/>
                      <a:pt x="166" y="202"/>
                      <a:pt x="171" y="200"/>
                    </a:cubicBezTo>
                    <a:cubicBezTo>
                      <a:pt x="172" y="200"/>
                      <a:pt x="174" y="200"/>
                      <a:pt x="175" y="200"/>
                    </a:cubicBezTo>
                    <a:cubicBezTo>
                      <a:pt x="178" y="200"/>
                      <a:pt x="180" y="200"/>
                      <a:pt x="183" y="199"/>
                    </a:cubicBezTo>
                    <a:cubicBezTo>
                      <a:pt x="185" y="198"/>
                      <a:pt x="187" y="198"/>
                      <a:pt x="189" y="198"/>
                    </a:cubicBezTo>
                    <a:cubicBezTo>
                      <a:pt x="191" y="197"/>
                      <a:pt x="193" y="196"/>
                      <a:pt x="196" y="196"/>
                    </a:cubicBezTo>
                    <a:cubicBezTo>
                      <a:pt x="200" y="195"/>
                      <a:pt x="204" y="194"/>
                      <a:pt x="208" y="192"/>
                    </a:cubicBezTo>
                    <a:cubicBezTo>
                      <a:pt x="211" y="190"/>
                      <a:pt x="217" y="190"/>
                      <a:pt x="219" y="194"/>
                    </a:cubicBezTo>
                    <a:cubicBezTo>
                      <a:pt x="220" y="196"/>
                      <a:pt x="219" y="196"/>
                      <a:pt x="220" y="198"/>
                    </a:cubicBezTo>
                    <a:cubicBezTo>
                      <a:pt x="220" y="201"/>
                      <a:pt x="224" y="198"/>
                      <a:pt x="226" y="199"/>
                    </a:cubicBezTo>
                    <a:cubicBezTo>
                      <a:pt x="227" y="199"/>
                      <a:pt x="226" y="200"/>
                      <a:pt x="227" y="200"/>
                    </a:cubicBezTo>
                    <a:cubicBezTo>
                      <a:pt x="228" y="201"/>
                      <a:pt x="228" y="200"/>
                      <a:pt x="228" y="200"/>
                    </a:cubicBezTo>
                    <a:cubicBezTo>
                      <a:pt x="229" y="199"/>
                      <a:pt x="230" y="200"/>
                      <a:pt x="231" y="201"/>
                    </a:cubicBezTo>
                    <a:cubicBezTo>
                      <a:pt x="232" y="201"/>
                      <a:pt x="232" y="201"/>
                      <a:pt x="231" y="202"/>
                    </a:cubicBezTo>
                    <a:cubicBezTo>
                      <a:pt x="230" y="205"/>
                      <a:pt x="237" y="203"/>
                      <a:pt x="239" y="202"/>
                    </a:cubicBezTo>
                    <a:cubicBezTo>
                      <a:pt x="239" y="202"/>
                      <a:pt x="248" y="197"/>
                      <a:pt x="248" y="198"/>
                    </a:cubicBezTo>
                    <a:cubicBezTo>
                      <a:pt x="248" y="199"/>
                      <a:pt x="246" y="201"/>
                      <a:pt x="248" y="202"/>
                    </a:cubicBezTo>
                    <a:cubicBezTo>
                      <a:pt x="250" y="202"/>
                      <a:pt x="251" y="203"/>
                      <a:pt x="252" y="204"/>
                    </a:cubicBezTo>
                    <a:cubicBezTo>
                      <a:pt x="255" y="207"/>
                      <a:pt x="256" y="210"/>
                      <a:pt x="258" y="213"/>
                    </a:cubicBezTo>
                    <a:cubicBezTo>
                      <a:pt x="260" y="216"/>
                      <a:pt x="261" y="219"/>
                      <a:pt x="263" y="221"/>
                    </a:cubicBezTo>
                    <a:cubicBezTo>
                      <a:pt x="266" y="224"/>
                      <a:pt x="266" y="217"/>
                      <a:pt x="269" y="220"/>
                    </a:cubicBezTo>
                    <a:cubicBezTo>
                      <a:pt x="273" y="224"/>
                      <a:pt x="275" y="222"/>
                      <a:pt x="280" y="221"/>
                    </a:cubicBezTo>
                    <a:cubicBezTo>
                      <a:pt x="282" y="220"/>
                      <a:pt x="283" y="223"/>
                      <a:pt x="284" y="224"/>
                    </a:cubicBezTo>
                    <a:cubicBezTo>
                      <a:pt x="285" y="226"/>
                      <a:pt x="287" y="226"/>
                      <a:pt x="288" y="228"/>
                    </a:cubicBezTo>
                    <a:cubicBezTo>
                      <a:pt x="289" y="230"/>
                      <a:pt x="291" y="230"/>
                      <a:pt x="293" y="230"/>
                    </a:cubicBezTo>
                    <a:cubicBezTo>
                      <a:pt x="296" y="229"/>
                      <a:pt x="295" y="230"/>
                      <a:pt x="296" y="231"/>
                    </a:cubicBezTo>
                    <a:cubicBezTo>
                      <a:pt x="298" y="235"/>
                      <a:pt x="304" y="230"/>
                      <a:pt x="307" y="230"/>
                    </a:cubicBezTo>
                    <a:cubicBezTo>
                      <a:pt x="310" y="229"/>
                      <a:pt x="313" y="226"/>
                      <a:pt x="316" y="225"/>
                    </a:cubicBezTo>
                    <a:cubicBezTo>
                      <a:pt x="320" y="222"/>
                      <a:pt x="322" y="222"/>
                      <a:pt x="327" y="223"/>
                    </a:cubicBezTo>
                    <a:cubicBezTo>
                      <a:pt x="329" y="223"/>
                      <a:pt x="329" y="224"/>
                      <a:pt x="331" y="226"/>
                    </a:cubicBezTo>
                    <a:cubicBezTo>
                      <a:pt x="332" y="227"/>
                      <a:pt x="334" y="227"/>
                      <a:pt x="336" y="227"/>
                    </a:cubicBezTo>
                    <a:cubicBezTo>
                      <a:pt x="338" y="227"/>
                      <a:pt x="339" y="228"/>
                      <a:pt x="341" y="228"/>
                    </a:cubicBezTo>
                    <a:cubicBezTo>
                      <a:pt x="343" y="230"/>
                      <a:pt x="344" y="228"/>
                      <a:pt x="346" y="227"/>
                    </a:cubicBezTo>
                    <a:cubicBezTo>
                      <a:pt x="349" y="224"/>
                      <a:pt x="344" y="222"/>
                      <a:pt x="346" y="219"/>
                    </a:cubicBezTo>
                    <a:cubicBezTo>
                      <a:pt x="347" y="217"/>
                      <a:pt x="351" y="213"/>
                      <a:pt x="353" y="214"/>
                    </a:cubicBezTo>
                    <a:cubicBezTo>
                      <a:pt x="357" y="216"/>
                      <a:pt x="362" y="216"/>
                      <a:pt x="366" y="218"/>
                    </a:cubicBezTo>
                    <a:cubicBezTo>
                      <a:pt x="368" y="219"/>
                      <a:pt x="367" y="221"/>
                      <a:pt x="368" y="222"/>
                    </a:cubicBezTo>
                    <a:cubicBezTo>
                      <a:pt x="369" y="225"/>
                      <a:pt x="371" y="225"/>
                      <a:pt x="374" y="226"/>
                    </a:cubicBezTo>
                    <a:cubicBezTo>
                      <a:pt x="378" y="227"/>
                      <a:pt x="382" y="224"/>
                      <a:pt x="386" y="225"/>
                    </a:cubicBezTo>
                    <a:cubicBezTo>
                      <a:pt x="387" y="225"/>
                      <a:pt x="389" y="225"/>
                      <a:pt x="390" y="226"/>
                    </a:cubicBezTo>
                    <a:cubicBezTo>
                      <a:pt x="392" y="227"/>
                      <a:pt x="394" y="227"/>
                      <a:pt x="396" y="229"/>
                    </a:cubicBezTo>
                    <a:cubicBezTo>
                      <a:pt x="401" y="233"/>
                      <a:pt x="409" y="233"/>
                      <a:pt x="415" y="231"/>
                    </a:cubicBezTo>
                    <a:cubicBezTo>
                      <a:pt x="419" y="230"/>
                      <a:pt x="422" y="228"/>
                      <a:pt x="426" y="227"/>
                    </a:cubicBezTo>
                    <a:cubicBezTo>
                      <a:pt x="428" y="225"/>
                      <a:pt x="431" y="227"/>
                      <a:pt x="433" y="227"/>
                    </a:cubicBezTo>
                    <a:cubicBezTo>
                      <a:pt x="435" y="228"/>
                      <a:pt x="436" y="226"/>
                      <a:pt x="438" y="227"/>
                    </a:cubicBezTo>
                    <a:cubicBezTo>
                      <a:pt x="439" y="228"/>
                      <a:pt x="443" y="231"/>
                      <a:pt x="445" y="230"/>
                    </a:cubicBezTo>
                    <a:cubicBezTo>
                      <a:pt x="446" y="230"/>
                      <a:pt x="448" y="229"/>
                      <a:pt x="449" y="228"/>
                    </a:cubicBezTo>
                    <a:cubicBezTo>
                      <a:pt x="452" y="227"/>
                      <a:pt x="453" y="227"/>
                      <a:pt x="453" y="225"/>
                    </a:cubicBezTo>
                    <a:cubicBezTo>
                      <a:pt x="453" y="221"/>
                      <a:pt x="456" y="217"/>
                      <a:pt x="458" y="215"/>
                    </a:cubicBezTo>
                    <a:cubicBezTo>
                      <a:pt x="459" y="214"/>
                      <a:pt x="460" y="212"/>
                      <a:pt x="459" y="211"/>
                    </a:cubicBezTo>
                    <a:cubicBezTo>
                      <a:pt x="458" y="210"/>
                      <a:pt x="455" y="210"/>
                      <a:pt x="457" y="208"/>
                    </a:cubicBezTo>
                    <a:cubicBezTo>
                      <a:pt x="460" y="205"/>
                      <a:pt x="465" y="205"/>
                      <a:pt x="470" y="204"/>
                    </a:cubicBezTo>
                    <a:cubicBezTo>
                      <a:pt x="472" y="204"/>
                      <a:pt x="474" y="204"/>
                      <a:pt x="476" y="205"/>
                    </a:cubicBezTo>
                    <a:cubicBezTo>
                      <a:pt x="478" y="206"/>
                      <a:pt x="481" y="206"/>
                      <a:pt x="483" y="207"/>
                    </a:cubicBezTo>
                    <a:cubicBezTo>
                      <a:pt x="486" y="208"/>
                      <a:pt x="487" y="212"/>
                      <a:pt x="489" y="215"/>
                    </a:cubicBezTo>
                    <a:cubicBezTo>
                      <a:pt x="490" y="218"/>
                      <a:pt x="492" y="221"/>
                      <a:pt x="493" y="224"/>
                    </a:cubicBezTo>
                    <a:cubicBezTo>
                      <a:pt x="493" y="225"/>
                      <a:pt x="493" y="227"/>
                      <a:pt x="494" y="229"/>
                    </a:cubicBezTo>
                    <a:cubicBezTo>
                      <a:pt x="494" y="230"/>
                      <a:pt x="497" y="230"/>
                      <a:pt x="498" y="230"/>
                    </a:cubicBezTo>
                    <a:cubicBezTo>
                      <a:pt x="502" y="231"/>
                      <a:pt x="507" y="233"/>
                      <a:pt x="508" y="237"/>
                    </a:cubicBezTo>
                    <a:cubicBezTo>
                      <a:pt x="509" y="240"/>
                      <a:pt x="510" y="242"/>
                      <a:pt x="514" y="242"/>
                    </a:cubicBezTo>
                    <a:cubicBezTo>
                      <a:pt x="515" y="242"/>
                      <a:pt x="517" y="242"/>
                      <a:pt x="518" y="242"/>
                    </a:cubicBezTo>
                    <a:cubicBezTo>
                      <a:pt x="520" y="242"/>
                      <a:pt x="520" y="240"/>
                      <a:pt x="522" y="240"/>
                    </a:cubicBezTo>
                    <a:cubicBezTo>
                      <a:pt x="525" y="240"/>
                      <a:pt x="528" y="237"/>
                      <a:pt x="530" y="241"/>
                    </a:cubicBezTo>
                    <a:cubicBezTo>
                      <a:pt x="530" y="243"/>
                      <a:pt x="530" y="243"/>
                      <a:pt x="529" y="244"/>
                    </a:cubicBezTo>
                    <a:cubicBezTo>
                      <a:pt x="527" y="246"/>
                      <a:pt x="527" y="247"/>
                      <a:pt x="526" y="249"/>
                    </a:cubicBezTo>
                    <a:cubicBezTo>
                      <a:pt x="525" y="252"/>
                      <a:pt x="523" y="255"/>
                      <a:pt x="521" y="258"/>
                    </a:cubicBezTo>
                    <a:cubicBezTo>
                      <a:pt x="520" y="260"/>
                      <a:pt x="519" y="259"/>
                      <a:pt x="518" y="258"/>
                    </a:cubicBezTo>
                    <a:cubicBezTo>
                      <a:pt x="516" y="257"/>
                      <a:pt x="516" y="258"/>
                      <a:pt x="514" y="259"/>
                    </a:cubicBezTo>
                    <a:cubicBezTo>
                      <a:pt x="513" y="259"/>
                      <a:pt x="511" y="260"/>
                      <a:pt x="511" y="260"/>
                    </a:cubicBezTo>
                    <a:cubicBezTo>
                      <a:pt x="510" y="261"/>
                      <a:pt x="513" y="265"/>
                      <a:pt x="513" y="267"/>
                    </a:cubicBezTo>
                    <a:cubicBezTo>
                      <a:pt x="512" y="268"/>
                      <a:pt x="512" y="270"/>
                      <a:pt x="512" y="271"/>
                    </a:cubicBezTo>
                    <a:cubicBezTo>
                      <a:pt x="511" y="273"/>
                      <a:pt x="509" y="272"/>
                      <a:pt x="509" y="274"/>
                    </a:cubicBezTo>
                    <a:cubicBezTo>
                      <a:pt x="511" y="273"/>
                      <a:pt x="512" y="274"/>
                      <a:pt x="514" y="272"/>
                    </a:cubicBezTo>
                    <a:cubicBezTo>
                      <a:pt x="515" y="270"/>
                      <a:pt x="517" y="272"/>
                      <a:pt x="519" y="272"/>
                    </a:cubicBezTo>
                    <a:cubicBezTo>
                      <a:pt x="523" y="274"/>
                      <a:pt x="527" y="272"/>
                      <a:pt x="531" y="269"/>
                    </a:cubicBezTo>
                    <a:cubicBezTo>
                      <a:pt x="534" y="266"/>
                      <a:pt x="537" y="262"/>
                      <a:pt x="540" y="259"/>
                    </a:cubicBezTo>
                    <a:cubicBezTo>
                      <a:pt x="543" y="255"/>
                      <a:pt x="546" y="251"/>
                      <a:pt x="549" y="247"/>
                    </a:cubicBezTo>
                    <a:cubicBezTo>
                      <a:pt x="554" y="240"/>
                      <a:pt x="559" y="235"/>
                      <a:pt x="558" y="226"/>
                    </a:cubicBezTo>
                    <a:cubicBezTo>
                      <a:pt x="558" y="222"/>
                      <a:pt x="559" y="220"/>
                      <a:pt x="561" y="217"/>
                    </a:cubicBezTo>
                    <a:cubicBezTo>
                      <a:pt x="562" y="215"/>
                      <a:pt x="562" y="214"/>
                      <a:pt x="563" y="212"/>
                    </a:cubicBezTo>
                    <a:cubicBezTo>
                      <a:pt x="563" y="212"/>
                      <a:pt x="563" y="211"/>
                      <a:pt x="563" y="210"/>
                    </a:cubicBezTo>
                    <a:cubicBezTo>
                      <a:pt x="563" y="209"/>
                      <a:pt x="561" y="208"/>
                      <a:pt x="561" y="207"/>
                    </a:cubicBezTo>
                    <a:cubicBezTo>
                      <a:pt x="561" y="207"/>
                      <a:pt x="563" y="208"/>
                      <a:pt x="563" y="207"/>
                    </a:cubicBezTo>
                    <a:cubicBezTo>
                      <a:pt x="562" y="206"/>
                      <a:pt x="562" y="205"/>
                      <a:pt x="561" y="205"/>
                    </a:cubicBezTo>
                    <a:cubicBezTo>
                      <a:pt x="560" y="204"/>
                      <a:pt x="558" y="201"/>
                      <a:pt x="557" y="200"/>
                    </a:cubicBezTo>
                    <a:cubicBezTo>
                      <a:pt x="556" y="200"/>
                      <a:pt x="551" y="198"/>
                      <a:pt x="550" y="199"/>
                    </a:cubicBezTo>
                    <a:cubicBezTo>
                      <a:pt x="550" y="200"/>
                      <a:pt x="551" y="201"/>
                      <a:pt x="550" y="201"/>
                    </a:cubicBezTo>
                    <a:cubicBezTo>
                      <a:pt x="548" y="201"/>
                      <a:pt x="548" y="203"/>
                      <a:pt x="547" y="203"/>
                    </a:cubicBezTo>
                    <a:cubicBezTo>
                      <a:pt x="545" y="205"/>
                      <a:pt x="544" y="202"/>
                      <a:pt x="544" y="201"/>
                    </a:cubicBezTo>
                    <a:cubicBezTo>
                      <a:pt x="544" y="199"/>
                      <a:pt x="546" y="198"/>
                      <a:pt x="543" y="199"/>
                    </a:cubicBezTo>
                    <a:cubicBezTo>
                      <a:pt x="540" y="200"/>
                      <a:pt x="544" y="202"/>
                      <a:pt x="540" y="202"/>
                    </a:cubicBezTo>
                    <a:cubicBezTo>
                      <a:pt x="539" y="202"/>
                      <a:pt x="541" y="197"/>
                      <a:pt x="540" y="196"/>
                    </a:cubicBezTo>
                    <a:cubicBezTo>
                      <a:pt x="540" y="197"/>
                      <a:pt x="529" y="197"/>
                      <a:pt x="534" y="194"/>
                    </a:cubicBezTo>
                    <a:cubicBezTo>
                      <a:pt x="538" y="191"/>
                      <a:pt x="542" y="188"/>
                      <a:pt x="546" y="185"/>
                    </a:cubicBezTo>
                    <a:cubicBezTo>
                      <a:pt x="547" y="184"/>
                      <a:pt x="548" y="182"/>
                      <a:pt x="549" y="181"/>
                    </a:cubicBezTo>
                    <a:cubicBezTo>
                      <a:pt x="552" y="179"/>
                      <a:pt x="555" y="177"/>
                      <a:pt x="557" y="175"/>
                    </a:cubicBezTo>
                    <a:cubicBezTo>
                      <a:pt x="558" y="174"/>
                      <a:pt x="559" y="172"/>
                      <a:pt x="561" y="171"/>
                    </a:cubicBezTo>
                    <a:cubicBezTo>
                      <a:pt x="563" y="169"/>
                      <a:pt x="565" y="167"/>
                      <a:pt x="567" y="165"/>
                    </a:cubicBezTo>
                    <a:cubicBezTo>
                      <a:pt x="571" y="162"/>
                      <a:pt x="577" y="162"/>
                      <a:pt x="582" y="162"/>
                    </a:cubicBezTo>
                    <a:cubicBezTo>
                      <a:pt x="583" y="162"/>
                      <a:pt x="584" y="162"/>
                      <a:pt x="585" y="162"/>
                    </a:cubicBezTo>
                    <a:cubicBezTo>
                      <a:pt x="586" y="163"/>
                      <a:pt x="586" y="164"/>
                      <a:pt x="587" y="164"/>
                    </a:cubicBezTo>
                    <a:cubicBezTo>
                      <a:pt x="588" y="163"/>
                      <a:pt x="590" y="163"/>
                      <a:pt x="591" y="162"/>
                    </a:cubicBezTo>
                    <a:cubicBezTo>
                      <a:pt x="592" y="162"/>
                      <a:pt x="593" y="163"/>
                      <a:pt x="594" y="163"/>
                    </a:cubicBezTo>
                    <a:cubicBezTo>
                      <a:pt x="595" y="163"/>
                      <a:pt x="596" y="163"/>
                      <a:pt x="597" y="163"/>
                    </a:cubicBezTo>
                    <a:cubicBezTo>
                      <a:pt x="597" y="162"/>
                      <a:pt x="598" y="163"/>
                      <a:pt x="599" y="163"/>
                    </a:cubicBezTo>
                    <a:cubicBezTo>
                      <a:pt x="601" y="163"/>
                      <a:pt x="601" y="160"/>
                      <a:pt x="604" y="160"/>
                    </a:cubicBezTo>
                    <a:cubicBezTo>
                      <a:pt x="605" y="160"/>
                      <a:pt x="607" y="160"/>
                      <a:pt x="608" y="160"/>
                    </a:cubicBezTo>
                    <a:cubicBezTo>
                      <a:pt x="609" y="161"/>
                      <a:pt x="610" y="162"/>
                      <a:pt x="611" y="162"/>
                    </a:cubicBezTo>
                    <a:cubicBezTo>
                      <a:pt x="612" y="163"/>
                      <a:pt x="616" y="161"/>
                      <a:pt x="616" y="164"/>
                    </a:cubicBezTo>
                    <a:cubicBezTo>
                      <a:pt x="616" y="164"/>
                      <a:pt x="613" y="164"/>
                      <a:pt x="613" y="165"/>
                    </a:cubicBezTo>
                    <a:cubicBezTo>
                      <a:pt x="612" y="167"/>
                      <a:pt x="616" y="166"/>
                      <a:pt x="616" y="166"/>
                    </a:cubicBezTo>
                    <a:cubicBezTo>
                      <a:pt x="618" y="166"/>
                      <a:pt x="620" y="166"/>
                      <a:pt x="621" y="166"/>
                    </a:cubicBezTo>
                    <a:cubicBezTo>
                      <a:pt x="622" y="165"/>
                      <a:pt x="622" y="165"/>
                      <a:pt x="623" y="164"/>
                    </a:cubicBezTo>
                    <a:cubicBezTo>
                      <a:pt x="624" y="164"/>
                      <a:pt x="625" y="165"/>
                      <a:pt x="627" y="165"/>
                    </a:cubicBezTo>
                    <a:cubicBezTo>
                      <a:pt x="628" y="165"/>
                      <a:pt x="635" y="163"/>
                      <a:pt x="631" y="162"/>
                    </a:cubicBezTo>
                    <a:cubicBezTo>
                      <a:pt x="629" y="162"/>
                      <a:pt x="628" y="163"/>
                      <a:pt x="628" y="160"/>
                    </a:cubicBezTo>
                    <a:cubicBezTo>
                      <a:pt x="628" y="159"/>
                      <a:pt x="630" y="156"/>
                      <a:pt x="631" y="155"/>
                    </a:cubicBezTo>
                    <a:cubicBezTo>
                      <a:pt x="633" y="154"/>
                      <a:pt x="634" y="153"/>
                      <a:pt x="636" y="151"/>
                    </a:cubicBezTo>
                    <a:cubicBezTo>
                      <a:pt x="637" y="150"/>
                      <a:pt x="639" y="150"/>
                      <a:pt x="640" y="148"/>
                    </a:cubicBezTo>
                    <a:cubicBezTo>
                      <a:pt x="641" y="146"/>
                      <a:pt x="642" y="145"/>
                      <a:pt x="644" y="145"/>
                    </a:cubicBezTo>
                    <a:cubicBezTo>
                      <a:pt x="646" y="145"/>
                      <a:pt x="649" y="144"/>
                      <a:pt x="651" y="144"/>
                    </a:cubicBezTo>
                    <a:cubicBezTo>
                      <a:pt x="653" y="144"/>
                      <a:pt x="654" y="146"/>
                      <a:pt x="655" y="146"/>
                    </a:cubicBezTo>
                    <a:cubicBezTo>
                      <a:pt x="656" y="145"/>
                      <a:pt x="657" y="143"/>
                      <a:pt x="658" y="144"/>
                    </a:cubicBezTo>
                    <a:cubicBezTo>
                      <a:pt x="659" y="145"/>
                      <a:pt x="656" y="148"/>
                      <a:pt x="656" y="149"/>
                    </a:cubicBezTo>
                    <a:cubicBezTo>
                      <a:pt x="656" y="151"/>
                      <a:pt x="657" y="149"/>
                      <a:pt x="659" y="150"/>
                    </a:cubicBezTo>
                    <a:cubicBezTo>
                      <a:pt x="659" y="150"/>
                      <a:pt x="657" y="152"/>
                      <a:pt x="657" y="153"/>
                    </a:cubicBezTo>
                    <a:cubicBezTo>
                      <a:pt x="657" y="154"/>
                      <a:pt x="664" y="149"/>
                      <a:pt x="664" y="149"/>
                    </a:cubicBezTo>
                    <a:cubicBezTo>
                      <a:pt x="665" y="148"/>
                      <a:pt x="666" y="147"/>
                      <a:pt x="668" y="146"/>
                    </a:cubicBezTo>
                    <a:cubicBezTo>
                      <a:pt x="669" y="145"/>
                      <a:pt x="672" y="147"/>
                      <a:pt x="672" y="145"/>
                    </a:cubicBezTo>
                    <a:cubicBezTo>
                      <a:pt x="671" y="143"/>
                      <a:pt x="672" y="139"/>
                      <a:pt x="675" y="139"/>
                    </a:cubicBezTo>
                    <a:cubicBezTo>
                      <a:pt x="676" y="138"/>
                      <a:pt x="678" y="137"/>
                      <a:pt x="679" y="138"/>
                    </a:cubicBezTo>
                    <a:cubicBezTo>
                      <a:pt x="680" y="138"/>
                      <a:pt x="682" y="140"/>
                      <a:pt x="683" y="139"/>
                    </a:cubicBezTo>
                    <a:cubicBezTo>
                      <a:pt x="681" y="140"/>
                      <a:pt x="678" y="139"/>
                      <a:pt x="677" y="142"/>
                    </a:cubicBezTo>
                    <a:cubicBezTo>
                      <a:pt x="677" y="143"/>
                      <a:pt x="677" y="144"/>
                      <a:pt x="677" y="145"/>
                    </a:cubicBezTo>
                    <a:cubicBezTo>
                      <a:pt x="677" y="146"/>
                      <a:pt x="675" y="146"/>
                      <a:pt x="676" y="147"/>
                    </a:cubicBezTo>
                    <a:cubicBezTo>
                      <a:pt x="676" y="148"/>
                      <a:pt x="677" y="148"/>
                      <a:pt x="676" y="149"/>
                    </a:cubicBezTo>
                    <a:cubicBezTo>
                      <a:pt x="675" y="149"/>
                      <a:pt x="674" y="150"/>
                      <a:pt x="675" y="151"/>
                    </a:cubicBezTo>
                    <a:cubicBezTo>
                      <a:pt x="675" y="151"/>
                      <a:pt x="669" y="153"/>
                      <a:pt x="669" y="154"/>
                    </a:cubicBezTo>
                    <a:cubicBezTo>
                      <a:pt x="667" y="155"/>
                      <a:pt x="666" y="157"/>
                      <a:pt x="664" y="158"/>
                    </a:cubicBezTo>
                    <a:cubicBezTo>
                      <a:pt x="662" y="160"/>
                      <a:pt x="660" y="161"/>
                      <a:pt x="658" y="163"/>
                    </a:cubicBezTo>
                    <a:cubicBezTo>
                      <a:pt x="654" y="166"/>
                      <a:pt x="651" y="173"/>
                      <a:pt x="646" y="173"/>
                    </a:cubicBezTo>
                    <a:cubicBezTo>
                      <a:pt x="645" y="173"/>
                      <a:pt x="641" y="174"/>
                      <a:pt x="641" y="175"/>
                    </a:cubicBezTo>
                    <a:cubicBezTo>
                      <a:pt x="641" y="178"/>
                      <a:pt x="641" y="179"/>
                      <a:pt x="638" y="181"/>
                    </a:cubicBezTo>
                    <a:cubicBezTo>
                      <a:pt x="634" y="184"/>
                      <a:pt x="634" y="190"/>
                      <a:pt x="635" y="195"/>
                    </a:cubicBezTo>
                    <a:cubicBezTo>
                      <a:pt x="636" y="200"/>
                      <a:pt x="635" y="206"/>
                      <a:pt x="638" y="210"/>
                    </a:cubicBezTo>
                    <a:cubicBezTo>
                      <a:pt x="639" y="212"/>
                      <a:pt x="639" y="215"/>
                      <a:pt x="639" y="217"/>
                    </a:cubicBezTo>
                    <a:cubicBezTo>
                      <a:pt x="639" y="217"/>
                      <a:pt x="639" y="219"/>
                      <a:pt x="640" y="219"/>
                    </a:cubicBezTo>
                    <a:cubicBezTo>
                      <a:pt x="641" y="219"/>
                      <a:pt x="639" y="222"/>
                      <a:pt x="640" y="222"/>
                    </a:cubicBezTo>
                    <a:cubicBezTo>
                      <a:pt x="640" y="222"/>
                      <a:pt x="645" y="218"/>
                      <a:pt x="645" y="217"/>
                    </a:cubicBezTo>
                    <a:cubicBezTo>
                      <a:pt x="647" y="215"/>
                      <a:pt x="648" y="213"/>
                      <a:pt x="649" y="210"/>
                    </a:cubicBezTo>
                    <a:cubicBezTo>
                      <a:pt x="650" y="208"/>
                      <a:pt x="654" y="206"/>
                      <a:pt x="655" y="206"/>
                    </a:cubicBezTo>
                    <a:cubicBezTo>
                      <a:pt x="658" y="208"/>
                      <a:pt x="655" y="202"/>
                      <a:pt x="656" y="201"/>
                    </a:cubicBezTo>
                    <a:cubicBezTo>
                      <a:pt x="658" y="198"/>
                      <a:pt x="659" y="197"/>
                      <a:pt x="662" y="197"/>
                    </a:cubicBezTo>
                    <a:cubicBezTo>
                      <a:pt x="665" y="197"/>
                      <a:pt x="669" y="197"/>
                      <a:pt x="667" y="194"/>
                    </a:cubicBezTo>
                    <a:cubicBezTo>
                      <a:pt x="664" y="191"/>
                      <a:pt x="666" y="188"/>
                      <a:pt x="669" y="186"/>
                    </a:cubicBezTo>
                    <a:cubicBezTo>
                      <a:pt x="670" y="185"/>
                      <a:pt x="670" y="187"/>
                      <a:pt x="671" y="187"/>
                    </a:cubicBezTo>
                    <a:cubicBezTo>
                      <a:pt x="673" y="187"/>
                      <a:pt x="673" y="184"/>
                      <a:pt x="673" y="183"/>
                    </a:cubicBezTo>
                    <a:cubicBezTo>
                      <a:pt x="671" y="181"/>
                      <a:pt x="669" y="180"/>
                      <a:pt x="671" y="177"/>
                    </a:cubicBezTo>
                    <a:cubicBezTo>
                      <a:pt x="671" y="177"/>
                      <a:pt x="674" y="176"/>
                      <a:pt x="673" y="175"/>
                    </a:cubicBezTo>
                    <a:cubicBezTo>
                      <a:pt x="672" y="175"/>
                      <a:pt x="671" y="173"/>
                      <a:pt x="670" y="173"/>
                    </a:cubicBezTo>
                    <a:cubicBezTo>
                      <a:pt x="669" y="173"/>
                      <a:pt x="670" y="174"/>
                      <a:pt x="669" y="174"/>
                    </a:cubicBezTo>
                    <a:cubicBezTo>
                      <a:pt x="667" y="174"/>
                      <a:pt x="666" y="173"/>
                      <a:pt x="667" y="171"/>
                    </a:cubicBezTo>
                    <a:cubicBezTo>
                      <a:pt x="668" y="169"/>
                      <a:pt x="670" y="168"/>
                      <a:pt x="672" y="165"/>
                    </a:cubicBezTo>
                    <a:cubicBezTo>
                      <a:pt x="673" y="163"/>
                      <a:pt x="673" y="160"/>
                      <a:pt x="676" y="158"/>
                    </a:cubicBezTo>
                    <a:cubicBezTo>
                      <a:pt x="677" y="157"/>
                      <a:pt x="677" y="159"/>
                      <a:pt x="677" y="159"/>
                    </a:cubicBezTo>
                    <a:cubicBezTo>
                      <a:pt x="679" y="159"/>
                      <a:pt x="679" y="157"/>
                      <a:pt x="680" y="158"/>
                    </a:cubicBezTo>
                    <a:cubicBezTo>
                      <a:pt x="681" y="158"/>
                      <a:pt x="681" y="159"/>
                      <a:pt x="682" y="158"/>
                    </a:cubicBezTo>
                    <a:cubicBezTo>
                      <a:pt x="684" y="157"/>
                      <a:pt x="685" y="156"/>
                      <a:pt x="687" y="155"/>
                    </a:cubicBezTo>
                    <a:cubicBezTo>
                      <a:pt x="690" y="154"/>
                      <a:pt x="686" y="158"/>
                      <a:pt x="688" y="159"/>
                    </a:cubicBezTo>
                    <a:cubicBezTo>
                      <a:pt x="688" y="160"/>
                      <a:pt x="692" y="156"/>
                      <a:pt x="693" y="156"/>
                    </a:cubicBezTo>
                    <a:cubicBezTo>
                      <a:pt x="695" y="155"/>
                      <a:pt x="697" y="154"/>
                      <a:pt x="700" y="154"/>
                    </a:cubicBezTo>
                    <a:cubicBezTo>
                      <a:pt x="702" y="154"/>
                      <a:pt x="704" y="154"/>
                      <a:pt x="705" y="156"/>
                    </a:cubicBezTo>
                    <a:cubicBezTo>
                      <a:pt x="706" y="156"/>
                      <a:pt x="707" y="157"/>
                      <a:pt x="708" y="158"/>
                    </a:cubicBezTo>
                    <a:cubicBezTo>
                      <a:pt x="709" y="159"/>
                      <a:pt x="709" y="156"/>
                      <a:pt x="710" y="156"/>
                    </a:cubicBezTo>
                    <a:cubicBezTo>
                      <a:pt x="718" y="149"/>
                      <a:pt x="727" y="146"/>
                      <a:pt x="736" y="142"/>
                    </a:cubicBezTo>
                    <a:cubicBezTo>
                      <a:pt x="738" y="141"/>
                      <a:pt x="741" y="140"/>
                      <a:pt x="742" y="138"/>
                    </a:cubicBezTo>
                    <a:cubicBezTo>
                      <a:pt x="743" y="136"/>
                      <a:pt x="743" y="139"/>
                      <a:pt x="745" y="139"/>
                    </a:cubicBezTo>
                    <a:cubicBezTo>
                      <a:pt x="746" y="139"/>
                      <a:pt x="748" y="139"/>
                      <a:pt x="749" y="139"/>
                    </a:cubicBezTo>
                    <a:cubicBezTo>
                      <a:pt x="750" y="140"/>
                      <a:pt x="751" y="141"/>
                      <a:pt x="752" y="141"/>
                    </a:cubicBezTo>
                    <a:cubicBezTo>
                      <a:pt x="755" y="141"/>
                      <a:pt x="755" y="137"/>
                      <a:pt x="754" y="135"/>
                    </a:cubicBezTo>
                    <a:cubicBezTo>
                      <a:pt x="754" y="134"/>
                      <a:pt x="750" y="132"/>
                      <a:pt x="751" y="131"/>
                    </a:cubicBezTo>
                    <a:cubicBezTo>
                      <a:pt x="751" y="130"/>
                      <a:pt x="749" y="125"/>
                      <a:pt x="748" y="126"/>
                    </a:cubicBezTo>
                    <a:cubicBezTo>
                      <a:pt x="748" y="127"/>
                      <a:pt x="746" y="125"/>
                      <a:pt x="745" y="125"/>
                    </a:cubicBezTo>
                    <a:cubicBezTo>
                      <a:pt x="744" y="124"/>
                      <a:pt x="745" y="123"/>
                      <a:pt x="744" y="122"/>
                    </a:cubicBezTo>
                    <a:cubicBezTo>
                      <a:pt x="744" y="121"/>
                      <a:pt x="741" y="122"/>
                      <a:pt x="741" y="122"/>
                    </a:cubicBezTo>
                    <a:cubicBezTo>
                      <a:pt x="740" y="123"/>
                      <a:pt x="737" y="122"/>
                      <a:pt x="738" y="121"/>
                    </a:cubicBezTo>
                    <a:cubicBezTo>
                      <a:pt x="738" y="120"/>
                      <a:pt x="741" y="121"/>
                      <a:pt x="742" y="121"/>
                    </a:cubicBezTo>
                    <a:cubicBezTo>
                      <a:pt x="742" y="120"/>
                      <a:pt x="739" y="120"/>
                      <a:pt x="739" y="120"/>
                    </a:cubicBezTo>
                    <a:cubicBezTo>
                      <a:pt x="739" y="117"/>
                      <a:pt x="747" y="122"/>
                      <a:pt x="748" y="122"/>
                    </a:cubicBezTo>
                    <a:cubicBezTo>
                      <a:pt x="750" y="123"/>
                      <a:pt x="756" y="121"/>
                      <a:pt x="758" y="119"/>
                    </a:cubicBezTo>
                    <a:cubicBezTo>
                      <a:pt x="759" y="118"/>
                      <a:pt x="757" y="118"/>
                      <a:pt x="757" y="117"/>
                    </a:cubicBezTo>
                    <a:cubicBezTo>
                      <a:pt x="757" y="117"/>
                      <a:pt x="761" y="117"/>
                      <a:pt x="761" y="115"/>
                    </a:cubicBezTo>
                    <a:cubicBezTo>
                      <a:pt x="760" y="114"/>
                      <a:pt x="758" y="113"/>
                      <a:pt x="759" y="112"/>
                    </a:cubicBezTo>
                    <a:cubicBezTo>
                      <a:pt x="759" y="111"/>
                      <a:pt x="761" y="109"/>
                      <a:pt x="761" y="109"/>
                    </a:cubicBezTo>
                    <a:cubicBezTo>
                      <a:pt x="762" y="109"/>
                      <a:pt x="766" y="110"/>
                      <a:pt x="766" y="109"/>
                    </a:cubicBezTo>
                    <a:cubicBezTo>
                      <a:pt x="765" y="110"/>
                      <a:pt x="762" y="111"/>
                      <a:pt x="763" y="112"/>
                    </a:cubicBezTo>
                    <a:cubicBezTo>
                      <a:pt x="764" y="113"/>
                      <a:pt x="765" y="114"/>
                      <a:pt x="765" y="114"/>
                    </a:cubicBezTo>
                    <a:cubicBezTo>
                      <a:pt x="765" y="115"/>
                      <a:pt x="764" y="116"/>
                      <a:pt x="765" y="116"/>
                    </a:cubicBezTo>
                    <a:cubicBezTo>
                      <a:pt x="767" y="116"/>
                      <a:pt x="769" y="115"/>
                      <a:pt x="771" y="115"/>
                    </a:cubicBezTo>
                    <a:cubicBezTo>
                      <a:pt x="773" y="115"/>
                      <a:pt x="775" y="115"/>
                      <a:pt x="777" y="116"/>
                    </a:cubicBezTo>
                    <a:cubicBezTo>
                      <a:pt x="778" y="117"/>
                      <a:pt x="778" y="117"/>
                      <a:pt x="778" y="119"/>
                    </a:cubicBezTo>
                    <a:cubicBezTo>
                      <a:pt x="778" y="120"/>
                      <a:pt x="782" y="121"/>
                      <a:pt x="783" y="121"/>
                    </a:cubicBezTo>
                    <a:cubicBezTo>
                      <a:pt x="784" y="122"/>
                      <a:pt x="790" y="126"/>
                      <a:pt x="791" y="124"/>
                    </a:cubicBezTo>
                    <a:cubicBezTo>
                      <a:pt x="790" y="127"/>
                      <a:pt x="796" y="124"/>
                      <a:pt x="796" y="124"/>
                    </a:cubicBezTo>
                    <a:cubicBezTo>
                      <a:pt x="796" y="123"/>
                      <a:pt x="792" y="123"/>
                      <a:pt x="793" y="122"/>
                    </a:cubicBezTo>
                    <a:cubicBezTo>
                      <a:pt x="793" y="120"/>
                      <a:pt x="796" y="122"/>
                      <a:pt x="796" y="122"/>
                    </a:cubicBezTo>
                    <a:cubicBezTo>
                      <a:pt x="796" y="120"/>
                      <a:pt x="795" y="122"/>
                      <a:pt x="796" y="119"/>
                    </a:cubicBezTo>
                    <a:cubicBezTo>
                      <a:pt x="796" y="118"/>
                      <a:pt x="796" y="117"/>
                      <a:pt x="796" y="116"/>
                    </a:cubicBezTo>
                    <a:cubicBezTo>
                      <a:pt x="795" y="115"/>
                      <a:pt x="794" y="115"/>
                      <a:pt x="794" y="114"/>
                    </a:cubicBezTo>
                    <a:cubicBezTo>
                      <a:pt x="794" y="114"/>
                      <a:pt x="801" y="116"/>
                      <a:pt x="802" y="115"/>
                    </a:cubicBezTo>
                    <a:cubicBezTo>
                      <a:pt x="802" y="115"/>
                      <a:pt x="801" y="114"/>
                      <a:pt x="800" y="114"/>
                    </a:cubicBezTo>
                    <a:cubicBezTo>
                      <a:pt x="801" y="114"/>
                      <a:pt x="804" y="115"/>
                      <a:pt x="805" y="114"/>
                    </a:cubicBezTo>
                    <a:cubicBezTo>
                      <a:pt x="805" y="113"/>
                      <a:pt x="805" y="112"/>
                      <a:pt x="806" y="111"/>
                    </a:cubicBezTo>
                    <a:cubicBezTo>
                      <a:pt x="806" y="111"/>
                      <a:pt x="809" y="111"/>
                      <a:pt x="809" y="111"/>
                    </a:cubicBezTo>
                    <a:cubicBezTo>
                      <a:pt x="809" y="111"/>
                      <a:pt x="808" y="111"/>
                      <a:pt x="808" y="111"/>
                    </a:cubicBezTo>
                    <a:cubicBezTo>
                      <a:pt x="807" y="110"/>
                      <a:pt x="810" y="111"/>
                      <a:pt x="808" y="111"/>
                    </a:cubicBezTo>
                    <a:close/>
                    <a:moveTo>
                      <a:pt x="405" y="192"/>
                    </a:moveTo>
                    <a:cubicBezTo>
                      <a:pt x="404" y="195"/>
                      <a:pt x="404" y="198"/>
                      <a:pt x="403" y="201"/>
                    </a:cubicBezTo>
                    <a:cubicBezTo>
                      <a:pt x="402" y="203"/>
                      <a:pt x="399" y="202"/>
                      <a:pt x="399" y="204"/>
                    </a:cubicBezTo>
                    <a:cubicBezTo>
                      <a:pt x="399" y="204"/>
                      <a:pt x="401" y="204"/>
                      <a:pt x="402" y="204"/>
                    </a:cubicBezTo>
                    <a:cubicBezTo>
                      <a:pt x="402" y="204"/>
                      <a:pt x="393" y="210"/>
                      <a:pt x="392" y="210"/>
                    </a:cubicBezTo>
                    <a:cubicBezTo>
                      <a:pt x="391" y="211"/>
                      <a:pt x="390" y="212"/>
                      <a:pt x="388" y="212"/>
                    </a:cubicBezTo>
                    <a:cubicBezTo>
                      <a:pt x="387" y="213"/>
                      <a:pt x="386" y="215"/>
                      <a:pt x="385" y="216"/>
                    </a:cubicBezTo>
                    <a:cubicBezTo>
                      <a:pt x="384" y="217"/>
                      <a:pt x="377" y="219"/>
                      <a:pt x="376" y="217"/>
                    </a:cubicBezTo>
                    <a:cubicBezTo>
                      <a:pt x="376" y="216"/>
                      <a:pt x="383" y="214"/>
                      <a:pt x="384" y="213"/>
                    </a:cubicBezTo>
                    <a:cubicBezTo>
                      <a:pt x="387" y="211"/>
                      <a:pt x="390" y="208"/>
                      <a:pt x="393" y="206"/>
                    </a:cubicBezTo>
                    <a:cubicBezTo>
                      <a:pt x="395" y="205"/>
                      <a:pt x="395" y="202"/>
                      <a:pt x="397" y="201"/>
                    </a:cubicBezTo>
                    <a:cubicBezTo>
                      <a:pt x="399" y="198"/>
                      <a:pt x="401" y="195"/>
                      <a:pt x="402" y="192"/>
                    </a:cubicBezTo>
                    <a:cubicBezTo>
                      <a:pt x="402" y="190"/>
                      <a:pt x="402" y="190"/>
                      <a:pt x="404" y="189"/>
                    </a:cubicBezTo>
                    <a:cubicBezTo>
                      <a:pt x="406" y="188"/>
                      <a:pt x="405" y="191"/>
                      <a:pt x="405" y="192"/>
                    </a:cubicBezTo>
                    <a:cubicBezTo>
                      <a:pt x="404" y="193"/>
                      <a:pt x="405" y="190"/>
                      <a:pt x="405" y="19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19" name="Freeform 721">
                <a:extLst>
                  <a:ext uri="{FF2B5EF4-FFF2-40B4-BE49-F238E27FC236}">
                    <a16:creationId xmlns:a16="http://schemas.microsoft.com/office/drawing/2014/main" id="{A8032B63-CDC6-374A-9C3E-BF3D514FB8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93736" y="6226632"/>
                <a:ext cx="140126" cy="299443"/>
              </a:xfrm>
              <a:custGeom>
                <a:avLst/>
                <a:gdLst>
                  <a:gd name="T0" fmla="*/ 13 w 15"/>
                  <a:gd name="T1" fmla="*/ 26 h 32"/>
                  <a:gd name="T2" fmla="*/ 10 w 15"/>
                  <a:gd name="T3" fmla="*/ 13 h 32"/>
                  <a:gd name="T4" fmla="*/ 9 w 15"/>
                  <a:gd name="T5" fmla="*/ 4 h 32"/>
                  <a:gd name="T6" fmla="*/ 9 w 15"/>
                  <a:gd name="T7" fmla="*/ 1 h 32"/>
                  <a:gd name="T8" fmla="*/ 6 w 15"/>
                  <a:gd name="T9" fmla="*/ 0 h 32"/>
                  <a:gd name="T10" fmla="*/ 7 w 15"/>
                  <a:gd name="T11" fmla="*/ 3 h 32"/>
                  <a:gd name="T12" fmla="*/ 6 w 15"/>
                  <a:gd name="T13" fmla="*/ 5 h 32"/>
                  <a:gd name="T14" fmla="*/ 4 w 15"/>
                  <a:gd name="T15" fmla="*/ 7 h 32"/>
                  <a:gd name="T16" fmla="*/ 4 w 15"/>
                  <a:gd name="T17" fmla="*/ 9 h 32"/>
                  <a:gd name="T18" fmla="*/ 2 w 15"/>
                  <a:gd name="T19" fmla="*/ 14 h 32"/>
                  <a:gd name="T20" fmla="*/ 5 w 15"/>
                  <a:gd name="T21" fmla="*/ 20 h 32"/>
                  <a:gd name="T22" fmla="*/ 6 w 15"/>
                  <a:gd name="T23" fmla="*/ 32 h 32"/>
                  <a:gd name="T24" fmla="*/ 15 w 15"/>
                  <a:gd name="T25" fmla="*/ 32 h 32"/>
                  <a:gd name="T26" fmla="*/ 13 w 15"/>
                  <a:gd name="T27" fmla="*/ 26 h 32"/>
                  <a:gd name="T28" fmla="*/ 13 w 15"/>
                  <a:gd name="T29" fmla="*/ 2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32">
                    <a:moveTo>
                      <a:pt x="13" y="26"/>
                    </a:moveTo>
                    <a:cubicBezTo>
                      <a:pt x="13" y="22"/>
                      <a:pt x="9" y="17"/>
                      <a:pt x="10" y="13"/>
                    </a:cubicBezTo>
                    <a:cubicBezTo>
                      <a:pt x="11" y="10"/>
                      <a:pt x="10" y="7"/>
                      <a:pt x="9" y="4"/>
                    </a:cubicBezTo>
                    <a:cubicBezTo>
                      <a:pt x="9" y="3"/>
                      <a:pt x="9" y="2"/>
                      <a:pt x="9" y="1"/>
                    </a:cubicBezTo>
                    <a:cubicBezTo>
                      <a:pt x="9" y="0"/>
                      <a:pt x="6" y="0"/>
                      <a:pt x="6" y="0"/>
                    </a:cubicBezTo>
                    <a:cubicBezTo>
                      <a:pt x="6" y="1"/>
                      <a:pt x="7" y="2"/>
                      <a:pt x="7" y="3"/>
                    </a:cubicBezTo>
                    <a:cubicBezTo>
                      <a:pt x="8" y="4"/>
                      <a:pt x="7" y="5"/>
                      <a:pt x="6" y="5"/>
                    </a:cubicBezTo>
                    <a:cubicBezTo>
                      <a:pt x="5" y="6"/>
                      <a:pt x="4" y="5"/>
                      <a:pt x="4" y="7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3" y="11"/>
                      <a:pt x="3" y="13"/>
                      <a:pt x="2" y="14"/>
                    </a:cubicBezTo>
                    <a:cubicBezTo>
                      <a:pt x="0" y="15"/>
                      <a:pt x="4" y="18"/>
                      <a:pt x="5" y="20"/>
                    </a:cubicBezTo>
                    <a:cubicBezTo>
                      <a:pt x="6" y="22"/>
                      <a:pt x="4" y="32"/>
                      <a:pt x="6" y="32"/>
                    </a:cubicBezTo>
                    <a:cubicBezTo>
                      <a:pt x="9" y="32"/>
                      <a:pt x="12" y="32"/>
                      <a:pt x="15" y="32"/>
                    </a:cubicBezTo>
                    <a:cubicBezTo>
                      <a:pt x="15" y="30"/>
                      <a:pt x="14" y="28"/>
                      <a:pt x="13" y="26"/>
                    </a:cubicBezTo>
                    <a:cubicBezTo>
                      <a:pt x="13" y="24"/>
                      <a:pt x="13" y="27"/>
                      <a:pt x="13" y="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20" name="Freeform 722">
                <a:extLst>
                  <a:ext uri="{FF2B5EF4-FFF2-40B4-BE49-F238E27FC236}">
                    <a16:creationId xmlns:a16="http://schemas.microsoft.com/office/drawing/2014/main" id="{973DB17C-5860-BA46-A0A6-4B78A9BA1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399" y="6516515"/>
                <a:ext cx="140126" cy="216615"/>
              </a:xfrm>
              <a:custGeom>
                <a:avLst/>
                <a:gdLst>
                  <a:gd name="T0" fmla="*/ 12 w 15"/>
                  <a:gd name="T1" fmla="*/ 1 h 23"/>
                  <a:gd name="T2" fmla="*/ 7 w 15"/>
                  <a:gd name="T3" fmla="*/ 1 h 23"/>
                  <a:gd name="T4" fmla="*/ 2 w 15"/>
                  <a:gd name="T5" fmla="*/ 2 h 23"/>
                  <a:gd name="T6" fmla="*/ 1 w 15"/>
                  <a:gd name="T7" fmla="*/ 7 h 23"/>
                  <a:gd name="T8" fmla="*/ 2 w 15"/>
                  <a:gd name="T9" fmla="*/ 11 h 23"/>
                  <a:gd name="T10" fmla="*/ 1 w 15"/>
                  <a:gd name="T11" fmla="*/ 23 h 23"/>
                  <a:gd name="T12" fmla="*/ 4 w 15"/>
                  <a:gd name="T13" fmla="*/ 20 h 23"/>
                  <a:gd name="T14" fmla="*/ 7 w 15"/>
                  <a:gd name="T15" fmla="*/ 20 h 23"/>
                  <a:gd name="T16" fmla="*/ 9 w 15"/>
                  <a:gd name="T17" fmla="*/ 23 h 23"/>
                  <a:gd name="T18" fmla="*/ 9 w 15"/>
                  <a:gd name="T19" fmla="*/ 20 h 23"/>
                  <a:gd name="T20" fmla="*/ 6 w 15"/>
                  <a:gd name="T21" fmla="*/ 16 h 23"/>
                  <a:gd name="T22" fmla="*/ 4 w 15"/>
                  <a:gd name="T23" fmla="*/ 7 h 23"/>
                  <a:gd name="T24" fmla="*/ 9 w 15"/>
                  <a:gd name="T25" fmla="*/ 3 h 23"/>
                  <a:gd name="T26" fmla="*/ 15 w 15"/>
                  <a:gd name="T27" fmla="*/ 6 h 23"/>
                  <a:gd name="T28" fmla="*/ 12 w 15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3">
                    <a:moveTo>
                      <a:pt x="12" y="1"/>
                    </a:moveTo>
                    <a:cubicBezTo>
                      <a:pt x="11" y="1"/>
                      <a:pt x="9" y="1"/>
                      <a:pt x="7" y="1"/>
                    </a:cubicBezTo>
                    <a:cubicBezTo>
                      <a:pt x="5" y="1"/>
                      <a:pt x="3" y="0"/>
                      <a:pt x="2" y="2"/>
                    </a:cubicBezTo>
                    <a:cubicBezTo>
                      <a:pt x="2" y="4"/>
                      <a:pt x="1" y="5"/>
                      <a:pt x="1" y="7"/>
                    </a:cubicBezTo>
                    <a:cubicBezTo>
                      <a:pt x="1" y="8"/>
                      <a:pt x="2" y="9"/>
                      <a:pt x="2" y="11"/>
                    </a:cubicBezTo>
                    <a:cubicBezTo>
                      <a:pt x="2" y="12"/>
                      <a:pt x="0" y="23"/>
                      <a:pt x="1" y="23"/>
                    </a:cubicBezTo>
                    <a:cubicBezTo>
                      <a:pt x="3" y="22"/>
                      <a:pt x="1" y="19"/>
                      <a:pt x="4" y="20"/>
                    </a:cubicBezTo>
                    <a:cubicBezTo>
                      <a:pt x="5" y="20"/>
                      <a:pt x="7" y="19"/>
                      <a:pt x="7" y="20"/>
                    </a:cubicBezTo>
                    <a:cubicBezTo>
                      <a:pt x="8" y="20"/>
                      <a:pt x="8" y="23"/>
                      <a:pt x="9" y="23"/>
                    </a:cubicBezTo>
                    <a:cubicBezTo>
                      <a:pt x="9" y="23"/>
                      <a:pt x="9" y="20"/>
                      <a:pt x="9" y="20"/>
                    </a:cubicBezTo>
                    <a:cubicBezTo>
                      <a:pt x="9" y="18"/>
                      <a:pt x="7" y="17"/>
                      <a:pt x="6" y="16"/>
                    </a:cubicBezTo>
                    <a:cubicBezTo>
                      <a:pt x="5" y="14"/>
                      <a:pt x="2" y="9"/>
                      <a:pt x="4" y="7"/>
                    </a:cubicBezTo>
                    <a:cubicBezTo>
                      <a:pt x="7" y="5"/>
                      <a:pt x="6" y="4"/>
                      <a:pt x="9" y="3"/>
                    </a:cubicBezTo>
                    <a:cubicBezTo>
                      <a:pt x="11" y="2"/>
                      <a:pt x="14" y="4"/>
                      <a:pt x="15" y="6"/>
                    </a:cubicBezTo>
                    <a:cubicBezTo>
                      <a:pt x="14" y="4"/>
                      <a:pt x="13" y="2"/>
                      <a:pt x="1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21" name="Freeform 723">
                <a:extLst>
                  <a:ext uri="{FF2B5EF4-FFF2-40B4-BE49-F238E27FC236}">
                    <a16:creationId xmlns:a16="http://schemas.microsoft.com/office/drawing/2014/main" id="{33335D2E-279C-6347-A060-738AAD465B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83549" y="7153631"/>
                <a:ext cx="197452" cy="235732"/>
              </a:xfrm>
              <a:custGeom>
                <a:avLst/>
                <a:gdLst>
                  <a:gd name="T0" fmla="*/ 5 w 21"/>
                  <a:gd name="T1" fmla="*/ 1 h 25"/>
                  <a:gd name="T2" fmla="*/ 4 w 21"/>
                  <a:gd name="T3" fmla="*/ 7 h 25"/>
                  <a:gd name="T4" fmla="*/ 1 w 21"/>
                  <a:gd name="T5" fmla="*/ 9 h 25"/>
                  <a:gd name="T6" fmla="*/ 3 w 21"/>
                  <a:gd name="T7" fmla="*/ 11 h 25"/>
                  <a:gd name="T8" fmla="*/ 2 w 21"/>
                  <a:gd name="T9" fmla="*/ 14 h 25"/>
                  <a:gd name="T10" fmla="*/ 3 w 21"/>
                  <a:gd name="T11" fmla="*/ 16 h 25"/>
                  <a:gd name="T12" fmla="*/ 1 w 21"/>
                  <a:gd name="T13" fmla="*/ 20 h 25"/>
                  <a:gd name="T14" fmla="*/ 3 w 21"/>
                  <a:gd name="T15" fmla="*/ 21 h 25"/>
                  <a:gd name="T16" fmla="*/ 0 w 21"/>
                  <a:gd name="T17" fmla="*/ 24 h 25"/>
                  <a:gd name="T18" fmla="*/ 2 w 21"/>
                  <a:gd name="T19" fmla="*/ 23 h 25"/>
                  <a:gd name="T20" fmla="*/ 3 w 21"/>
                  <a:gd name="T21" fmla="*/ 24 h 25"/>
                  <a:gd name="T22" fmla="*/ 6 w 21"/>
                  <a:gd name="T23" fmla="*/ 22 h 25"/>
                  <a:gd name="T24" fmla="*/ 8 w 21"/>
                  <a:gd name="T25" fmla="*/ 22 h 25"/>
                  <a:gd name="T26" fmla="*/ 9 w 21"/>
                  <a:gd name="T27" fmla="*/ 22 h 25"/>
                  <a:gd name="T28" fmla="*/ 12 w 21"/>
                  <a:gd name="T29" fmla="*/ 21 h 25"/>
                  <a:gd name="T30" fmla="*/ 14 w 21"/>
                  <a:gd name="T31" fmla="*/ 20 h 25"/>
                  <a:gd name="T32" fmla="*/ 17 w 21"/>
                  <a:gd name="T33" fmla="*/ 18 h 25"/>
                  <a:gd name="T34" fmla="*/ 20 w 21"/>
                  <a:gd name="T35" fmla="*/ 20 h 25"/>
                  <a:gd name="T36" fmla="*/ 19 w 21"/>
                  <a:gd name="T37" fmla="*/ 16 h 25"/>
                  <a:gd name="T38" fmla="*/ 17 w 21"/>
                  <a:gd name="T39" fmla="*/ 12 h 25"/>
                  <a:gd name="T40" fmla="*/ 12 w 21"/>
                  <a:gd name="T41" fmla="*/ 0 h 25"/>
                  <a:gd name="T42" fmla="*/ 5 w 21"/>
                  <a:gd name="T43" fmla="*/ 1 h 25"/>
                  <a:gd name="T44" fmla="*/ 5 w 21"/>
                  <a:gd name="T45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25">
                    <a:moveTo>
                      <a:pt x="5" y="1"/>
                    </a:moveTo>
                    <a:cubicBezTo>
                      <a:pt x="3" y="2"/>
                      <a:pt x="2" y="6"/>
                      <a:pt x="4" y="7"/>
                    </a:cubicBezTo>
                    <a:cubicBezTo>
                      <a:pt x="7" y="10"/>
                      <a:pt x="2" y="9"/>
                      <a:pt x="1" y="9"/>
                    </a:cubicBezTo>
                    <a:cubicBezTo>
                      <a:pt x="1" y="9"/>
                      <a:pt x="3" y="11"/>
                      <a:pt x="3" y="11"/>
                    </a:cubicBezTo>
                    <a:cubicBezTo>
                      <a:pt x="3" y="13"/>
                      <a:pt x="3" y="13"/>
                      <a:pt x="2" y="14"/>
                    </a:cubicBezTo>
                    <a:cubicBezTo>
                      <a:pt x="2" y="14"/>
                      <a:pt x="3" y="15"/>
                      <a:pt x="3" y="16"/>
                    </a:cubicBezTo>
                    <a:cubicBezTo>
                      <a:pt x="2" y="17"/>
                      <a:pt x="1" y="20"/>
                      <a:pt x="1" y="20"/>
                    </a:cubicBezTo>
                    <a:cubicBezTo>
                      <a:pt x="1" y="20"/>
                      <a:pt x="3" y="20"/>
                      <a:pt x="3" y="21"/>
                    </a:cubicBezTo>
                    <a:cubicBezTo>
                      <a:pt x="3" y="21"/>
                      <a:pt x="0" y="23"/>
                      <a:pt x="0" y="24"/>
                    </a:cubicBezTo>
                    <a:cubicBezTo>
                      <a:pt x="0" y="24"/>
                      <a:pt x="1" y="23"/>
                      <a:pt x="2" y="23"/>
                    </a:cubicBezTo>
                    <a:cubicBezTo>
                      <a:pt x="2" y="23"/>
                      <a:pt x="2" y="25"/>
                      <a:pt x="3" y="24"/>
                    </a:cubicBezTo>
                    <a:cubicBezTo>
                      <a:pt x="3" y="23"/>
                      <a:pt x="5" y="22"/>
                      <a:pt x="6" y="22"/>
                    </a:cubicBezTo>
                    <a:cubicBezTo>
                      <a:pt x="7" y="21"/>
                      <a:pt x="6" y="25"/>
                      <a:pt x="8" y="22"/>
                    </a:cubicBezTo>
                    <a:cubicBezTo>
                      <a:pt x="9" y="20"/>
                      <a:pt x="8" y="21"/>
                      <a:pt x="9" y="22"/>
                    </a:cubicBezTo>
                    <a:cubicBezTo>
                      <a:pt x="9" y="22"/>
                      <a:pt x="12" y="21"/>
                      <a:pt x="12" y="21"/>
                    </a:cubicBezTo>
                    <a:cubicBezTo>
                      <a:pt x="14" y="21"/>
                      <a:pt x="13" y="20"/>
                      <a:pt x="14" y="20"/>
                    </a:cubicBezTo>
                    <a:cubicBezTo>
                      <a:pt x="16" y="20"/>
                      <a:pt x="16" y="19"/>
                      <a:pt x="17" y="18"/>
                    </a:cubicBezTo>
                    <a:cubicBezTo>
                      <a:pt x="18" y="16"/>
                      <a:pt x="19" y="19"/>
                      <a:pt x="20" y="20"/>
                    </a:cubicBezTo>
                    <a:cubicBezTo>
                      <a:pt x="21" y="20"/>
                      <a:pt x="19" y="16"/>
                      <a:pt x="19" y="16"/>
                    </a:cubicBezTo>
                    <a:cubicBezTo>
                      <a:pt x="18" y="15"/>
                      <a:pt x="17" y="14"/>
                      <a:pt x="17" y="12"/>
                    </a:cubicBezTo>
                    <a:cubicBezTo>
                      <a:pt x="17" y="7"/>
                      <a:pt x="14" y="4"/>
                      <a:pt x="12" y="0"/>
                    </a:cubicBezTo>
                    <a:cubicBezTo>
                      <a:pt x="10" y="2"/>
                      <a:pt x="8" y="1"/>
                      <a:pt x="5" y="1"/>
                    </a:cubicBezTo>
                    <a:cubicBezTo>
                      <a:pt x="5" y="2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22" name="Freeform 724">
                <a:extLst>
                  <a:ext uri="{FF2B5EF4-FFF2-40B4-BE49-F238E27FC236}">
                    <a16:creationId xmlns:a16="http://schemas.microsoft.com/office/drawing/2014/main" id="{868FEFDB-F670-A249-AEC6-ED011EC7C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0750" y="6901969"/>
                <a:ext cx="299363" cy="289888"/>
              </a:xfrm>
              <a:custGeom>
                <a:avLst/>
                <a:gdLst>
                  <a:gd name="T0" fmla="*/ 32 w 32"/>
                  <a:gd name="T1" fmla="*/ 3 h 31"/>
                  <a:gd name="T2" fmla="*/ 29 w 32"/>
                  <a:gd name="T3" fmla="*/ 1 h 31"/>
                  <a:gd name="T4" fmla="*/ 27 w 32"/>
                  <a:gd name="T5" fmla="*/ 4 h 31"/>
                  <a:gd name="T6" fmla="*/ 25 w 32"/>
                  <a:gd name="T7" fmla="*/ 5 h 31"/>
                  <a:gd name="T8" fmla="*/ 20 w 32"/>
                  <a:gd name="T9" fmla="*/ 6 h 31"/>
                  <a:gd name="T10" fmla="*/ 20 w 32"/>
                  <a:gd name="T11" fmla="*/ 10 h 31"/>
                  <a:gd name="T12" fmla="*/ 13 w 32"/>
                  <a:gd name="T13" fmla="*/ 9 h 31"/>
                  <a:gd name="T14" fmla="*/ 10 w 32"/>
                  <a:gd name="T15" fmla="*/ 12 h 31"/>
                  <a:gd name="T16" fmla="*/ 0 w 32"/>
                  <a:gd name="T17" fmla="*/ 19 h 31"/>
                  <a:gd name="T18" fmla="*/ 6 w 32"/>
                  <a:gd name="T19" fmla="*/ 21 h 31"/>
                  <a:gd name="T20" fmla="*/ 5 w 32"/>
                  <a:gd name="T21" fmla="*/ 24 h 31"/>
                  <a:gd name="T22" fmla="*/ 6 w 32"/>
                  <a:gd name="T23" fmla="*/ 26 h 31"/>
                  <a:gd name="T24" fmla="*/ 3 w 32"/>
                  <a:gd name="T25" fmla="*/ 29 h 31"/>
                  <a:gd name="T26" fmla="*/ 5 w 32"/>
                  <a:gd name="T27" fmla="*/ 30 h 31"/>
                  <a:gd name="T28" fmla="*/ 5 w 32"/>
                  <a:gd name="T29" fmla="*/ 31 h 31"/>
                  <a:gd name="T30" fmla="*/ 9 w 32"/>
                  <a:gd name="T31" fmla="*/ 31 h 31"/>
                  <a:gd name="T32" fmla="*/ 12 w 32"/>
                  <a:gd name="T33" fmla="*/ 31 h 31"/>
                  <a:gd name="T34" fmla="*/ 14 w 32"/>
                  <a:gd name="T35" fmla="*/ 28 h 31"/>
                  <a:gd name="T36" fmla="*/ 21 w 32"/>
                  <a:gd name="T37" fmla="*/ 27 h 31"/>
                  <a:gd name="T38" fmla="*/ 16 w 32"/>
                  <a:gd name="T39" fmla="*/ 22 h 31"/>
                  <a:gd name="T40" fmla="*/ 20 w 32"/>
                  <a:gd name="T41" fmla="*/ 19 h 31"/>
                  <a:gd name="T42" fmla="*/ 27 w 32"/>
                  <a:gd name="T43" fmla="*/ 14 h 31"/>
                  <a:gd name="T44" fmla="*/ 27 w 32"/>
                  <a:gd name="T45" fmla="*/ 8 h 31"/>
                  <a:gd name="T46" fmla="*/ 32 w 32"/>
                  <a:gd name="T47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" h="31">
                    <a:moveTo>
                      <a:pt x="32" y="3"/>
                    </a:moveTo>
                    <a:cubicBezTo>
                      <a:pt x="31" y="2"/>
                      <a:pt x="30" y="0"/>
                      <a:pt x="29" y="1"/>
                    </a:cubicBezTo>
                    <a:cubicBezTo>
                      <a:pt x="28" y="1"/>
                      <a:pt x="28" y="3"/>
                      <a:pt x="27" y="4"/>
                    </a:cubicBezTo>
                    <a:cubicBezTo>
                      <a:pt x="27" y="4"/>
                      <a:pt x="26" y="3"/>
                      <a:pt x="25" y="5"/>
                    </a:cubicBezTo>
                    <a:cubicBezTo>
                      <a:pt x="24" y="6"/>
                      <a:pt x="22" y="6"/>
                      <a:pt x="20" y="6"/>
                    </a:cubicBezTo>
                    <a:cubicBezTo>
                      <a:pt x="18" y="7"/>
                      <a:pt x="22" y="9"/>
                      <a:pt x="20" y="10"/>
                    </a:cubicBezTo>
                    <a:cubicBezTo>
                      <a:pt x="17" y="11"/>
                      <a:pt x="16" y="9"/>
                      <a:pt x="13" y="9"/>
                    </a:cubicBezTo>
                    <a:cubicBezTo>
                      <a:pt x="12" y="8"/>
                      <a:pt x="10" y="11"/>
                      <a:pt x="10" y="12"/>
                    </a:cubicBezTo>
                    <a:cubicBezTo>
                      <a:pt x="7" y="15"/>
                      <a:pt x="1" y="15"/>
                      <a:pt x="0" y="19"/>
                    </a:cubicBezTo>
                    <a:cubicBezTo>
                      <a:pt x="0" y="19"/>
                      <a:pt x="6" y="21"/>
                      <a:pt x="6" y="21"/>
                    </a:cubicBezTo>
                    <a:cubicBezTo>
                      <a:pt x="6" y="22"/>
                      <a:pt x="5" y="24"/>
                      <a:pt x="5" y="24"/>
                    </a:cubicBezTo>
                    <a:cubicBezTo>
                      <a:pt x="5" y="26"/>
                      <a:pt x="6" y="25"/>
                      <a:pt x="6" y="26"/>
                    </a:cubicBezTo>
                    <a:cubicBezTo>
                      <a:pt x="6" y="25"/>
                      <a:pt x="2" y="28"/>
                      <a:pt x="3" y="29"/>
                    </a:cubicBezTo>
                    <a:cubicBezTo>
                      <a:pt x="3" y="29"/>
                      <a:pt x="5" y="30"/>
                      <a:pt x="5" y="30"/>
                    </a:cubicBezTo>
                    <a:cubicBezTo>
                      <a:pt x="6" y="30"/>
                      <a:pt x="5" y="30"/>
                      <a:pt x="5" y="31"/>
                    </a:cubicBezTo>
                    <a:cubicBezTo>
                      <a:pt x="5" y="30"/>
                      <a:pt x="9" y="30"/>
                      <a:pt x="9" y="31"/>
                    </a:cubicBezTo>
                    <a:cubicBezTo>
                      <a:pt x="10" y="31"/>
                      <a:pt x="11" y="31"/>
                      <a:pt x="12" y="31"/>
                    </a:cubicBezTo>
                    <a:cubicBezTo>
                      <a:pt x="12" y="31"/>
                      <a:pt x="13" y="29"/>
                      <a:pt x="14" y="28"/>
                    </a:cubicBezTo>
                    <a:cubicBezTo>
                      <a:pt x="17" y="28"/>
                      <a:pt x="19" y="29"/>
                      <a:pt x="21" y="27"/>
                    </a:cubicBezTo>
                    <a:cubicBezTo>
                      <a:pt x="21" y="25"/>
                      <a:pt x="16" y="23"/>
                      <a:pt x="16" y="22"/>
                    </a:cubicBezTo>
                    <a:cubicBezTo>
                      <a:pt x="17" y="21"/>
                      <a:pt x="18" y="20"/>
                      <a:pt x="20" y="19"/>
                    </a:cubicBezTo>
                    <a:cubicBezTo>
                      <a:pt x="22" y="17"/>
                      <a:pt x="24" y="15"/>
                      <a:pt x="27" y="14"/>
                    </a:cubicBezTo>
                    <a:cubicBezTo>
                      <a:pt x="29" y="12"/>
                      <a:pt x="26" y="9"/>
                      <a:pt x="27" y="8"/>
                    </a:cubicBezTo>
                    <a:cubicBezTo>
                      <a:pt x="29" y="6"/>
                      <a:pt x="30" y="4"/>
                      <a:pt x="3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23" name="Freeform 725">
                <a:extLst>
                  <a:ext uri="{FF2B5EF4-FFF2-40B4-BE49-F238E27FC236}">
                    <a16:creationId xmlns:a16="http://schemas.microsoft.com/office/drawing/2014/main" id="{75CB34F8-D2F8-914D-A2FA-6FD0928FC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9692" y="6162919"/>
                <a:ext cx="222931" cy="232544"/>
              </a:xfrm>
              <a:custGeom>
                <a:avLst/>
                <a:gdLst>
                  <a:gd name="T0" fmla="*/ 21 w 24"/>
                  <a:gd name="T1" fmla="*/ 8 h 25"/>
                  <a:gd name="T2" fmla="*/ 18 w 24"/>
                  <a:gd name="T3" fmla="*/ 5 h 25"/>
                  <a:gd name="T4" fmla="*/ 15 w 24"/>
                  <a:gd name="T5" fmla="*/ 6 h 25"/>
                  <a:gd name="T6" fmla="*/ 16 w 24"/>
                  <a:gd name="T7" fmla="*/ 1 h 25"/>
                  <a:gd name="T8" fmla="*/ 10 w 24"/>
                  <a:gd name="T9" fmla="*/ 1 h 25"/>
                  <a:gd name="T10" fmla="*/ 10 w 24"/>
                  <a:gd name="T11" fmla="*/ 2 h 25"/>
                  <a:gd name="T12" fmla="*/ 9 w 24"/>
                  <a:gd name="T13" fmla="*/ 3 h 25"/>
                  <a:gd name="T14" fmla="*/ 11 w 24"/>
                  <a:gd name="T15" fmla="*/ 4 h 25"/>
                  <a:gd name="T16" fmla="*/ 9 w 24"/>
                  <a:gd name="T17" fmla="*/ 5 h 25"/>
                  <a:gd name="T18" fmla="*/ 2 w 24"/>
                  <a:gd name="T19" fmla="*/ 6 h 25"/>
                  <a:gd name="T20" fmla="*/ 3 w 24"/>
                  <a:gd name="T21" fmla="*/ 7 h 25"/>
                  <a:gd name="T22" fmla="*/ 2 w 24"/>
                  <a:gd name="T23" fmla="*/ 8 h 25"/>
                  <a:gd name="T24" fmla="*/ 2 w 24"/>
                  <a:gd name="T25" fmla="*/ 8 h 25"/>
                  <a:gd name="T26" fmla="*/ 1 w 24"/>
                  <a:gd name="T27" fmla="*/ 8 h 25"/>
                  <a:gd name="T28" fmla="*/ 3 w 24"/>
                  <a:gd name="T29" fmla="*/ 10 h 25"/>
                  <a:gd name="T30" fmla="*/ 6 w 24"/>
                  <a:gd name="T31" fmla="*/ 13 h 25"/>
                  <a:gd name="T32" fmla="*/ 5 w 24"/>
                  <a:gd name="T33" fmla="*/ 17 h 25"/>
                  <a:gd name="T34" fmla="*/ 1 w 24"/>
                  <a:gd name="T35" fmla="*/ 20 h 25"/>
                  <a:gd name="T36" fmla="*/ 3 w 24"/>
                  <a:gd name="T37" fmla="*/ 20 h 25"/>
                  <a:gd name="T38" fmla="*/ 0 w 24"/>
                  <a:gd name="T39" fmla="*/ 22 h 25"/>
                  <a:gd name="T40" fmla="*/ 3 w 24"/>
                  <a:gd name="T41" fmla="*/ 21 h 25"/>
                  <a:gd name="T42" fmla="*/ 2 w 24"/>
                  <a:gd name="T43" fmla="*/ 24 h 25"/>
                  <a:gd name="T44" fmla="*/ 4 w 24"/>
                  <a:gd name="T45" fmla="*/ 23 h 25"/>
                  <a:gd name="T46" fmla="*/ 4 w 24"/>
                  <a:gd name="T47" fmla="*/ 25 h 25"/>
                  <a:gd name="T48" fmla="*/ 8 w 24"/>
                  <a:gd name="T49" fmla="*/ 24 h 25"/>
                  <a:gd name="T50" fmla="*/ 17 w 24"/>
                  <a:gd name="T51" fmla="*/ 20 h 25"/>
                  <a:gd name="T52" fmla="*/ 22 w 24"/>
                  <a:gd name="T53" fmla="*/ 16 h 25"/>
                  <a:gd name="T54" fmla="*/ 21 w 24"/>
                  <a:gd name="T55" fmla="*/ 8 h 25"/>
                  <a:gd name="T56" fmla="*/ 21 w 24"/>
                  <a:gd name="T57" fmla="*/ 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5">
                    <a:moveTo>
                      <a:pt x="21" y="8"/>
                    </a:moveTo>
                    <a:cubicBezTo>
                      <a:pt x="20" y="8"/>
                      <a:pt x="19" y="5"/>
                      <a:pt x="18" y="5"/>
                    </a:cubicBezTo>
                    <a:cubicBezTo>
                      <a:pt x="16" y="6"/>
                      <a:pt x="17" y="7"/>
                      <a:pt x="15" y="6"/>
                    </a:cubicBezTo>
                    <a:cubicBezTo>
                      <a:pt x="11" y="5"/>
                      <a:pt x="15" y="3"/>
                      <a:pt x="16" y="1"/>
                    </a:cubicBezTo>
                    <a:cubicBezTo>
                      <a:pt x="14" y="1"/>
                      <a:pt x="11" y="0"/>
                      <a:pt x="10" y="1"/>
                    </a:cubicBezTo>
                    <a:cubicBezTo>
                      <a:pt x="10" y="1"/>
                      <a:pt x="12" y="1"/>
                      <a:pt x="10" y="2"/>
                    </a:cubicBezTo>
                    <a:cubicBezTo>
                      <a:pt x="10" y="2"/>
                      <a:pt x="8" y="3"/>
                      <a:pt x="9" y="3"/>
                    </a:cubicBezTo>
                    <a:cubicBezTo>
                      <a:pt x="9" y="4"/>
                      <a:pt x="11" y="3"/>
                      <a:pt x="11" y="4"/>
                    </a:cubicBezTo>
                    <a:cubicBezTo>
                      <a:pt x="12" y="5"/>
                      <a:pt x="9" y="5"/>
                      <a:pt x="9" y="5"/>
                    </a:cubicBezTo>
                    <a:cubicBezTo>
                      <a:pt x="7" y="6"/>
                      <a:pt x="3" y="5"/>
                      <a:pt x="2" y="6"/>
                    </a:cubicBezTo>
                    <a:cubicBezTo>
                      <a:pt x="2" y="6"/>
                      <a:pt x="3" y="6"/>
                      <a:pt x="3" y="7"/>
                    </a:cubicBezTo>
                    <a:cubicBezTo>
                      <a:pt x="3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1" y="8"/>
                      <a:pt x="1" y="8"/>
                    </a:cubicBezTo>
                    <a:cubicBezTo>
                      <a:pt x="1" y="9"/>
                      <a:pt x="5" y="9"/>
                      <a:pt x="3" y="10"/>
                    </a:cubicBezTo>
                    <a:cubicBezTo>
                      <a:pt x="0" y="12"/>
                      <a:pt x="4" y="13"/>
                      <a:pt x="6" y="13"/>
                    </a:cubicBezTo>
                    <a:cubicBezTo>
                      <a:pt x="7" y="13"/>
                      <a:pt x="5" y="16"/>
                      <a:pt x="5" y="17"/>
                    </a:cubicBezTo>
                    <a:cubicBezTo>
                      <a:pt x="4" y="17"/>
                      <a:pt x="2" y="21"/>
                      <a:pt x="1" y="20"/>
                    </a:cubicBezTo>
                    <a:cubicBezTo>
                      <a:pt x="1" y="20"/>
                      <a:pt x="3" y="20"/>
                      <a:pt x="3" y="20"/>
                    </a:cubicBezTo>
                    <a:cubicBezTo>
                      <a:pt x="2" y="21"/>
                      <a:pt x="1" y="20"/>
                      <a:pt x="0" y="22"/>
                    </a:cubicBezTo>
                    <a:cubicBezTo>
                      <a:pt x="0" y="22"/>
                      <a:pt x="3" y="21"/>
                      <a:pt x="3" y="21"/>
                    </a:cubicBezTo>
                    <a:cubicBezTo>
                      <a:pt x="3" y="21"/>
                      <a:pt x="2" y="23"/>
                      <a:pt x="2" y="24"/>
                    </a:cubicBezTo>
                    <a:cubicBezTo>
                      <a:pt x="2" y="24"/>
                      <a:pt x="4" y="23"/>
                      <a:pt x="4" y="23"/>
                    </a:cubicBezTo>
                    <a:cubicBezTo>
                      <a:pt x="4" y="23"/>
                      <a:pt x="4" y="24"/>
                      <a:pt x="4" y="25"/>
                    </a:cubicBezTo>
                    <a:cubicBezTo>
                      <a:pt x="5" y="25"/>
                      <a:pt x="7" y="24"/>
                      <a:pt x="8" y="24"/>
                    </a:cubicBezTo>
                    <a:cubicBezTo>
                      <a:pt x="11" y="23"/>
                      <a:pt x="14" y="20"/>
                      <a:pt x="17" y="20"/>
                    </a:cubicBezTo>
                    <a:cubicBezTo>
                      <a:pt x="21" y="20"/>
                      <a:pt x="20" y="19"/>
                      <a:pt x="22" y="16"/>
                    </a:cubicBezTo>
                    <a:cubicBezTo>
                      <a:pt x="24" y="13"/>
                      <a:pt x="21" y="11"/>
                      <a:pt x="21" y="8"/>
                    </a:cubicBezTo>
                    <a:cubicBezTo>
                      <a:pt x="20" y="8"/>
                      <a:pt x="21" y="9"/>
                      <a:pt x="21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24" name="Freeform 726">
                <a:extLst>
                  <a:ext uri="{FF2B5EF4-FFF2-40B4-BE49-F238E27FC236}">
                    <a16:creationId xmlns:a16="http://schemas.microsoft.com/office/drawing/2014/main" id="{19FBE414-3AEC-9640-B0EF-ED93F5DDA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21153" y="6153366"/>
                <a:ext cx="149681" cy="92381"/>
              </a:xfrm>
              <a:custGeom>
                <a:avLst/>
                <a:gdLst>
                  <a:gd name="T0" fmla="*/ 1 w 16"/>
                  <a:gd name="T1" fmla="*/ 6 h 10"/>
                  <a:gd name="T2" fmla="*/ 4 w 16"/>
                  <a:gd name="T3" fmla="*/ 8 h 10"/>
                  <a:gd name="T4" fmla="*/ 5 w 16"/>
                  <a:gd name="T5" fmla="*/ 7 h 10"/>
                  <a:gd name="T6" fmla="*/ 8 w 16"/>
                  <a:gd name="T7" fmla="*/ 8 h 10"/>
                  <a:gd name="T8" fmla="*/ 11 w 16"/>
                  <a:gd name="T9" fmla="*/ 4 h 10"/>
                  <a:gd name="T10" fmla="*/ 11 w 16"/>
                  <a:gd name="T11" fmla="*/ 2 h 10"/>
                  <a:gd name="T12" fmla="*/ 7 w 16"/>
                  <a:gd name="T13" fmla="*/ 1 h 10"/>
                  <a:gd name="T14" fmla="*/ 4 w 16"/>
                  <a:gd name="T15" fmla="*/ 2 h 10"/>
                  <a:gd name="T16" fmla="*/ 1 w 16"/>
                  <a:gd name="T17" fmla="*/ 6 h 10"/>
                  <a:gd name="T18" fmla="*/ 1 w 16"/>
                  <a:gd name="T1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0">
                    <a:moveTo>
                      <a:pt x="1" y="6"/>
                    </a:moveTo>
                    <a:cubicBezTo>
                      <a:pt x="0" y="7"/>
                      <a:pt x="3" y="8"/>
                      <a:pt x="4" y="8"/>
                    </a:cubicBezTo>
                    <a:cubicBezTo>
                      <a:pt x="4" y="8"/>
                      <a:pt x="5" y="7"/>
                      <a:pt x="5" y="7"/>
                    </a:cubicBezTo>
                    <a:cubicBezTo>
                      <a:pt x="6" y="6"/>
                      <a:pt x="7" y="7"/>
                      <a:pt x="8" y="8"/>
                    </a:cubicBezTo>
                    <a:cubicBezTo>
                      <a:pt x="10" y="10"/>
                      <a:pt x="16" y="5"/>
                      <a:pt x="11" y="4"/>
                    </a:cubicBezTo>
                    <a:cubicBezTo>
                      <a:pt x="12" y="4"/>
                      <a:pt x="11" y="2"/>
                      <a:pt x="11" y="2"/>
                    </a:cubicBezTo>
                    <a:cubicBezTo>
                      <a:pt x="10" y="0"/>
                      <a:pt x="9" y="0"/>
                      <a:pt x="7" y="1"/>
                    </a:cubicBezTo>
                    <a:cubicBezTo>
                      <a:pt x="6" y="1"/>
                      <a:pt x="4" y="1"/>
                      <a:pt x="4" y="2"/>
                    </a:cubicBezTo>
                    <a:cubicBezTo>
                      <a:pt x="3" y="3"/>
                      <a:pt x="1" y="4"/>
                      <a:pt x="1" y="6"/>
                    </a:cubicBezTo>
                    <a:cubicBezTo>
                      <a:pt x="1" y="6"/>
                      <a:pt x="1" y="5"/>
                      <a:pt x="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25" name="Freeform 727">
                <a:extLst>
                  <a:ext uri="{FF2B5EF4-FFF2-40B4-BE49-F238E27FC236}">
                    <a16:creationId xmlns:a16="http://schemas.microsoft.com/office/drawing/2014/main" id="{1603B652-D670-FB46-B13F-2254B6E36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15" y="6854187"/>
                <a:ext cx="585985" cy="430052"/>
              </a:xfrm>
              <a:custGeom>
                <a:avLst/>
                <a:gdLst>
                  <a:gd name="T0" fmla="*/ 58 w 63"/>
                  <a:gd name="T1" fmla="*/ 8 h 46"/>
                  <a:gd name="T2" fmla="*/ 52 w 63"/>
                  <a:gd name="T3" fmla="*/ 6 h 46"/>
                  <a:gd name="T4" fmla="*/ 49 w 63"/>
                  <a:gd name="T5" fmla="*/ 6 h 46"/>
                  <a:gd name="T6" fmla="*/ 45 w 63"/>
                  <a:gd name="T7" fmla="*/ 6 h 46"/>
                  <a:gd name="T8" fmla="*/ 40 w 63"/>
                  <a:gd name="T9" fmla="*/ 4 h 46"/>
                  <a:gd name="T10" fmla="*/ 38 w 63"/>
                  <a:gd name="T11" fmla="*/ 2 h 46"/>
                  <a:gd name="T12" fmla="*/ 35 w 63"/>
                  <a:gd name="T13" fmla="*/ 2 h 46"/>
                  <a:gd name="T14" fmla="*/ 31 w 63"/>
                  <a:gd name="T15" fmla="*/ 2 h 46"/>
                  <a:gd name="T16" fmla="*/ 27 w 63"/>
                  <a:gd name="T17" fmla="*/ 2 h 46"/>
                  <a:gd name="T18" fmla="*/ 17 w 63"/>
                  <a:gd name="T19" fmla="*/ 1 h 46"/>
                  <a:gd name="T20" fmla="*/ 8 w 63"/>
                  <a:gd name="T21" fmla="*/ 0 h 46"/>
                  <a:gd name="T22" fmla="*/ 2 w 63"/>
                  <a:gd name="T23" fmla="*/ 3 h 46"/>
                  <a:gd name="T24" fmla="*/ 2 w 63"/>
                  <a:gd name="T25" fmla="*/ 6 h 46"/>
                  <a:gd name="T26" fmla="*/ 2 w 63"/>
                  <a:gd name="T27" fmla="*/ 11 h 46"/>
                  <a:gd name="T28" fmla="*/ 5 w 63"/>
                  <a:gd name="T29" fmla="*/ 10 h 46"/>
                  <a:gd name="T30" fmla="*/ 7 w 63"/>
                  <a:gd name="T31" fmla="*/ 12 h 46"/>
                  <a:gd name="T32" fmla="*/ 12 w 63"/>
                  <a:gd name="T33" fmla="*/ 11 h 46"/>
                  <a:gd name="T34" fmla="*/ 14 w 63"/>
                  <a:gd name="T35" fmla="*/ 14 h 46"/>
                  <a:gd name="T36" fmla="*/ 13 w 63"/>
                  <a:gd name="T37" fmla="*/ 20 h 46"/>
                  <a:gd name="T38" fmla="*/ 12 w 63"/>
                  <a:gd name="T39" fmla="*/ 25 h 46"/>
                  <a:gd name="T40" fmla="*/ 12 w 63"/>
                  <a:gd name="T41" fmla="*/ 28 h 46"/>
                  <a:gd name="T42" fmla="*/ 10 w 63"/>
                  <a:gd name="T43" fmla="*/ 33 h 46"/>
                  <a:gd name="T44" fmla="*/ 10 w 63"/>
                  <a:gd name="T45" fmla="*/ 38 h 46"/>
                  <a:gd name="T46" fmla="*/ 17 w 63"/>
                  <a:gd name="T47" fmla="*/ 44 h 46"/>
                  <a:gd name="T48" fmla="*/ 20 w 63"/>
                  <a:gd name="T49" fmla="*/ 45 h 46"/>
                  <a:gd name="T50" fmla="*/ 21 w 63"/>
                  <a:gd name="T51" fmla="*/ 43 h 46"/>
                  <a:gd name="T52" fmla="*/ 24 w 63"/>
                  <a:gd name="T53" fmla="*/ 42 h 46"/>
                  <a:gd name="T54" fmla="*/ 36 w 63"/>
                  <a:gd name="T55" fmla="*/ 41 h 46"/>
                  <a:gd name="T56" fmla="*/ 39 w 63"/>
                  <a:gd name="T57" fmla="*/ 38 h 46"/>
                  <a:gd name="T58" fmla="*/ 43 w 63"/>
                  <a:gd name="T59" fmla="*/ 35 h 46"/>
                  <a:gd name="T60" fmla="*/ 47 w 63"/>
                  <a:gd name="T61" fmla="*/ 30 h 46"/>
                  <a:gd name="T62" fmla="*/ 45 w 63"/>
                  <a:gd name="T63" fmla="*/ 26 h 46"/>
                  <a:gd name="T64" fmla="*/ 48 w 63"/>
                  <a:gd name="T65" fmla="*/ 21 h 46"/>
                  <a:gd name="T66" fmla="*/ 50 w 63"/>
                  <a:gd name="T67" fmla="*/ 19 h 46"/>
                  <a:gd name="T68" fmla="*/ 51 w 63"/>
                  <a:gd name="T69" fmla="*/ 17 h 46"/>
                  <a:gd name="T70" fmla="*/ 60 w 63"/>
                  <a:gd name="T71" fmla="*/ 13 h 46"/>
                  <a:gd name="T72" fmla="*/ 63 w 63"/>
                  <a:gd name="T73" fmla="*/ 9 h 46"/>
                  <a:gd name="T74" fmla="*/ 58 w 63"/>
                  <a:gd name="T75" fmla="*/ 8 h 46"/>
                  <a:gd name="T76" fmla="*/ 58 w 63"/>
                  <a:gd name="T77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46">
                    <a:moveTo>
                      <a:pt x="58" y="8"/>
                    </a:moveTo>
                    <a:cubicBezTo>
                      <a:pt x="55" y="8"/>
                      <a:pt x="54" y="7"/>
                      <a:pt x="52" y="6"/>
                    </a:cubicBezTo>
                    <a:cubicBezTo>
                      <a:pt x="51" y="5"/>
                      <a:pt x="50" y="6"/>
                      <a:pt x="49" y="6"/>
                    </a:cubicBezTo>
                    <a:cubicBezTo>
                      <a:pt x="48" y="6"/>
                      <a:pt x="46" y="6"/>
                      <a:pt x="45" y="6"/>
                    </a:cubicBezTo>
                    <a:cubicBezTo>
                      <a:pt x="43" y="5"/>
                      <a:pt x="41" y="4"/>
                      <a:pt x="40" y="4"/>
                    </a:cubicBezTo>
                    <a:cubicBezTo>
                      <a:pt x="39" y="3"/>
                      <a:pt x="39" y="3"/>
                      <a:pt x="38" y="2"/>
                    </a:cubicBezTo>
                    <a:cubicBezTo>
                      <a:pt x="37" y="3"/>
                      <a:pt x="36" y="2"/>
                      <a:pt x="35" y="2"/>
                    </a:cubicBezTo>
                    <a:cubicBezTo>
                      <a:pt x="33" y="1"/>
                      <a:pt x="32" y="2"/>
                      <a:pt x="31" y="2"/>
                    </a:cubicBezTo>
                    <a:cubicBezTo>
                      <a:pt x="29" y="2"/>
                      <a:pt x="28" y="2"/>
                      <a:pt x="27" y="2"/>
                    </a:cubicBezTo>
                    <a:cubicBezTo>
                      <a:pt x="24" y="2"/>
                      <a:pt x="21" y="1"/>
                      <a:pt x="17" y="1"/>
                    </a:cubicBezTo>
                    <a:cubicBezTo>
                      <a:pt x="15" y="1"/>
                      <a:pt x="11" y="0"/>
                      <a:pt x="8" y="0"/>
                    </a:cubicBezTo>
                    <a:cubicBezTo>
                      <a:pt x="7" y="1"/>
                      <a:pt x="4" y="2"/>
                      <a:pt x="2" y="3"/>
                    </a:cubicBezTo>
                    <a:cubicBezTo>
                      <a:pt x="0" y="4"/>
                      <a:pt x="1" y="5"/>
                      <a:pt x="2" y="6"/>
                    </a:cubicBezTo>
                    <a:cubicBezTo>
                      <a:pt x="2" y="8"/>
                      <a:pt x="2" y="9"/>
                      <a:pt x="2" y="11"/>
                    </a:cubicBezTo>
                    <a:cubicBezTo>
                      <a:pt x="3" y="11"/>
                      <a:pt x="5" y="10"/>
                      <a:pt x="5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2"/>
                      <a:pt x="10" y="11"/>
                      <a:pt x="12" y="11"/>
                    </a:cubicBezTo>
                    <a:cubicBezTo>
                      <a:pt x="14" y="10"/>
                      <a:pt x="16" y="13"/>
                      <a:pt x="14" y="14"/>
                    </a:cubicBezTo>
                    <a:cubicBezTo>
                      <a:pt x="12" y="16"/>
                      <a:pt x="13" y="17"/>
                      <a:pt x="13" y="20"/>
                    </a:cubicBezTo>
                    <a:cubicBezTo>
                      <a:pt x="12" y="21"/>
                      <a:pt x="13" y="24"/>
                      <a:pt x="12" y="25"/>
                    </a:cubicBezTo>
                    <a:cubicBezTo>
                      <a:pt x="9" y="25"/>
                      <a:pt x="10" y="26"/>
                      <a:pt x="12" y="28"/>
                    </a:cubicBezTo>
                    <a:cubicBezTo>
                      <a:pt x="13" y="29"/>
                      <a:pt x="10" y="31"/>
                      <a:pt x="10" y="33"/>
                    </a:cubicBezTo>
                    <a:cubicBezTo>
                      <a:pt x="12" y="35"/>
                      <a:pt x="10" y="36"/>
                      <a:pt x="10" y="38"/>
                    </a:cubicBezTo>
                    <a:cubicBezTo>
                      <a:pt x="13" y="37"/>
                      <a:pt x="15" y="42"/>
                      <a:pt x="17" y="44"/>
                    </a:cubicBezTo>
                    <a:cubicBezTo>
                      <a:pt x="17" y="45"/>
                      <a:pt x="19" y="46"/>
                      <a:pt x="20" y="45"/>
                    </a:cubicBezTo>
                    <a:cubicBezTo>
                      <a:pt x="20" y="45"/>
                      <a:pt x="21" y="44"/>
                      <a:pt x="21" y="43"/>
                    </a:cubicBezTo>
                    <a:cubicBezTo>
                      <a:pt x="22" y="43"/>
                      <a:pt x="24" y="42"/>
                      <a:pt x="24" y="42"/>
                    </a:cubicBezTo>
                    <a:cubicBezTo>
                      <a:pt x="28" y="41"/>
                      <a:pt x="32" y="42"/>
                      <a:pt x="36" y="41"/>
                    </a:cubicBezTo>
                    <a:cubicBezTo>
                      <a:pt x="37" y="40"/>
                      <a:pt x="37" y="39"/>
                      <a:pt x="39" y="38"/>
                    </a:cubicBezTo>
                    <a:cubicBezTo>
                      <a:pt x="41" y="37"/>
                      <a:pt x="42" y="36"/>
                      <a:pt x="43" y="35"/>
                    </a:cubicBezTo>
                    <a:cubicBezTo>
                      <a:pt x="44" y="32"/>
                      <a:pt x="45" y="31"/>
                      <a:pt x="47" y="30"/>
                    </a:cubicBezTo>
                    <a:cubicBezTo>
                      <a:pt x="48" y="29"/>
                      <a:pt x="46" y="27"/>
                      <a:pt x="45" y="26"/>
                    </a:cubicBezTo>
                    <a:cubicBezTo>
                      <a:pt x="45" y="25"/>
                      <a:pt x="47" y="22"/>
                      <a:pt x="48" y="21"/>
                    </a:cubicBezTo>
                    <a:cubicBezTo>
                      <a:pt x="48" y="21"/>
                      <a:pt x="49" y="20"/>
                      <a:pt x="50" y="19"/>
                    </a:cubicBezTo>
                    <a:cubicBezTo>
                      <a:pt x="50" y="19"/>
                      <a:pt x="50" y="17"/>
                      <a:pt x="51" y="17"/>
                    </a:cubicBezTo>
                    <a:cubicBezTo>
                      <a:pt x="54" y="15"/>
                      <a:pt x="57" y="14"/>
                      <a:pt x="60" y="13"/>
                    </a:cubicBezTo>
                    <a:cubicBezTo>
                      <a:pt x="61" y="12"/>
                      <a:pt x="63" y="11"/>
                      <a:pt x="63" y="9"/>
                    </a:cubicBezTo>
                    <a:cubicBezTo>
                      <a:pt x="62" y="7"/>
                      <a:pt x="60" y="9"/>
                      <a:pt x="58" y="8"/>
                    </a:cubicBezTo>
                    <a:cubicBezTo>
                      <a:pt x="55" y="8"/>
                      <a:pt x="60" y="9"/>
                      <a:pt x="5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26" name="Freeform 728">
                <a:extLst>
                  <a:ext uri="{FF2B5EF4-FFF2-40B4-BE49-F238E27FC236}">
                    <a16:creationId xmlns:a16="http://schemas.microsoft.com/office/drawing/2014/main" id="{DC20B64D-82BB-6144-83E2-3274727EDC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15" y="6946569"/>
                <a:ext cx="149681" cy="283517"/>
              </a:xfrm>
              <a:custGeom>
                <a:avLst/>
                <a:gdLst>
                  <a:gd name="T0" fmla="*/ 11 w 16"/>
                  <a:gd name="T1" fmla="*/ 25 h 30"/>
                  <a:gd name="T2" fmla="*/ 11 w 16"/>
                  <a:gd name="T3" fmla="*/ 21 h 30"/>
                  <a:gd name="T4" fmla="*/ 10 w 16"/>
                  <a:gd name="T5" fmla="*/ 16 h 30"/>
                  <a:gd name="T6" fmla="*/ 12 w 16"/>
                  <a:gd name="T7" fmla="*/ 14 h 30"/>
                  <a:gd name="T8" fmla="*/ 13 w 16"/>
                  <a:gd name="T9" fmla="*/ 9 h 30"/>
                  <a:gd name="T10" fmla="*/ 14 w 16"/>
                  <a:gd name="T11" fmla="*/ 4 h 30"/>
                  <a:gd name="T12" fmla="*/ 12 w 16"/>
                  <a:gd name="T13" fmla="*/ 1 h 30"/>
                  <a:gd name="T14" fmla="*/ 7 w 16"/>
                  <a:gd name="T15" fmla="*/ 2 h 30"/>
                  <a:gd name="T16" fmla="*/ 5 w 16"/>
                  <a:gd name="T17" fmla="*/ 0 h 30"/>
                  <a:gd name="T18" fmla="*/ 4 w 16"/>
                  <a:gd name="T19" fmla="*/ 0 h 30"/>
                  <a:gd name="T20" fmla="*/ 3 w 16"/>
                  <a:gd name="T21" fmla="*/ 4 h 30"/>
                  <a:gd name="T22" fmla="*/ 3 w 16"/>
                  <a:gd name="T23" fmla="*/ 8 h 30"/>
                  <a:gd name="T24" fmla="*/ 2 w 16"/>
                  <a:gd name="T25" fmla="*/ 13 h 30"/>
                  <a:gd name="T26" fmla="*/ 0 w 16"/>
                  <a:gd name="T27" fmla="*/ 20 h 30"/>
                  <a:gd name="T28" fmla="*/ 2 w 16"/>
                  <a:gd name="T29" fmla="*/ 22 h 30"/>
                  <a:gd name="T30" fmla="*/ 2 w 16"/>
                  <a:gd name="T31" fmla="*/ 28 h 30"/>
                  <a:gd name="T32" fmla="*/ 6 w 16"/>
                  <a:gd name="T33" fmla="*/ 30 h 30"/>
                  <a:gd name="T34" fmla="*/ 11 w 16"/>
                  <a:gd name="T35" fmla="*/ 25 h 30"/>
                  <a:gd name="T36" fmla="*/ 11 w 16"/>
                  <a:gd name="T37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30">
                    <a:moveTo>
                      <a:pt x="11" y="25"/>
                    </a:moveTo>
                    <a:cubicBezTo>
                      <a:pt x="12" y="23"/>
                      <a:pt x="10" y="22"/>
                      <a:pt x="11" y="21"/>
                    </a:cubicBezTo>
                    <a:cubicBezTo>
                      <a:pt x="12" y="18"/>
                      <a:pt x="12" y="18"/>
                      <a:pt x="10" y="16"/>
                    </a:cubicBezTo>
                    <a:cubicBezTo>
                      <a:pt x="9" y="14"/>
                      <a:pt x="11" y="15"/>
                      <a:pt x="12" y="14"/>
                    </a:cubicBezTo>
                    <a:cubicBezTo>
                      <a:pt x="13" y="13"/>
                      <a:pt x="13" y="10"/>
                      <a:pt x="13" y="9"/>
                    </a:cubicBezTo>
                    <a:cubicBezTo>
                      <a:pt x="13" y="6"/>
                      <a:pt x="12" y="6"/>
                      <a:pt x="14" y="4"/>
                    </a:cubicBezTo>
                    <a:cubicBezTo>
                      <a:pt x="16" y="3"/>
                      <a:pt x="14" y="0"/>
                      <a:pt x="12" y="1"/>
                    </a:cubicBezTo>
                    <a:cubicBezTo>
                      <a:pt x="10" y="1"/>
                      <a:pt x="9" y="2"/>
                      <a:pt x="7" y="2"/>
                    </a:cubicBezTo>
                    <a:cubicBezTo>
                      <a:pt x="5" y="2"/>
                      <a:pt x="6" y="0"/>
                      <a:pt x="5" y="0"/>
                    </a:cubicBezTo>
                    <a:cubicBezTo>
                      <a:pt x="6" y="0"/>
                      <a:pt x="3" y="0"/>
                      <a:pt x="4" y="0"/>
                    </a:cubicBezTo>
                    <a:cubicBezTo>
                      <a:pt x="2" y="1"/>
                      <a:pt x="3" y="2"/>
                      <a:pt x="3" y="4"/>
                    </a:cubicBezTo>
                    <a:cubicBezTo>
                      <a:pt x="3" y="5"/>
                      <a:pt x="3" y="7"/>
                      <a:pt x="3" y="8"/>
                    </a:cubicBezTo>
                    <a:cubicBezTo>
                      <a:pt x="2" y="10"/>
                      <a:pt x="2" y="12"/>
                      <a:pt x="2" y="13"/>
                    </a:cubicBezTo>
                    <a:cubicBezTo>
                      <a:pt x="1" y="16"/>
                      <a:pt x="0" y="17"/>
                      <a:pt x="0" y="20"/>
                    </a:cubicBezTo>
                    <a:cubicBezTo>
                      <a:pt x="1" y="21"/>
                      <a:pt x="2" y="20"/>
                      <a:pt x="2" y="22"/>
                    </a:cubicBezTo>
                    <a:cubicBezTo>
                      <a:pt x="3" y="23"/>
                      <a:pt x="2" y="26"/>
                      <a:pt x="2" y="28"/>
                    </a:cubicBezTo>
                    <a:cubicBezTo>
                      <a:pt x="2" y="30"/>
                      <a:pt x="4" y="30"/>
                      <a:pt x="6" y="30"/>
                    </a:cubicBezTo>
                    <a:cubicBezTo>
                      <a:pt x="10" y="30"/>
                      <a:pt x="9" y="27"/>
                      <a:pt x="11" y="25"/>
                    </a:cubicBezTo>
                    <a:cubicBezTo>
                      <a:pt x="12" y="23"/>
                      <a:pt x="10" y="26"/>
                      <a:pt x="11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27" name="Freeform 729">
                <a:extLst>
                  <a:ext uri="{FF2B5EF4-FFF2-40B4-BE49-F238E27FC236}">
                    <a16:creationId xmlns:a16="http://schemas.microsoft.com/office/drawing/2014/main" id="{77F95CD9-2759-4046-9A73-F774B30207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554" y="9510940"/>
                <a:ext cx="493630" cy="825061"/>
              </a:xfrm>
              <a:custGeom>
                <a:avLst/>
                <a:gdLst>
                  <a:gd name="T0" fmla="*/ 52 w 53"/>
                  <a:gd name="T1" fmla="*/ 23 h 88"/>
                  <a:gd name="T2" fmla="*/ 50 w 53"/>
                  <a:gd name="T3" fmla="*/ 3 h 88"/>
                  <a:gd name="T4" fmla="*/ 46 w 53"/>
                  <a:gd name="T5" fmla="*/ 3 h 88"/>
                  <a:gd name="T6" fmla="*/ 41 w 53"/>
                  <a:gd name="T7" fmla="*/ 6 h 88"/>
                  <a:gd name="T8" fmla="*/ 38 w 53"/>
                  <a:gd name="T9" fmla="*/ 7 h 88"/>
                  <a:gd name="T10" fmla="*/ 32 w 53"/>
                  <a:gd name="T11" fmla="*/ 7 h 88"/>
                  <a:gd name="T12" fmla="*/ 28 w 53"/>
                  <a:gd name="T13" fmla="*/ 7 h 88"/>
                  <a:gd name="T14" fmla="*/ 23 w 53"/>
                  <a:gd name="T15" fmla="*/ 7 h 88"/>
                  <a:gd name="T16" fmla="*/ 24 w 53"/>
                  <a:gd name="T17" fmla="*/ 18 h 88"/>
                  <a:gd name="T18" fmla="*/ 25 w 53"/>
                  <a:gd name="T19" fmla="*/ 20 h 88"/>
                  <a:gd name="T20" fmla="*/ 27 w 53"/>
                  <a:gd name="T21" fmla="*/ 22 h 88"/>
                  <a:gd name="T22" fmla="*/ 27 w 53"/>
                  <a:gd name="T23" fmla="*/ 28 h 88"/>
                  <a:gd name="T24" fmla="*/ 25 w 53"/>
                  <a:gd name="T25" fmla="*/ 31 h 88"/>
                  <a:gd name="T26" fmla="*/ 24 w 53"/>
                  <a:gd name="T27" fmla="*/ 35 h 88"/>
                  <a:gd name="T28" fmla="*/ 20 w 53"/>
                  <a:gd name="T29" fmla="*/ 31 h 88"/>
                  <a:gd name="T30" fmla="*/ 21 w 53"/>
                  <a:gd name="T31" fmla="*/ 25 h 88"/>
                  <a:gd name="T32" fmla="*/ 16 w 53"/>
                  <a:gd name="T33" fmla="*/ 22 h 88"/>
                  <a:gd name="T34" fmla="*/ 13 w 53"/>
                  <a:gd name="T35" fmla="*/ 20 h 88"/>
                  <a:gd name="T36" fmla="*/ 2 w 53"/>
                  <a:gd name="T37" fmla="*/ 24 h 88"/>
                  <a:gd name="T38" fmla="*/ 0 w 53"/>
                  <a:gd name="T39" fmla="*/ 26 h 88"/>
                  <a:gd name="T40" fmla="*/ 1 w 53"/>
                  <a:gd name="T41" fmla="*/ 30 h 88"/>
                  <a:gd name="T42" fmla="*/ 12 w 53"/>
                  <a:gd name="T43" fmla="*/ 35 h 88"/>
                  <a:gd name="T44" fmla="*/ 13 w 53"/>
                  <a:gd name="T45" fmla="*/ 44 h 88"/>
                  <a:gd name="T46" fmla="*/ 12 w 53"/>
                  <a:gd name="T47" fmla="*/ 52 h 88"/>
                  <a:gd name="T48" fmla="*/ 6 w 53"/>
                  <a:gd name="T49" fmla="*/ 62 h 88"/>
                  <a:gd name="T50" fmla="*/ 6 w 53"/>
                  <a:gd name="T51" fmla="*/ 69 h 88"/>
                  <a:gd name="T52" fmla="*/ 8 w 53"/>
                  <a:gd name="T53" fmla="*/ 78 h 88"/>
                  <a:gd name="T54" fmla="*/ 9 w 53"/>
                  <a:gd name="T55" fmla="*/ 87 h 88"/>
                  <a:gd name="T56" fmla="*/ 12 w 53"/>
                  <a:gd name="T57" fmla="*/ 86 h 88"/>
                  <a:gd name="T58" fmla="*/ 13 w 53"/>
                  <a:gd name="T59" fmla="*/ 83 h 88"/>
                  <a:gd name="T60" fmla="*/ 11 w 53"/>
                  <a:gd name="T61" fmla="*/ 83 h 88"/>
                  <a:gd name="T62" fmla="*/ 16 w 53"/>
                  <a:gd name="T63" fmla="*/ 77 h 88"/>
                  <a:gd name="T64" fmla="*/ 25 w 53"/>
                  <a:gd name="T65" fmla="*/ 72 h 88"/>
                  <a:gd name="T66" fmla="*/ 25 w 53"/>
                  <a:gd name="T67" fmla="*/ 64 h 88"/>
                  <a:gd name="T68" fmla="*/ 21 w 53"/>
                  <a:gd name="T69" fmla="*/ 48 h 88"/>
                  <a:gd name="T70" fmla="*/ 24 w 53"/>
                  <a:gd name="T71" fmla="*/ 48 h 88"/>
                  <a:gd name="T72" fmla="*/ 29 w 53"/>
                  <a:gd name="T73" fmla="*/ 44 h 88"/>
                  <a:gd name="T74" fmla="*/ 35 w 53"/>
                  <a:gd name="T75" fmla="*/ 38 h 88"/>
                  <a:gd name="T76" fmla="*/ 40 w 53"/>
                  <a:gd name="T77" fmla="*/ 36 h 88"/>
                  <a:gd name="T78" fmla="*/ 46 w 53"/>
                  <a:gd name="T79" fmla="*/ 32 h 88"/>
                  <a:gd name="T80" fmla="*/ 52 w 53"/>
                  <a:gd name="T81" fmla="*/ 23 h 88"/>
                  <a:gd name="T82" fmla="*/ 52 w 53"/>
                  <a:gd name="T83" fmla="*/ 2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3" h="88">
                    <a:moveTo>
                      <a:pt x="52" y="23"/>
                    </a:moveTo>
                    <a:cubicBezTo>
                      <a:pt x="49" y="17"/>
                      <a:pt x="50" y="9"/>
                      <a:pt x="50" y="3"/>
                    </a:cubicBezTo>
                    <a:cubicBezTo>
                      <a:pt x="50" y="0"/>
                      <a:pt x="48" y="2"/>
                      <a:pt x="46" y="3"/>
                    </a:cubicBezTo>
                    <a:cubicBezTo>
                      <a:pt x="45" y="4"/>
                      <a:pt x="43" y="6"/>
                      <a:pt x="41" y="6"/>
                    </a:cubicBezTo>
                    <a:cubicBezTo>
                      <a:pt x="40" y="6"/>
                      <a:pt x="38" y="5"/>
                      <a:pt x="38" y="7"/>
                    </a:cubicBezTo>
                    <a:cubicBezTo>
                      <a:pt x="36" y="10"/>
                      <a:pt x="34" y="7"/>
                      <a:pt x="32" y="7"/>
                    </a:cubicBezTo>
                    <a:cubicBezTo>
                      <a:pt x="30" y="7"/>
                      <a:pt x="30" y="9"/>
                      <a:pt x="28" y="7"/>
                    </a:cubicBezTo>
                    <a:cubicBezTo>
                      <a:pt x="27" y="7"/>
                      <a:pt x="24" y="7"/>
                      <a:pt x="23" y="7"/>
                    </a:cubicBezTo>
                    <a:cubicBezTo>
                      <a:pt x="20" y="7"/>
                      <a:pt x="21" y="16"/>
                      <a:pt x="24" y="18"/>
                    </a:cubicBezTo>
                    <a:cubicBezTo>
                      <a:pt x="24" y="18"/>
                      <a:pt x="24" y="20"/>
                      <a:pt x="25" y="20"/>
                    </a:cubicBezTo>
                    <a:cubicBezTo>
                      <a:pt x="25" y="21"/>
                      <a:pt x="26" y="21"/>
                      <a:pt x="27" y="22"/>
                    </a:cubicBezTo>
                    <a:cubicBezTo>
                      <a:pt x="27" y="24"/>
                      <a:pt x="27" y="27"/>
                      <a:pt x="27" y="28"/>
                    </a:cubicBezTo>
                    <a:cubicBezTo>
                      <a:pt x="27" y="30"/>
                      <a:pt x="28" y="31"/>
                      <a:pt x="25" y="31"/>
                    </a:cubicBezTo>
                    <a:cubicBezTo>
                      <a:pt x="24" y="31"/>
                      <a:pt x="24" y="34"/>
                      <a:pt x="24" y="35"/>
                    </a:cubicBezTo>
                    <a:cubicBezTo>
                      <a:pt x="23" y="34"/>
                      <a:pt x="21" y="32"/>
                      <a:pt x="20" y="31"/>
                    </a:cubicBezTo>
                    <a:cubicBezTo>
                      <a:pt x="19" y="29"/>
                      <a:pt x="21" y="27"/>
                      <a:pt x="21" y="25"/>
                    </a:cubicBezTo>
                    <a:cubicBezTo>
                      <a:pt x="22" y="20"/>
                      <a:pt x="19" y="24"/>
                      <a:pt x="16" y="22"/>
                    </a:cubicBezTo>
                    <a:cubicBezTo>
                      <a:pt x="15" y="21"/>
                      <a:pt x="15" y="19"/>
                      <a:pt x="13" y="20"/>
                    </a:cubicBezTo>
                    <a:cubicBezTo>
                      <a:pt x="9" y="22"/>
                      <a:pt x="6" y="23"/>
                      <a:pt x="2" y="24"/>
                    </a:cubicBezTo>
                    <a:cubicBezTo>
                      <a:pt x="1" y="25"/>
                      <a:pt x="0" y="25"/>
                      <a:pt x="0" y="26"/>
                    </a:cubicBezTo>
                    <a:cubicBezTo>
                      <a:pt x="0" y="27"/>
                      <a:pt x="1" y="29"/>
                      <a:pt x="1" y="30"/>
                    </a:cubicBezTo>
                    <a:cubicBezTo>
                      <a:pt x="4" y="30"/>
                      <a:pt x="12" y="32"/>
                      <a:pt x="12" y="35"/>
                    </a:cubicBezTo>
                    <a:cubicBezTo>
                      <a:pt x="13" y="38"/>
                      <a:pt x="13" y="41"/>
                      <a:pt x="13" y="44"/>
                    </a:cubicBezTo>
                    <a:cubicBezTo>
                      <a:pt x="12" y="46"/>
                      <a:pt x="14" y="49"/>
                      <a:pt x="12" y="52"/>
                    </a:cubicBezTo>
                    <a:cubicBezTo>
                      <a:pt x="10" y="55"/>
                      <a:pt x="8" y="59"/>
                      <a:pt x="6" y="62"/>
                    </a:cubicBezTo>
                    <a:cubicBezTo>
                      <a:pt x="4" y="64"/>
                      <a:pt x="6" y="68"/>
                      <a:pt x="6" y="69"/>
                    </a:cubicBezTo>
                    <a:cubicBezTo>
                      <a:pt x="8" y="73"/>
                      <a:pt x="8" y="75"/>
                      <a:pt x="8" y="78"/>
                    </a:cubicBezTo>
                    <a:cubicBezTo>
                      <a:pt x="8" y="81"/>
                      <a:pt x="8" y="84"/>
                      <a:pt x="9" y="87"/>
                    </a:cubicBezTo>
                    <a:cubicBezTo>
                      <a:pt x="9" y="88"/>
                      <a:pt x="12" y="87"/>
                      <a:pt x="12" y="86"/>
                    </a:cubicBezTo>
                    <a:cubicBezTo>
                      <a:pt x="13" y="85"/>
                      <a:pt x="13" y="83"/>
                      <a:pt x="13" y="83"/>
                    </a:cubicBezTo>
                    <a:cubicBezTo>
                      <a:pt x="12" y="83"/>
                      <a:pt x="11" y="83"/>
                      <a:pt x="11" y="83"/>
                    </a:cubicBezTo>
                    <a:cubicBezTo>
                      <a:pt x="11" y="80"/>
                      <a:pt x="14" y="78"/>
                      <a:pt x="16" y="77"/>
                    </a:cubicBezTo>
                    <a:cubicBezTo>
                      <a:pt x="19" y="76"/>
                      <a:pt x="23" y="75"/>
                      <a:pt x="25" y="72"/>
                    </a:cubicBezTo>
                    <a:cubicBezTo>
                      <a:pt x="25" y="71"/>
                      <a:pt x="25" y="66"/>
                      <a:pt x="25" y="64"/>
                    </a:cubicBezTo>
                    <a:cubicBezTo>
                      <a:pt x="25" y="62"/>
                      <a:pt x="21" y="48"/>
                      <a:pt x="21" y="48"/>
                    </a:cubicBezTo>
                    <a:cubicBezTo>
                      <a:pt x="22" y="47"/>
                      <a:pt x="22" y="50"/>
                      <a:pt x="24" y="48"/>
                    </a:cubicBezTo>
                    <a:cubicBezTo>
                      <a:pt x="26" y="46"/>
                      <a:pt x="27" y="45"/>
                      <a:pt x="29" y="44"/>
                    </a:cubicBezTo>
                    <a:cubicBezTo>
                      <a:pt x="31" y="43"/>
                      <a:pt x="32" y="37"/>
                      <a:pt x="35" y="38"/>
                    </a:cubicBezTo>
                    <a:cubicBezTo>
                      <a:pt x="36" y="38"/>
                      <a:pt x="38" y="36"/>
                      <a:pt x="40" y="36"/>
                    </a:cubicBezTo>
                    <a:cubicBezTo>
                      <a:pt x="42" y="35"/>
                      <a:pt x="44" y="34"/>
                      <a:pt x="46" y="32"/>
                    </a:cubicBezTo>
                    <a:cubicBezTo>
                      <a:pt x="47" y="31"/>
                      <a:pt x="53" y="25"/>
                      <a:pt x="52" y="23"/>
                    </a:cubicBezTo>
                    <a:cubicBezTo>
                      <a:pt x="51" y="22"/>
                      <a:pt x="52" y="24"/>
                      <a:pt x="52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28" name="Freeform 730">
                <a:extLst>
                  <a:ext uri="{FF2B5EF4-FFF2-40B4-BE49-F238E27FC236}">
                    <a16:creationId xmlns:a16="http://schemas.microsoft.com/office/drawing/2014/main" id="{CDC689E6-E496-9C43-A082-22150AB0AC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1019" y="9485457"/>
                <a:ext cx="149681" cy="353600"/>
              </a:xfrm>
              <a:custGeom>
                <a:avLst/>
                <a:gdLst>
                  <a:gd name="T0" fmla="*/ 4 w 16"/>
                  <a:gd name="T1" fmla="*/ 25 h 38"/>
                  <a:gd name="T2" fmla="*/ 9 w 16"/>
                  <a:gd name="T3" fmla="*/ 26 h 38"/>
                  <a:gd name="T4" fmla="*/ 8 w 16"/>
                  <a:gd name="T5" fmla="*/ 31 h 38"/>
                  <a:gd name="T6" fmla="*/ 12 w 16"/>
                  <a:gd name="T7" fmla="*/ 38 h 38"/>
                  <a:gd name="T8" fmla="*/ 12 w 16"/>
                  <a:gd name="T9" fmla="*/ 34 h 38"/>
                  <a:gd name="T10" fmla="*/ 15 w 16"/>
                  <a:gd name="T11" fmla="*/ 33 h 38"/>
                  <a:gd name="T12" fmla="*/ 15 w 16"/>
                  <a:gd name="T13" fmla="*/ 27 h 38"/>
                  <a:gd name="T14" fmla="*/ 12 w 16"/>
                  <a:gd name="T15" fmla="*/ 22 h 38"/>
                  <a:gd name="T16" fmla="*/ 8 w 16"/>
                  <a:gd name="T17" fmla="*/ 20 h 38"/>
                  <a:gd name="T18" fmla="*/ 8 w 16"/>
                  <a:gd name="T19" fmla="*/ 16 h 38"/>
                  <a:gd name="T20" fmla="*/ 7 w 16"/>
                  <a:gd name="T21" fmla="*/ 14 h 38"/>
                  <a:gd name="T22" fmla="*/ 8 w 16"/>
                  <a:gd name="T23" fmla="*/ 8 h 38"/>
                  <a:gd name="T24" fmla="*/ 7 w 16"/>
                  <a:gd name="T25" fmla="*/ 3 h 38"/>
                  <a:gd name="T26" fmla="*/ 7 w 16"/>
                  <a:gd name="T27" fmla="*/ 1 h 38"/>
                  <a:gd name="T28" fmla="*/ 2 w 16"/>
                  <a:gd name="T29" fmla="*/ 0 h 38"/>
                  <a:gd name="T30" fmla="*/ 4 w 16"/>
                  <a:gd name="T31" fmla="*/ 6 h 38"/>
                  <a:gd name="T32" fmla="*/ 4 w 16"/>
                  <a:gd name="T33" fmla="*/ 14 h 38"/>
                  <a:gd name="T34" fmla="*/ 2 w 16"/>
                  <a:gd name="T35" fmla="*/ 16 h 38"/>
                  <a:gd name="T36" fmla="*/ 1 w 16"/>
                  <a:gd name="T37" fmla="*/ 20 h 38"/>
                  <a:gd name="T38" fmla="*/ 4 w 16"/>
                  <a:gd name="T39" fmla="*/ 25 h 38"/>
                  <a:gd name="T40" fmla="*/ 4 w 16"/>
                  <a:gd name="T41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" h="38">
                    <a:moveTo>
                      <a:pt x="4" y="25"/>
                    </a:moveTo>
                    <a:cubicBezTo>
                      <a:pt x="6" y="26"/>
                      <a:pt x="9" y="24"/>
                      <a:pt x="9" y="26"/>
                    </a:cubicBezTo>
                    <a:cubicBezTo>
                      <a:pt x="10" y="28"/>
                      <a:pt x="9" y="29"/>
                      <a:pt x="8" y="31"/>
                    </a:cubicBezTo>
                    <a:cubicBezTo>
                      <a:pt x="6" y="33"/>
                      <a:pt x="10" y="36"/>
                      <a:pt x="12" y="38"/>
                    </a:cubicBezTo>
                    <a:cubicBezTo>
                      <a:pt x="13" y="37"/>
                      <a:pt x="12" y="35"/>
                      <a:pt x="12" y="34"/>
                    </a:cubicBezTo>
                    <a:cubicBezTo>
                      <a:pt x="13" y="33"/>
                      <a:pt x="16" y="35"/>
                      <a:pt x="15" y="33"/>
                    </a:cubicBezTo>
                    <a:cubicBezTo>
                      <a:pt x="15" y="31"/>
                      <a:pt x="15" y="29"/>
                      <a:pt x="15" y="27"/>
                    </a:cubicBezTo>
                    <a:cubicBezTo>
                      <a:pt x="14" y="25"/>
                      <a:pt x="13" y="24"/>
                      <a:pt x="12" y="22"/>
                    </a:cubicBezTo>
                    <a:cubicBezTo>
                      <a:pt x="11" y="25"/>
                      <a:pt x="8" y="21"/>
                      <a:pt x="8" y="20"/>
                    </a:cubicBezTo>
                    <a:cubicBezTo>
                      <a:pt x="8" y="18"/>
                      <a:pt x="8" y="17"/>
                      <a:pt x="8" y="16"/>
                    </a:cubicBezTo>
                    <a:cubicBezTo>
                      <a:pt x="8" y="14"/>
                      <a:pt x="8" y="15"/>
                      <a:pt x="7" y="14"/>
                    </a:cubicBezTo>
                    <a:cubicBezTo>
                      <a:pt x="6" y="14"/>
                      <a:pt x="8" y="8"/>
                      <a:pt x="8" y="8"/>
                    </a:cubicBezTo>
                    <a:cubicBezTo>
                      <a:pt x="8" y="6"/>
                      <a:pt x="7" y="5"/>
                      <a:pt x="7" y="3"/>
                    </a:cubicBezTo>
                    <a:cubicBezTo>
                      <a:pt x="6" y="2"/>
                      <a:pt x="5" y="0"/>
                      <a:pt x="7" y="1"/>
                    </a:cubicBezTo>
                    <a:cubicBezTo>
                      <a:pt x="6" y="0"/>
                      <a:pt x="3" y="0"/>
                      <a:pt x="2" y="0"/>
                    </a:cubicBezTo>
                    <a:cubicBezTo>
                      <a:pt x="2" y="1"/>
                      <a:pt x="6" y="5"/>
                      <a:pt x="4" y="6"/>
                    </a:cubicBezTo>
                    <a:cubicBezTo>
                      <a:pt x="1" y="7"/>
                      <a:pt x="2" y="12"/>
                      <a:pt x="4" y="14"/>
                    </a:cubicBezTo>
                    <a:cubicBezTo>
                      <a:pt x="4" y="15"/>
                      <a:pt x="2" y="15"/>
                      <a:pt x="2" y="16"/>
                    </a:cubicBezTo>
                    <a:cubicBezTo>
                      <a:pt x="1" y="16"/>
                      <a:pt x="1" y="19"/>
                      <a:pt x="1" y="20"/>
                    </a:cubicBezTo>
                    <a:cubicBezTo>
                      <a:pt x="0" y="22"/>
                      <a:pt x="3" y="24"/>
                      <a:pt x="4" y="25"/>
                    </a:cubicBezTo>
                    <a:cubicBezTo>
                      <a:pt x="5" y="26"/>
                      <a:pt x="4" y="24"/>
                      <a:pt x="4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29" name="Freeform 731">
                <a:extLst>
                  <a:ext uri="{FF2B5EF4-FFF2-40B4-BE49-F238E27FC236}">
                    <a16:creationId xmlns:a16="http://schemas.microsoft.com/office/drawing/2014/main" id="{C5EE6199-F47C-E643-B7B5-BF7722D8F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74650" y="9418559"/>
                <a:ext cx="560506" cy="468279"/>
              </a:xfrm>
              <a:custGeom>
                <a:avLst/>
                <a:gdLst>
                  <a:gd name="T0" fmla="*/ 56 w 60"/>
                  <a:gd name="T1" fmla="*/ 30 h 50"/>
                  <a:gd name="T2" fmla="*/ 55 w 60"/>
                  <a:gd name="T3" fmla="*/ 24 h 50"/>
                  <a:gd name="T4" fmla="*/ 57 w 60"/>
                  <a:gd name="T5" fmla="*/ 22 h 50"/>
                  <a:gd name="T6" fmla="*/ 57 w 60"/>
                  <a:gd name="T7" fmla="*/ 19 h 50"/>
                  <a:gd name="T8" fmla="*/ 58 w 60"/>
                  <a:gd name="T9" fmla="*/ 13 h 50"/>
                  <a:gd name="T10" fmla="*/ 56 w 60"/>
                  <a:gd name="T11" fmla="*/ 8 h 50"/>
                  <a:gd name="T12" fmla="*/ 51 w 60"/>
                  <a:gd name="T13" fmla="*/ 5 h 50"/>
                  <a:gd name="T14" fmla="*/ 48 w 60"/>
                  <a:gd name="T15" fmla="*/ 3 h 50"/>
                  <a:gd name="T16" fmla="*/ 45 w 60"/>
                  <a:gd name="T17" fmla="*/ 0 h 50"/>
                  <a:gd name="T18" fmla="*/ 38 w 60"/>
                  <a:gd name="T19" fmla="*/ 1 h 50"/>
                  <a:gd name="T20" fmla="*/ 34 w 60"/>
                  <a:gd name="T21" fmla="*/ 4 h 50"/>
                  <a:gd name="T22" fmla="*/ 35 w 60"/>
                  <a:gd name="T23" fmla="*/ 10 h 50"/>
                  <a:gd name="T24" fmla="*/ 33 w 60"/>
                  <a:gd name="T25" fmla="*/ 17 h 50"/>
                  <a:gd name="T26" fmla="*/ 37 w 60"/>
                  <a:gd name="T27" fmla="*/ 21 h 50"/>
                  <a:gd name="T28" fmla="*/ 40 w 60"/>
                  <a:gd name="T29" fmla="*/ 23 h 50"/>
                  <a:gd name="T30" fmla="*/ 39 w 60"/>
                  <a:gd name="T31" fmla="*/ 26 h 50"/>
                  <a:gd name="T32" fmla="*/ 35 w 60"/>
                  <a:gd name="T33" fmla="*/ 26 h 50"/>
                  <a:gd name="T34" fmla="*/ 31 w 60"/>
                  <a:gd name="T35" fmla="*/ 22 h 50"/>
                  <a:gd name="T36" fmla="*/ 27 w 60"/>
                  <a:gd name="T37" fmla="*/ 17 h 50"/>
                  <a:gd name="T38" fmla="*/ 20 w 60"/>
                  <a:gd name="T39" fmla="*/ 18 h 50"/>
                  <a:gd name="T40" fmla="*/ 16 w 60"/>
                  <a:gd name="T41" fmla="*/ 16 h 50"/>
                  <a:gd name="T42" fmla="*/ 14 w 60"/>
                  <a:gd name="T43" fmla="*/ 16 h 50"/>
                  <a:gd name="T44" fmla="*/ 11 w 60"/>
                  <a:gd name="T45" fmla="*/ 14 h 50"/>
                  <a:gd name="T46" fmla="*/ 11 w 60"/>
                  <a:gd name="T47" fmla="*/ 20 h 50"/>
                  <a:gd name="T48" fmla="*/ 10 w 60"/>
                  <a:gd name="T49" fmla="*/ 24 h 50"/>
                  <a:gd name="T50" fmla="*/ 2 w 60"/>
                  <a:gd name="T51" fmla="*/ 24 h 50"/>
                  <a:gd name="T52" fmla="*/ 1 w 60"/>
                  <a:gd name="T53" fmla="*/ 29 h 50"/>
                  <a:gd name="T54" fmla="*/ 3 w 60"/>
                  <a:gd name="T55" fmla="*/ 43 h 50"/>
                  <a:gd name="T56" fmla="*/ 8 w 60"/>
                  <a:gd name="T57" fmla="*/ 48 h 50"/>
                  <a:gd name="T58" fmla="*/ 16 w 60"/>
                  <a:gd name="T59" fmla="*/ 50 h 50"/>
                  <a:gd name="T60" fmla="*/ 18 w 60"/>
                  <a:gd name="T61" fmla="*/ 50 h 50"/>
                  <a:gd name="T62" fmla="*/ 22 w 60"/>
                  <a:gd name="T63" fmla="*/ 50 h 50"/>
                  <a:gd name="T64" fmla="*/ 28 w 60"/>
                  <a:gd name="T65" fmla="*/ 47 h 50"/>
                  <a:gd name="T66" fmla="*/ 31 w 60"/>
                  <a:gd name="T67" fmla="*/ 44 h 50"/>
                  <a:gd name="T68" fmla="*/ 35 w 60"/>
                  <a:gd name="T69" fmla="*/ 41 h 50"/>
                  <a:gd name="T70" fmla="*/ 37 w 60"/>
                  <a:gd name="T71" fmla="*/ 38 h 50"/>
                  <a:gd name="T72" fmla="*/ 43 w 60"/>
                  <a:gd name="T73" fmla="*/ 38 h 50"/>
                  <a:gd name="T74" fmla="*/ 42 w 60"/>
                  <a:gd name="T75" fmla="*/ 35 h 50"/>
                  <a:gd name="T76" fmla="*/ 46 w 60"/>
                  <a:gd name="T77" fmla="*/ 33 h 50"/>
                  <a:gd name="T78" fmla="*/ 56 w 60"/>
                  <a:gd name="T79" fmla="*/ 30 h 50"/>
                  <a:gd name="T80" fmla="*/ 56 w 60"/>
                  <a:gd name="T81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" h="50">
                    <a:moveTo>
                      <a:pt x="56" y="30"/>
                    </a:moveTo>
                    <a:cubicBezTo>
                      <a:pt x="54" y="27"/>
                      <a:pt x="56" y="27"/>
                      <a:pt x="55" y="24"/>
                    </a:cubicBezTo>
                    <a:cubicBezTo>
                      <a:pt x="55" y="23"/>
                      <a:pt x="56" y="23"/>
                      <a:pt x="57" y="22"/>
                    </a:cubicBezTo>
                    <a:cubicBezTo>
                      <a:pt x="58" y="21"/>
                      <a:pt x="57" y="20"/>
                      <a:pt x="57" y="19"/>
                    </a:cubicBezTo>
                    <a:cubicBezTo>
                      <a:pt x="56" y="17"/>
                      <a:pt x="56" y="14"/>
                      <a:pt x="58" y="13"/>
                    </a:cubicBezTo>
                    <a:cubicBezTo>
                      <a:pt x="60" y="12"/>
                      <a:pt x="57" y="9"/>
                      <a:pt x="56" y="8"/>
                    </a:cubicBezTo>
                    <a:cubicBezTo>
                      <a:pt x="55" y="6"/>
                      <a:pt x="53" y="5"/>
                      <a:pt x="51" y="5"/>
                    </a:cubicBezTo>
                    <a:cubicBezTo>
                      <a:pt x="50" y="4"/>
                      <a:pt x="49" y="3"/>
                      <a:pt x="48" y="3"/>
                    </a:cubicBezTo>
                    <a:cubicBezTo>
                      <a:pt x="47" y="2"/>
                      <a:pt x="46" y="1"/>
                      <a:pt x="45" y="0"/>
                    </a:cubicBezTo>
                    <a:cubicBezTo>
                      <a:pt x="45" y="0"/>
                      <a:pt x="39" y="1"/>
                      <a:pt x="38" y="1"/>
                    </a:cubicBezTo>
                    <a:cubicBezTo>
                      <a:pt x="36" y="1"/>
                      <a:pt x="36" y="3"/>
                      <a:pt x="34" y="4"/>
                    </a:cubicBezTo>
                    <a:cubicBezTo>
                      <a:pt x="33" y="6"/>
                      <a:pt x="34" y="9"/>
                      <a:pt x="35" y="10"/>
                    </a:cubicBezTo>
                    <a:cubicBezTo>
                      <a:pt x="35" y="13"/>
                      <a:pt x="33" y="14"/>
                      <a:pt x="33" y="17"/>
                    </a:cubicBezTo>
                    <a:cubicBezTo>
                      <a:pt x="33" y="18"/>
                      <a:pt x="35" y="21"/>
                      <a:pt x="37" y="21"/>
                    </a:cubicBezTo>
                    <a:cubicBezTo>
                      <a:pt x="39" y="21"/>
                      <a:pt x="40" y="20"/>
                      <a:pt x="40" y="23"/>
                    </a:cubicBezTo>
                    <a:cubicBezTo>
                      <a:pt x="40" y="25"/>
                      <a:pt x="40" y="26"/>
                      <a:pt x="39" y="26"/>
                    </a:cubicBezTo>
                    <a:cubicBezTo>
                      <a:pt x="37" y="27"/>
                      <a:pt x="36" y="28"/>
                      <a:pt x="35" y="26"/>
                    </a:cubicBezTo>
                    <a:cubicBezTo>
                      <a:pt x="34" y="24"/>
                      <a:pt x="33" y="22"/>
                      <a:pt x="31" y="22"/>
                    </a:cubicBezTo>
                    <a:cubicBezTo>
                      <a:pt x="29" y="21"/>
                      <a:pt x="28" y="19"/>
                      <a:pt x="27" y="17"/>
                    </a:cubicBezTo>
                    <a:cubicBezTo>
                      <a:pt x="25" y="21"/>
                      <a:pt x="23" y="19"/>
                      <a:pt x="20" y="18"/>
                    </a:cubicBezTo>
                    <a:cubicBezTo>
                      <a:pt x="18" y="18"/>
                      <a:pt x="18" y="16"/>
                      <a:pt x="16" y="16"/>
                    </a:cubicBezTo>
                    <a:cubicBezTo>
                      <a:pt x="16" y="16"/>
                      <a:pt x="15" y="17"/>
                      <a:pt x="14" y="16"/>
                    </a:cubicBezTo>
                    <a:cubicBezTo>
                      <a:pt x="13" y="16"/>
                      <a:pt x="13" y="14"/>
                      <a:pt x="11" y="14"/>
                    </a:cubicBezTo>
                    <a:cubicBezTo>
                      <a:pt x="11" y="16"/>
                      <a:pt x="11" y="18"/>
                      <a:pt x="11" y="20"/>
                    </a:cubicBezTo>
                    <a:cubicBezTo>
                      <a:pt x="11" y="22"/>
                      <a:pt x="12" y="24"/>
                      <a:pt x="10" y="24"/>
                    </a:cubicBezTo>
                    <a:cubicBezTo>
                      <a:pt x="7" y="24"/>
                      <a:pt x="4" y="24"/>
                      <a:pt x="2" y="24"/>
                    </a:cubicBezTo>
                    <a:cubicBezTo>
                      <a:pt x="1" y="24"/>
                      <a:pt x="1" y="28"/>
                      <a:pt x="1" y="29"/>
                    </a:cubicBezTo>
                    <a:cubicBezTo>
                      <a:pt x="1" y="33"/>
                      <a:pt x="0" y="40"/>
                      <a:pt x="3" y="43"/>
                    </a:cubicBezTo>
                    <a:cubicBezTo>
                      <a:pt x="4" y="44"/>
                      <a:pt x="7" y="48"/>
                      <a:pt x="8" y="48"/>
                    </a:cubicBezTo>
                    <a:cubicBezTo>
                      <a:pt x="10" y="47"/>
                      <a:pt x="19" y="47"/>
                      <a:pt x="16" y="50"/>
                    </a:cubicBezTo>
                    <a:cubicBezTo>
                      <a:pt x="18" y="50"/>
                      <a:pt x="17" y="50"/>
                      <a:pt x="18" y="50"/>
                    </a:cubicBezTo>
                    <a:cubicBezTo>
                      <a:pt x="20" y="49"/>
                      <a:pt x="21" y="50"/>
                      <a:pt x="22" y="50"/>
                    </a:cubicBezTo>
                    <a:cubicBezTo>
                      <a:pt x="25" y="50"/>
                      <a:pt x="27" y="50"/>
                      <a:pt x="28" y="47"/>
                    </a:cubicBezTo>
                    <a:cubicBezTo>
                      <a:pt x="29" y="46"/>
                      <a:pt x="30" y="45"/>
                      <a:pt x="31" y="44"/>
                    </a:cubicBezTo>
                    <a:cubicBezTo>
                      <a:pt x="32" y="43"/>
                      <a:pt x="34" y="43"/>
                      <a:pt x="35" y="41"/>
                    </a:cubicBezTo>
                    <a:cubicBezTo>
                      <a:pt x="36" y="40"/>
                      <a:pt x="36" y="39"/>
                      <a:pt x="37" y="38"/>
                    </a:cubicBezTo>
                    <a:cubicBezTo>
                      <a:pt x="39" y="38"/>
                      <a:pt x="41" y="38"/>
                      <a:pt x="43" y="38"/>
                    </a:cubicBezTo>
                    <a:cubicBezTo>
                      <a:pt x="42" y="37"/>
                      <a:pt x="42" y="35"/>
                      <a:pt x="42" y="35"/>
                    </a:cubicBezTo>
                    <a:cubicBezTo>
                      <a:pt x="44" y="34"/>
                      <a:pt x="45" y="34"/>
                      <a:pt x="46" y="33"/>
                    </a:cubicBezTo>
                    <a:cubicBezTo>
                      <a:pt x="49" y="32"/>
                      <a:pt x="53" y="31"/>
                      <a:pt x="56" y="30"/>
                    </a:cubicBezTo>
                    <a:cubicBezTo>
                      <a:pt x="55" y="29"/>
                      <a:pt x="55" y="30"/>
                      <a:pt x="56" y="3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30" name="Freeform 732">
                <a:extLst>
                  <a:ext uri="{FF2B5EF4-FFF2-40B4-BE49-F238E27FC236}">
                    <a16:creationId xmlns:a16="http://schemas.microsoft.com/office/drawing/2014/main" id="{93784EAE-8FBD-F047-8DF6-1F9694D65C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47903" y="9839055"/>
                <a:ext cx="595539" cy="589332"/>
              </a:xfrm>
              <a:custGeom>
                <a:avLst/>
                <a:gdLst>
                  <a:gd name="T0" fmla="*/ 33 w 64"/>
                  <a:gd name="T1" fmla="*/ 5 h 63"/>
                  <a:gd name="T2" fmla="*/ 31 w 64"/>
                  <a:gd name="T3" fmla="*/ 2 h 63"/>
                  <a:gd name="T4" fmla="*/ 28 w 64"/>
                  <a:gd name="T5" fmla="*/ 2 h 63"/>
                  <a:gd name="T6" fmla="*/ 18 w 64"/>
                  <a:gd name="T7" fmla="*/ 2 h 63"/>
                  <a:gd name="T8" fmla="*/ 10 w 64"/>
                  <a:gd name="T9" fmla="*/ 2 h 63"/>
                  <a:gd name="T10" fmla="*/ 7 w 64"/>
                  <a:gd name="T11" fmla="*/ 0 h 63"/>
                  <a:gd name="T12" fmla="*/ 4 w 64"/>
                  <a:gd name="T13" fmla="*/ 2 h 63"/>
                  <a:gd name="T14" fmla="*/ 1 w 64"/>
                  <a:gd name="T15" fmla="*/ 2 h 63"/>
                  <a:gd name="T16" fmla="*/ 6 w 64"/>
                  <a:gd name="T17" fmla="*/ 14 h 63"/>
                  <a:gd name="T18" fmla="*/ 9 w 64"/>
                  <a:gd name="T19" fmla="*/ 21 h 63"/>
                  <a:gd name="T20" fmla="*/ 13 w 64"/>
                  <a:gd name="T21" fmla="*/ 29 h 63"/>
                  <a:gd name="T22" fmla="*/ 13 w 64"/>
                  <a:gd name="T23" fmla="*/ 34 h 63"/>
                  <a:gd name="T24" fmla="*/ 14 w 64"/>
                  <a:gd name="T25" fmla="*/ 42 h 63"/>
                  <a:gd name="T26" fmla="*/ 16 w 64"/>
                  <a:gd name="T27" fmla="*/ 51 h 63"/>
                  <a:gd name="T28" fmla="*/ 22 w 64"/>
                  <a:gd name="T29" fmla="*/ 61 h 63"/>
                  <a:gd name="T30" fmla="*/ 28 w 64"/>
                  <a:gd name="T31" fmla="*/ 62 h 63"/>
                  <a:gd name="T32" fmla="*/ 33 w 64"/>
                  <a:gd name="T33" fmla="*/ 62 h 63"/>
                  <a:gd name="T34" fmla="*/ 38 w 64"/>
                  <a:gd name="T35" fmla="*/ 58 h 63"/>
                  <a:gd name="T36" fmla="*/ 38 w 64"/>
                  <a:gd name="T37" fmla="*/ 40 h 63"/>
                  <a:gd name="T38" fmla="*/ 38 w 64"/>
                  <a:gd name="T39" fmla="*/ 28 h 63"/>
                  <a:gd name="T40" fmla="*/ 39 w 64"/>
                  <a:gd name="T41" fmla="*/ 26 h 63"/>
                  <a:gd name="T42" fmla="*/ 43 w 64"/>
                  <a:gd name="T43" fmla="*/ 26 h 63"/>
                  <a:gd name="T44" fmla="*/ 43 w 64"/>
                  <a:gd name="T45" fmla="*/ 7 h 63"/>
                  <a:gd name="T46" fmla="*/ 51 w 64"/>
                  <a:gd name="T47" fmla="*/ 6 h 63"/>
                  <a:gd name="T48" fmla="*/ 53 w 64"/>
                  <a:gd name="T49" fmla="*/ 5 h 63"/>
                  <a:gd name="T50" fmla="*/ 56 w 64"/>
                  <a:gd name="T51" fmla="*/ 8 h 63"/>
                  <a:gd name="T52" fmla="*/ 58 w 64"/>
                  <a:gd name="T53" fmla="*/ 6 h 63"/>
                  <a:gd name="T54" fmla="*/ 62 w 64"/>
                  <a:gd name="T55" fmla="*/ 5 h 63"/>
                  <a:gd name="T56" fmla="*/ 59 w 64"/>
                  <a:gd name="T57" fmla="*/ 2 h 63"/>
                  <a:gd name="T58" fmla="*/ 45 w 64"/>
                  <a:gd name="T59" fmla="*/ 5 h 63"/>
                  <a:gd name="T60" fmla="*/ 33 w 64"/>
                  <a:gd name="T61" fmla="*/ 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4" h="63">
                    <a:moveTo>
                      <a:pt x="33" y="5"/>
                    </a:moveTo>
                    <a:cubicBezTo>
                      <a:pt x="32" y="5"/>
                      <a:pt x="31" y="2"/>
                      <a:pt x="31" y="2"/>
                    </a:cubicBezTo>
                    <a:cubicBezTo>
                      <a:pt x="30" y="2"/>
                      <a:pt x="29" y="2"/>
                      <a:pt x="28" y="2"/>
                    </a:cubicBezTo>
                    <a:cubicBezTo>
                      <a:pt x="25" y="2"/>
                      <a:pt x="21" y="2"/>
                      <a:pt x="18" y="2"/>
                    </a:cubicBezTo>
                    <a:cubicBezTo>
                      <a:pt x="15" y="2"/>
                      <a:pt x="13" y="2"/>
                      <a:pt x="10" y="2"/>
                    </a:cubicBezTo>
                    <a:cubicBezTo>
                      <a:pt x="9" y="2"/>
                      <a:pt x="9" y="0"/>
                      <a:pt x="7" y="0"/>
                    </a:cubicBezTo>
                    <a:cubicBezTo>
                      <a:pt x="6" y="0"/>
                      <a:pt x="5" y="2"/>
                      <a:pt x="4" y="2"/>
                    </a:cubicBezTo>
                    <a:cubicBezTo>
                      <a:pt x="3" y="2"/>
                      <a:pt x="2" y="2"/>
                      <a:pt x="1" y="2"/>
                    </a:cubicBezTo>
                    <a:cubicBezTo>
                      <a:pt x="0" y="7"/>
                      <a:pt x="4" y="9"/>
                      <a:pt x="6" y="14"/>
                    </a:cubicBezTo>
                    <a:cubicBezTo>
                      <a:pt x="7" y="16"/>
                      <a:pt x="8" y="19"/>
                      <a:pt x="9" y="21"/>
                    </a:cubicBezTo>
                    <a:cubicBezTo>
                      <a:pt x="10" y="24"/>
                      <a:pt x="12" y="26"/>
                      <a:pt x="13" y="29"/>
                    </a:cubicBezTo>
                    <a:cubicBezTo>
                      <a:pt x="13" y="30"/>
                      <a:pt x="13" y="33"/>
                      <a:pt x="13" y="34"/>
                    </a:cubicBezTo>
                    <a:cubicBezTo>
                      <a:pt x="13" y="37"/>
                      <a:pt x="14" y="39"/>
                      <a:pt x="14" y="42"/>
                    </a:cubicBezTo>
                    <a:cubicBezTo>
                      <a:pt x="15" y="45"/>
                      <a:pt x="15" y="48"/>
                      <a:pt x="16" y="51"/>
                    </a:cubicBezTo>
                    <a:cubicBezTo>
                      <a:pt x="17" y="55"/>
                      <a:pt x="20" y="58"/>
                      <a:pt x="22" y="61"/>
                    </a:cubicBezTo>
                    <a:cubicBezTo>
                      <a:pt x="25" y="58"/>
                      <a:pt x="25" y="60"/>
                      <a:pt x="28" y="62"/>
                    </a:cubicBezTo>
                    <a:cubicBezTo>
                      <a:pt x="29" y="63"/>
                      <a:pt x="32" y="63"/>
                      <a:pt x="33" y="62"/>
                    </a:cubicBezTo>
                    <a:cubicBezTo>
                      <a:pt x="36" y="62"/>
                      <a:pt x="38" y="61"/>
                      <a:pt x="38" y="58"/>
                    </a:cubicBezTo>
                    <a:cubicBezTo>
                      <a:pt x="38" y="52"/>
                      <a:pt x="38" y="46"/>
                      <a:pt x="38" y="40"/>
                    </a:cubicBezTo>
                    <a:cubicBezTo>
                      <a:pt x="38" y="36"/>
                      <a:pt x="38" y="32"/>
                      <a:pt x="38" y="28"/>
                    </a:cubicBezTo>
                    <a:cubicBezTo>
                      <a:pt x="38" y="27"/>
                      <a:pt x="38" y="26"/>
                      <a:pt x="39" y="26"/>
                    </a:cubicBezTo>
                    <a:cubicBezTo>
                      <a:pt x="39" y="26"/>
                      <a:pt x="43" y="26"/>
                      <a:pt x="43" y="26"/>
                    </a:cubicBezTo>
                    <a:cubicBezTo>
                      <a:pt x="43" y="20"/>
                      <a:pt x="43" y="13"/>
                      <a:pt x="43" y="7"/>
                    </a:cubicBezTo>
                    <a:cubicBezTo>
                      <a:pt x="46" y="8"/>
                      <a:pt x="48" y="6"/>
                      <a:pt x="51" y="6"/>
                    </a:cubicBezTo>
                    <a:cubicBezTo>
                      <a:pt x="51" y="5"/>
                      <a:pt x="52" y="5"/>
                      <a:pt x="53" y="5"/>
                    </a:cubicBezTo>
                    <a:cubicBezTo>
                      <a:pt x="53" y="5"/>
                      <a:pt x="55" y="8"/>
                      <a:pt x="56" y="8"/>
                    </a:cubicBezTo>
                    <a:cubicBezTo>
                      <a:pt x="57" y="7"/>
                      <a:pt x="56" y="6"/>
                      <a:pt x="58" y="6"/>
                    </a:cubicBezTo>
                    <a:cubicBezTo>
                      <a:pt x="59" y="6"/>
                      <a:pt x="60" y="5"/>
                      <a:pt x="62" y="5"/>
                    </a:cubicBezTo>
                    <a:cubicBezTo>
                      <a:pt x="64" y="4"/>
                      <a:pt x="60" y="2"/>
                      <a:pt x="59" y="2"/>
                    </a:cubicBezTo>
                    <a:cubicBezTo>
                      <a:pt x="54" y="2"/>
                      <a:pt x="50" y="5"/>
                      <a:pt x="45" y="5"/>
                    </a:cubicBezTo>
                    <a:cubicBezTo>
                      <a:pt x="41" y="5"/>
                      <a:pt x="37" y="5"/>
                      <a:pt x="3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31" name="Freeform 733">
                <a:extLst>
                  <a:ext uri="{FF2B5EF4-FFF2-40B4-BE49-F238E27FC236}">
                    <a16:creationId xmlns:a16="http://schemas.microsoft.com/office/drawing/2014/main" id="{58EF64B8-50E1-644D-BC32-4A1E8CCB12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825" y="8781452"/>
                <a:ext cx="850317" cy="888773"/>
              </a:xfrm>
              <a:custGeom>
                <a:avLst/>
                <a:gdLst>
                  <a:gd name="T0" fmla="*/ 89 w 91"/>
                  <a:gd name="T1" fmla="*/ 10 h 95"/>
                  <a:gd name="T2" fmla="*/ 83 w 91"/>
                  <a:gd name="T3" fmla="*/ 4 h 95"/>
                  <a:gd name="T4" fmla="*/ 77 w 91"/>
                  <a:gd name="T5" fmla="*/ 6 h 95"/>
                  <a:gd name="T6" fmla="*/ 72 w 91"/>
                  <a:gd name="T7" fmla="*/ 1 h 95"/>
                  <a:gd name="T8" fmla="*/ 65 w 91"/>
                  <a:gd name="T9" fmla="*/ 1 h 95"/>
                  <a:gd name="T10" fmla="*/ 57 w 91"/>
                  <a:gd name="T11" fmla="*/ 2 h 95"/>
                  <a:gd name="T12" fmla="*/ 48 w 91"/>
                  <a:gd name="T13" fmla="*/ 6 h 95"/>
                  <a:gd name="T14" fmla="*/ 35 w 91"/>
                  <a:gd name="T15" fmla="*/ 2 h 95"/>
                  <a:gd name="T16" fmla="*/ 30 w 91"/>
                  <a:gd name="T17" fmla="*/ 12 h 95"/>
                  <a:gd name="T18" fmla="*/ 19 w 91"/>
                  <a:gd name="T19" fmla="*/ 35 h 95"/>
                  <a:gd name="T20" fmla="*/ 17 w 91"/>
                  <a:gd name="T21" fmla="*/ 48 h 95"/>
                  <a:gd name="T22" fmla="*/ 10 w 91"/>
                  <a:gd name="T23" fmla="*/ 49 h 95"/>
                  <a:gd name="T24" fmla="*/ 2 w 91"/>
                  <a:gd name="T25" fmla="*/ 55 h 95"/>
                  <a:gd name="T26" fmla="*/ 1 w 91"/>
                  <a:gd name="T27" fmla="*/ 59 h 95"/>
                  <a:gd name="T28" fmla="*/ 18 w 91"/>
                  <a:gd name="T29" fmla="*/ 57 h 95"/>
                  <a:gd name="T30" fmla="*/ 26 w 91"/>
                  <a:gd name="T31" fmla="*/ 68 h 95"/>
                  <a:gd name="T32" fmla="*/ 35 w 91"/>
                  <a:gd name="T33" fmla="*/ 63 h 95"/>
                  <a:gd name="T34" fmla="*/ 41 w 91"/>
                  <a:gd name="T35" fmla="*/ 64 h 95"/>
                  <a:gd name="T36" fmla="*/ 46 w 91"/>
                  <a:gd name="T37" fmla="*/ 70 h 95"/>
                  <a:gd name="T38" fmla="*/ 47 w 91"/>
                  <a:gd name="T39" fmla="*/ 78 h 95"/>
                  <a:gd name="T40" fmla="*/ 53 w 91"/>
                  <a:gd name="T41" fmla="*/ 82 h 95"/>
                  <a:gd name="T42" fmla="*/ 60 w 91"/>
                  <a:gd name="T43" fmla="*/ 84 h 95"/>
                  <a:gd name="T44" fmla="*/ 66 w 91"/>
                  <a:gd name="T45" fmla="*/ 87 h 95"/>
                  <a:gd name="T46" fmla="*/ 76 w 91"/>
                  <a:gd name="T47" fmla="*/ 90 h 95"/>
                  <a:gd name="T48" fmla="*/ 84 w 91"/>
                  <a:gd name="T49" fmla="*/ 94 h 95"/>
                  <a:gd name="T50" fmla="*/ 77 w 91"/>
                  <a:gd name="T51" fmla="*/ 85 h 95"/>
                  <a:gd name="T52" fmla="*/ 78 w 91"/>
                  <a:gd name="T53" fmla="*/ 73 h 95"/>
                  <a:gd name="T54" fmla="*/ 80 w 91"/>
                  <a:gd name="T55" fmla="*/ 70 h 95"/>
                  <a:gd name="T56" fmla="*/ 84 w 91"/>
                  <a:gd name="T57" fmla="*/ 63 h 95"/>
                  <a:gd name="T58" fmla="*/ 81 w 91"/>
                  <a:gd name="T59" fmla="*/ 55 h 95"/>
                  <a:gd name="T60" fmla="*/ 81 w 91"/>
                  <a:gd name="T61" fmla="*/ 45 h 95"/>
                  <a:gd name="T62" fmla="*/ 83 w 91"/>
                  <a:gd name="T63" fmla="*/ 28 h 95"/>
                  <a:gd name="T64" fmla="*/ 90 w 91"/>
                  <a:gd name="T65" fmla="*/ 18 h 95"/>
                  <a:gd name="T66" fmla="*/ 90 w 91"/>
                  <a:gd name="T67" fmla="*/ 1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95">
                    <a:moveTo>
                      <a:pt x="90" y="15"/>
                    </a:moveTo>
                    <a:cubicBezTo>
                      <a:pt x="89" y="14"/>
                      <a:pt x="89" y="12"/>
                      <a:pt x="89" y="10"/>
                    </a:cubicBezTo>
                    <a:cubicBezTo>
                      <a:pt x="89" y="9"/>
                      <a:pt x="87" y="8"/>
                      <a:pt x="86" y="7"/>
                    </a:cubicBezTo>
                    <a:cubicBezTo>
                      <a:pt x="86" y="6"/>
                      <a:pt x="84" y="4"/>
                      <a:pt x="83" y="4"/>
                    </a:cubicBezTo>
                    <a:cubicBezTo>
                      <a:pt x="82" y="4"/>
                      <a:pt x="82" y="6"/>
                      <a:pt x="80" y="5"/>
                    </a:cubicBezTo>
                    <a:cubicBezTo>
                      <a:pt x="78" y="4"/>
                      <a:pt x="79" y="5"/>
                      <a:pt x="77" y="6"/>
                    </a:cubicBezTo>
                    <a:cubicBezTo>
                      <a:pt x="77" y="6"/>
                      <a:pt x="75" y="5"/>
                      <a:pt x="75" y="4"/>
                    </a:cubicBezTo>
                    <a:cubicBezTo>
                      <a:pt x="74" y="3"/>
                      <a:pt x="73" y="2"/>
                      <a:pt x="72" y="1"/>
                    </a:cubicBezTo>
                    <a:cubicBezTo>
                      <a:pt x="71" y="0"/>
                      <a:pt x="70" y="2"/>
                      <a:pt x="69" y="2"/>
                    </a:cubicBezTo>
                    <a:cubicBezTo>
                      <a:pt x="68" y="3"/>
                      <a:pt x="66" y="2"/>
                      <a:pt x="65" y="1"/>
                    </a:cubicBezTo>
                    <a:cubicBezTo>
                      <a:pt x="63" y="0"/>
                      <a:pt x="63" y="1"/>
                      <a:pt x="61" y="2"/>
                    </a:cubicBezTo>
                    <a:cubicBezTo>
                      <a:pt x="60" y="3"/>
                      <a:pt x="58" y="2"/>
                      <a:pt x="57" y="2"/>
                    </a:cubicBezTo>
                    <a:cubicBezTo>
                      <a:pt x="56" y="3"/>
                      <a:pt x="53" y="3"/>
                      <a:pt x="52" y="3"/>
                    </a:cubicBezTo>
                    <a:cubicBezTo>
                      <a:pt x="49" y="1"/>
                      <a:pt x="51" y="6"/>
                      <a:pt x="48" y="6"/>
                    </a:cubicBezTo>
                    <a:cubicBezTo>
                      <a:pt x="46" y="7"/>
                      <a:pt x="42" y="6"/>
                      <a:pt x="40" y="5"/>
                    </a:cubicBezTo>
                    <a:cubicBezTo>
                      <a:pt x="38" y="4"/>
                      <a:pt x="37" y="2"/>
                      <a:pt x="35" y="2"/>
                    </a:cubicBezTo>
                    <a:cubicBezTo>
                      <a:pt x="34" y="1"/>
                      <a:pt x="32" y="3"/>
                      <a:pt x="31" y="4"/>
                    </a:cubicBezTo>
                    <a:cubicBezTo>
                      <a:pt x="29" y="6"/>
                      <a:pt x="31" y="9"/>
                      <a:pt x="30" y="12"/>
                    </a:cubicBezTo>
                    <a:cubicBezTo>
                      <a:pt x="27" y="17"/>
                      <a:pt x="27" y="23"/>
                      <a:pt x="24" y="27"/>
                    </a:cubicBezTo>
                    <a:cubicBezTo>
                      <a:pt x="22" y="30"/>
                      <a:pt x="21" y="32"/>
                      <a:pt x="19" y="35"/>
                    </a:cubicBezTo>
                    <a:cubicBezTo>
                      <a:pt x="18" y="37"/>
                      <a:pt x="18" y="39"/>
                      <a:pt x="18" y="41"/>
                    </a:cubicBezTo>
                    <a:cubicBezTo>
                      <a:pt x="18" y="44"/>
                      <a:pt x="19" y="46"/>
                      <a:pt x="17" y="48"/>
                    </a:cubicBezTo>
                    <a:cubicBezTo>
                      <a:pt x="16" y="48"/>
                      <a:pt x="11" y="51"/>
                      <a:pt x="11" y="51"/>
                    </a:cubicBezTo>
                    <a:cubicBezTo>
                      <a:pt x="10" y="51"/>
                      <a:pt x="12" y="48"/>
                      <a:pt x="10" y="49"/>
                    </a:cubicBezTo>
                    <a:cubicBezTo>
                      <a:pt x="7" y="51"/>
                      <a:pt x="7" y="53"/>
                      <a:pt x="5" y="50"/>
                    </a:cubicBezTo>
                    <a:cubicBezTo>
                      <a:pt x="4" y="51"/>
                      <a:pt x="2" y="53"/>
                      <a:pt x="2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0" y="57"/>
                      <a:pt x="1" y="58"/>
                      <a:pt x="1" y="59"/>
                    </a:cubicBezTo>
                    <a:cubicBezTo>
                      <a:pt x="5" y="56"/>
                      <a:pt x="8" y="57"/>
                      <a:pt x="13" y="57"/>
                    </a:cubicBezTo>
                    <a:cubicBezTo>
                      <a:pt x="15" y="57"/>
                      <a:pt x="16" y="57"/>
                      <a:pt x="18" y="57"/>
                    </a:cubicBezTo>
                    <a:cubicBezTo>
                      <a:pt x="20" y="57"/>
                      <a:pt x="21" y="60"/>
                      <a:pt x="22" y="62"/>
                    </a:cubicBezTo>
                    <a:cubicBezTo>
                      <a:pt x="23" y="64"/>
                      <a:pt x="24" y="67"/>
                      <a:pt x="26" y="68"/>
                    </a:cubicBezTo>
                    <a:cubicBezTo>
                      <a:pt x="27" y="69"/>
                      <a:pt x="31" y="68"/>
                      <a:pt x="33" y="67"/>
                    </a:cubicBezTo>
                    <a:cubicBezTo>
                      <a:pt x="34" y="67"/>
                      <a:pt x="34" y="64"/>
                      <a:pt x="35" y="63"/>
                    </a:cubicBezTo>
                    <a:cubicBezTo>
                      <a:pt x="35" y="61"/>
                      <a:pt x="38" y="62"/>
                      <a:pt x="39" y="62"/>
                    </a:cubicBezTo>
                    <a:cubicBezTo>
                      <a:pt x="39" y="64"/>
                      <a:pt x="39" y="64"/>
                      <a:pt x="41" y="64"/>
                    </a:cubicBezTo>
                    <a:cubicBezTo>
                      <a:pt x="42" y="64"/>
                      <a:pt x="45" y="63"/>
                      <a:pt x="45" y="65"/>
                    </a:cubicBezTo>
                    <a:cubicBezTo>
                      <a:pt x="45" y="67"/>
                      <a:pt x="46" y="68"/>
                      <a:pt x="46" y="70"/>
                    </a:cubicBezTo>
                    <a:cubicBezTo>
                      <a:pt x="46" y="71"/>
                      <a:pt x="46" y="72"/>
                      <a:pt x="45" y="74"/>
                    </a:cubicBezTo>
                    <a:cubicBezTo>
                      <a:pt x="45" y="75"/>
                      <a:pt x="46" y="77"/>
                      <a:pt x="47" y="78"/>
                    </a:cubicBezTo>
                    <a:cubicBezTo>
                      <a:pt x="48" y="79"/>
                      <a:pt x="47" y="81"/>
                      <a:pt x="47" y="82"/>
                    </a:cubicBezTo>
                    <a:cubicBezTo>
                      <a:pt x="47" y="85"/>
                      <a:pt x="52" y="82"/>
                      <a:pt x="53" y="82"/>
                    </a:cubicBezTo>
                    <a:cubicBezTo>
                      <a:pt x="55" y="82"/>
                      <a:pt x="56" y="82"/>
                      <a:pt x="57" y="83"/>
                    </a:cubicBezTo>
                    <a:cubicBezTo>
                      <a:pt x="59" y="85"/>
                      <a:pt x="58" y="84"/>
                      <a:pt x="60" y="84"/>
                    </a:cubicBezTo>
                    <a:cubicBezTo>
                      <a:pt x="62" y="84"/>
                      <a:pt x="62" y="85"/>
                      <a:pt x="63" y="86"/>
                    </a:cubicBezTo>
                    <a:cubicBezTo>
                      <a:pt x="64" y="86"/>
                      <a:pt x="65" y="87"/>
                      <a:pt x="66" y="87"/>
                    </a:cubicBezTo>
                    <a:cubicBezTo>
                      <a:pt x="69" y="88"/>
                      <a:pt x="70" y="88"/>
                      <a:pt x="71" y="85"/>
                    </a:cubicBezTo>
                    <a:cubicBezTo>
                      <a:pt x="72" y="88"/>
                      <a:pt x="73" y="89"/>
                      <a:pt x="76" y="90"/>
                    </a:cubicBezTo>
                    <a:cubicBezTo>
                      <a:pt x="78" y="91"/>
                      <a:pt x="78" y="94"/>
                      <a:pt x="80" y="95"/>
                    </a:cubicBezTo>
                    <a:cubicBezTo>
                      <a:pt x="80" y="95"/>
                      <a:pt x="84" y="94"/>
                      <a:pt x="84" y="94"/>
                    </a:cubicBezTo>
                    <a:cubicBezTo>
                      <a:pt x="84" y="92"/>
                      <a:pt x="85" y="88"/>
                      <a:pt x="83" y="89"/>
                    </a:cubicBezTo>
                    <a:cubicBezTo>
                      <a:pt x="80" y="90"/>
                      <a:pt x="78" y="88"/>
                      <a:pt x="77" y="85"/>
                    </a:cubicBezTo>
                    <a:cubicBezTo>
                      <a:pt x="77" y="83"/>
                      <a:pt x="79" y="80"/>
                      <a:pt x="78" y="77"/>
                    </a:cubicBezTo>
                    <a:cubicBezTo>
                      <a:pt x="78" y="76"/>
                      <a:pt x="77" y="74"/>
                      <a:pt x="78" y="73"/>
                    </a:cubicBezTo>
                    <a:cubicBezTo>
                      <a:pt x="78" y="73"/>
                      <a:pt x="78" y="72"/>
                      <a:pt x="79" y="72"/>
                    </a:cubicBezTo>
                    <a:cubicBezTo>
                      <a:pt x="80" y="72"/>
                      <a:pt x="79" y="70"/>
                      <a:pt x="80" y="70"/>
                    </a:cubicBezTo>
                    <a:cubicBezTo>
                      <a:pt x="81" y="68"/>
                      <a:pt x="86" y="68"/>
                      <a:pt x="87" y="68"/>
                    </a:cubicBezTo>
                    <a:cubicBezTo>
                      <a:pt x="85" y="67"/>
                      <a:pt x="86" y="64"/>
                      <a:pt x="84" y="63"/>
                    </a:cubicBezTo>
                    <a:cubicBezTo>
                      <a:pt x="83" y="62"/>
                      <a:pt x="82" y="61"/>
                      <a:pt x="82" y="60"/>
                    </a:cubicBezTo>
                    <a:cubicBezTo>
                      <a:pt x="82" y="58"/>
                      <a:pt x="82" y="56"/>
                      <a:pt x="81" y="55"/>
                    </a:cubicBezTo>
                    <a:cubicBezTo>
                      <a:pt x="81" y="53"/>
                      <a:pt x="80" y="52"/>
                      <a:pt x="80" y="50"/>
                    </a:cubicBezTo>
                    <a:cubicBezTo>
                      <a:pt x="80" y="49"/>
                      <a:pt x="80" y="44"/>
                      <a:pt x="81" y="45"/>
                    </a:cubicBezTo>
                    <a:cubicBezTo>
                      <a:pt x="80" y="41"/>
                      <a:pt x="80" y="39"/>
                      <a:pt x="82" y="35"/>
                    </a:cubicBezTo>
                    <a:cubicBezTo>
                      <a:pt x="83" y="32"/>
                      <a:pt x="83" y="31"/>
                      <a:pt x="83" y="28"/>
                    </a:cubicBezTo>
                    <a:cubicBezTo>
                      <a:pt x="83" y="25"/>
                      <a:pt x="85" y="23"/>
                      <a:pt x="87" y="21"/>
                    </a:cubicBezTo>
                    <a:cubicBezTo>
                      <a:pt x="88" y="20"/>
                      <a:pt x="89" y="19"/>
                      <a:pt x="90" y="18"/>
                    </a:cubicBezTo>
                    <a:cubicBezTo>
                      <a:pt x="91" y="17"/>
                      <a:pt x="91" y="17"/>
                      <a:pt x="90" y="15"/>
                    </a:cubicBezTo>
                    <a:cubicBezTo>
                      <a:pt x="89" y="15"/>
                      <a:pt x="91" y="16"/>
                      <a:pt x="90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32" name="Freeform 734">
                <a:extLst>
                  <a:ext uri="{FF2B5EF4-FFF2-40B4-BE49-F238E27FC236}">
                    <a16:creationId xmlns:a16="http://schemas.microsoft.com/office/drawing/2014/main" id="{65880C5C-3BC1-9A4F-8276-A4792CE437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54271" y="9307068"/>
                <a:ext cx="525477" cy="589332"/>
              </a:xfrm>
              <a:custGeom>
                <a:avLst/>
                <a:gdLst>
                  <a:gd name="T0" fmla="*/ 51 w 56"/>
                  <a:gd name="T1" fmla="*/ 27 h 63"/>
                  <a:gd name="T2" fmla="*/ 48 w 56"/>
                  <a:gd name="T3" fmla="*/ 26 h 63"/>
                  <a:gd name="T4" fmla="*/ 47 w 56"/>
                  <a:gd name="T5" fmla="*/ 21 h 63"/>
                  <a:gd name="T6" fmla="*/ 46 w 56"/>
                  <a:gd name="T7" fmla="*/ 12 h 63"/>
                  <a:gd name="T8" fmla="*/ 46 w 56"/>
                  <a:gd name="T9" fmla="*/ 8 h 63"/>
                  <a:gd name="T10" fmla="*/ 43 w 56"/>
                  <a:gd name="T11" fmla="*/ 8 h 63"/>
                  <a:gd name="T12" fmla="*/ 40 w 56"/>
                  <a:gd name="T13" fmla="*/ 6 h 63"/>
                  <a:gd name="T14" fmla="*/ 35 w 56"/>
                  <a:gd name="T15" fmla="*/ 8 h 63"/>
                  <a:gd name="T16" fmla="*/ 34 w 56"/>
                  <a:gd name="T17" fmla="*/ 11 h 63"/>
                  <a:gd name="T18" fmla="*/ 29 w 56"/>
                  <a:gd name="T19" fmla="*/ 12 h 63"/>
                  <a:gd name="T20" fmla="*/ 18 w 56"/>
                  <a:gd name="T21" fmla="*/ 1 h 63"/>
                  <a:gd name="T22" fmla="*/ 3 w 56"/>
                  <a:gd name="T23" fmla="*/ 2 h 63"/>
                  <a:gd name="T24" fmla="*/ 6 w 56"/>
                  <a:gd name="T25" fmla="*/ 12 h 63"/>
                  <a:gd name="T26" fmla="*/ 6 w 56"/>
                  <a:gd name="T27" fmla="*/ 16 h 63"/>
                  <a:gd name="T28" fmla="*/ 6 w 56"/>
                  <a:gd name="T29" fmla="*/ 20 h 63"/>
                  <a:gd name="T30" fmla="*/ 8 w 56"/>
                  <a:gd name="T31" fmla="*/ 33 h 63"/>
                  <a:gd name="T32" fmla="*/ 3 w 56"/>
                  <a:gd name="T33" fmla="*/ 41 h 63"/>
                  <a:gd name="T34" fmla="*/ 0 w 56"/>
                  <a:gd name="T35" fmla="*/ 50 h 63"/>
                  <a:gd name="T36" fmla="*/ 0 w 56"/>
                  <a:gd name="T37" fmla="*/ 55 h 63"/>
                  <a:gd name="T38" fmla="*/ 0 w 56"/>
                  <a:gd name="T39" fmla="*/ 59 h 63"/>
                  <a:gd name="T40" fmla="*/ 3 w 56"/>
                  <a:gd name="T41" fmla="*/ 59 h 63"/>
                  <a:gd name="T42" fmla="*/ 8 w 56"/>
                  <a:gd name="T43" fmla="*/ 58 h 63"/>
                  <a:gd name="T44" fmla="*/ 9 w 56"/>
                  <a:gd name="T45" fmla="*/ 59 h 63"/>
                  <a:gd name="T46" fmla="*/ 16 w 56"/>
                  <a:gd name="T47" fmla="*/ 59 h 63"/>
                  <a:gd name="T48" fmla="*/ 25 w 56"/>
                  <a:gd name="T49" fmla="*/ 59 h 63"/>
                  <a:gd name="T50" fmla="*/ 30 w 56"/>
                  <a:gd name="T51" fmla="*/ 59 h 63"/>
                  <a:gd name="T52" fmla="*/ 39 w 56"/>
                  <a:gd name="T53" fmla="*/ 62 h 63"/>
                  <a:gd name="T54" fmla="*/ 53 w 56"/>
                  <a:gd name="T55" fmla="*/ 60 h 63"/>
                  <a:gd name="T56" fmla="*/ 46 w 56"/>
                  <a:gd name="T57" fmla="*/ 51 h 63"/>
                  <a:gd name="T58" fmla="*/ 46 w 56"/>
                  <a:gd name="T59" fmla="*/ 37 h 63"/>
                  <a:gd name="T60" fmla="*/ 56 w 56"/>
                  <a:gd name="T61" fmla="*/ 35 h 63"/>
                  <a:gd name="T62" fmla="*/ 56 w 56"/>
                  <a:gd name="T63" fmla="*/ 27 h 63"/>
                  <a:gd name="T64" fmla="*/ 51 w 56"/>
                  <a:gd name="T65" fmla="*/ 2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6" h="63">
                    <a:moveTo>
                      <a:pt x="51" y="27"/>
                    </a:moveTo>
                    <a:cubicBezTo>
                      <a:pt x="49" y="27"/>
                      <a:pt x="48" y="28"/>
                      <a:pt x="48" y="26"/>
                    </a:cubicBezTo>
                    <a:cubicBezTo>
                      <a:pt x="48" y="24"/>
                      <a:pt x="48" y="23"/>
                      <a:pt x="47" y="21"/>
                    </a:cubicBezTo>
                    <a:cubicBezTo>
                      <a:pt x="45" y="18"/>
                      <a:pt x="48" y="15"/>
                      <a:pt x="46" y="12"/>
                    </a:cubicBezTo>
                    <a:cubicBezTo>
                      <a:pt x="46" y="11"/>
                      <a:pt x="46" y="8"/>
                      <a:pt x="46" y="8"/>
                    </a:cubicBezTo>
                    <a:cubicBezTo>
                      <a:pt x="46" y="8"/>
                      <a:pt x="43" y="8"/>
                      <a:pt x="43" y="8"/>
                    </a:cubicBezTo>
                    <a:cubicBezTo>
                      <a:pt x="40" y="8"/>
                      <a:pt x="40" y="9"/>
                      <a:pt x="40" y="6"/>
                    </a:cubicBezTo>
                    <a:cubicBezTo>
                      <a:pt x="37" y="6"/>
                      <a:pt x="36" y="5"/>
                      <a:pt x="35" y="8"/>
                    </a:cubicBezTo>
                    <a:cubicBezTo>
                      <a:pt x="35" y="8"/>
                      <a:pt x="35" y="11"/>
                      <a:pt x="34" y="11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2" y="13"/>
                      <a:pt x="24" y="1"/>
                      <a:pt x="18" y="1"/>
                    </a:cubicBezTo>
                    <a:cubicBezTo>
                      <a:pt x="13" y="1"/>
                      <a:pt x="7" y="0"/>
                      <a:pt x="3" y="2"/>
                    </a:cubicBezTo>
                    <a:cubicBezTo>
                      <a:pt x="1" y="4"/>
                      <a:pt x="6" y="10"/>
                      <a:pt x="6" y="12"/>
                    </a:cubicBezTo>
                    <a:cubicBezTo>
                      <a:pt x="7" y="13"/>
                      <a:pt x="7" y="15"/>
                      <a:pt x="6" y="16"/>
                    </a:cubicBezTo>
                    <a:cubicBezTo>
                      <a:pt x="4" y="17"/>
                      <a:pt x="6" y="19"/>
                      <a:pt x="6" y="20"/>
                    </a:cubicBezTo>
                    <a:cubicBezTo>
                      <a:pt x="9" y="24"/>
                      <a:pt x="11" y="29"/>
                      <a:pt x="8" y="33"/>
                    </a:cubicBezTo>
                    <a:cubicBezTo>
                      <a:pt x="6" y="36"/>
                      <a:pt x="4" y="38"/>
                      <a:pt x="3" y="41"/>
                    </a:cubicBezTo>
                    <a:cubicBezTo>
                      <a:pt x="2" y="44"/>
                      <a:pt x="1" y="47"/>
                      <a:pt x="0" y="50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1" y="59"/>
                      <a:pt x="2" y="59"/>
                      <a:pt x="3" y="59"/>
                    </a:cubicBezTo>
                    <a:cubicBezTo>
                      <a:pt x="5" y="59"/>
                      <a:pt x="5" y="56"/>
                      <a:pt x="8" y="58"/>
                    </a:cubicBezTo>
                    <a:cubicBezTo>
                      <a:pt x="8" y="58"/>
                      <a:pt x="9" y="59"/>
                      <a:pt x="9" y="59"/>
                    </a:cubicBezTo>
                    <a:cubicBezTo>
                      <a:pt x="12" y="59"/>
                      <a:pt x="14" y="59"/>
                      <a:pt x="16" y="59"/>
                    </a:cubicBezTo>
                    <a:cubicBezTo>
                      <a:pt x="19" y="59"/>
                      <a:pt x="22" y="59"/>
                      <a:pt x="25" y="59"/>
                    </a:cubicBezTo>
                    <a:cubicBezTo>
                      <a:pt x="26" y="59"/>
                      <a:pt x="29" y="59"/>
                      <a:pt x="30" y="59"/>
                    </a:cubicBezTo>
                    <a:cubicBezTo>
                      <a:pt x="32" y="63"/>
                      <a:pt x="36" y="62"/>
                      <a:pt x="39" y="62"/>
                    </a:cubicBezTo>
                    <a:cubicBezTo>
                      <a:pt x="44" y="62"/>
                      <a:pt x="48" y="61"/>
                      <a:pt x="53" y="60"/>
                    </a:cubicBezTo>
                    <a:cubicBezTo>
                      <a:pt x="50" y="57"/>
                      <a:pt x="46" y="55"/>
                      <a:pt x="46" y="51"/>
                    </a:cubicBezTo>
                    <a:cubicBezTo>
                      <a:pt x="46" y="46"/>
                      <a:pt x="46" y="41"/>
                      <a:pt x="46" y="37"/>
                    </a:cubicBezTo>
                    <a:cubicBezTo>
                      <a:pt x="46" y="36"/>
                      <a:pt x="56" y="38"/>
                      <a:pt x="56" y="35"/>
                    </a:cubicBezTo>
                    <a:cubicBezTo>
                      <a:pt x="56" y="33"/>
                      <a:pt x="56" y="30"/>
                      <a:pt x="56" y="27"/>
                    </a:cubicBezTo>
                    <a:cubicBezTo>
                      <a:pt x="56" y="24"/>
                      <a:pt x="53" y="27"/>
                      <a:pt x="51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33" name="Freeform 735">
                <a:extLst>
                  <a:ext uri="{FF2B5EF4-FFF2-40B4-BE49-F238E27FC236}">
                    <a16:creationId xmlns:a16="http://schemas.microsoft.com/office/drawing/2014/main" id="{C7E6D9D4-C9B8-274C-AD68-13309E2DC9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852" y="9867725"/>
                <a:ext cx="429935" cy="449165"/>
              </a:xfrm>
              <a:custGeom>
                <a:avLst/>
                <a:gdLst>
                  <a:gd name="T0" fmla="*/ 25 w 46"/>
                  <a:gd name="T1" fmla="*/ 2 h 48"/>
                  <a:gd name="T2" fmla="*/ 21 w 46"/>
                  <a:gd name="T3" fmla="*/ 3 h 48"/>
                  <a:gd name="T4" fmla="*/ 18 w 46"/>
                  <a:gd name="T5" fmla="*/ 4 h 48"/>
                  <a:gd name="T6" fmla="*/ 6 w 46"/>
                  <a:gd name="T7" fmla="*/ 4 h 48"/>
                  <a:gd name="T8" fmla="*/ 6 w 46"/>
                  <a:gd name="T9" fmla="*/ 18 h 48"/>
                  <a:gd name="T10" fmla="*/ 6 w 46"/>
                  <a:gd name="T11" fmla="*/ 23 h 48"/>
                  <a:gd name="T12" fmla="*/ 1 w 46"/>
                  <a:gd name="T13" fmla="*/ 24 h 48"/>
                  <a:gd name="T14" fmla="*/ 1 w 46"/>
                  <a:gd name="T15" fmla="*/ 31 h 48"/>
                  <a:gd name="T16" fmla="*/ 1 w 46"/>
                  <a:gd name="T17" fmla="*/ 38 h 48"/>
                  <a:gd name="T18" fmla="*/ 4 w 46"/>
                  <a:gd name="T19" fmla="*/ 47 h 48"/>
                  <a:gd name="T20" fmla="*/ 8 w 46"/>
                  <a:gd name="T21" fmla="*/ 48 h 48"/>
                  <a:gd name="T22" fmla="*/ 13 w 46"/>
                  <a:gd name="T23" fmla="*/ 44 h 48"/>
                  <a:gd name="T24" fmla="*/ 19 w 46"/>
                  <a:gd name="T25" fmla="*/ 41 h 48"/>
                  <a:gd name="T26" fmla="*/ 29 w 46"/>
                  <a:gd name="T27" fmla="*/ 39 h 48"/>
                  <a:gd name="T28" fmla="*/ 31 w 46"/>
                  <a:gd name="T29" fmla="*/ 37 h 48"/>
                  <a:gd name="T30" fmla="*/ 34 w 46"/>
                  <a:gd name="T31" fmla="*/ 34 h 48"/>
                  <a:gd name="T32" fmla="*/ 43 w 46"/>
                  <a:gd name="T33" fmla="*/ 26 h 48"/>
                  <a:gd name="T34" fmla="*/ 44 w 46"/>
                  <a:gd name="T35" fmla="*/ 22 h 48"/>
                  <a:gd name="T36" fmla="*/ 40 w 46"/>
                  <a:gd name="T37" fmla="*/ 21 h 48"/>
                  <a:gd name="T38" fmla="*/ 38 w 46"/>
                  <a:gd name="T39" fmla="*/ 17 h 48"/>
                  <a:gd name="T40" fmla="*/ 39 w 46"/>
                  <a:gd name="T41" fmla="*/ 15 h 48"/>
                  <a:gd name="T42" fmla="*/ 36 w 46"/>
                  <a:gd name="T43" fmla="*/ 14 h 48"/>
                  <a:gd name="T44" fmla="*/ 36 w 46"/>
                  <a:gd name="T45" fmla="*/ 13 h 48"/>
                  <a:gd name="T46" fmla="*/ 34 w 46"/>
                  <a:gd name="T47" fmla="*/ 12 h 48"/>
                  <a:gd name="T48" fmla="*/ 30 w 46"/>
                  <a:gd name="T49" fmla="*/ 7 h 48"/>
                  <a:gd name="T50" fmla="*/ 25 w 46"/>
                  <a:gd name="T51" fmla="*/ 2 h 48"/>
                  <a:gd name="T52" fmla="*/ 25 w 46"/>
                  <a:gd name="T53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6" h="48">
                    <a:moveTo>
                      <a:pt x="25" y="2"/>
                    </a:moveTo>
                    <a:cubicBezTo>
                      <a:pt x="24" y="3"/>
                      <a:pt x="22" y="3"/>
                      <a:pt x="21" y="3"/>
                    </a:cubicBezTo>
                    <a:cubicBezTo>
                      <a:pt x="19" y="3"/>
                      <a:pt x="20" y="6"/>
                      <a:pt x="18" y="4"/>
                    </a:cubicBezTo>
                    <a:cubicBezTo>
                      <a:pt x="15" y="0"/>
                      <a:pt x="10" y="5"/>
                      <a:pt x="6" y="4"/>
                    </a:cubicBezTo>
                    <a:cubicBezTo>
                      <a:pt x="6" y="9"/>
                      <a:pt x="6" y="14"/>
                      <a:pt x="6" y="18"/>
                    </a:cubicBezTo>
                    <a:cubicBezTo>
                      <a:pt x="6" y="19"/>
                      <a:pt x="7" y="23"/>
                      <a:pt x="6" y="23"/>
                    </a:cubicBezTo>
                    <a:cubicBezTo>
                      <a:pt x="5" y="24"/>
                      <a:pt x="1" y="22"/>
                      <a:pt x="1" y="24"/>
                    </a:cubicBezTo>
                    <a:cubicBezTo>
                      <a:pt x="1" y="26"/>
                      <a:pt x="1" y="29"/>
                      <a:pt x="1" y="31"/>
                    </a:cubicBezTo>
                    <a:cubicBezTo>
                      <a:pt x="1" y="33"/>
                      <a:pt x="0" y="36"/>
                      <a:pt x="1" y="38"/>
                    </a:cubicBezTo>
                    <a:cubicBezTo>
                      <a:pt x="5" y="39"/>
                      <a:pt x="6" y="44"/>
                      <a:pt x="4" y="47"/>
                    </a:cubicBezTo>
                    <a:cubicBezTo>
                      <a:pt x="4" y="48"/>
                      <a:pt x="8" y="48"/>
                      <a:pt x="8" y="48"/>
                    </a:cubicBezTo>
                    <a:cubicBezTo>
                      <a:pt x="10" y="48"/>
                      <a:pt x="11" y="46"/>
                      <a:pt x="13" y="44"/>
                    </a:cubicBezTo>
                    <a:cubicBezTo>
                      <a:pt x="15" y="42"/>
                      <a:pt x="15" y="39"/>
                      <a:pt x="19" y="41"/>
                    </a:cubicBezTo>
                    <a:cubicBezTo>
                      <a:pt x="23" y="43"/>
                      <a:pt x="27" y="44"/>
                      <a:pt x="29" y="39"/>
                    </a:cubicBezTo>
                    <a:cubicBezTo>
                      <a:pt x="29" y="38"/>
                      <a:pt x="29" y="37"/>
                      <a:pt x="31" y="37"/>
                    </a:cubicBezTo>
                    <a:cubicBezTo>
                      <a:pt x="33" y="37"/>
                      <a:pt x="34" y="35"/>
                      <a:pt x="34" y="34"/>
                    </a:cubicBezTo>
                    <a:cubicBezTo>
                      <a:pt x="36" y="31"/>
                      <a:pt x="40" y="28"/>
                      <a:pt x="43" y="26"/>
                    </a:cubicBezTo>
                    <a:cubicBezTo>
                      <a:pt x="45" y="25"/>
                      <a:pt x="46" y="24"/>
                      <a:pt x="44" y="22"/>
                    </a:cubicBezTo>
                    <a:cubicBezTo>
                      <a:pt x="43" y="21"/>
                      <a:pt x="40" y="22"/>
                      <a:pt x="40" y="21"/>
                    </a:cubicBezTo>
                    <a:cubicBezTo>
                      <a:pt x="39" y="20"/>
                      <a:pt x="38" y="19"/>
                      <a:pt x="38" y="17"/>
                    </a:cubicBezTo>
                    <a:cubicBezTo>
                      <a:pt x="38" y="17"/>
                      <a:pt x="39" y="16"/>
                      <a:pt x="39" y="15"/>
                    </a:cubicBezTo>
                    <a:cubicBezTo>
                      <a:pt x="38" y="15"/>
                      <a:pt x="37" y="15"/>
                      <a:pt x="36" y="14"/>
                    </a:cubicBezTo>
                    <a:cubicBezTo>
                      <a:pt x="36" y="14"/>
                      <a:pt x="37" y="13"/>
                      <a:pt x="36" y="13"/>
                    </a:cubicBezTo>
                    <a:cubicBezTo>
                      <a:pt x="35" y="13"/>
                      <a:pt x="35" y="12"/>
                      <a:pt x="34" y="12"/>
                    </a:cubicBezTo>
                    <a:cubicBezTo>
                      <a:pt x="32" y="11"/>
                      <a:pt x="31" y="10"/>
                      <a:pt x="30" y="7"/>
                    </a:cubicBezTo>
                    <a:cubicBezTo>
                      <a:pt x="30" y="6"/>
                      <a:pt x="27" y="2"/>
                      <a:pt x="25" y="2"/>
                    </a:cubicBezTo>
                    <a:cubicBezTo>
                      <a:pt x="25" y="2"/>
                      <a:pt x="26" y="2"/>
                      <a:pt x="2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34" name="Freeform 736">
                <a:extLst>
                  <a:ext uri="{FF2B5EF4-FFF2-40B4-BE49-F238E27FC236}">
                    <a16:creationId xmlns:a16="http://schemas.microsoft.com/office/drawing/2014/main" id="{1EC99F83-3E8F-0E4A-BB42-7C2BB381BC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24333" y="9775341"/>
                <a:ext cx="366241" cy="324927"/>
              </a:xfrm>
              <a:custGeom>
                <a:avLst/>
                <a:gdLst>
                  <a:gd name="T0" fmla="*/ 39 w 39"/>
                  <a:gd name="T1" fmla="*/ 22 h 35"/>
                  <a:gd name="T2" fmla="*/ 38 w 39"/>
                  <a:gd name="T3" fmla="*/ 18 h 35"/>
                  <a:gd name="T4" fmla="*/ 39 w 39"/>
                  <a:gd name="T5" fmla="*/ 14 h 35"/>
                  <a:gd name="T6" fmla="*/ 38 w 39"/>
                  <a:gd name="T7" fmla="*/ 7 h 35"/>
                  <a:gd name="T8" fmla="*/ 27 w 39"/>
                  <a:gd name="T9" fmla="*/ 2 h 35"/>
                  <a:gd name="T10" fmla="*/ 24 w 39"/>
                  <a:gd name="T11" fmla="*/ 0 h 35"/>
                  <a:gd name="T12" fmla="*/ 19 w 39"/>
                  <a:gd name="T13" fmla="*/ 3 h 35"/>
                  <a:gd name="T14" fmla="*/ 13 w 39"/>
                  <a:gd name="T15" fmla="*/ 7 h 35"/>
                  <a:gd name="T16" fmla="*/ 9 w 39"/>
                  <a:gd name="T17" fmla="*/ 12 h 35"/>
                  <a:gd name="T18" fmla="*/ 2 w 39"/>
                  <a:gd name="T19" fmla="*/ 12 h 35"/>
                  <a:gd name="T20" fmla="*/ 5 w 39"/>
                  <a:gd name="T21" fmla="*/ 16 h 35"/>
                  <a:gd name="T22" fmla="*/ 8 w 39"/>
                  <a:gd name="T23" fmla="*/ 21 h 35"/>
                  <a:gd name="T24" fmla="*/ 11 w 39"/>
                  <a:gd name="T25" fmla="*/ 23 h 35"/>
                  <a:gd name="T26" fmla="*/ 11 w 39"/>
                  <a:gd name="T27" fmla="*/ 24 h 35"/>
                  <a:gd name="T28" fmla="*/ 14 w 39"/>
                  <a:gd name="T29" fmla="*/ 25 h 35"/>
                  <a:gd name="T30" fmla="*/ 13 w 39"/>
                  <a:gd name="T31" fmla="*/ 28 h 35"/>
                  <a:gd name="T32" fmla="*/ 15 w 39"/>
                  <a:gd name="T33" fmla="*/ 31 h 35"/>
                  <a:gd name="T34" fmla="*/ 20 w 39"/>
                  <a:gd name="T35" fmla="*/ 34 h 35"/>
                  <a:gd name="T36" fmla="*/ 25 w 39"/>
                  <a:gd name="T37" fmla="*/ 35 h 35"/>
                  <a:gd name="T38" fmla="*/ 27 w 39"/>
                  <a:gd name="T39" fmla="*/ 35 h 35"/>
                  <a:gd name="T40" fmla="*/ 34 w 39"/>
                  <a:gd name="T41" fmla="*/ 31 h 35"/>
                  <a:gd name="T42" fmla="*/ 36 w 39"/>
                  <a:gd name="T43" fmla="*/ 27 h 35"/>
                  <a:gd name="T44" fmla="*/ 39 w 39"/>
                  <a:gd name="T45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9" h="35">
                    <a:moveTo>
                      <a:pt x="39" y="22"/>
                    </a:moveTo>
                    <a:cubicBezTo>
                      <a:pt x="39" y="21"/>
                      <a:pt x="38" y="19"/>
                      <a:pt x="38" y="18"/>
                    </a:cubicBezTo>
                    <a:cubicBezTo>
                      <a:pt x="38" y="16"/>
                      <a:pt x="39" y="15"/>
                      <a:pt x="39" y="14"/>
                    </a:cubicBezTo>
                    <a:cubicBezTo>
                      <a:pt x="39" y="11"/>
                      <a:pt x="39" y="9"/>
                      <a:pt x="38" y="7"/>
                    </a:cubicBezTo>
                    <a:cubicBezTo>
                      <a:pt x="38" y="4"/>
                      <a:pt x="29" y="2"/>
                      <a:pt x="27" y="2"/>
                    </a:cubicBezTo>
                    <a:cubicBezTo>
                      <a:pt x="27" y="0"/>
                      <a:pt x="27" y="0"/>
                      <a:pt x="24" y="0"/>
                    </a:cubicBezTo>
                    <a:cubicBezTo>
                      <a:pt x="21" y="0"/>
                      <a:pt x="21" y="1"/>
                      <a:pt x="19" y="3"/>
                    </a:cubicBezTo>
                    <a:cubicBezTo>
                      <a:pt x="18" y="5"/>
                      <a:pt x="15" y="6"/>
                      <a:pt x="13" y="7"/>
                    </a:cubicBezTo>
                    <a:cubicBezTo>
                      <a:pt x="12" y="9"/>
                      <a:pt x="11" y="12"/>
                      <a:pt x="9" y="12"/>
                    </a:cubicBezTo>
                    <a:cubicBezTo>
                      <a:pt x="7" y="12"/>
                      <a:pt x="5" y="11"/>
                      <a:pt x="2" y="12"/>
                    </a:cubicBezTo>
                    <a:cubicBezTo>
                      <a:pt x="0" y="13"/>
                      <a:pt x="4" y="15"/>
                      <a:pt x="5" y="16"/>
                    </a:cubicBezTo>
                    <a:cubicBezTo>
                      <a:pt x="6" y="18"/>
                      <a:pt x="6" y="20"/>
                      <a:pt x="8" y="21"/>
                    </a:cubicBezTo>
                    <a:cubicBezTo>
                      <a:pt x="9" y="22"/>
                      <a:pt x="10" y="23"/>
                      <a:pt x="11" y="23"/>
                    </a:cubicBezTo>
                    <a:cubicBezTo>
                      <a:pt x="12" y="23"/>
                      <a:pt x="11" y="24"/>
                      <a:pt x="11" y="24"/>
                    </a:cubicBezTo>
                    <a:cubicBezTo>
                      <a:pt x="12" y="24"/>
                      <a:pt x="13" y="25"/>
                      <a:pt x="14" y="25"/>
                    </a:cubicBezTo>
                    <a:cubicBezTo>
                      <a:pt x="14" y="26"/>
                      <a:pt x="13" y="27"/>
                      <a:pt x="13" y="28"/>
                    </a:cubicBezTo>
                    <a:cubicBezTo>
                      <a:pt x="13" y="29"/>
                      <a:pt x="14" y="31"/>
                      <a:pt x="15" y="31"/>
                    </a:cubicBezTo>
                    <a:cubicBezTo>
                      <a:pt x="18" y="31"/>
                      <a:pt x="19" y="31"/>
                      <a:pt x="20" y="34"/>
                    </a:cubicBezTo>
                    <a:cubicBezTo>
                      <a:pt x="21" y="35"/>
                      <a:pt x="23" y="34"/>
                      <a:pt x="25" y="35"/>
                    </a:cubicBezTo>
                    <a:cubicBezTo>
                      <a:pt x="26" y="35"/>
                      <a:pt x="26" y="35"/>
                      <a:pt x="27" y="35"/>
                    </a:cubicBezTo>
                    <a:cubicBezTo>
                      <a:pt x="31" y="35"/>
                      <a:pt x="32" y="34"/>
                      <a:pt x="34" y="31"/>
                    </a:cubicBezTo>
                    <a:cubicBezTo>
                      <a:pt x="35" y="30"/>
                      <a:pt x="36" y="28"/>
                      <a:pt x="36" y="27"/>
                    </a:cubicBezTo>
                    <a:cubicBezTo>
                      <a:pt x="37" y="25"/>
                      <a:pt x="39" y="24"/>
                      <a:pt x="39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35" name="Freeform 737">
                <a:extLst>
                  <a:ext uri="{FF2B5EF4-FFF2-40B4-BE49-F238E27FC236}">
                    <a16:creationId xmlns:a16="http://schemas.microsoft.com/office/drawing/2014/main" id="{BE1B9F4C-D4F0-574C-9177-E8DA367571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554" y="10259546"/>
                <a:ext cx="92356" cy="105125"/>
              </a:xfrm>
              <a:custGeom>
                <a:avLst/>
                <a:gdLst>
                  <a:gd name="T0" fmla="*/ 5 w 10"/>
                  <a:gd name="T1" fmla="*/ 1 h 11"/>
                  <a:gd name="T2" fmla="*/ 7 w 10"/>
                  <a:gd name="T3" fmla="*/ 9 h 11"/>
                  <a:gd name="T4" fmla="*/ 5 w 10"/>
                  <a:gd name="T5" fmla="*/ 1 h 11"/>
                  <a:gd name="T6" fmla="*/ 5 w 10"/>
                  <a:gd name="T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1">
                    <a:moveTo>
                      <a:pt x="5" y="1"/>
                    </a:moveTo>
                    <a:cubicBezTo>
                      <a:pt x="0" y="2"/>
                      <a:pt x="3" y="11"/>
                      <a:pt x="7" y="9"/>
                    </a:cubicBezTo>
                    <a:cubicBezTo>
                      <a:pt x="10" y="8"/>
                      <a:pt x="9" y="0"/>
                      <a:pt x="5" y="1"/>
                    </a:cubicBezTo>
                    <a:cubicBezTo>
                      <a:pt x="3" y="1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36" name="Freeform 738">
                <a:extLst>
                  <a:ext uri="{FF2B5EF4-FFF2-40B4-BE49-F238E27FC236}">
                    <a16:creationId xmlns:a16="http://schemas.microsoft.com/office/drawing/2014/main" id="{40A06A43-ED8C-CE42-A39D-34A8C1D03E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442169" y="10090714"/>
                <a:ext cx="738850" cy="646667"/>
              </a:xfrm>
              <a:custGeom>
                <a:avLst/>
                <a:gdLst>
                  <a:gd name="T0" fmla="*/ 74 w 79"/>
                  <a:gd name="T1" fmla="*/ 27 h 69"/>
                  <a:gd name="T2" fmla="*/ 69 w 79"/>
                  <a:gd name="T3" fmla="*/ 22 h 69"/>
                  <a:gd name="T4" fmla="*/ 72 w 79"/>
                  <a:gd name="T5" fmla="*/ 19 h 69"/>
                  <a:gd name="T6" fmla="*/ 75 w 79"/>
                  <a:gd name="T7" fmla="*/ 20 h 69"/>
                  <a:gd name="T8" fmla="*/ 75 w 79"/>
                  <a:gd name="T9" fmla="*/ 11 h 69"/>
                  <a:gd name="T10" fmla="*/ 73 w 79"/>
                  <a:gd name="T11" fmla="*/ 7 h 69"/>
                  <a:gd name="T12" fmla="*/ 72 w 79"/>
                  <a:gd name="T13" fmla="*/ 1 h 69"/>
                  <a:gd name="T14" fmla="*/ 66 w 79"/>
                  <a:gd name="T15" fmla="*/ 1 h 69"/>
                  <a:gd name="T16" fmla="*/ 60 w 79"/>
                  <a:gd name="T17" fmla="*/ 2 h 69"/>
                  <a:gd name="T18" fmla="*/ 55 w 79"/>
                  <a:gd name="T19" fmla="*/ 5 h 69"/>
                  <a:gd name="T20" fmla="*/ 51 w 79"/>
                  <a:gd name="T21" fmla="*/ 8 h 69"/>
                  <a:gd name="T22" fmla="*/ 49 w 79"/>
                  <a:gd name="T23" fmla="*/ 12 h 69"/>
                  <a:gd name="T24" fmla="*/ 45 w 79"/>
                  <a:gd name="T25" fmla="*/ 14 h 69"/>
                  <a:gd name="T26" fmla="*/ 44 w 79"/>
                  <a:gd name="T27" fmla="*/ 17 h 69"/>
                  <a:gd name="T28" fmla="*/ 34 w 79"/>
                  <a:gd name="T29" fmla="*/ 17 h 69"/>
                  <a:gd name="T30" fmla="*/ 28 w 79"/>
                  <a:gd name="T31" fmla="*/ 21 h 69"/>
                  <a:gd name="T32" fmla="*/ 24 w 79"/>
                  <a:gd name="T33" fmla="*/ 24 h 69"/>
                  <a:gd name="T34" fmla="*/ 20 w 79"/>
                  <a:gd name="T35" fmla="*/ 23 h 69"/>
                  <a:gd name="T36" fmla="*/ 17 w 79"/>
                  <a:gd name="T37" fmla="*/ 14 h 69"/>
                  <a:gd name="T38" fmla="*/ 17 w 79"/>
                  <a:gd name="T39" fmla="*/ 29 h 69"/>
                  <a:gd name="T40" fmla="*/ 17 w 79"/>
                  <a:gd name="T41" fmla="*/ 33 h 69"/>
                  <a:gd name="T42" fmla="*/ 9 w 79"/>
                  <a:gd name="T43" fmla="*/ 35 h 69"/>
                  <a:gd name="T44" fmla="*/ 6 w 79"/>
                  <a:gd name="T45" fmla="*/ 34 h 69"/>
                  <a:gd name="T46" fmla="*/ 2 w 79"/>
                  <a:gd name="T47" fmla="*/ 33 h 69"/>
                  <a:gd name="T48" fmla="*/ 3 w 79"/>
                  <a:gd name="T49" fmla="*/ 40 h 69"/>
                  <a:gd name="T50" fmla="*/ 5 w 79"/>
                  <a:gd name="T51" fmla="*/ 45 h 69"/>
                  <a:gd name="T52" fmla="*/ 9 w 79"/>
                  <a:gd name="T53" fmla="*/ 56 h 69"/>
                  <a:gd name="T54" fmla="*/ 8 w 79"/>
                  <a:gd name="T55" fmla="*/ 60 h 69"/>
                  <a:gd name="T56" fmla="*/ 9 w 79"/>
                  <a:gd name="T57" fmla="*/ 62 h 69"/>
                  <a:gd name="T58" fmla="*/ 10 w 79"/>
                  <a:gd name="T59" fmla="*/ 66 h 69"/>
                  <a:gd name="T60" fmla="*/ 11 w 79"/>
                  <a:gd name="T61" fmla="*/ 64 h 69"/>
                  <a:gd name="T62" fmla="*/ 15 w 79"/>
                  <a:gd name="T63" fmla="*/ 68 h 69"/>
                  <a:gd name="T64" fmla="*/ 21 w 79"/>
                  <a:gd name="T65" fmla="*/ 66 h 69"/>
                  <a:gd name="T66" fmla="*/ 26 w 79"/>
                  <a:gd name="T67" fmla="*/ 65 h 69"/>
                  <a:gd name="T68" fmla="*/ 31 w 79"/>
                  <a:gd name="T69" fmla="*/ 64 h 69"/>
                  <a:gd name="T70" fmla="*/ 38 w 79"/>
                  <a:gd name="T71" fmla="*/ 64 h 69"/>
                  <a:gd name="T72" fmla="*/ 39 w 79"/>
                  <a:gd name="T73" fmla="*/ 64 h 69"/>
                  <a:gd name="T74" fmla="*/ 41 w 79"/>
                  <a:gd name="T75" fmla="*/ 63 h 69"/>
                  <a:gd name="T76" fmla="*/ 42 w 79"/>
                  <a:gd name="T77" fmla="*/ 62 h 69"/>
                  <a:gd name="T78" fmla="*/ 44 w 79"/>
                  <a:gd name="T79" fmla="*/ 65 h 69"/>
                  <a:gd name="T80" fmla="*/ 46 w 79"/>
                  <a:gd name="T81" fmla="*/ 62 h 69"/>
                  <a:gd name="T82" fmla="*/ 57 w 79"/>
                  <a:gd name="T83" fmla="*/ 56 h 69"/>
                  <a:gd name="T84" fmla="*/ 65 w 79"/>
                  <a:gd name="T85" fmla="*/ 48 h 69"/>
                  <a:gd name="T86" fmla="*/ 72 w 79"/>
                  <a:gd name="T87" fmla="*/ 37 h 69"/>
                  <a:gd name="T88" fmla="*/ 77 w 79"/>
                  <a:gd name="T89" fmla="*/ 33 h 69"/>
                  <a:gd name="T90" fmla="*/ 79 w 79"/>
                  <a:gd name="T91" fmla="*/ 25 h 69"/>
                  <a:gd name="T92" fmla="*/ 76 w 79"/>
                  <a:gd name="T93" fmla="*/ 25 h 69"/>
                  <a:gd name="T94" fmla="*/ 74 w 79"/>
                  <a:gd name="T95" fmla="*/ 27 h 69"/>
                  <a:gd name="T96" fmla="*/ 62 w 79"/>
                  <a:gd name="T97" fmla="*/ 39 h 69"/>
                  <a:gd name="T98" fmla="*/ 61 w 79"/>
                  <a:gd name="T99" fmla="*/ 41 h 69"/>
                  <a:gd name="T100" fmla="*/ 57 w 79"/>
                  <a:gd name="T101" fmla="*/ 43 h 69"/>
                  <a:gd name="T102" fmla="*/ 55 w 79"/>
                  <a:gd name="T103" fmla="*/ 44 h 69"/>
                  <a:gd name="T104" fmla="*/ 52 w 79"/>
                  <a:gd name="T105" fmla="*/ 41 h 69"/>
                  <a:gd name="T106" fmla="*/ 56 w 79"/>
                  <a:gd name="T107" fmla="*/ 35 h 69"/>
                  <a:gd name="T108" fmla="*/ 60 w 79"/>
                  <a:gd name="T109" fmla="*/ 35 h 69"/>
                  <a:gd name="T110" fmla="*/ 62 w 79"/>
                  <a:gd name="T111" fmla="*/ 39 h 69"/>
                  <a:gd name="T112" fmla="*/ 62 w 79"/>
                  <a:gd name="T113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9" h="69">
                    <a:moveTo>
                      <a:pt x="74" y="27"/>
                    </a:moveTo>
                    <a:cubicBezTo>
                      <a:pt x="71" y="27"/>
                      <a:pt x="68" y="24"/>
                      <a:pt x="69" y="22"/>
                    </a:cubicBezTo>
                    <a:cubicBezTo>
                      <a:pt x="69" y="20"/>
                      <a:pt x="71" y="19"/>
                      <a:pt x="72" y="19"/>
                    </a:cubicBezTo>
                    <a:cubicBezTo>
                      <a:pt x="73" y="19"/>
                      <a:pt x="74" y="20"/>
                      <a:pt x="75" y="20"/>
                    </a:cubicBezTo>
                    <a:cubicBezTo>
                      <a:pt x="75" y="17"/>
                      <a:pt x="76" y="14"/>
                      <a:pt x="75" y="11"/>
                    </a:cubicBezTo>
                    <a:cubicBezTo>
                      <a:pt x="74" y="10"/>
                      <a:pt x="73" y="8"/>
                      <a:pt x="73" y="7"/>
                    </a:cubicBezTo>
                    <a:cubicBezTo>
                      <a:pt x="72" y="5"/>
                      <a:pt x="72" y="3"/>
                      <a:pt x="72" y="1"/>
                    </a:cubicBezTo>
                    <a:cubicBezTo>
                      <a:pt x="70" y="2"/>
                      <a:pt x="67" y="1"/>
                      <a:pt x="66" y="1"/>
                    </a:cubicBezTo>
                    <a:cubicBezTo>
                      <a:pt x="63" y="0"/>
                      <a:pt x="61" y="0"/>
                      <a:pt x="60" y="2"/>
                    </a:cubicBezTo>
                    <a:cubicBezTo>
                      <a:pt x="58" y="3"/>
                      <a:pt x="56" y="3"/>
                      <a:pt x="55" y="5"/>
                    </a:cubicBezTo>
                    <a:cubicBezTo>
                      <a:pt x="54" y="6"/>
                      <a:pt x="52" y="7"/>
                      <a:pt x="51" y="8"/>
                    </a:cubicBezTo>
                    <a:cubicBezTo>
                      <a:pt x="50" y="9"/>
                      <a:pt x="50" y="11"/>
                      <a:pt x="49" y="12"/>
                    </a:cubicBezTo>
                    <a:cubicBezTo>
                      <a:pt x="48" y="14"/>
                      <a:pt x="46" y="12"/>
                      <a:pt x="45" y="14"/>
                    </a:cubicBezTo>
                    <a:cubicBezTo>
                      <a:pt x="44" y="15"/>
                      <a:pt x="45" y="16"/>
                      <a:pt x="44" y="17"/>
                    </a:cubicBezTo>
                    <a:cubicBezTo>
                      <a:pt x="42" y="21"/>
                      <a:pt x="37" y="18"/>
                      <a:pt x="34" y="17"/>
                    </a:cubicBezTo>
                    <a:cubicBezTo>
                      <a:pt x="31" y="15"/>
                      <a:pt x="30" y="19"/>
                      <a:pt x="28" y="21"/>
                    </a:cubicBezTo>
                    <a:cubicBezTo>
                      <a:pt x="27" y="22"/>
                      <a:pt x="26" y="24"/>
                      <a:pt x="24" y="24"/>
                    </a:cubicBezTo>
                    <a:cubicBezTo>
                      <a:pt x="24" y="24"/>
                      <a:pt x="20" y="24"/>
                      <a:pt x="20" y="23"/>
                    </a:cubicBezTo>
                    <a:cubicBezTo>
                      <a:pt x="22" y="20"/>
                      <a:pt x="21" y="15"/>
                      <a:pt x="17" y="14"/>
                    </a:cubicBezTo>
                    <a:cubicBezTo>
                      <a:pt x="17" y="19"/>
                      <a:pt x="17" y="24"/>
                      <a:pt x="17" y="29"/>
                    </a:cubicBezTo>
                    <a:cubicBezTo>
                      <a:pt x="17" y="29"/>
                      <a:pt x="18" y="32"/>
                      <a:pt x="17" y="33"/>
                    </a:cubicBezTo>
                    <a:cubicBezTo>
                      <a:pt x="14" y="35"/>
                      <a:pt x="13" y="36"/>
                      <a:pt x="9" y="35"/>
                    </a:cubicBezTo>
                    <a:cubicBezTo>
                      <a:pt x="8" y="35"/>
                      <a:pt x="7" y="35"/>
                      <a:pt x="6" y="34"/>
                    </a:cubicBezTo>
                    <a:cubicBezTo>
                      <a:pt x="5" y="32"/>
                      <a:pt x="4" y="31"/>
                      <a:pt x="2" y="33"/>
                    </a:cubicBezTo>
                    <a:cubicBezTo>
                      <a:pt x="0" y="35"/>
                      <a:pt x="2" y="38"/>
                      <a:pt x="3" y="40"/>
                    </a:cubicBezTo>
                    <a:cubicBezTo>
                      <a:pt x="4" y="41"/>
                      <a:pt x="5" y="43"/>
                      <a:pt x="5" y="45"/>
                    </a:cubicBezTo>
                    <a:cubicBezTo>
                      <a:pt x="7" y="49"/>
                      <a:pt x="11" y="51"/>
                      <a:pt x="9" y="56"/>
                    </a:cubicBezTo>
                    <a:cubicBezTo>
                      <a:pt x="8" y="58"/>
                      <a:pt x="7" y="58"/>
                      <a:pt x="8" y="60"/>
                    </a:cubicBezTo>
                    <a:cubicBezTo>
                      <a:pt x="9" y="61"/>
                      <a:pt x="9" y="62"/>
                      <a:pt x="9" y="62"/>
                    </a:cubicBezTo>
                    <a:cubicBezTo>
                      <a:pt x="10" y="63"/>
                      <a:pt x="9" y="65"/>
                      <a:pt x="10" y="66"/>
                    </a:cubicBezTo>
                    <a:cubicBezTo>
                      <a:pt x="10" y="66"/>
                      <a:pt x="10" y="64"/>
                      <a:pt x="11" y="64"/>
                    </a:cubicBezTo>
                    <a:cubicBezTo>
                      <a:pt x="11" y="64"/>
                      <a:pt x="14" y="67"/>
                      <a:pt x="15" y="68"/>
                    </a:cubicBezTo>
                    <a:cubicBezTo>
                      <a:pt x="17" y="69"/>
                      <a:pt x="19" y="66"/>
                      <a:pt x="21" y="66"/>
                    </a:cubicBezTo>
                    <a:cubicBezTo>
                      <a:pt x="23" y="65"/>
                      <a:pt x="25" y="67"/>
                      <a:pt x="26" y="65"/>
                    </a:cubicBezTo>
                    <a:cubicBezTo>
                      <a:pt x="28" y="64"/>
                      <a:pt x="29" y="64"/>
                      <a:pt x="31" y="64"/>
                    </a:cubicBezTo>
                    <a:cubicBezTo>
                      <a:pt x="33" y="64"/>
                      <a:pt x="35" y="64"/>
                      <a:pt x="38" y="64"/>
                    </a:cubicBezTo>
                    <a:cubicBezTo>
                      <a:pt x="38" y="64"/>
                      <a:pt x="39" y="64"/>
                      <a:pt x="39" y="64"/>
                    </a:cubicBezTo>
                    <a:cubicBezTo>
                      <a:pt x="40" y="64"/>
                      <a:pt x="40" y="63"/>
                      <a:pt x="41" y="63"/>
                    </a:cubicBezTo>
                    <a:cubicBezTo>
                      <a:pt x="41" y="63"/>
                      <a:pt x="41" y="62"/>
                      <a:pt x="42" y="62"/>
                    </a:cubicBezTo>
                    <a:cubicBezTo>
                      <a:pt x="42" y="63"/>
                      <a:pt x="42" y="65"/>
                      <a:pt x="44" y="65"/>
                    </a:cubicBezTo>
                    <a:cubicBezTo>
                      <a:pt x="44" y="65"/>
                      <a:pt x="43" y="61"/>
                      <a:pt x="46" y="62"/>
                    </a:cubicBezTo>
                    <a:cubicBezTo>
                      <a:pt x="50" y="63"/>
                      <a:pt x="54" y="59"/>
                      <a:pt x="57" y="56"/>
                    </a:cubicBezTo>
                    <a:cubicBezTo>
                      <a:pt x="60" y="54"/>
                      <a:pt x="62" y="51"/>
                      <a:pt x="65" y="48"/>
                    </a:cubicBezTo>
                    <a:cubicBezTo>
                      <a:pt x="68" y="45"/>
                      <a:pt x="69" y="41"/>
                      <a:pt x="72" y="37"/>
                    </a:cubicBezTo>
                    <a:cubicBezTo>
                      <a:pt x="73" y="36"/>
                      <a:pt x="76" y="35"/>
                      <a:pt x="77" y="33"/>
                    </a:cubicBezTo>
                    <a:cubicBezTo>
                      <a:pt x="78" y="31"/>
                      <a:pt x="79" y="27"/>
                      <a:pt x="79" y="25"/>
                    </a:cubicBezTo>
                    <a:cubicBezTo>
                      <a:pt x="78" y="25"/>
                      <a:pt x="77" y="25"/>
                      <a:pt x="76" y="25"/>
                    </a:cubicBezTo>
                    <a:cubicBezTo>
                      <a:pt x="75" y="25"/>
                      <a:pt x="75" y="27"/>
                      <a:pt x="74" y="27"/>
                    </a:cubicBezTo>
                    <a:close/>
                    <a:moveTo>
                      <a:pt x="62" y="39"/>
                    </a:moveTo>
                    <a:cubicBezTo>
                      <a:pt x="61" y="39"/>
                      <a:pt x="61" y="41"/>
                      <a:pt x="61" y="41"/>
                    </a:cubicBezTo>
                    <a:cubicBezTo>
                      <a:pt x="60" y="43"/>
                      <a:pt x="58" y="42"/>
                      <a:pt x="57" y="43"/>
                    </a:cubicBezTo>
                    <a:cubicBezTo>
                      <a:pt x="56" y="43"/>
                      <a:pt x="56" y="44"/>
                      <a:pt x="55" y="44"/>
                    </a:cubicBezTo>
                    <a:cubicBezTo>
                      <a:pt x="53" y="44"/>
                      <a:pt x="52" y="42"/>
                      <a:pt x="52" y="41"/>
                    </a:cubicBezTo>
                    <a:cubicBezTo>
                      <a:pt x="51" y="39"/>
                      <a:pt x="54" y="36"/>
                      <a:pt x="56" y="35"/>
                    </a:cubicBezTo>
                    <a:cubicBezTo>
                      <a:pt x="57" y="34"/>
                      <a:pt x="59" y="34"/>
                      <a:pt x="60" y="35"/>
                    </a:cubicBezTo>
                    <a:cubicBezTo>
                      <a:pt x="61" y="36"/>
                      <a:pt x="64" y="38"/>
                      <a:pt x="62" y="39"/>
                    </a:cubicBezTo>
                    <a:cubicBezTo>
                      <a:pt x="61" y="39"/>
                      <a:pt x="63" y="38"/>
                      <a:pt x="62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37" name="Freeform 739">
                <a:extLst>
                  <a:ext uri="{FF2B5EF4-FFF2-40B4-BE49-F238E27FC236}">
                    <a16:creationId xmlns:a16="http://schemas.microsoft.com/office/drawing/2014/main" id="{BA2BC8B4-2212-3C45-BD82-758EA2BC53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9873" y="10399714"/>
                <a:ext cx="121018" cy="124238"/>
              </a:xfrm>
              <a:custGeom>
                <a:avLst/>
                <a:gdLst>
                  <a:gd name="T0" fmla="*/ 11 w 13"/>
                  <a:gd name="T1" fmla="*/ 4 h 13"/>
                  <a:gd name="T2" fmla="*/ 3 w 13"/>
                  <a:gd name="T3" fmla="*/ 3 h 13"/>
                  <a:gd name="T4" fmla="*/ 2 w 13"/>
                  <a:gd name="T5" fmla="*/ 9 h 13"/>
                  <a:gd name="T6" fmla="*/ 7 w 13"/>
                  <a:gd name="T7" fmla="*/ 9 h 13"/>
                  <a:gd name="T8" fmla="*/ 11 w 13"/>
                  <a:gd name="T9" fmla="*/ 4 h 13"/>
                  <a:gd name="T10" fmla="*/ 11 w 13"/>
                  <a:gd name="T11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1" y="4"/>
                    </a:moveTo>
                    <a:cubicBezTo>
                      <a:pt x="9" y="2"/>
                      <a:pt x="5" y="0"/>
                      <a:pt x="3" y="3"/>
                    </a:cubicBezTo>
                    <a:cubicBezTo>
                      <a:pt x="1" y="5"/>
                      <a:pt x="0" y="7"/>
                      <a:pt x="2" y="9"/>
                    </a:cubicBezTo>
                    <a:cubicBezTo>
                      <a:pt x="4" y="13"/>
                      <a:pt x="5" y="9"/>
                      <a:pt x="7" y="9"/>
                    </a:cubicBezTo>
                    <a:cubicBezTo>
                      <a:pt x="10" y="9"/>
                      <a:pt x="13" y="5"/>
                      <a:pt x="11" y="4"/>
                    </a:cubicBezTo>
                    <a:cubicBezTo>
                      <a:pt x="10" y="3"/>
                      <a:pt x="12" y="4"/>
                      <a:pt x="1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38" name="Freeform 740">
                <a:extLst>
                  <a:ext uri="{FF2B5EF4-FFF2-40B4-BE49-F238E27FC236}">
                    <a16:creationId xmlns:a16="http://schemas.microsoft.com/office/drawing/2014/main" id="{766943B3-ACDE-934E-97E7-923C83111A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825" y="9240168"/>
                <a:ext cx="47770" cy="76452"/>
              </a:xfrm>
              <a:custGeom>
                <a:avLst/>
                <a:gdLst>
                  <a:gd name="T0" fmla="*/ 2 w 5"/>
                  <a:gd name="T1" fmla="*/ 5 h 8"/>
                  <a:gd name="T2" fmla="*/ 5 w 5"/>
                  <a:gd name="T3" fmla="*/ 1 h 8"/>
                  <a:gd name="T4" fmla="*/ 1 w 5"/>
                  <a:gd name="T5" fmla="*/ 3 h 8"/>
                  <a:gd name="T6" fmla="*/ 0 w 5"/>
                  <a:gd name="T7" fmla="*/ 8 h 8"/>
                  <a:gd name="T8" fmla="*/ 2 w 5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2" y="5"/>
                    </a:moveTo>
                    <a:cubicBezTo>
                      <a:pt x="2" y="4"/>
                      <a:pt x="4" y="2"/>
                      <a:pt x="5" y="1"/>
                    </a:cubicBezTo>
                    <a:cubicBezTo>
                      <a:pt x="4" y="0"/>
                      <a:pt x="2" y="2"/>
                      <a:pt x="1" y="3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2" y="7"/>
                      <a:pt x="2" y="6"/>
                      <a:pt x="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39" name="Freeform 741">
                <a:extLst>
                  <a:ext uri="{FF2B5EF4-FFF2-40B4-BE49-F238E27FC236}">
                    <a16:creationId xmlns:a16="http://schemas.microsoft.com/office/drawing/2014/main" id="{F41E6890-A5D3-C54B-A187-7D6C42D80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38" y="8857903"/>
                <a:ext cx="324841" cy="420493"/>
              </a:xfrm>
              <a:custGeom>
                <a:avLst/>
                <a:gdLst>
                  <a:gd name="T0" fmla="*/ 11 w 35"/>
                  <a:gd name="T1" fmla="*/ 44 h 45"/>
                  <a:gd name="T2" fmla="*/ 15 w 35"/>
                  <a:gd name="T3" fmla="*/ 41 h 45"/>
                  <a:gd name="T4" fmla="*/ 16 w 35"/>
                  <a:gd name="T5" fmla="*/ 43 h 45"/>
                  <a:gd name="T6" fmla="*/ 23 w 35"/>
                  <a:gd name="T7" fmla="*/ 37 h 45"/>
                  <a:gd name="T8" fmla="*/ 25 w 35"/>
                  <a:gd name="T9" fmla="*/ 26 h 45"/>
                  <a:gd name="T10" fmla="*/ 31 w 35"/>
                  <a:gd name="T11" fmla="*/ 16 h 45"/>
                  <a:gd name="T12" fmla="*/ 33 w 35"/>
                  <a:gd name="T13" fmla="*/ 8 h 45"/>
                  <a:gd name="T14" fmla="*/ 35 w 35"/>
                  <a:gd name="T15" fmla="*/ 2 h 45"/>
                  <a:gd name="T16" fmla="*/ 29 w 35"/>
                  <a:gd name="T17" fmla="*/ 1 h 45"/>
                  <a:gd name="T18" fmla="*/ 26 w 35"/>
                  <a:gd name="T19" fmla="*/ 2 h 45"/>
                  <a:gd name="T20" fmla="*/ 25 w 35"/>
                  <a:gd name="T21" fmla="*/ 6 h 45"/>
                  <a:gd name="T22" fmla="*/ 20 w 35"/>
                  <a:gd name="T23" fmla="*/ 10 h 45"/>
                  <a:gd name="T24" fmla="*/ 10 w 35"/>
                  <a:gd name="T25" fmla="*/ 8 h 45"/>
                  <a:gd name="T26" fmla="*/ 13 w 35"/>
                  <a:gd name="T27" fmla="*/ 13 h 45"/>
                  <a:gd name="T28" fmla="*/ 14 w 35"/>
                  <a:gd name="T29" fmla="*/ 19 h 45"/>
                  <a:gd name="T30" fmla="*/ 15 w 35"/>
                  <a:gd name="T31" fmla="*/ 22 h 45"/>
                  <a:gd name="T32" fmla="*/ 16 w 35"/>
                  <a:gd name="T33" fmla="*/ 25 h 45"/>
                  <a:gd name="T34" fmla="*/ 15 w 35"/>
                  <a:gd name="T35" fmla="*/ 32 h 45"/>
                  <a:gd name="T36" fmla="*/ 13 w 35"/>
                  <a:gd name="T37" fmla="*/ 31 h 45"/>
                  <a:gd name="T38" fmla="*/ 10 w 35"/>
                  <a:gd name="T39" fmla="*/ 32 h 45"/>
                  <a:gd name="T40" fmla="*/ 8 w 35"/>
                  <a:gd name="T41" fmla="*/ 29 h 45"/>
                  <a:gd name="T42" fmla="*/ 6 w 35"/>
                  <a:gd name="T43" fmla="*/ 32 h 45"/>
                  <a:gd name="T44" fmla="*/ 4 w 35"/>
                  <a:gd name="T45" fmla="*/ 32 h 45"/>
                  <a:gd name="T46" fmla="*/ 3 w 35"/>
                  <a:gd name="T47" fmla="*/ 35 h 45"/>
                  <a:gd name="T48" fmla="*/ 0 w 35"/>
                  <a:gd name="T49" fmla="*/ 39 h 45"/>
                  <a:gd name="T50" fmla="*/ 5 w 35"/>
                  <a:gd name="T51" fmla="*/ 45 h 45"/>
                  <a:gd name="T52" fmla="*/ 8 w 35"/>
                  <a:gd name="T53" fmla="*/ 42 h 45"/>
                  <a:gd name="T54" fmla="*/ 11 w 35"/>
                  <a:gd name="T55" fmla="*/ 44 h 45"/>
                  <a:gd name="T56" fmla="*/ 11 w 35"/>
                  <a:gd name="T57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45">
                    <a:moveTo>
                      <a:pt x="11" y="44"/>
                    </a:moveTo>
                    <a:cubicBezTo>
                      <a:pt x="12" y="44"/>
                      <a:pt x="14" y="42"/>
                      <a:pt x="15" y="41"/>
                    </a:cubicBezTo>
                    <a:cubicBezTo>
                      <a:pt x="17" y="40"/>
                      <a:pt x="15" y="43"/>
                      <a:pt x="16" y="43"/>
                    </a:cubicBezTo>
                    <a:cubicBezTo>
                      <a:pt x="16" y="43"/>
                      <a:pt x="23" y="39"/>
                      <a:pt x="23" y="37"/>
                    </a:cubicBezTo>
                    <a:cubicBezTo>
                      <a:pt x="23" y="33"/>
                      <a:pt x="23" y="29"/>
                      <a:pt x="25" y="26"/>
                    </a:cubicBezTo>
                    <a:cubicBezTo>
                      <a:pt x="27" y="22"/>
                      <a:pt x="30" y="19"/>
                      <a:pt x="31" y="16"/>
                    </a:cubicBezTo>
                    <a:cubicBezTo>
                      <a:pt x="32" y="13"/>
                      <a:pt x="32" y="11"/>
                      <a:pt x="33" y="8"/>
                    </a:cubicBezTo>
                    <a:cubicBezTo>
                      <a:pt x="33" y="6"/>
                      <a:pt x="35" y="4"/>
                      <a:pt x="35" y="2"/>
                    </a:cubicBezTo>
                    <a:cubicBezTo>
                      <a:pt x="33" y="2"/>
                      <a:pt x="31" y="0"/>
                      <a:pt x="29" y="1"/>
                    </a:cubicBezTo>
                    <a:cubicBezTo>
                      <a:pt x="28" y="1"/>
                      <a:pt x="26" y="1"/>
                      <a:pt x="26" y="2"/>
                    </a:cubicBezTo>
                    <a:cubicBezTo>
                      <a:pt x="25" y="4"/>
                      <a:pt x="25" y="5"/>
                      <a:pt x="25" y="6"/>
                    </a:cubicBezTo>
                    <a:cubicBezTo>
                      <a:pt x="24" y="9"/>
                      <a:pt x="23" y="10"/>
                      <a:pt x="20" y="10"/>
                    </a:cubicBezTo>
                    <a:cubicBezTo>
                      <a:pt x="17" y="9"/>
                      <a:pt x="13" y="8"/>
                      <a:pt x="10" y="8"/>
                    </a:cubicBezTo>
                    <a:cubicBezTo>
                      <a:pt x="10" y="10"/>
                      <a:pt x="9" y="14"/>
                      <a:pt x="13" y="13"/>
                    </a:cubicBezTo>
                    <a:cubicBezTo>
                      <a:pt x="17" y="11"/>
                      <a:pt x="14" y="17"/>
                      <a:pt x="14" y="19"/>
                    </a:cubicBezTo>
                    <a:cubicBezTo>
                      <a:pt x="14" y="20"/>
                      <a:pt x="14" y="21"/>
                      <a:pt x="15" y="22"/>
                    </a:cubicBezTo>
                    <a:cubicBezTo>
                      <a:pt x="16" y="23"/>
                      <a:pt x="16" y="24"/>
                      <a:pt x="16" y="25"/>
                    </a:cubicBezTo>
                    <a:cubicBezTo>
                      <a:pt x="16" y="27"/>
                      <a:pt x="16" y="30"/>
                      <a:pt x="15" y="32"/>
                    </a:cubicBezTo>
                    <a:cubicBezTo>
                      <a:pt x="15" y="33"/>
                      <a:pt x="13" y="31"/>
                      <a:pt x="13" y="31"/>
                    </a:cubicBezTo>
                    <a:cubicBezTo>
                      <a:pt x="11" y="31"/>
                      <a:pt x="11" y="33"/>
                      <a:pt x="10" y="32"/>
                    </a:cubicBezTo>
                    <a:cubicBezTo>
                      <a:pt x="10" y="31"/>
                      <a:pt x="9" y="30"/>
                      <a:pt x="8" y="29"/>
                    </a:cubicBezTo>
                    <a:cubicBezTo>
                      <a:pt x="7" y="29"/>
                      <a:pt x="7" y="31"/>
                      <a:pt x="6" y="32"/>
                    </a:cubicBezTo>
                    <a:cubicBezTo>
                      <a:pt x="6" y="32"/>
                      <a:pt x="4" y="32"/>
                      <a:pt x="4" y="32"/>
                    </a:cubicBezTo>
                    <a:cubicBezTo>
                      <a:pt x="2" y="32"/>
                      <a:pt x="3" y="34"/>
                      <a:pt x="3" y="35"/>
                    </a:cubicBezTo>
                    <a:cubicBezTo>
                      <a:pt x="4" y="38"/>
                      <a:pt x="3" y="37"/>
                      <a:pt x="0" y="39"/>
                    </a:cubicBezTo>
                    <a:cubicBezTo>
                      <a:pt x="2" y="41"/>
                      <a:pt x="4" y="42"/>
                      <a:pt x="5" y="45"/>
                    </a:cubicBezTo>
                    <a:cubicBezTo>
                      <a:pt x="6" y="44"/>
                      <a:pt x="7" y="43"/>
                      <a:pt x="8" y="42"/>
                    </a:cubicBezTo>
                    <a:cubicBezTo>
                      <a:pt x="10" y="41"/>
                      <a:pt x="10" y="43"/>
                      <a:pt x="11" y="44"/>
                    </a:cubicBezTo>
                    <a:cubicBezTo>
                      <a:pt x="12" y="44"/>
                      <a:pt x="10" y="43"/>
                      <a:pt x="11" y="4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40" name="Freeform 742">
                <a:extLst>
                  <a:ext uri="{FF2B5EF4-FFF2-40B4-BE49-F238E27FC236}">
                    <a16:creationId xmlns:a16="http://schemas.microsoft.com/office/drawing/2014/main" id="{C694290F-AB85-CC4B-B21C-32D016018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366" y="8520232"/>
                <a:ext cx="595539" cy="420493"/>
              </a:xfrm>
              <a:custGeom>
                <a:avLst/>
                <a:gdLst>
                  <a:gd name="T0" fmla="*/ 12 w 64"/>
                  <a:gd name="T1" fmla="*/ 37 h 45"/>
                  <a:gd name="T2" fmla="*/ 17 w 64"/>
                  <a:gd name="T3" fmla="*/ 37 h 45"/>
                  <a:gd name="T4" fmla="*/ 20 w 64"/>
                  <a:gd name="T5" fmla="*/ 38 h 45"/>
                  <a:gd name="T6" fmla="*/ 21 w 64"/>
                  <a:gd name="T7" fmla="*/ 33 h 45"/>
                  <a:gd name="T8" fmla="*/ 25 w 64"/>
                  <a:gd name="T9" fmla="*/ 30 h 45"/>
                  <a:gd name="T10" fmla="*/ 30 w 64"/>
                  <a:gd name="T11" fmla="*/ 33 h 45"/>
                  <a:gd name="T12" fmla="*/ 36 w 64"/>
                  <a:gd name="T13" fmla="*/ 34 h 45"/>
                  <a:gd name="T14" fmla="*/ 39 w 64"/>
                  <a:gd name="T15" fmla="*/ 34 h 45"/>
                  <a:gd name="T16" fmla="*/ 41 w 64"/>
                  <a:gd name="T17" fmla="*/ 30 h 45"/>
                  <a:gd name="T18" fmla="*/ 45 w 64"/>
                  <a:gd name="T19" fmla="*/ 31 h 45"/>
                  <a:gd name="T20" fmla="*/ 50 w 64"/>
                  <a:gd name="T21" fmla="*/ 31 h 45"/>
                  <a:gd name="T22" fmla="*/ 55 w 64"/>
                  <a:gd name="T23" fmla="*/ 29 h 45"/>
                  <a:gd name="T24" fmla="*/ 60 w 64"/>
                  <a:gd name="T25" fmla="*/ 30 h 45"/>
                  <a:gd name="T26" fmla="*/ 58 w 64"/>
                  <a:gd name="T27" fmla="*/ 24 h 45"/>
                  <a:gd name="T28" fmla="*/ 55 w 64"/>
                  <a:gd name="T29" fmla="*/ 20 h 45"/>
                  <a:gd name="T30" fmla="*/ 51 w 64"/>
                  <a:gd name="T31" fmla="*/ 16 h 45"/>
                  <a:gd name="T32" fmla="*/ 47 w 64"/>
                  <a:gd name="T33" fmla="*/ 13 h 45"/>
                  <a:gd name="T34" fmla="*/ 46 w 64"/>
                  <a:gd name="T35" fmla="*/ 12 h 45"/>
                  <a:gd name="T36" fmla="*/ 44 w 64"/>
                  <a:gd name="T37" fmla="*/ 12 h 45"/>
                  <a:gd name="T38" fmla="*/ 44 w 64"/>
                  <a:gd name="T39" fmla="*/ 6 h 45"/>
                  <a:gd name="T40" fmla="*/ 41 w 64"/>
                  <a:gd name="T41" fmla="*/ 1 h 45"/>
                  <a:gd name="T42" fmla="*/ 41 w 64"/>
                  <a:gd name="T43" fmla="*/ 0 h 45"/>
                  <a:gd name="T44" fmla="*/ 38 w 64"/>
                  <a:gd name="T45" fmla="*/ 0 h 45"/>
                  <a:gd name="T46" fmla="*/ 35 w 64"/>
                  <a:gd name="T47" fmla="*/ 3 h 45"/>
                  <a:gd name="T48" fmla="*/ 26 w 64"/>
                  <a:gd name="T49" fmla="*/ 10 h 45"/>
                  <a:gd name="T50" fmla="*/ 22 w 64"/>
                  <a:gd name="T51" fmla="*/ 11 h 45"/>
                  <a:gd name="T52" fmla="*/ 19 w 64"/>
                  <a:gd name="T53" fmla="*/ 15 h 45"/>
                  <a:gd name="T54" fmla="*/ 13 w 64"/>
                  <a:gd name="T55" fmla="*/ 17 h 45"/>
                  <a:gd name="T56" fmla="*/ 9 w 64"/>
                  <a:gd name="T57" fmla="*/ 17 h 45"/>
                  <a:gd name="T58" fmla="*/ 6 w 64"/>
                  <a:gd name="T59" fmla="*/ 18 h 45"/>
                  <a:gd name="T60" fmla="*/ 3 w 64"/>
                  <a:gd name="T61" fmla="*/ 23 h 45"/>
                  <a:gd name="T62" fmla="*/ 4 w 64"/>
                  <a:gd name="T63" fmla="*/ 34 h 45"/>
                  <a:gd name="T64" fmla="*/ 6 w 64"/>
                  <a:gd name="T65" fmla="*/ 39 h 45"/>
                  <a:gd name="T66" fmla="*/ 9 w 64"/>
                  <a:gd name="T67" fmla="*/ 45 h 45"/>
                  <a:gd name="T68" fmla="*/ 12 w 64"/>
                  <a:gd name="T6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" h="45">
                    <a:moveTo>
                      <a:pt x="12" y="37"/>
                    </a:moveTo>
                    <a:cubicBezTo>
                      <a:pt x="13" y="37"/>
                      <a:pt x="16" y="36"/>
                      <a:pt x="17" y="37"/>
                    </a:cubicBezTo>
                    <a:cubicBezTo>
                      <a:pt x="17" y="38"/>
                      <a:pt x="20" y="38"/>
                      <a:pt x="20" y="38"/>
                    </a:cubicBezTo>
                    <a:cubicBezTo>
                      <a:pt x="21" y="36"/>
                      <a:pt x="20" y="34"/>
                      <a:pt x="21" y="33"/>
                    </a:cubicBezTo>
                    <a:cubicBezTo>
                      <a:pt x="21" y="32"/>
                      <a:pt x="23" y="29"/>
                      <a:pt x="25" y="30"/>
                    </a:cubicBezTo>
                    <a:cubicBezTo>
                      <a:pt x="27" y="30"/>
                      <a:pt x="28" y="32"/>
                      <a:pt x="30" y="33"/>
                    </a:cubicBezTo>
                    <a:cubicBezTo>
                      <a:pt x="32" y="34"/>
                      <a:pt x="34" y="34"/>
                      <a:pt x="36" y="34"/>
                    </a:cubicBezTo>
                    <a:cubicBezTo>
                      <a:pt x="37" y="34"/>
                      <a:pt x="39" y="35"/>
                      <a:pt x="39" y="34"/>
                    </a:cubicBezTo>
                    <a:cubicBezTo>
                      <a:pt x="40" y="33"/>
                      <a:pt x="40" y="29"/>
                      <a:pt x="41" y="30"/>
                    </a:cubicBezTo>
                    <a:cubicBezTo>
                      <a:pt x="43" y="31"/>
                      <a:pt x="43" y="31"/>
                      <a:pt x="45" y="31"/>
                    </a:cubicBezTo>
                    <a:cubicBezTo>
                      <a:pt x="47" y="30"/>
                      <a:pt x="48" y="31"/>
                      <a:pt x="50" y="31"/>
                    </a:cubicBezTo>
                    <a:cubicBezTo>
                      <a:pt x="52" y="31"/>
                      <a:pt x="53" y="28"/>
                      <a:pt x="55" y="29"/>
                    </a:cubicBezTo>
                    <a:cubicBezTo>
                      <a:pt x="56" y="29"/>
                      <a:pt x="58" y="31"/>
                      <a:pt x="60" y="30"/>
                    </a:cubicBezTo>
                    <a:cubicBezTo>
                      <a:pt x="64" y="28"/>
                      <a:pt x="59" y="26"/>
                      <a:pt x="58" y="24"/>
                    </a:cubicBezTo>
                    <a:cubicBezTo>
                      <a:pt x="57" y="22"/>
                      <a:pt x="57" y="21"/>
                      <a:pt x="55" y="20"/>
                    </a:cubicBezTo>
                    <a:cubicBezTo>
                      <a:pt x="53" y="19"/>
                      <a:pt x="52" y="18"/>
                      <a:pt x="51" y="16"/>
                    </a:cubicBezTo>
                    <a:cubicBezTo>
                      <a:pt x="51" y="14"/>
                      <a:pt x="49" y="14"/>
                      <a:pt x="47" y="13"/>
                    </a:cubicBezTo>
                    <a:cubicBezTo>
                      <a:pt x="47" y="13"/>
                      <a:pt x="47" y="12"/>
                      <a:pt x="46" y="12"/>
                    </a:cubicBezTo>
                    <a:cubicBezTo>
                      <a:pt x="46" y="12"/>
                      <a:pt x="44" y="12"/>
                      <a:pt x="44" y="12"/>
                    </a:cubicBezTo>
                    <a:cubicBezTo>
                      <a:pt x="43" y="11"/>
                      <a:pt x="44" y="7"/>
                      <a:pt x="44" y="6"/>
                    </a:cubicBezTo>
                    <a:cubicBezTo>
                      <a:pt x="44" y="4"/>
                      <a:pt x="42" y="3"/>
                      <a:pt x="41" y="1"/>
                    </a:cubicBezTo>
                    <a:cubicBezTo>
                      <a:pt x="41" y="1"/>
                      <a:pt x="41" y="0"/>
                      <a:pt x="41" y="0"/>
                    </a:cubicBezTo>
                    <a:cubicBezTo>
                      <a:pt x="40" y="0"/>
                      <a:pt x="39" y="0"/>
                      <a:pt x="38" y="0"/>
                    </a:cubicBezTo>
                    <a:cubicBezTo>
                      <a:pt x="36" y="1"/>
                      <a:pt x="36" y="1"/>
                      <a:pt x="35" y="3"/>
                    </a:cubicBezTo>
                    <a:cubicBezTo>
                      <a:pt x="35" y="6"/>
                      <a:pt x="28" y="10"/>
                      <a:pt x="26" y="10"/>
                    </a:cubicBezTo>
                    <a:cubicBezTo>
                      <a:pt x="25" y="10"/>
                      <a:pt x="21" y="10"/>
                      <a:pt x="22" y="11"/>
                    </a:cubicBezTo>
                    <a:cubicBezTo>
                      <a:pt x="23" y="13"/>
                      <a:pt x="20" y="15"/>
                      <a:pt x="19" y="15"/>
                    </a:cubicBezTo>
                    <a:cubicBezTo>
                      <a:pt x="17" y="16"/>
                      <a:pt x="15" y="17"/>
                      <a:pt x="13" y="17"/>
                    </a:cubicBezTo>
                    <a:cubicBezTo>
                      <a:pt x="11" y="18"/>
                      <a:pt x="11" y="16"/>
                      <a:pt x="9" y="17"/>
                    </a:cubicBezTo>
                    <a:cubicBezTo>
                      <a:pt x="7" y="18"/>
                      <a:pt x="6" y="17"/>
                      <a:pt x="6" y="18"/>
                    </a:cubicBezTo>
                    <a:cubicBezTo>
                      <a:pt x="5" y="20"/>
                      <a:pt x="4" y="22"/>
                      <a:pt x="3" y="23"/>
                    </a:cubicBezTo>
                    <a:cubicBezTo>
                      <a:pt x="0" y="27"/>
                      <a:pt x="2" y="30"/>
                      <a:pt x="4" y="34"/>
                    </a:cubicBezTo>
                    <a:cubicBezTo>
                      <a:pt x="5" y="36"/>
                      <a:pt x="5" y="37"/>
                      <a:pt x="6" y="39"/>
                    </a:cubicBezTo>
                    <a:cubicBezTo>
                      <a:pt x="8" y="41"/>
                      <a:pt x="9" y="42"/>
                      <a:pt x="9" y="45"/>
                    </a:cubicBezTo>
                    <a:cubicBezTo>
                      <a:pt x="9" y="44"/>
                      <a:pt x="10" y="37"/>
                      <a:pt x="1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41" name="Freeform 743">
                <a:extLst>
                  <a:ext uri="{FF2B5EF4-FFF2-40B4-BE49-F238E27FC236}">
                    <a16:creationId xmlns:a16="http://schemas.microsoft.com/office/drawing/2014/main" id="{7911DE8A-E19E-304C-A2C0-5642D6ADF2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6948" y="7921348"/>
                <a:ext cx="1092353" cy="767720"/>
              </a:xfrm>
              <a:custGeom>
                <a:avLst/>
                <a:gdLst>
                  <a:gd name="T0" fmla="*/ 83 w 117"/>
                  <a:gd name="T1" fmla="*/ 82 h 82"/>
                  <a:gd name="T2" fmla="*/ 93 w 117"/>
                  <a:gd name="T3" fmla="*/ 76 h 82"/>
                  <a:gd name="T4" fmla="*/ 105 w 117"/>
                  <a:gd name="T5" fmla="*/ 68 h 82"/>
                  <a:gd name="T6" fmla="*/ 112 w 117"/>
                  <a:gd name="T7" fmla="*/ 64 h 82"/>
                  <a:gd name="T8" fmla="*/ 107 w 117"/>
                  <a:gd name="T9" fmla="*/ 55 h 82"/>
                  <a:gd name="T10" fmla="*/ 110 w 117"/>
                  <a:gd name="T11" fmla="*/ 46 h 82"/>
                  <a:gd name="T12" fmla="*/ 114 w 117"/>
                  <a:gd name="T13" fmla="*/ 40 h 82"/>
                  <a:gd name="T14" fmla="*/ 117 w 117"/>
                  <a:gd name="T15" fmla="*/ 21 h 82"/>
                  <a:gd name="T16" fmla="*/ 81 w 117"/>
                  <a:gd name="T17" fmla="*/ 1 h 82"/>
                  <a:gd name="T18" fmla="*/ 75 w 117"/>
                  <a:gd name="T19" fmla="*/ 2 h 82"/>
                  <a:gd name="T20" fmla="*/ 67 w 117"/>
                  <a:gd name="T21" fmla="*/ 2 h 82"/>
                  <a:gd name="T22" fmla="*/ 59 w 117"/>
                  <a:gd name="T23" fmla="*/ 1 h 82"/>
                  <a:gd name="T24" fmla="*/ 29 w 117"/>
                  <a:gd name="T25" fmla="*/ 21 h 82"/>
                  <a:gd name="T26" fmla="*/ 22 w 117"/>
                  <a:gd name="T27" fmla="*/ 25 h 82"/>
                  <a:gd name="T28" fmla="*/ 19 w 117"/>
                  <a:gd name="T29" fmla="*/ 42 h 82"/>
                  <a:gd name="T30" fmla="*/ 8 w 117"/>
                  <a:gd name="T31" fmla="*/ 43 h 82"/>
                  <a:gd name="T32" fmla="*/ 5 w 117"/>
                  <a:gd name="T33" fmla="*/ 51 h 82"/>
                  <a:gd name="T34" fmla="*/ 11 w 117"/>
                  <a:gd name="T35" fmla="*/ 56 h 82"/>
                  <a:gd name="T36" fmla="*/ 19 w 117"/>
                  <a:gd name="T37" fmla="*/ 62 h 82"/>
                  <a:gd name="T38" fmla="*/ 21 w 117"/>
                  <a:gd name="T39" fmla="*/ 55 h 82"/>
                  <a:gd name="T40" fmla="*/ 28 w 117"/>
                  <a:gd name="T41" fmla="*/ 50 h 82"/>
                  <a:gd name="T42" fmla="*/ 35 w 117"/>
                  <a:gd name="T43" fmla="*/ 53 h 82"/>
                  <a:gd name="T44" fmla="*/ 46 w 117"/>
                  <a:gd name="T45" fmla="*/ 55 h 82"/>
                  <a:gd name="T46" fmla="*/ 64 w 117"/>
                  <a:gd name="T47" fmla="*/ 53 h 82"/>
                  <a:gd name="T48" fmla="*/ 68 w 117"/>
                  <a:gd name="T49" fmla="*/ 47 h 82"/>
                  <a:gd name="T50" fmla="*/ 77 w 117"/>
                  <a:gd name="T51" fmla="*/ 31 h 82"/>
                  <a:gd name="T52" fmla="*/ 79 w 117"/>
                  <a:gd name="T53" fmla="*/ 16 h 82"/>
                  <a:gd name="T54" fmla="*/ 75 w 117"/>
                  <a:gd name="T55" fmla="*/ 2 h 82"/>
                  <a:gd name="T56" fmla="*/ 78 w 117"/>
                  <a:gd name="T57" fmla="*/ 16 h 82"/>
                  <a:gd name="T58" fmla="*/ 77 w 117"/>
                  <a:gd name="T59" fmla="*/ 35 h 82"/>
                  <a:gd name="T60" fmla="*/ 68 w 117"/>
                  <a:gd name="T61" fmla="*/ 46 h 82"/>
                  <a:gd name="T62" fmla="*/ 72 w 117"/>
                  <a:gd name="T63" fmla="*/ 55 h 82"/>
                  <a:gd name="T64" fmla="*/ 75 w 117"/>
                  <a:gd name="T65" fmla="*/ 65 h 82"/>
                  <a:gd name="T66" fmla="*/ 72 w 117"/>
                  <a:gd name="T67" fmla="*/ 74 h 82"/>
                  <a:gd name="T68" fmla="*/ 77 w 117"/>
                  <a:gd name="T69" fmla="*/ 81 h 82"/>
                  <a:gd name="T70" fmla="*/ 80 w 117"/>
                  <a:gd name="T71" fmla="*/ 8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7" h="82">
                    <a:moveTo>
                      <a:pt x="80" y="81"/>
                    </a:moveTo>
                    <a:cubicBezTo>
                      <a:pt x="81" y="80"/>
                      <a:pt x="82" y="82"/>
                      <a:pt x="83" y="82"/>
                    </a:cubicBezTo>
                    <a:cubicBezTo>
                      <a:pt x="85" y="81"/>
                      <a:pt x="87" y="80"/>
                      <a:pt x="89" y="79"/>
                    </a:cubicBezTo>
                    <a:cubicBezTo>
                      <a:pt x="90" y="79"/>
                      <a:pt x="93" y="78"/>
                      <a:pt x="93" y="76"/>
                    </a:cubicBezTo>
                    <a:cubicBezTo>
                      <a:pt x="93" y="74"/>
                      <a:pt x="94" y="75"/>
                      <a:pt x="96" y="74"/>
                    </a:cubicBezTo>
                    <a:cubicBezTo>
                      <a:pt x="99" y="74"/>
                      <a:pt x="103" y="71"/>
                      <a:pt x="105" y="68"/>
                    </a:cubicBezTo>
                    <a:cubicBezTo>
                      <a:pt x="106" y="67"/>
                      <a:pt x="106" y="66"/>
                      <a:pt x="107" y="65"/>
                    </a:cubicBezTo>
                    <a:cubicBezTo>
                      <a:pt x="108" y="64"/>
                      <a:pt x="110" y="64"/>
                      <a:pt x="112" y="64"/>
                    </a:cubicBezTo>
                    <a:cubicBezTo>
                      <a:pt x="112" y="62"/>
                      <a:pt x="110" y="61"/>
                      <a:pt x="109" y="59"/>
                    </a:cubicBezTo>
                    <a:cubicBezTo>
                      <a:pt x="109" y="58"/>
                      <a:pt x="110" y="55"/>
                      <a:pt x="107" y="55"/>
                    </a:cubicBezTo>
                    <a:cubicBezTo>
                      <a:pt x="106" y="55"/>
                      <a:pt x="109" y="53"/>
                      <a:pt x="108" y="52"/>
                    </a:cubicBezTo>
                    <a:cubicBezTo>
                      <a:pt x="108" y="49"/>
                      <a:pt x="109" y="48"/>
                      <a:pt x="110" y="46"/>
                    </a:cubicBezTo>
                    <a:cubicBezTo>
                      <a:pt x="110" y="44"/>
                      <a:pt x="112" y="44"/>
                      <a:pt x="112" y="42"/>
                    </a:cubicBezTo>
                    <a:cubicBezTo>
                      <a:pt x="112" y="41"/>
                      <a:pt x="113" y="40"/>
                      <a:pt x="114" y="40"/>
                    </a:cubicBezTo>
                    <a:cubicBezTo>
                      <a:pt x="117" y="40"/>
                      <a:pt x="117" y="40"/>
                      <a:pt x="117" y="38"/>
                    </a:cubicBezTo>
                    <a:cubicBezTo>
                      <a:pt x="117" y="32"/>
                      <a:pt x="117" y="27"/>
                      <a:pt x="117" y="21"/>
                    </a:cubicBezTo>
                    <a:cubicBezTo>
                      <a:pt x="117" y="19"/>
                      <a:pt x="113" y="18"/>
                      <a:pt x="111" y="17"/>
                    </a:cubicBezTo>
                    <a:cubicBezTo>
                      <a:pt x="101" y="12"/>
                      <a:pt x="91" y="6"/>
                      <a:pt x="81" y="1"/>
                    </a:cubicBezTo>
                    <a:cubicBezTo>
                      <a:pt x="80" y="1"/>
                      <a:pt x="80" y="0"/>
                      <a:pt x="79" y="0"/>
                    </a:cubicBezTo>
                    <a:cubicBezTo>
                      <a:pt x="78" y="1"/>
                      <a:pt x="76" y="2"/>
                      <a:pt x="75" y="2"/>
                    </a:cubicBezTo>
                    <a:cubicBezTo>
                      <a:pt x="74" y="3"/>
                      <a:pt x="72" y="5"/>
                      <a:pt x="71" y="5"/>
                    </a:cubicBezTo>
                    <a:cubicBezTo>
                      <a:pt x="70" y="5"/>
                      <a:pt x="69" y="3"/>
                      <a:pt x="67" y="2"/>
                    </a:cubicBezTo>
                    <a:cubicBezTo>
                      <a:pt x="66" y="1"/>
                      <a:pt x="65" y="1"/>
                      <a:pt x="64" y="1"/>
                    </a:cubicBezTo>
                    <a:cubicBezTo>
                      <a:pt x="62" y="0"/>
                      <a:pt x="61" y="0"/>
                      <a:pt x="59" y="1"/>
                    </a:cubicBezTo>
                    <a:cubicBezTo>
                      <a:pt x="52" y="5"/>
                      <a:pt x="45" y="10"/>
                      <a:pt x="38" y="14"/>
                    </a:cubicBezTo>
                    <a:cubicBezTo>
                      <a:pt x="35" y="16"/>
                      <a:pt x="32" y="18"/>
                      <a:pt x="29" y="21"/>
                    </a:cubicBezTo>
                    <a:cubicBezTo>
                      <a:pt x="28" y="22"/>
                      <a:pt x="27" y="22"/>
                      <a:pt x="26" y="22"/>
                    </a:cubicBezTo>
                    <a:cubicBezTo>
                      <a:pt x="23" y="22"/>
                      <a:pt x="22" y="22"/>
                      <a:pt x="22" y="25"/>
                    </a:cubicBezTo>
                    <a:cubicBezTo>
                      <a:pt x="22" y="28"/>
                      <a:pt x="22" y="31"/>
                      <a:pt x="22" y="34"/>
                    </a:cubicBezTo>
                    <a:cubicBezTo>
                      <a:pt x="22" y="37"/>
                      <a:pt x="21" y="40"/>
                      <a:pt x="19" y="42"/>
                    </a:cubicBezTo>
                    <a:cubicBezTo>
                      <a:pt x="18" y="43"/>
                      <a:pt x="15" y="43"/>
                      <a:pt x="14" y="43"/>
                    </a:cubicBezTo>
                    <a:cubicBezTo>
                      <a:pt x="12" y="43"/>
                      <a:pt x="10" y="43"/>
                      <a:pt x="8" y="43"/>
                    </a:cubicBezTo>
                    <a:cubicBezTo>
                      <a:pt x="6" y="43"/>
                      <a:pt x="4" y="44"/>
                      <a:pt x="2" y="44"/>
                    </a:cubicBezTo>
                    <a:cubicBezTo>
                      <a:pt x="0" y="44"/>
                      <a:pt x="5" y="51"/>
                      <a:pt x="5" y="51"/>
                    </a:cubicBezTo>
                    <a:cubicBezTo>
                      <a:pt x="6" y="54"/>
                      <a:pt x="7" y="56"/>
                      <a:pt x="10" y="57"/>
                    </a:cubicBezTo>
                    <a:cubicBezTo>
                      <a:pt x="10" y="57"/>
                      <a:pt x="11" y="56"/>
                      <a:pt x="11" y="56"/>
                    </a:cubicBezTo>
                    <a:cubicBezTo>
                      <a:pt x="12" y="57"/>
                      <a:pt x="12" y="60"/>
                      <a:pt x="14" y="58"/>
                    </a:cubicBezTo>
                    <a:cubicBezTo>
                      <a:pt x="16" y="56"/>
                      <a:pt x="18" y="61"/>
                      <a:pt x="19" y="62"/>
                    </a:cubicBezTo>
                    <a:cubicBezTo>
                      <a:pt x="19" y="61"/>
                      <a:pt x="20" y="59"/>
                      <a:pt x="20" y="58"/>
                    </a:cubicBezTo>
                    <a:cubicBezTo>
                      <a:pt x="20" y="57"/>
                      <a:pt x="21" y="56"/>
                      <a:pt x="21" y="55"/>
                    </a:cubicBezTo>
                    <a:cubicBezTo>
                      <a:pt x="22" y="52"/>
                      <a:pt x="22" y="52"/>
                      <a:pt x="25" y="51"/>
                    </a:cubicBezTo>
                    <a:cubicBezTo>
                      <a:pt x="26" y="50"/>
                      <a:pt x="27" y="50"/>
                      <a:pt x="28" y="50"/>
                    </a:cubicBezTo>
                    <a:cubicBezTo>
                      <a:pt x="29" y="49"/>
                      <a:pt x="30" y="51"/>
                      <a:pt x="31" y="51"/>
                    </a:cubicBezTo>
                    <a:cubicBezTo>
                      <a:pt x="33" y="51"/>
                      <a:pt x="34" y="52"/>
                      <a:pt x="35" y="53"/>
                    </a:cubicBezTo>
                    <a:cubicBezTo>
                      <a:pt x="36" y="54"/>
                      <a:pt x="37" y="54"/>
                      <a:pt x="39" y="54"/>
                    </a:cubicBezTo>
                    <a:cubicBezTo>
                      <a:pt x="42" y="52"/>
                      <a:pt x="43" y="55"/>
                      <a:pt x="46" y="55"/>
                    </a:cubicBezTo>
                    <a:cubicBezTo>
                      <a:pt x="49" y="55"/>
                      <a:pt x="52" y="53"/>
                      <a:pt x="55" y="53"/>
                    </a:cubicBezTo>
                    <a:cubicBezTo>
                      <a:pt x="57" y="53"/>
                      <a:pt x="61" y="54"/>
                      <a:pt x="64" y="53"/>
                    </a:cubicBezTo>
                    <a:cubicBezTo>
                      <a:pt x="65" y="53"/>
                      <a:pt x="66" y="52"/>
                      <a:pt x="67" y="51"/>
                    </a:cubicBezTo>
                    <a:cubicBezTo>
                      <a:pt x="69" y="50"/>
                      <a:pt x="68" y="49"/>
                      <a:pt x="68" y="47"/>
                    </a:cubicBezTo>
                    <a:cubicBezTo>
                      <a:pt x="68" y="42"/>
                      <a:pt x="73" y="39"/>
                      <a:pt x="77" y="35"/>
                    </a:cubicBezTo>
                    <a:cubicBezTo>
                      <a:pt x="78" y="34"/>
                      <a:pt x="77" y="32"/>
                      <a:pt x="77" y="31"/>
                    </a:cubicBezTo>
                    <a:cubicBezTo>
                      <a:pt x="77" y="28"/>
                      <a:pt x="77" y="26"/>
                      <a:pt x="77" y="23"/>
                    </a:cubicBezTo>
                    <a:cubicBezTo>
                      <a:pt x="78" y="21"/>
                      <a:pt x="79" y="18"/>
                      <a:pt x="79" y="16"/>
                    </a:cubicBezTo>
                    <a:cubicBezTo>
                      <a:pt x="78" y="14"/>
                      <a:pt x="77" y="12"/>
                      <a:pt x="76" y="11"/>
                    </a:cubicBezTo>
                    <a:cubicBezTo>
                      <a:pt x="74" y="8"/>
                      <a:pt x="75" y="5"/>
                      <a:pt x="75" y="2"/>
                    </a:cubicBezTo>
                    <a:cubicBezTo>
                      <a:pt x="75" y="5"/>
                      <a:pt x="75" y="7"/>
                      <a:pt x="75" y="9"/>
                    </a:cubicBezTo>
                    <a:cubicBezTo>
                      <a:pt x="75" y="11"/>
                      <a:pt x="78" y="14"/>
                      <a:pt x="78" y="16"/>
                    </a:cubicBezTo>
                    <a:cubicBezTo>
                      <a:pt x="79" y="19"/>
                      <a:pt x="77" y="23"/>
                      <a:pt x="77" y="26"/>
                    </a:cubicBezTo>
                    <a:cubicBezTo>
                      <a:pt x="77" y="28"/>
                      <a:pt x="78" y="32"/>
                      <a:pt x="77" y="35"/>
                    </a:cubicBezTo>
                    <a:cubicBezTo>
                      <a:pt x="76" y="37"/>
                      <a:pt x="72" y="39"/>
                      <a:pt x="71" y="41"/>
                    </a:cubicBezTo>
                    <a:cubicBezTo>
                      <a:pt x="69" y="42"/>
                      <a:pt x="68" y="44"/>
                      <a:pt x="68" y="46"/>
                    </a:cubicBezTo>
                    <a:cubicBezTo>
                      <a:pt x="67" y="49"/>
                      <a:pt x="69" y="50"/>
                      <a:pt x="70" y="53"/>
                    </a:cubicBezTo>
                    <a:cubicBezTo>
                      <a:pt x="70" y="54"/>
                      <a:pt x="71" y="54"/>
                      <a:pt x="72" y="55"/>
                    </a:cubicBezTo>
                    <a:cubicBezTo>
                      <a:pt x="74" y="56"/>
                      <a:pt x="75" y="57"/>
                      <a:pt x="75" y="59"/>
                    </a:cubicBezTo>
                    <a:cubicBezTo>
                      <a:pt x="75" y="61"/>
                      <a:pt x="75" y="63"/>
                      <a:pt x="75" y="65"/>
                    </a:cubicBezTo>
                    <a:cubicBezTo>
                      <a:pt x="75" y="66"/>
                      <a:pt x="76" y="68"/>
                      <a:pt x="77" y="70"/>
                    </a:cubicBezTo>
                    <a:cubicBezTo>
                      <a:pt x="74" y="70"/>
                      <a:pt x="67" y="70"/>
                      <a:pt x="72" y="74"/>
                    </a:cubicBezTo>
                    <a:cubicBezTo>
                      <a:pt x="74" y="75"/>
                      <a:pt x="75" y="76"/>
                      <a:pt x="76" y="78"/>
                    </a:cubicBezTo>
                    <a:cubicBezTo>
                      <a:pt x="76" y="79"/>
                      <a:pt x="77" y="80"/>
                      <a:pt x="77" y="81"/>
                    </a:cubicBezTo>
                    <a:cubicBezTo>
                      <a:pt x="77" y="82"/>
                      <a:pt x="80" y="81"/>
                      <a:pt x="80" y="81"/>
                    </a:cubicBezTo>
                    <a:cubicBezTo>
                      <a:pt x="82" y="80"/>
                      <a:pt x="80" y="81"/>
                      <a:pt x="80" y="8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42" name="Freeform 744">
                <a:extLst>
                  <a:ext uri="{FF2B5EF4-FFF2-40B4-BE49-F238E27FC236}">
                    <a16:creationId xmlns:a16="http://schemas.microsoft.com/office/drawing/2014/main" id="{591187B9-D9CC-D148-A44A-4DD573EDD8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4204" y="7940461"/>
                <a:ext cx="767512" cy="946111"/>
              </a:xfrm>
              <a:custGeom>
                <a:avLst/>
                <a:gdLst>
                  <a:gd name="T0" fmla="*/ 6 w 82"/>
                  <a:gd name="T1" fmla="*/ 39 h 101"/>
                  <a:gd name="T2" fmla="*/ 6 w 82"/>
                  <a:gd name="T3" fmla="*/ 41 h 101"/>
                  <a:gd name="T4" fmla="*/ 4 w 82"/>
                  <a:gd name="T5" fmla="*/ 43 h 101"/>
                  <a:gd name="T6" fmla="*/ 2 w 82"/>
                  <a:gd name="T7" fmla="*/ 49 h 101"/>
                  <a:gd name="T8" fmla="*/ 2 w 82"/>
                  <a:gd name="T9" fmla="*/ 51 h 101"/>
                  <a:gd name="T10" fmla="*/ 1 w 82"/>
                  <a:gd name="T11" fmla="*/ 53 h 101"/>
                  <a:gd name="T12" fmla="*/ 4 w 82"/>
                  <a:gd name="T13" fmla="*/ 58 h 101"/>
                  <a:gd name="T14" fmla="*/ 6 w 82"/>
                  <a:gd name="T15" fmla="*/ 60 h 101"/>
                  <a:gd name="T16" fmla="*/ 6 w 82"/>
                  <a:gd name="T17" fmla="*/ 63 h 101"/>
                  <a:gd name="T18" fmla="*/ 9 w 82"/>
                  <a:gd name="T19" fmla="*/ 68 h 101"/>
                  <a:gd name="T20" fmla="*/ 9 w 82"/>
                  <a:gd name="T21" fmla="*/ 74 h 101"/>
                  <a:gd name="T22" fmla="*/ 15 w 82"/>
                  <a:gd name="T23" fmla="*/ 76 h 101"/>
                  <a:gd name="T24" fmla="*/ 18 w 82"/>
                  <a:gd name="T25" fmla="*/ 81 h 101"/>
                  <a:gd name="T26" fmla="*/ 22 w 82"/>
                  <a:gd name="T27" fmla="*/ 84 h 101"/>
                  <a:gd name="T28" fmla="*/ 26 w 82"/>
                  <a:gd name="T29" fmla="*/ 88 h 101"/>
                  <a:gd name="T30" fmla="*/ 26 w 82"/>
                  <a:gd name="T31" fmla="*/ 91 h 101"/>
                  <a:gd name="T32" fmla="*/ 28 w 82"/>
                  <a:gd name="T33" fmla="*/ 92 h 101"/>
                  <a:gd name="T34" fmla="*/ 32 w 82"/>
                  <a:gd name="T35" fmla="*/ 96 h 101"/>
                  <a:gd name="T36" fmla="*/ 35 w 82"/>
                  <a:gd name="T37" fmla="*/ 95 h 101"/>
                  <a:gd name="T38" fmla="*/ 39 w 82"/>
                  <a:gd name="T39" fmla="*/ 94 h 101"/>
                  <a:gd name="T40" fmla="*/ 44 w 82"/>
                  <a:gd name="T41" fmla="*/ 100 h 101"/>
                  <a:gd name="T42" fmla="*/ 51 w 82"/>
                  <a:gd name="T43" fmla="*/ 100 h 101"/>
                  <a:gd name="T44" fmla="*/ 55 w 82"/>
                  <a:gd name="T45" fmla="*/ 98 h 101"/>
                  <a:gd name="T46" fmla="*/ 59 w 82"/>
                  <a:gd name="T47" fmla="*/ 97 h 101"/>
                  <a:gd name="T48" fmla="*/ 69 w 82"/>
                  <a:gd name="T49" fmla="*/ 94 h 101"/>
                  <a:gd name="T50" fmla="*/ 69 w 82"/>
                  <a:gd name="T51" fmla="*/ 91 h 101"/>
                  <a:gd name="T52" fmla="*/ 66 w 82"/>
                  <a:gd name="T53" fmla="*/ 90 h 101"/>
                  <a:gd name="T54" fmla="*/ 61 w 82"/>
                  <a:gd name="T55" fmla="*/ 83 h 101"/>
                  <a:gd name="T56" fmla="*/ 59 w 82"/>
                  <a:gd name="T57" fmla="*/ 80 h 101"/>
                  <a:gd name="T58" fmla="*/ 56 w 82"/>
                  <a:gd name="T59" fmla="*/ 78 h 101"/>
                  <a:gd name="T60" fmla="*/ 59 w 82"/>
                  <a:gd name="T61" fmla="*/ 75 h 101"/>
                  <a:gd name="T62" fmla="*/ 61 w 82"/>
                  <a:gd name="T63" fmla="*/ 67 h 101"/>
                  <a:gd name="T64" fmla="*/ 62 w 82"/>
                  <a:gd name="T65" fmla="*/ 64 h 101"/>
                  <a:gd name="T66" fmla="*/ 65 w 82"/>
                  <a:gd name="T67" fmla="*/ 62 h 101"/>
                  <a:gd name="T68" fmla="*/ 65 w 82"/>
                  <a:gd name="T69" fmla="*/ 58 h 101"/>
                  <a:gd name="T70" fmla="*/ 67 w 82"/>
                  <a:gd name="T71" fmla="*/ 55 h 101"/>
                  <a:gd name="T72" fmla="*/ 71 w 82"/>
                  <a:gd name="T73" fmla="*/ 52 h 101"/>
                  <a:gd name="T74" fmla="*/ 72 w 82"/>
                  <a:gd name="T75" fmla="*/ 45 h 101"/>
                  <a:gd name="T76" fmla="*/ 72 w 82"/>
                  <a:gd name="T77" fmla="*/ 42 h 101"/>
                  <a:gd name="T78" fmla="*/ 74 w 82"/>
                  <a:gd name="T79" fmla="*/ 37 h 101"/>
                  <a:gd name="T80" fmla="*/ 79 w 82"/>
                  <a:gd name="T81" fmla="*/ 29 h 101"/>
                  <a:gd name="T82" fmla="*/ 82 w 82"/>
                  <a:gd name="T83" fmla="*/ 27 h 101"/>
                  <a:gd name="T84" fmla="*/ 79 w 82"/>
                  <a:gd name="T85" fmla="*/ 23 h 101"/>
                  <a:gd name="T86" fmla="*/ 76 w 82"/>
                  <a:gd name="T87" fmla="*/ 17 h 101"/>
                  <a:gd name="T88" fmla="*/ 76 w 82"/>
                  <a:gd name="T89" fmla="*/ 11 h 101"/>
                  <a:gd name="T90" fmla="*/ 75 w 82"/>
                  <a:gd name="T91" fmla="*/ 9 h 101"/>
                  <a:gd name="T92" fmla="*/ 74 w 82"/>
                  <a:gd name="T93" fmla="*/ 5 h 101"/>
                  <a:gd name="T94" fmla="*/ 68 w 82"/>
                  <a:gd name="T95" fmla="*/ 0 h 101"/>
                  <a:gd name="T96" fmla="*/ 64 w 82"/>
                  <a:gd name="T97" fmla="*/ 2 h 101"/>
                  <a:gd name="T98" fmla="*/ 60 w 82"/>
                  <a:gd name="T99" fmla="*/ 5 h 101"/>
                  <a:gd name="T100" fmla="*/ 56 w 82"/>
                  <a:gd name="T101" fmla="*/ 5 h 101"/>
                  <a:gd name="T102" fmla="*/ 46 w 82"/>
                  <a:gd name="T103" fmla="*/ 5 h 101"/>
                  <a:gd name="T104" fmla="*/ 17 w 82"/>
                  <a:gd name="T105" fmla="*/ 5 h 101"/>
                  <a:gd name="T106" fmla="*/ 16 w 82"/>
                  <a:gd name="T107" fmla="*/ 14 h 101"/>
                  <a:gd name="T108" fmla="*/ 13 w 82"/>
                  <a:gd name="T109" fmla="*/ 16 h 101"/>
                  <a:gd name="T110" fmla="*/ 11 w 82"/>
                  <a:gd name="T111" fmla="*/ 18 h 101"/>
                  <a:gd name="T112" fmla="*/ 11 w 82"/>
                  <a:gd name="T113" fmla="*/ 32 h 101"/>
                  <a:gd name="T114" fmla="*/ 11 w 82"/>
                  <a:gd name="T115" fmla="*/ 37 h 101"/>
                  <a:gd name="T116" fmla="*/ 6 w 82"/>
                  <a:gd name="T117" fmla="*/ 3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2" h="101">
                    <a:moveTo>
                      <a:pt x="6" y="39"/>
                    </a:moveTo>
                    <a:cubicBezTo>
                      <a:pt x="6" y="39"/>
                      <a:pt x="6" y="40"/>
                      <a:pt x="6" y="41"/>
                    </a:cubicBezTo>
                    <a:cubicBezTo>
                      <a:pt x="5" y="42"/>
                      <a:pt x="4" y="42"/>
                      <a:pt x="4" y="43"/>
                    </a:cubicBezTo>
                    <a:cubicBezTo>
                      <a:pt x="4" y="45"/>
                      <a:pt x="2" y="47"/>
                      <a:pt x="2" y="49"/>
                    </a:cubicBezTo>
                    <a:cubicBezTo>
                      <a:pt x="2" y="50"/>
                      <a:pt x="3" y="51"/>
                      <a:pt x="2" y="51"/>
                    </a:cubicBezTo>
                    <a:cubicBezTo>
                      <a:pt x="2" y="52"/>
                      <a:pt x="0" y="53"/>
                      <a:pt x="1" y="53"/>
                    </a:cubicBezTo>
                    <a:cubicBezTo>
                      <a:pt x="4" y="53"/>
                      <a:pt x="3" y="57"/>
                      <a:pt x="4" y="58"/>
                    </a:cubicBezTo>
                    <a:cubicBezTo>
                      <a:pt x="4" y="59"/>
                      <a:pt x="5" y="59"/>
                      <a:pt x="6" y="60"/>
                    </a:cubicBezTo>
                    <a:cubicBezTo>
                      <a:pt x="6" y="61"/>
                      <a:pt x="6" y="62"/>
                      <a:pt x="6" y="63"/>
                    </a:cubicBezTo>
                    <a:cubicBezTo>
                      <a:pt x="7" y="65"/>
                      <a:pt x="9" y="66"/>
                      <a:pt x="9" y="68"/>
                    </a:cubicBezTo>
                    <a:cubicBezTo>
                      <a:pt x="9" y="69"/>
                      <a:pt x="8" y="74"/>
                      <a:pt x="9" y="74"/>
                    </a:cubicBezTo>
                    <a:cubicBezTo>
                      <a:pt x="12" y="74"/>
                      <a:pt x="13" y="75"/>
                      <a:pt x="15" y="76"/>
                    </a:cubicBezTo>
                    <a:cubicBezTo>
                      <a:pt x="17" y="77"/>
                      <a:pt x="16" y="80"/>
                      <a:pt x="18" y="81"/>
                    </a:cubicBezTo>
                    <a:cubicBezTo>
                      <a:pt x="19" y="82"/>
                      <a:pt x="22" y="82"/>
                      <a:pt x="22" y="84"/>
                    </a:cubicBezTo>
                    <a:cubicBezTo>
                      <a:pt x="22" y="86"/>
                      <a:pt x="25" y="87"/>
                      <a:pt x="26" y="88"/>
                    </a:cubicBezTo>
                    <a:cubicBezTo>
                      <a:pt x="26" y="89"/>
                      <a:pt x="26" y="90"/>
                      <a:pt x="26" y="91"/>
                    </a:cubicBezTo>
                    <a:cubicBezTo>
                      <a:pt x="27" y="91"/>
                      <a:pt x="28" y="92"/>
                      <a:pt x="28" y="92"/>
                    </a:cubicBezTo>
                    <a:cubicBezTo>
                      <a:pt x="29" y="93"/>
                      <a:pt x="30" y="95"/>
                      <a:pt x="32" y="96"/>
                    </a:cubicBezTo>
                    <a:cubicBezTo>
                      <a:pt x="33" y="97"/>
                      <a:pt x="33" y="93"/>
                      <a:pt x="35" y="95"/>
                    </a:cubicBezTo>
                    <a:cubicBezTo>
                      <a:pt x="37" y="96"/>
                      <a:pt x="37" y="94"/>
                      <a:pt x="39" y="94"/>
                    </a:cubicBezTo>
                    <a:cubicBezTo>
                      <a:pt x="41" y="95"/>
                      <a:pt x="42" y="98"/>
                      <a:pt x="44" y="100"/>
                    </a:cubicBezTo>
                    <a:cubicBezTo>
                      <a:pt x="46" y="95"/>
                      <a:pt x="49" y="101"/>
                      <a:pt x="51" y="100"/>
                    </a:cubicBezTo>
                    <a:cubicBezTo>
                      <a:pt x="52" y="99"/>
                      <a:pt x="53" y="98"/>
                      <a:pt x="55" y="98"/>
                    </a:cubicBezTo>
                    <a:cubicBezTo>
                      <a:pt x="56" y="98"/>
                      <a:pt x="58" y="98"/>
                      <a:pt x="59" y="97"/>
                    </a:cubicBezTo>
                    <a:cubicBezTo>
                      <a:pt x="61" y="93"/>
                      <a:pt x="65" y="91"/>
                      <a:pt x="69" y="94"/>
                    </a:cubicBezTo>
                    <a:cubicBezTo>
                      <a:pt x="69" y="93"/>
                      <a:pt x="69" y="92"/>
                      <a:pt x="69" y="91"/>
                    </a:cubicBezTo>
                    <a:cubicBezTo>
                      <a:pt x="69" y="90"/>
                      <a:pt x="66" y="90"/>
                      <a:pt x="66" y="90"/>
                    </a:cubicBezTo>
                    <a:cubicBezTo>
                      <a:pt x="64" y="88"/>
                      <a:pt x="63" y="85"/>
                      <a:pt x="61" y="83"/>
                    </a:cubicBezTo>
                    <a:cubicBezTo>
                      <a:pt x="60" y="82"/>
                      <a:pt x="60" y="81"/>
                      <a:pt x="59" y="80"/>
                    </a:cubicBezTo>
                    <a:cubicBezTo>
                      <a:pt x="58" y="79"/>
                      <a:pt x="57" y="79"/>
                      <a:pt x="56" y="78"/>
                    </a:cubicBezTo>
                    <a:cubicBezTo>
                      <a:pt x="53" y="75"/>
                      <a:pt x="59" y="75"/>
                      <a:pt x="59" y="75"/>
                    </a:cubicBezTo>
                    <a:cubicBezTo>
                      <a:pt x="61" y="74"/>
                      <a:pt x="60" y="69"/>
                      <a:pt x="61" y="67"/>
                    </a:cubicBezTo>
                    <a:cubicBezTo>
                      <a:pt x="61" y="66"/>
                      <a:pt x="61" y="64"/>
                      <a:pt x="62" y="64"/>
                    </a:cubicBezTo>
                    <a:cubicBezTo>
                      <a:pt x="63" y="63"/>
                      <a:pt x="65" y="63"/>
                      <a:pt x="65" y="62"/>
                    </a:cubicBezTo>
                    <a:cubicBezTo>
                      <a:pt x="65" y="61"/>
                      <a:pt x="65" y="60"/>
                      <a:pt x="65" y="58"/>
                    </a:cubicBezTo>
                    <a:cubicBezTo>
                      <a:pt x="65" y="57"/>
                      <a:pt x="66" y="56"/>
                      <a:pt x="67" y="55"/>
                    </a:cubicBezTo>
                    <a:cubicBezTo>
                      <a:pt x="68" y="53"/>
                      <a:pt x="70" y="54"/>
                      <a:pt x="71" y="52"/>
                    </a:cubicBezTo>
                    <a:cubicBezTo>
                      <a:pt x="71" y="50"/>
                      <a:pt x="72" y="48"/>
                      <a:pt x="72" y="45"/>
                    </a:cubicBezTo>
                    <a:cubicBezTo>
                      <a:pt x="72" y="44"/>
                      <a:pt x="72" y="43"/>
                      <a:pt x="72" y="42"/>
                    </a:cubicBezTo>
                    <a:cubicBezTo>
                      <a:pt x="72" y="40"/>
                      <a:pt x="74" y="38"/>
                      <a:pt x="74" y="37"/>
                    </a:cubicBezTo>
                    <a:cubicBezTo>
                      <a:pt x="74" y="33"/>
                      <a:pt x="75" y="30"/>
                      <a:pt x="79" y="29"/>
                    </a:cubicBezTo>
                    <a:cubicBezTo>
                      <a:pt x="80" y="29"/>
                      <a:pt x="81" y="29"/>
                      <a:pt x="82" y="27"/>
                    </a:cubicBezTo>
                    <a:cubicBezTo>
                      <a:pt x="82" y="26"/>
                      <a:pt x="80" y="24"/>
                      <a:pt x="79" y="23"/>
                    </a:cubicBezTo>
                    <a:cubicBezTo>
                      <a:pt x="77" y="21"/>
                      <a:pt x="76" y="19"/>
                      <a:pt x="76" y="17"/>
                    </a:cubicBezTo>
                    <a:cubicBezTo>
                      <a:pt x="76" y="16"/>
                      <a:pt x="75" y="11"/>
                      <a:pt x="76" y="11"/>
                    </a:cubicBezTo>
                    <a:cubicBezTo>
                      <a:pt x="77" y="10"/>
                      <a:pt x="76" y="10"/>
                      <a:pt x="75" y="9"/>
                    </a:cubicBezTo>
                    <a:cubicBezTo>
                      <a:pt x="74" y="8"/>
                      <a:pt x="74" y="7"/>
                      <a:pt x="74" y="5"/>
                    </a:cubicBezTo>
                    <a:cubicBezTo>
                      <a:pt x="72" y="3"/>
                      <a:pt x="69" y="2"/>
                      <a:pt x="68" y="0"/>
                    </a:cubicBezTo>
                    <a:cubicBezTo>
                      <a:pt x="67" y="0"/>
                      <a:pt x="65" y="1"/>
                      <a:pt x="64" y="2"/>
                    </a:cubicBezTo>
                    <a:cubicBezTo>
                      <a:pt x="63" y="5"/>
                      <a:pt x="61" y="3"/>
                      <a:pt x="60" y="5"/>
                    </a:cubicBezTo>
                    <a:cubicBezTo>
                      <a:pt x="59" y="9"/>
                      <a:pt x="58" y="5"/>
                      <a:pt x="56" y="5"/>
                    </a:cubicBezTo>
                    <a:cubicBezTo>
                      <a:pt x="52" y="5"/>
                      <a:pt x="49" y="5"/>
                      <a:pt x="46" y="5"/>
                    </a:cubicBezTo>
                    <a:cubicBezTo>
                      <a:pt x="37" y="5"/>
                      <a:pt x="27" y="5"/>
                      <a:pt x="17" y="5"/>
                    </a:cubicBezTo>
                    <a:cubicBezTo>
                      <a:pt x="15" y="5"/>
                      <a:pt x="16" y="12"/>
                      <a:pt x="16" y="14"/>
                    </a:cubicBezTo>
                    <a:cubicBezTo>
                      <a:pt x="16" y="16"/>
                      <a:pt x="15" y="16"/>
                      <a:pt x="13" y="16"/>
                    </a:cubicBezTo>
                    <a:cubicBezTo>
                      <a:pt x="10" y="16"/>
                      <a:pt x="11" y="16"/>
                      <a:pt x="11" y="18"/>
                    </a:cubicBezTo>
                    <a:cubicBezTo>
                      <a:pt x="11" y="23"/>
                      <a:pt x="11" y="27"/>
                      <a:pt x="11" y="32"/>
                    </a:cubicBezTo>
                    <a:cubicBezTo>
                      <a:pt x="11" y="34"/>
                      <a:pt x="11" y="36"/>
                      <a:pt x="11" y="37"/>
                    </a:cubicBezTo>
                    <a:cubicBezTo>
                      <a:pt x="11" y="39"/>
                      <a:pt x="7" y="38"/>
                      <a:pt x="6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43" name="Freeform 745">
                <a:extLst>
                  <a:ext uri="{FF2B5EF4-FFF2-40B4-BE49-F238E27FC236}">
                    <a16:creationId xmlns:a16="http://schemas.microsoft.com/office/drawing/2014/main" id="{15477105-741B-5047-A385-87ED6863F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56181" y="8182564"/>
                <a:ext cx="299363" cy="270774"/>
              </a:xfrm>
              <a:custGeom>
                <a:avLst/>
                <a:gdLst>
                  <a:gd name="T0" fmla="*/ 3 w 32"/>
                  <a:gd name="T1" fmla="*/ 19 h 29"/>
                  <a:gd name="T2" fmla="*/ 7 w 32"/>
                  <a:gd name="T3" fmla="*/ 20 h 29"/>
                  <a:gd name="T4" fmla="*/ 7 w 32"/>
                  <a:gd name="T5" fmla="*/ 17 h 29"/>
                  <a:gd name="T6" fmla="*/ 10 w 32"/>
                  <a:gd name="T7" fmla="*/ 19 h 29"/>
                  <a:gd name="T8" fmla="*/ 12 w 32"/>
                  <a:gd name="T9" fmla="*/ 18 h 29"/>
                  <a:gd name="T10" fmla="*/ 14 w 32"/>
                  <a:gd name="T11" fmla="*/ 18 h 29"/>
                  <a:gd name="T12" fmla="*/ 29 w 32"/>
                  <a:gd name="T13" fmla="*/ 29 h 29"/>
                  <a:gd name="T14" fmla="*/ 32 w 32"/>
                  <a:gd name="T15" fmla="*/ 27 h 29"/>
                  <a:gd name="T16" fmla="*/ 24 w 32"/>
                  <a:gd name="T17" fmla="*/ 19 h 29"/>
                  <a:gd name="T18" fmla="*/ 19 w 32"/>
                  <a:gd name="T19" fmla="*/ 16 h 29"/>
                  <a:gd name="T20" fmla="*/ 17 w 32"/>
                  <a:gd name="T21" fmla="*/ 14 h 29"/>
                  <a:gd name="T22" fmla="*/ 17 w 32"/>
                  <a:gd name="T23" fmla="*/ 16 h 29"/>
                  <a:gd name="T24" fmla="*/ 16 w 32"/>
                  <a:gd name="T25" fmla="*/ 14 h 29"/>
                  <a:gd name="T26" fmla="*/ 14 w 32"/>
                  <a:gd name="T27" fmla="*/ 9 h 29"/>
                  <a:gd name="T28" fmla="*/ 10 w 32"/>
                  <a:gd name="T29" fmla="*/ 0 h 29"/>
                  <a:gd name="T30" fmla="*/ 2 w 32"/>
                  <a:gd name="T31" fmla="*/ 7 h 29"/>
                  <a:gd name="T32" fmla="*/ 1 w 32"/>
                  <a:gd name="T33" fmla="*/ 13 h 29"/>
                  <a:gd name="T34" fmla="*/ 0 w 32"/>
                  <a:gd name="T35" fmla="*/ 20 h 29"/>
                  <a:gd name="T36" fmla="*/ 3 w 32"/>
                  <a:gd name="T37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" h="29">
                    <a:moveTo>
                      <a:pt x="3" y="19"/>
                    </a:moveTo>
                    <a:cubicBezTo>
                      <a:pt x="4" y="19"/>
                      <a:pt x="6" y="21"/>
                      <a:pt x="7" y="20"/>
                    </a:cubicBezTo>
                    <a:cubicBezTo>
                      <a:pt x="7" y="19"/>
                      <a:pt x="6" y="17"/>
                      <a:pt x="7" y="17"/>
                    </a:cubicBezTo>
                    <a:cubicBezTo>
                      <a:pt x="9" y="17"/>
                      <a:pt x="9" y="19"/>
                      <a:pt x="10" y="19"/>
                    </a:cubicBezTo>
                    <a:cubicBezTo>
                      <a:pt x="11" y="19"/>
                      <a:pt x="12" y="18"/>
                      <a:pt x="12" y="18"/>
                    </a:cubicBezTo>
                    <a:cubicBezTo>
                      <a:pt x="13" y="17"/>
                      <a:pt x="14" y="18"/>
                      <a:pt x="14" y="18"/>
                    </a:cubicBezTo>
                    <a:cubicBezTo>
                      <a:pt x="22" y="18"/>
                      <a:pt x="25" y="24"/>
                      <a:pt x="29" y="29"/>
                    </a:cubicBezTo>
                    <a:cubicBezTo>
                      <a:pt x="30" y="29"/>
                      <a:pt x="31" y="28"/>
                      <a:pt x="32" y="27"/>
                    </a:cubicBezTo>
                    <a:cubicBezTo>
                      <a:pt x="29" y="25"/>
                      <a:pt x="26" y="22"/>
                      <a:pt x="24" y="19"/>
                    </a:cubicBezTo>
                    <a:cubicBezTo>
                      <a:pt x="23" y="17"/>
                      <a:pt x="21" y="17"/>
                      <a:pt x="19" y="16"/>
                    </a:cubicBezTo>
                    <a:cubicBezTo>
                      <a:pt x="18" y="16"/>
                      <a:pt x="18" y="14"/>
                      <a:pt x="17" y="14"/>
                    </a:cubicBezTo>
                    <a:cubicBezTo>
                      <a:pt x="16" y="14"/>
                      <a:pt x="17" y="15"/>
                      <a:pt x="17" y="16"/>
                    </a:cubicBezTo>
                    <a:cubicBezTo>
                      <a:pt x="17" y="16"/>
                      <a:pt x="16" y="14"/>
                      <a:pt x="16" y="14"/>
                    </a:cubicBezTo>
                    <a:cubicBezTo>
                      <a:pt x="15" y="12"/>
                      <a:pt x="14" y="11"/>
                      <a:pt x="14" y="9"/>
                    </a:cubicBezTo>
                    <a:cubicBezTo>
                      <a:pt x="13" y="6"/>
                      <a:pt x="13" y="3"/>
                      <a:pt x="10" y="0"/>
                    </a:cubicBezTo>
                    <a:cubicBezTo>
                      <a:pt x="9" y="4"/>
                      <a:pt x="4" y="4"/>
                      <a:pt x="2" y="7"/>
                    </a:cubicBezTo>
                    <a:cubicBezTo>
                      <a:pt x="1" y="9"/>
                      <a:pt x="2" y="11"/>
                      <a:pt x="1" y="13"/>
                    </a:cubicBezTo>
                    <a:cubicBezTo>
                      <a:pt x="0" y="15"/>
                      <a:pt x="0" y="17"/>
                      <a:pt x="0" y="20"/>
                    </a:cubicBezTo>
                    <a:cubicBezTo>
                      <a:pt x="1" y="19"/>
                      <a:pt x="2" y="19"/>
                      <a:pt x="3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44" name="Freeform 746">
                <a:extLst>
                  <a:ext uri="{FF2B5EF4-FFF2-40B4-BE49-F238E27FC236}">
                    <a16:creationId xmlns:a16="http://schemas.microsoft.com/office/drawing/2014/main" id="{3C12D83C-0D14-BE45-8793-BDB5DD121A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00127" y="8313173"/>
                <a:ext cx="691079" cy="573401"/>
              </a:xfrm>
              <a:custGeom>
                <a:avLst/>
                <a:gdLst>
                  <a:gd name="T0" fmla="*/ 70 w 74"/>
                  <a:gd name="T1" fmla="*/ 38 h 61"/>
                  <a:gd name="T2" fmla="*/ 57 w 74"/>
                  <a:gd name="T3" fmla="*/ 33 h 61"/>
                  <a:gd name="T4" fmla="*/ 51 w 74"/>
                  <a:gd name="T5" fmla="*/ 29 h 61"/>
                  <a:gd name="T6" fmla="*/ 48 w 74"/>
                  <a:gd name="T7" fmla="*/ 24 h 61"/>
                  <a:gd name="T8" fmla="*/ 51 w 74"/>
                  <a:gd name="T9" fmla="*/ 20 h 61"/>
                  <a:gd name="T10" fmla="*/ 45 w 74"/>
                  <a:gd name="T11" fmla="*/ 23 h 61"/>
                  <a:gd name="T12" fmla="*/ 44 w 74"/>
                  <a:gd name="T13" fmla="*/ 18 h 61"/>
                  <a:gd name="T14" fmla="*/ 44 w 74"/>
                  <a:gd name="T15" fmla="*/ 12 h 61"/>
                  <a:gd name="T16" fmla="*/ 37 w 74"/>
                  <a:gd name="T17" fmla="*/ 5 h 61"/>
                  <a:gd name="T18" fmla="*/ 28 w 74"/>
                  <a:gd name="T19" fmla="*/ 4 h 61"/>
                  <a:gd name="T20" fmla="*/ 24 w 74"/>
                  <a:gd name="T21" fmla="*/ 5 h 61"/>
                  <a:gd name="T22" fmla="*/ 21 w 74"/>
                  <a:gd name="T23" fmla="*/ 5 h 61"/>
                  <a:gd name="T24" fmla="*/ 18 w 74"/>
                  <a:gd name="T25" fmla="*/ 5 h 61"/>
                  <a:gd name="T26" fmla="*/ 17 w 74"/>
                  <a:gd name="T27" fmla="*/ 8 h 61"/>
                  <a:gd name="T28" fmla="*/ 15 w 74"/>
                  <a:gd name="T29" fmla="*/ 13 h 61"/>
                  <a:gd name="T30" fmla="*/ 12 w 74"/>
                  <a:gd name="T31" fmla="*/ 14 h 61"/>
                  <a:gd name="T32" fmla="*/ 10 w 74"/>
                  <a:gd name="T33" fmla="*/ 18 h 61"/>
                  <a:gd name="T34" fmla="*/ 10 w 74"/>
                  <a:gd name="T35" fmla="*/ 23 h 61"/>
                  <a:gd name="T36" fmla="*/ 5 w 74"/>
                  <a:gd name="T37" fmla="*/ 34 h 61"/>
                  <a:gd name="T38" fmla="*/ 1 w 74"/>
                  <a:gd name="T39" fmla="*/ 35 h 61"/>
                  <a:gd name="T40" fmla="*/ 2 w 74"/>
                  <a:gd name="T41" fmla="*/ 38 h 61"/>
                  <a:gd name="T42" fmla="*/ 9 w 74"/>
                  <a:gd name="T43" fmla="*/ 47 h 61"/>
                  <a:gd name="T44" fmla="*/ 13 w 74"/>
                  <a:gd name="T45" fmla="*/ 50 h 61"/>
                  <a:gd name="T46" fmla="*/ 14 w 74"/>
                  <a:gd name="T47" fmla="*/ 54 h 61"/>
                  <a:gd name="T48" fmla="*/ 20 w 74"/>
                  <a:gd name="T49" fmla="*/ 55 h 61"/>
                  <a:gd name="T50" fmla="*/ 25 w 74"/>
                  <a:gd name="T51" fmla="*/ 59 h 61"/>
                  <a:gd name="T52" fmla="*/ 33 w 74"/>
                  <a:gd name="T53" fmla="*/ 60 h 61"/>
                  <a:gd name="T54" fmla="*/ 39 w 74"/>
                  <a:gd name="T55" fmla="*/ 57 h 61"/>
                  <a:gd name="T56" fmla="*/ 47 w 74"/>
                  <a:gd name="T57" fmla="*/ 56 h 61"/>
                  <a:gd name="T58" fmla="*/ 54 w 74"/>
                  <a:gd name="T59" fmla="*/ 53 h 61"/>
                  <a:gd name="T60" fmla="*/ 59 w 74"/>
                  <a:gd name="T61" fmla="*/ 53 h 61"/>
                  <a:gd name="T62" fmla="*/ 74 w 74"/>
                  <a:gd name="T63" fmla="*/ 38 h 61"/>
                  <a:gd name="T64" fmla="*/ 70 w 74"/>
                  <a:gd name="T6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61">
                    <a:moveTo>
                      <a:pt x="70" y="38"/>
                    </a:moveTo>
                    <a:cubicBezTo>
                      <a:pt x="65" y="36"/>
                      <a:pt x="61" y="35"/>
                      <a:pt x="57" y="33"/>
                    </a:cubicBezTo>
                    <a:cubicBezTo>
                      <a:pt x="54" y="32"/>
                      <a:pt x="53" y="31"/>
                      <a:pt x="51" y="29"/>
                    </a:cubicBezTo>
                    <a:cubicBezTo>
                      <a:pt x="50" y="28"/>
                      <a:pt x="49" y="26"/>
                      <a:pt x="48" y="24"/>
                    </a:cubicBezTo>
                    <a:cubicBezTo>
                      <a:pt x="48" y="23"/>
                      <a:pt x="51" y="21"/>
                      <a:pt x="51" y="20"/>
                    </a:cubicBezTo>
                    <a:cubicBezTo>
                      <a:pt x="49" y="21"/>
                      <a:pt x="47" y="22"/>
                      <a:pt x="45" y="23"/>
                    </a:cubicBezTo>
                    <a:cubicBezTo>
                      <a:pt x="43" y="23"/>
                      <a:pt x="43" y="19"/>
                      <a:pt x="44" y="18"/>
                    </a:cubicBezTo>
                    <a:cubicBezTo>
                      <a:pt x="47" y="15"/>
                      <a:pt x="46" y="15"/>
                      <a:pt x="44" y="12"/>
                    </a:cubicBezTo>
                    <a:cubicBezTo>
                      <a:pt x="42" y="10"/>
                      <a:pt x="40" y="6"/>
                      <a:pt x="37" y="5"/>
                    </a:cubicBezTo>
                    <a:cubicBezTo>
                      <a:pt x="35" y="5"/>
                      <a:pt x="30" y="3"/>
                      <a:pt x="28" y="4"/>
                    </a:cubicBezTo>
                    <a:cubicBezTo>
                      <a:pt x="26" y="7"/>
                      <a:pt x="24" y="0"/>
                      <a:pt x="24" y="5"/>
                    </a:cubicBezTo>
                    <a:cubicBezTo>
                      <a:pt x="24" y="7"/>
                      <a:pt x="22" y="6"/>
                      <a:pt x="21" y="5"/>
                    </a:cubicBezTo>
                    <a:cubicBezTo>
                      <a:pt x="20" y="5"/>
                      <a:pt x="19" y="5"/>
                      <a:pt x="18" y="5"/>
                    </a:cubicBezTo>
                    <a:cubicBezTo>
                      <a:pt x="16" y="6"/>
                      <a:pt x="17" y="6"/>
                      <a:pt x="17" y="8"/>
                    </a:cubicBezTo>
                    <a:cubicBezTo>
                      <a:pt x="17" y="9"/>
                      <a:pt x="16" y="12"/>
                      <a:pt x="15" y="13"/>
                    </a:cubicBezTo>
                    <a:cubicBezTo>
                      <a:pt x="15" y="14"/>
                      <a:pt x="12" y="13"/>
                      <a:pt x="12" y="14"/>
                    </a:cubicBezTo>
                    <a:cubicBezTo>
                      <a:pt x="12" y="16"/>
                      <a:pt x="10" y="17"/>
                      <a:pt x="10" y="18"/>
                    </a:cubicBezTo>
                    <a:cubicBezTo>
                      <a:pt x="10" y="19"/>
                      <a:pt x="11" y="22"/>
                      <a:pt x="10" y="23"/>
                    </a:cubicBezTo>
                    <a:cubicBezTo>
                      <a:pt x="4" y="24"/>
                      <a:pt x="6" y="30"/>
                      <a:pt x="5" y="34"/>
                    </a:cubicBezTo>
                    <a:cubicBezTo>
                      <a:pt x="4" y="35"/>
                      <a:pt x="3" y="35"/>
                      <a:pt x="1" y="35"/>
                    </a:cubicBezTo>
                    <a:cubicBezTo>
                      <a:pt x="0" y="36"/>
                      <a:pt x="0" y="38"/>
                      <a:pt x="2" y="38"/>
                    </a:cubicBezTo>
                    <a:cubicBezTo>
                      <a:pt x="5" y="39"/>
                      <a:pt x="8" y="45"/>
                      <a:pt x="9" y="47"/>
                    </a:cubicBezTo>
                    <a:cubicBezTo>
                      <a:pt x="10" y="49"/>
                      <a:pt x="11" y="49"/>
                      <a:pt x="13" y="50"/>
                    </a:cubicBezTo>
                    <a:cubicBezTo>
                      <a:pt x="14" y="51"/>
                      <a:pt x="13" y="53"/>
                      <a:pt x="14" y="54"/>
                    </a:cubicBezTo>
                    <a:cubicBezTo>
                      <a:pt x="16" y="56"/>
                      <a:pt x="18" y="54"/>
                      <a:pt x="20" y="55"/>
                    </a:cubicBezTo>
                    <a:cubicBezTo>
                      <a:pt x="21" y="56"/>
                      <a:pt x="23" y="58"/>
                      <a:pt x="25" y="59"/>
                    </a:cubicBezTo>
                    <a:cubicBezTo>
                      <a:pt x="27" y="59"/>
                      <a:pt x="31" y="61"/>
                      <a:pt x="33" y="60"/>
                    </a:cubicBezTo>
                    <a:cubicBezTo>
                      <a:pt x="35" y="58"/>
                      <a:pt x="36" y="56"/>
                      <a:pt x="39" y="57"/>
                    </a:cubicBezTo>
                    <a:cubicBezTo>
                      <a:pt x="42" y="58"/>
                      <a:pt x="45" y="57"/>
                      <a:pt x="47" y="56"/>
                    </a:cubicBezTo>
                    <a:cubicBezTo>
                      <a:pt x="49" y="54"/>
                      <a:pt x="51" y="53"/>
                      <a:pt x="54" y="53"/>
                    </a:cubicBezTo>
                    <a:cubicBezTo>
                      <a:pt x="55" y="53"/>
                      <a:pt x="59" y="53"/>
                      <a:pt x="59" y="53"/>
                    </a:cubicBezTo>
                    <a:cubicBezTo>
                      <a:pt x="64" y="48"/>
                      <a:pt x="69" y="43"/>
                      <a:pt x="74" y="38"/>
                    </a:cubicBezTo>
                    <a:cubicBezTo>
                      <a:pt x="73" y="38"/>
                      <a:pt x="71" y="38"/>
                      <a:pt x="70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45" name="Freeform 747">
                <a:extLst>
                  <a:ext uri="{FF2B5EF4-FFF2-40B4-BE49-F238E27FC236}">
                    <a16:creationId xmlns:a16="http://schemas.microsoft.com/office/drawing/2014/main" id="{22E16F6C-5A5C-5040-849C-8A437D3CA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35160" y="8482008"/>
                <a:ext cx="812099" cy="777275"/>
              </a:xfrm>
              <a:custGeom>
                <a:avLst/>
                <a:gdLst>
                  <a:gd name="T0" fmla="*/ 86 w 87"/>
                  <a:gd name="T1" fmla="*/ 1 h 83"/>
                  <a:gd name="T2" fmla="*/ 83 w 87"/>
                  <a:gd name="T3" fmla="*/ 0 h 83"/>
                  <a:gd name="T4" fmla="*/ 79 w 87"/>
                  <a:gd name="T5" fmla="*/ 3 h 83"/>
                  <a:gd name="T6" fmla="*/ 71 w 87"/>
                  <a:gd name="T7" fmla="*/ 3 h 83"/>
                  <a:gd name="T8" fmla="*/ 69 w 87"/>
                  <a:gd name="T9" fmla="*/ 4 h 83"/>
                  <a:gd name="T10" fmla="*/ 68 w 87"/>
                  <a:gd name="T11" fmla="*/ 3 h 83"/>
                  <a:gd name="T12" fmla="*/ 63 w 87"/>
                  <a:gd name="T13" fmla="*/ 6 h 83"/>
                  <a:gd name="T14" fmla="*/ 58 w 87"/>
                  <a:gd name="T15" fmla="*/ 5 h 83"/>
                  <a:gd name="T16" fmla="*/ 53 w 87"/>
                  <a:gd name="T17" fmla="*/ 7 h 83"/>
                  <a:gd name="T18" fmla="*/ 47 w 87"/>
                  <a:gd name="T19" fmla="*/ 2 h 83"/>
                  <a:gd name="T20" fmla="*/ 44 w 87"/>
                  <a:gd name="T21" fmla="*/ 6 h 83"/>
                  <a:gd name="T22" fmla="*/ 48 w 87"/>
                  <a:gd name="T23" fmla="*/ 12 h 83"/>
                  <a:gd name="T24" fmla="*/ 56 w 87"/>
                  <a:gd name="T25" fmla="*/ 16 h 83"/>
                  <a:gd name="T26" fmla="*/ 70 w 87"/>
                  <a:gd name="T27" fmla="*/ 20 h 83"/>
                  <a:gd name="T28" fmla="*/ 63 w 87"/>
                  <a:gd name="T29" fmla="*/ 27 h 83"/>
                  <a:gd name="T30" fmla="*/ 58 w 87"/>
                  <a:gd name="T31" fmla="*/ 33 h 83"/>
                  <a:gd name="T32" fmla="*/ 55 w 87"/>
                  <a:gd name="T33" fmla="*/ 35 h 83"/>
                  <a:gd name="T34" fmla="*/ 48 w 87"/>
                  <a:gd name="T35" fmla="*/ 35 h 83"/>
                  <a:gd name="T36" fmla="*/ 42 w 87"/>
                  <a:gd name="T37" fmla="*/ 38 h 83"/>
                  <a:gd name="T38" fmla="*/ 36 w 87"/>
                  <a:gd name="T39" fmla="*/ 39 h 83"/>
                  <a:gd name="T40" fmla="*/ 32 w 87"/>
                  <a:gd name="T41" fmla="*/ 39 h 83"/>
                  <a:gd name="T42" fmla="*/ 26 w 87"/>
                  <a:gd name="T43" fmla="*/ 42 h 83"/>
                  <a:gd name="T44" fmla="*/ 21 w 87"/>
                  <a:gd name="T45" fmla="*/ 41 h 83"/>
                  <a:gd name="T46" fmla="*/ 16 w 87"/>
                  <a:gd name="T47" fmla="*/ 37 h 83"/>
                  <a:gd name="T48" fmla="*/ 11 w 87"/>
                  <a:gd name="T49" fmla="*/ 37 h 83"/>
                  <a:gd name="T50" fmla="*/ 7 w 87"/>
                  <a:gd name="T51" fmla="*/ 34 h 83"/>
                  <a:gd name="T52" fmla="*/ 0 w 87"/>
                  <a:gd name="T53" fmla="*/ 39 h 83"/>
                  <a:gd name="T54" fmla="*/ 3 w 87"/>
                  <a:gd name="T55" fmla="*/ 41 h 83"/>
                  <a:gd name="T56" fmla="*/ 4 w 87"/>
                  <a:gd name="T57" fmla="*/ 45 h 83"/>
                  <a:gd name="T58" fmla="*/ 3 w 87"/>
                  <a:gd name="T59" fmla="*/ 54 h 83"/>
                  <a:gd name="T60" fmla="*/ 0 w 87"/>
                  <a:gd name="T61" fmla="*/ 58 h 83"/>
                  <a:gd name="T62" fmla="*/ 3 w 87"/>
                  <a:gd name="T63" fmla="*/ 60 h 83"/>
                  <a:gd name="T64" fmla="*/ 1 w 87"/>
                  <a:gd name="T65" fmla="*/ 65 h 83"/>
                  <a:gd name="T66" fmla="*/ 4 w 87"/>
                  <a:gd name="T67" fmla="*/ 66 h 83"/>
                  <a:gd name="T68" fmla="*/ 15 w 87"/>
                  <a:gd name="T69" fmla="*/ 73 h 83"/>
                  <a:gd name="T70" fmla="*/ 19 w 87"/>
                  <a:gd name="T71" fmla="*/ 77 h 83"/>
                  <a:gd name="T72" fmla="*/ 26 w 87"/>
                  <a:gd name="T73" fmla="*/ 83 h 83"/>
                  <a:gd name="T74" fmla="*/ 30 w 87"/>
                  <a:gd name="T75" fmla="*/ 76 h 83"/>
                  <a:gd name="T76" fmla="*/ 33 w 87"/>
                  <a:gd name="T77" fmla="*/ 72 h 83"/>
                  <a:gd name="T78" fmla="*/ 35 w 87"/>
                  <a:gd name="T79" fmla="*/ 69 h 83"/>
                  <a:gd name="T80" fmla="*/ 40 w 87"/>
                  <a:gd name="T81" fmla="*/ 65 h 83"/>
                  <a:gd name="T82" fmla="*/ 59 w 87"/>
                  <a:gd name="T83" fmla="*/ 48 h 83"/>
                  <a:gd name="T84" fmla="*/ 77 w 87"/>
                  <a:gd name="T85" fmla="*/ 24 h 83"/>
                  <a:gd name="T86" fmla="*/ 84 w 87"/>
                  <a:gd name="T87" fmla="*/ 14 h 83"/>
                  <a:gd name="T88" fmla="*/ 86 w 87"/>
                  <a:gd name="T89" fmla="*/ 7 h 83"/>
                  <a:gd name="T90" fmla="*/ 86 w 87"/>
                  <a:gd name="T91" fmla="*/ 1 h 83"/>
                  <a:gd name="T92" fmla="*/ 86 w 87"/>
                  <a:gd name="T93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7" h="83">
                    <a:moveTo>
                      <a:pt x="86" y="1"/>
                    </a:moveTo>
                    <a:cubicBezTo>
                      <a:pt x="87" y="0"/>
                      <a:pt x="84" y="0"/>
                      <a:pt x="83" y="0"/>
                    </a:cubicBezTo>
                    <a:cubicBezTo>
                      <a:pt x="82" y="1"/>
                      <a:pt x="81" y="2"/>
                      <a:pt x="79" y="3"/>
                    </a:cubicBezTo>
                    <a:cubicBezTo>
                      <a:pt x="77" y="3"/>
                      <a:pt x="74" y="3"/>
                      <a:pt x="71" y="3"/>
                    </a:cubicBezTo>
                    <a:cubicBezTo>
                      <a:pt x="71" y="4"/>
                      <a:pt x="70" y="4"/>
                      <a:pt x="69" y="4"/>
                    </a:cubicBezTo>
                    <a:cubicBezTo>
                      <a:pt x="68" y="4"/>
                      <a:pt x="68" y="3"/>
                      <a:pt x="68" y="3"/>
                    </a:cubicBezTo>
                    <a:cubicBezTo>
                      <a:pt x="66" y="4"/>
                      <a:pt x="65" y="6"/>
                      <a:pt x="63" y="6"/>
                    </a:cubicBezTo>
                    <a:cubicBezTo>
                      <a:pt x="61" y="6"/>
                      <a:pt x="61" y="5"/>
                      <a:pt x="58" y="5"/>
                    </a:cubicBezTo>
                    <a:cubicBezTo>
                      <a:pt x="57" y="6"/>
                      <a:pt x="55" y="8"/>
                      <a:pt x="53" y="7"/>
                    </a:cubicBezTo>
                    <a:cubicBezTo>
                      <a:pt x="50" y="6"/>
                      <a:pt x="49" y="5"/>
                      <a:pt x="47" y="2"/>
                    </a:cubicBezTo>
                    <a:cubicBezTo>
                      <a:pt x="47" y="3"/>
                      <a:pt x="44" y="5"/>
                      <a:pt x="44" y="6"/>
                    </a:cubicBezTo>
                    <a:cubicBezTo>
                      <a:pt x="45" y="8"/>
                      <a:pt x="46" y="10"/>
                      <a:pt x="48" y="12"/>
                    </a:cubicBezTo>
                    <a:cubicBezTo>
                      <a:pt x="50" y="14"/>
                      <a:pt x="53" y="15"/>
                      <a:pt x="56" y="16"/>
                    </a:cubicBezTo>
                    <a:cubicBezTo>
                      <a:pt x="61" y="18"/>
                      <a:pt x="65" y="20"/>
                      <a:pt x="70" y="20"/>
                    </a:cubicBezTo>
                    <a:cubicBezTo>
                      <a:pt x="68" y="22"/>
                      <a:pt x="65" y="25"/>
                      <a:pt x="63" y="27"/>
                    </a:cubicBezTo>
                    <a:cubicBezTo>
                      <a:pt x="61" y="29"/>
                      <a:pt x="59" y="31"/>
                      <a:pt x="58" y="33"/>
                    </a:cubicBezTo>
                    <a:cubicBezTo>
                      <a:pt x="57" y="33"/>
                      <a:pt x="56" y="35"/>
                      <a:pt x="55" y="35"/>
                    </a:cubicBezTo>
                    <a:cubicBezTo>
                      <a:pt x="53" y="36"/>
                      <a:pt x="50" y="34"/>
                      <a:pt x="48" y="35"/>
                    </a:cubicBezTo>
                    <a:cubicBezTo>
                      <a:pt x="46" y="35"/>
                      <a:pt x="44" y="37"/>
                      <a:pt x="42" y="38"/>
                    </a:cubicBezTo>
                    <a:cubicBezTo>
                      <a:pt x="40" y="39"/>
                      <a:pt x="38" y="40"/>
                      <a:pt x="36" y="39"/>
                    </a:cubicBezTo>
                    <a:cubicBezTo>
                      <a:pt x="35" y="39"/>
                      <a:pt x="33" y="38"/>
                      <a:pt x="32" y="39"/>
                    </a:cubicBezTo>
                    <a:cubicBezTo>
                      <a:pt x="29" y="41"/>
                      <a:pt x="29" y="43"/>
                      <a:pt x="26" y="42"/>
                    </a:cubicBezTo>
                    <a:cubicBezTo>
                      <a:pt x="24" y="41"/>
                      <a:pt x="22" y="41"/>
                      <a:pt x="21" y="41"/>
                    </a:cubicBezTo>
                    <a:cubicBezTo>
                      <a:pt x="19" y="40"/>
                      <a:pt x="17" y="38"/>
                      <a:pt x="16" y="37"/>
                    </a:cubicBezTo>
                    <a:cubicBezTo>
                      <a:pt x="15" y="37"/>
                      <a:pt x="12" y="38"/>
                      <a:pt x="11" y="37"/>
                    </a:cubicBezTo>
                    <a:cubicBezTo>
                      <a:pt x="10" y="36"/>
                      <a:pt x="8" y="34"/>
                      <a:pt x="7" y="34"/>
                    </a:cubicBezTo>
                    <a:cubicBezTo>
                      <a:pt x="3" y="35"/>
                      <a:pt x="2" y="36"/>
                      <a:pt x="0" y="39"/>
                    </a:cubicBezTo>
                    <a:cubicBezTo>
                      <a:pt x="0" y="40"/>
                      <a:pt x="3" y="40"/>
                      <a:pt x="3" y="41"/>
                    </a:cubicBezTo>
                    <a:cubicBezTo>
                      <a:pt x="3" y="43"/>
                      <a:pt x="3" y="44"/>
                      <a:pt x="4" y="45"/>
                    </a:cubicBezTo>
                    <a:cubicBezTo>
                      <a:pt x="6" y="47"/>
                      <a:pt x="5" y="52"/>
                      <a:pt x="3" y="54"/>
                    </a:cubicBezTo>
                    <a:cubicBezTo>
                      <a:pt x="2" y="55"/>
                      <a:pt x="1" y="56"/>
                      <a:pt x="0" y="58"/>
                    </a:cubicBezTo>
                    <a:cubicBezTo>
                      <a:pt x="0" y="61"/>
                      <a:pt x="2" y="59"/>
                      <a:pt x="3" y="60"/>
                    </a:cubicBezTo>
                    <a:cubicBezTo>
                      <a:pt x="3" y="60"/>
                      <a:pt x="0" y="64"/>
                      <a:pt x="1" y="65"/>
                    </a:cubicBezTo>
                    <a:cubicBezTo>
                      <a:pt x="2" y="65"/>
                      <a:pt x="3" y="66"/>
                      <a:pt x="4" y="66"/>
                    </a:cubicBezTo>
                    <a:cubicBezTo>
                      <a:pt x="8" y="69"/>
                      <a:pt x="12" y="71"/>
                      <a:pt x="15" y="73"/>
                    </a:cubicBezTo>
                    <a:cubicBezTo>
                      <a:pt x="18" y="74"/>
                      <a:pt x="19" y="74"/>
                      <a:pt x="19" y="77"/>
                    </a:cubicBezTo>
                    <a:cubicBezTo>
                      <a:pt x="19" y="79"/>
                      <a:pt x="25" y="82"/>
                      <a:pt x="26" y="83"/>
                    </a:cubicBezTo>
                    <a:cubicBezTo>
                      <a:pt x="28" y="80"/>
                      <a:pt x="29" y="78"/>
                      <a:pt x="30" y="76"/>
                    </a:cubicBezTo>
                    <a:cubicBezTo>
                      <a:pt x="30" y="74"/>
                      <a:pt x="31" y="72"/>
                      <a:pt x="33" y="72"/>
                    </a:cubicBezTo>
                    <a:cubicBezTo>
                      <a:pt x="34" y="71"/>
                      <a:pt x="34" y="70"/>
                      <a:pt x="35" y="69"/>
                    </a:cubicBezTo>
                    <a:cubicBezTo>
                      <a:pt x="37" y="68"/>
                      <a:pt x="38" y="67"/>
                      <a:pt x="40" y="65"/>
                    </a:cubicBezTo>
                    <a:cubicBezTo>
                      <a:pt x="45" y="57"/>
                      <a:pt x="52" y="53"/>
                      <a:pt x="59" y="48"/>
                    </a:cubicBezTo>
                    <a:cubicBezTo>
                      <a:pt x="68" y="42"/>
                      <a:pt x="73" y="33"/>
                      <a:pt x="77" y="24"/>
                    </a:cubicBezTo>
                    <a:cubicBezTo>
                      <a:pt x="79" y="20"/>
                      <a:pt x="82" y="18"/>
                      <a:pt x="84" y="14"/>
                    </a:cubicBezTo>
                    <a:cubicBezTo>
                      <a:pt x="85" y="12"/>
                      <a:pt x="85" y="9"/>
                      <a:pt x="86" y="7"/>
                    </a:cubicBezTo>
                    <a:cubicBezTo>
                      <a:pt x="86" y="6"/>
                      <a:pt x="85" y="2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46" name="Freeform 748">
                <a:extLst>
                  <a:ext uri="{FF2B5EF4-FFF2-40B4-BE49-F238E27FC236}">
                    <a16:creationId xmlns:a16="http://schemas.microsoft.com/office/drawing/2014/main" id="{051C8182-202E-DF40-91C5-B393AC1BAE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01402" y="8437409"/>
                <a:ext cx="82802" cy="101937"/>
              </a:xfrm>
              <a:custGeom>
                <a:avLst/>
                <a:gdLst>
                  <a:gd name="T0" fmla="*/ 3 w 9"/>
                  <a:gd name="T1" fmla="*/ 2 h 11"/>
                  <a:gd name="T2" fmla="*/ 1 w 9"/>
                  <a:gd name="T3" fmla="*/ 5 h 11"/>
                  <a:gd name="T4" fmla="*/ 0 w 9"/>
                  <a:gd name="T5" fmla="*/ 10 h 11"/>
                  <a:gd name="T6" fmla="*/ 8 w 9"/>
                  <a:gd name="T7" fmla="*/ 7 h 11"/>
                  <a:gd name="T8" fmla="*/ 4 w 9"/>
                  <a:gd name="T9" fmla="*/ 6 h 11"/>
                  <a:gd name="T10" fmla="*/ 8 w 9"/>
                  <a:gd name="T11" fmla="*/ 3 h 11"/>
                  <a:gd name="T12" fmla="*/ 3 w 9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3" y="2"/>
                    </a:moveTo>
                    <a:cubicBezTo>
                      <a:pt x="2" y="3"/>
                      <a:pt x="1" y="4"/>
                      <a:pt x="1" y="5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2" y="11"/>
                      <a:pt x="7" y="7"/>
                      <a:pt x="8" y="7"/>
                    </a:cubicBezTo>
                    <a:cubicBezTo>
                      <a:pt x="8" y="6"/>
                      <a:pt x="5" y="5"/>
                      <a:pt x="4" y="6"/>
                    </a:cubicBezTo>
                    <a:cubicBezTo>
                      <a:pt x="5" y="5"/>
                      <a:pt x="9" y="4"/>
                      <a:pt x="8" y="3"/>
                    </a:cubicBezTo>
                    <a:cubicBezTo>
                      <a:pt x="7" y="0"/>
                      <a:pt x="5" y="0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47" name="Freeform 749">
                <a:extLst>
                  <a:ext uri="{FF2B5EF4-FFF2-40B4-BE49-F238E27FC236}">
                    <a16:creationId xmlns:a16="http://schemas.microsoft.com/office/drawing/2014/main" id="{B58FA076-EC30-5747-9758-F8A1B44C0C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40894" y="8848347"/>
                <a:ext cx="242035" cy="261216"/>
              </a:xfrm>
              <a:custGeom>
                <a:avLst/>
                <a:gdLst>
                  <a:gd name="T0" fmla="*/ 22 w 26"/>
                  <a:gd name="T1" fmla="*/ 18 h 28"/>
                  <a:gd name="T2" fmla="*/ 25 w 26"/>
                  <a:gd name="T3" fmla="*/ 14 h 28"/>
                  <a:gd name="T4" fmla="*/ 26 w 26"/>
                  <a:gd name="T5" fmla="*/ 8 h 28"/>
                  <a:gd name="T6" fmla="*/ 24 w 26"/>
                  <a:gd name="T7" fmla="*/ 3 h 28"/>
                  <a:gd name="T8" fmla="*/ 21 w 26"/>
                  <a:gd name="T9" fmla="*/ 0 h 28"/>
                  <a:gd name="T10" fmla="*/ 16 w 26"/>
                  <a:gd name="T11" fmla="*/ 1 h 28"/>
                  <a:gd name="T12" fmla="*/ 12 w 26"/>
                  <a:gd name="T13" fmla="*/ 3 h 28"/>
                  <a:gd name="T14" fmla="*/ 6 w 26"/>
                  <a:gd name="T15" fmla="*/ 2 h 28"/>
                  <a:gd name="T16" fmla="*/ 7 w 26"/>
                  <a:gd name="T17" fmla="*/ 8 h 28"/>
                  <a:gd name="T18" fmla="*/ 6 w 26"/>
                  <a:gd name="T19" fmla="*/ 12 h 28"/>
                  <a:gd name="T20" fmla="*/ 2 w 26"/>
                  <a:gd name="T21" fmla="*/ 16 h 28"/>
                  <a:gd name="T22" fmla="*/ 0 w 26"/>
                  <a:gd name="T23" fmla="*/ 22 h 28"/>
                  <a:gd name="T24" fmla="*/ 0 w 26"/>
                  <a:gd name="T25" fmla="*/ 27 h 28"/>
                  <a:gd name="T26" fmla="*/ 4 w 26"/>
                  <a:gd name="T27" fmla="*/ 26 h 28"/>
                  <a:gd name="T28" fmla="*/ 11 w 26"/>
                  <a:gd name="T29" fmla="*/ 25 h 28"/>
                  <a:gd name="T30" fmla="*/ 14 w 26"/>
                  <a:gd name="T31" fmla="*/ 20 h 28"/>
                  <a:gd name="T32" fmla="*/ 21 w 26"/>
                  <a:gd name="T33" fmla="*/ 20 h 28"/>
                  <a:gd name="T34" fmla="*/ 22 w 26"/>
                  <a:gd name="T35" fmla="*/ 18 h 28"/>
                  <a:gd name="T36" fmla="*/ 22 w 26"/>
                  <a:gd name="T37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28">
                    <a:moveTo>
                      <a:pt x="22" y="18"/>
                    </a:moveTo>
                    <a:cubicBezTo>
                      <a:pt x="22" y="16"/>
                      <a:pt x="24" y="15"/>
                      <a:pt x="25" y="14"/>
                    </a:cubicBezTo>
                    <a:cubicBezTo>
                      <a:pt x="26" y="13"/>
                      <a:pt x="26" y="10"/>
                      <a:pt x="26" y="8"/>
                    </a:cubicBezTo>
                    <a:cubicBezTo>
                      <a:pt x="26" y="6"/>
                      <a:pt x="24" y="5"/>
                      <a:pt x="24" y="3"/>
                    </a:cubicBezTo>
                    <a:cubicBezTo>
                      <a:pt x="24" y="1"/>
                      <a:pt x="22" y="1"/>
                      <a:pt x="21" y="0"/>
                    </a:cubicBezTo>
                    <a:cubicBezTo>
                      <a:pt x="20" y="1"/>
                      <a:pt x="18" y="0"/>
                      <a:pt x="16" y="1"/>
                    </a:cubicBezTo>
                    <a:cubicBezTo>
                      <a:pt x="15" y="2"/>
                      <a:pt x="13" y="4"/>
                      <a:pt x="12" y="3"/>
                    </a:cubicBezTo>
                    <a:cubicBezTo>
                      <a:pt x="10" y="1"/>
                      <a:pt x="7" y="0"/>
                      <a:pt x="6" y="2"/>
                    </a:cubicBezTo>
                    <a:cubicBezTo>
                      <a:pt x="5" y="4"/>
                      <a:pt x="6" y="7"/>
                      <a:pt x="7" y="8"/>
                    </a:cubicBezTo>
                    <a:cubicBezTo>
                      <a:pt x="8" y="10"/>
                      <a:pt x="7" y="10"/>
                      <a:pt x="6" y="12"/>
                    </a:cubicBezTo>
                    <a:cubicBezTo>
                      <a:pt x="5" y="14"/>
                      <a:pt x="3" y="15"/>
                      <a:pt x="2" y="16"/>
                    </a:cubicBezTo>
                    <a:cubicBezTo>
                      <a:pt x="1" y="18"/>
                      <a:pt x="0" y="19"/>
                      <a:pt x="0" y="22"/>
                    </a:cubicBezTo>
                    <a:cubicBezTo>
                      <a:pt x="0" y="23"/>
                      <a:pt x="1" y="25"/>
                      <a:pt x="0" y="27"/>
                    </a:cubicBezTo>
                    <a:cubicBezTo>
                      <a:pt x="2" y="28"/>
                      <a:pt x="2" y="27"/>
                      <a:pt x="4" y="26"/>
                    </a:cubicBezTo>
                    <a:cubicBezTo>
                      <a:pt x="6" y="25"/>
                      <a:pt x="9" y="25"/>
                      <a:pt x="11" y="25"/>
                    </a:cubicBezTo>
                    <a:cubicBezTo>
                      <a:pt x="10" y="22"/>
                      <a:pt x="12" y="21"/>
                      <a:pt x="14" y="20"/>
                    </a:cubicBezTo>
                    <a:cubicBezTo>
                      <a:pt x="16" y="19"/>
                      <a:pt x="20" y="17"/>
                      <a:pt x="21" y="20"/>
                    </a:cubicBezTo>
                    <a:cubicBezTo>
                      <a:pt x="21" y="19"/>
                      <a:pt x="21" y="18"/>
                      <a:pt x="22" y="18"/>
                    </a:cubicBezTo>
                    <a:cubicBezTo>
                      <a:pt x="22" y="16"/>
                      <a:pt x="21" y="18"/>
                      <a:pt x="22" y="1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48" name="Freeform 750">
                <a:extLst>
                  <a:ext uri="{FF2B5EF4-FFF2-40B4-BE49-F238E27FC236}">
                    <a16:creationId xmlns:a16="http://schemas.microsoft.com/office/drawing/2014/main" id="{1ED1E2ED-8E4D-454C-A42E-A9A729EBA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231" y="9147788"/>
                <a:ext cx="92356" cy="92381"/>
              </a:xfrm>
              <a:custGeom>
                <a:avLst/>
                <a:gdLst>
                  <a:gd name="T0" fmla="*/ 1 w 10"/>
                  <a:gd name="T1" fmla="*/ 6 h 10"/>
                  <a:gd name="T2" fmla="*/ 3 w 10"/>
                  <a:gd name="T3" fmla="*/ 10 h 10"/>
                  <a:gd name="T4" fmla="*/ 9 w 10"/>
                  <a:gd name="T5" fmla="*/ 5 h 10"/>
                  <a:gd name="T6" fmla="*/ 8 w 10"/>
                  <a:gd name="T7" fmla="*/ 0 h 10"/>
                  <a:gd name="T8" fmla="*/ 4 w 10"/>
                  <a:gd name="T9" fmla="*/ 1 h 10"/>
                  <a:gd name="T10" fmla="*/ 0 w 10"/>
                  <a:gd name="T11" fmla="*/ 1 h 10"/>
                  <a:gd name="T12" fmla="*/ 1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" y="6"/>
                    </a:moveTo>
                    <a:cubicBezTo>
                      <a:pt x="2" y="7"/>
                      <a:pt x="2" y="9"/>
                      <a:pt x="3" y="10"/>
                    </a:cubicBezTo>
                    <a:cubicBezTo>
                      <a:pt x="5" y="9"/>
                      <a:pt x="7" y="7"/>
                      <a:pt x="9" y="5"/>
                    </a:cubicBezTo>
                    <a:cubicBezTo>
                      <a:pt x="10" y="3"/>
                      <a:pt x="5" y="4"/>
                      <a:pt x="8" y="0"/>
                    </a:cubicBezTo>
                    <a:cubicBezTo>
                      <a:pt x="7" y="0"/>
                      <a:pt x="3" y="0"/>
                      <a:pt x="4" y="1"/>
                    </a:cubicBezTo>
                    <a:cubicBezTo>
                      <a:pt x="5" y="3"/>
                      <a:pt x="1" y="2"/>
                      <a:pt x="0" y="1"/>
                    </a:cubicBezTo>
                    <a:cubicBezTo>
                      <a:pt x="0" y="3"/>
                      <a:pt x="1" y="4"/>
                      <a:pt x="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49" name="Freeform 751">
                <a:extLst>
                  <a:ext uri="{FF2B5EF4-FFF2-40B4-BE49-F238E27FC236}">
                    <a16:creationId xmlns:a16="http://schemas.microsoft.com/office/drawing/2014/main" id="{08308B0F-4958-7F43-9715-926AADB7E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231" y="9090449"/>
                <a:ext cx="101909" cy="86010"/>
              </a:xfrm>
              <a:custGeom>
                <a:avLst/>
                <a:gdLst>
                  <a:gd name="T0" fmla="*/ 3 w 11"/>
                  <a:gd name="T1" fmla="*/ 1 h 9"/>
                  <a:gd name="T2" fmla="*/ 0 w 11"/>
                  <a:gd name="T3" fmla="*/ 7 h 9"/>
                  <a:gd name="T4" fmla="*/ 4 w 11"/>
                  <a:gd name="T5" fmla="*/ 7 h 9"/>
                  <a:gd name="T6" fmla="*/ 8 w 11"/>
                  <a:gd name="T7" fmla="*/ 6 h 9"/>
                  <a:gd name="T8" fmla="*/ 7 w 11"/>
                  <a:gd name="T9" fmla="*/ 0 h 9"/>
                  <a:gd name="T10" fmla="*/ 3 w 11"/>
                  <a:gd name="T11" fmla="*/ 1 h 9"/>
                  <a:gd name="T12" fmla="*/ 3 w 11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">
                    <a:moveTo>
                      <a:pt x="3" y="1"/>
                    </a:moveTo>
                    <a:cubicBezTo>
                      <a:pt x="1" y="2"/>
                      <a:pt x="0" y="5"/>
                      <a:pt x="0" y="7"/>
                    </a:cubicBezTo>
                    <a:cubicBezTo>
                      <a:pt x="1" y="8"/>
                      <a:pt x="5" y="9"/>
                      <a:pt x="4" y="7"/>
                    </a:cubicBezTo>
                    <a:cubicBezTo>
                      <a:pt x="3" y="6"/>
                      <a:pt x="7" y="6"/>
                      <a:pt x="8" y="6"/>
                    </a:cubicBezTo>
                    <a:cubicBezTo>
                      <a:pt x="11" y="5"/>
                      <a:pt x="8" y="1"/>
                      <a:pt x="7" y="0"/>
                    </a:cubicBezTo>
                    <a:cubicBezTo>
                      <a:pt x="5" y="1"/>
                      <a:pt x="5" y="2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50" name="Freeform 752">
                <a:extLst>
                  <a:ext uri="{FF2B5EF4-FFF2-40B4-BE49-F238E27FC236}">
                    <a16:creationId xmlns:a16="http://schemas.microsoft.com/office/drawing/2014/main" id="{0877BB80-4648-A84F-A725-20229168D0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1339" y="9061778"/>
                <a:ext cx="503183" cy="544731"/>
              </a:xfrm>
              <a:custGeom>
                <a:avLst/>
                <a:gdLst>
                  <a:gd name="T0" fmla="*/ 41 w 54"/>
                  <a:gd name="T1" fmla="*/ 13 h 58"/>
                  <a:gd name="T2" fmla="*/ 23 w 54"/>
                  <a:gd name="T3" fmla="*/ 3 h 58"/>
                  <a:gd name="T4" fmla="*/ 17 w 54"/>
                  <a:gd name="T5" fmla="*/ 7 h 58"/>
                  <a:gd name="T6" fmla="*/ 21 w 54"/>
                  <a:gd name="T7" fmla="*/ 9 h 58"/>
                  <a:gd name="T8" fmla="*/ 17 w 54"/>
                  <a:gd name="T9" fmla="*/ 9 h 58"/>
                  <a:gd name="T10" fmla="*/ 13 w 54"/>
                  <a:gd name="T11" fmla="*/ 10 h 58"/>
                  <a:gd name="T12" fmla="*/ 11 w 54"/>
                  <a:gd name="T13" fmla="*/ 8 h 58"/>
                  <a:gd name="T14" fmla="*/ 12 w 54"/>
                  <a:gd name="T15" fmla="*/ 4 h 58"/>
                  <a:gd name="T16" fmla="*/ 5 w 54"/>
                  <a:gd name="T17" fmla="*/ 3 h 58"/>
                  <a:gd name="T18" fmla="*/ 7 w 54"/>
                  <a:gd name="T19" fmla="*/ 8 h 58"/>
                  <a:gd name="T20" fmla="*/ 5 w 54"/>
                  <a:gd name="T21" fmla="*/ 12 h 58"/>
                  <a:gd name="T22" fmla="*/ 6 w 54"/>
                  <a:gd name="T23" fmla="*/ 16 h 58"/>
                  <a:gd name="T24" fmla="*/ 2 w 54"/>
                  <a:gd name="T25" fmla="*/ 18 h 58"/>
                  <a:gd name="T26" fmla="*/ 1 w 54"/>
                  <a:gd name="T27" fmla="*/ 21 h 58"/>
                  <a:gd name="T28" fmla="*/ 5 w 54"/>
                  <a:gd name="T29" fmla="*/ 33 h 58"/>
                  <a:gd name="T30" fmla="*/ 12 w 54"/>
                  <a:gd name="T31" fmla="*/ 42 h 58"/>
                  <a:gd name="T32" fmla="*/ 15 w 54"/>
                  <a:gd name="T33" fmla="*/ 43 h 58"/>
                  <a:gd name="T34" fmla="*/ 17 w 54"/>
                  <a:gd name="T35" fmla="*/ 45 h 58"/>
                  <a:gd name="T36" fmla="*/ 24 w 54"/>
                  <a:gd name="T37" fmla="*/ 47 h 58"/>
                  <a:gd name="T38" fmla="*/ 25 w 54"/>
                  <a:gd name="T39" fmla="*/ 53 h 58"/>
                  <a:gd name="T40" fmla="*/ 27 w 54"/>
                  <a:gd name="T41" fmla="*/ 55 h 58"/>
                  <a:gd name="T42" fmla="*/ 30 w 54"/>
                  <a:gd name="T43" fmla="*/ 55 h 58"/>
                  <a:gd name="T44" fmla="*/ 33 w 54"/>
                  <a:gd name="T45" fmla="*/ 56 h 58"/>
                  <a:gd name="T46" fmla="*/ 36 w 54"/>
                  <a:gd name="T47" fmla="*/ 55 h 58"/>
                  <a:gd name="T48" fmla="*/ 42 w 54"/>
                  <a:gd name="T49" fmla="*/ 55 h 58"/>
                  <a:gd name="T50" fmla="*/ 46 w 54"/>
                  <a:gd name="T51" fmla="*/ 54 h 58"/>
                  <a:gd name="T52" fmla="*/ 54 w 54"/>
                  <a:gd name="T53" fmla="*/ 49 h 58"/>
                  <a:gd name="T54" fmla="*/ 49 w 54"/>
                  <a:gd name="T55" fmla="*/ 36 h 58"/>
                  <a:gd name="T56" fmla="*/ 49 w 54"/>
                  <a:gd name="T57" fmla="*/ 32 h 58"/>
                  <a:gd name="T58" fmla="*/ 46 w 54"/>
                  <a:gd name="T59" fmla="*/ 28 h 58"/>
                  <a:gd name="T60" fmla="*/ 48 w 54"/>
                  <a:gd name="T61" fmla="*/ 20 h 58"/>
                  <a:gd name="T62" fmla="*/ 45 w 54"/>
                  <a:gd name="T63" fmla="*/ 18 h 58"/>
                  <a:gd name="T64" fmla="*/ 41 w 54"/>
                  <a:gd name="T65" fmla="*/ 16 h 58"/>
                  <a:gd name="T66" fmla="*/ 41 w 54"/>
                  <a:gd name="T6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" h="58">
                    <a:moveTo>
                      <a:pt x="41" y="13"/>
                    </a:moveTo>
                    <a:cubicBezTo>
                      <a:pt x="35" y="9"/>
                      <a:pt x="29" y="6"/>
                      <a:pt x="23" y="3"/>
                    </a:cubicBezTo>
                    <a:cubicBezTo>
                      <a:pt x="22" y="5"/>
                      <a:pt x="19" y="7"/>
                      <a:pt x="17" y="7"/>
                    </a:cubicBezTo>
                    <a:cubicBezTo>
                      <a:pt x="17" y="7"/>
                      <a:pt x="21" y="8"/>
                      <a:pt x="21" y="9"/>
                    </a:cubicBezTo>
                    <a:cubicBezTo>
                      <a:pt x="20" y="10"/>
                      <a:pt x="18" y="9"/>
                      <a:pt x="17" y="9"/>
                    </a:cubicBezTo>
                    <a:cubicBezTo>
                      <a:pt x="15" y="8"/>
                      <a:pt x="15" y="9"/>
                      <a:pt x="13" y="10"/>
                    </a:cubicBezTo>
                    <a:cubicBezTo>
                      <a:pt x="13" y="10"/>
                      <a:pt x="11" y="9"/>
                      <a:pt x="11" y="8"/>
                    </a:cubicBezTo>
                    <a:cubicBezTo>
                      <a:pt x="10" y="7"/>
                      <a:pt x="11" y="5"/>
                      <a:pt x="12" y="4"/>
                    </a:cubicBezTo>
                    <a:cubicBezTo>
                      <a:pt x="13" y="0"/>
                      <a:pt x="7" y="2"/>
                      <a:pt x="5" y="3"/>
                    </a:cubicBezTo>
                    <a:cubicBezTo>
                      <a:pt x="6" y="4"/>
                      <a:pt x="8" y="7"/>
                      <a:pt x="7" y="8"/>
                    </a:cubicBezTo>
                    <a:cubicBezTo>
                      <a:pt x="7" y="9"/>
                      <a:pt x="3" y="12"/>
                      <a:pt x="5" y="12"/>
                    </a:cubicBezTo>
                    <a:cubicBezTo>
                      <a:pt x="8" y="13"/>
                      <a:pt x="7" y="14"/>
                      <a:pt x="6" y="16"/>
                    </a:cubicBezTo>
                    <a:cubicBezTo>
                      <a:pt x="5" y="16"/>
                      <a:pt x="3" y="17"/>
                      <a:pt x="2" y="18"/>
                    </a:cubicBezTo>
                    <a:cubicBezTo>
                      <a:pt x="0" y="19"/>
                      <a:pt x="1" y="19"/>
                      <a:pt x="1" y="21"/>
                    </a:cubicBezTo>
                    <a:cubicBezTo>
                      <a:pt x="2" y="26"/>
                      <a:pt x="4" y="29"/>
                      <a:pt x="5" y="33"/>
                    </a:cubicBezTo>
                    <a:cubicBezTo>
                      <a:pt x="5" y="38"/>
                      <a:pt x="9" y="40"/>
                      <a:pt x="12" y="42"/>
                    </a:cubicBezTo>
                    <a:cubicBezTo>
                      <a:pt x="13" y="43"/>
                      <a:pt x="14" y="43"/>
                      <a:pt x="15" y="43"/>
                    </a:cubicBezTo>
                    <a:cubicBezTo>
                      <a:pt x="16" y="43"/>
                      <a:pt x="16" y="44"/>
                      <a:pt x="17" y="45"/>
                    </a:cubicBezTo>
                    <a:cubicBezTo>
                      <a:pt x="19" y="45"/>
                      <a:pt x="22" y="45"/>
                      <a:pt x="24" y="47"/>
                    </a:cubicBezTo>
                    <a:cubicBezTo>
                      <a:pt x="25" y="48"/>
                      <a:pt x="25" y="51"/>
                      <a:pt x="25" y="53"/>
                    </a:cubicBezTo>
                    <a:cubicBezTo>
                      <a:pt x="26" y="54"/>
                      <a:pt x="25" y="55"/>
                      <a:pt x="27" y="55"/>
                    </a:cubicBezTo>
                    <a:cubicBezTo>
                      <a:pt x="28" y="55"/>
                      <a:pt x="29" y="55"/>
                      <a:pt x="30" y="55"/>
                    </a:cubicBezTo>
                    <a:cubicBezTo>
                      <a:pt x="31" y="55"/>
                      <a:pt x="32" y="55"/>
                      <a:pt x="33" y="56"/>
                    </a:cubicBezTo>
                    <a:cubicBezTo>
                      <a:pt x="34" y="57"/>
                      <a:pt x="35" y="56"/>
                      <a:pt x="36" y="55"/>
                    </a:cubicBezTo>
                    <a:cubicBezTo>
                      <a:pt x="38" y="54"/>
                      <a:pt x="40" y="58"/>
                      <a:pt x="42" y="55"/>
                    </a:cubicBezTo>
                    <a:cubicBezTo>
                      <a:pt x="42" y="53"/>
                      <a:pt x="45" y="54"/>
                      <a:pt x="46" y="54"/>
                    </a:cubicBezTo>
                    <a:cubicBezTo>
                      <a:pt x="49" y="53"/>
                      <a:pt x="51" y="51"/>
                      <a:pt x="54" y="49"/>
                    </a:cubicBezTo>
                    <a:cubicBezTo>
                      <a:pt x="49" y="46"/>
                      <a:pt x="49" y="42"/>
                      <a:pt x="49" y="36"/>
                    </a:cubicBezTo>
                    <a:cubicBezTo>
                      <a:pt x="48" y="35"/>
                      <a:pt x="50" y="33"/>
                      <a:pt x="49" y="32"/>
                    </a:cubicBezTo>
                    <a:cubicBezTo>
                      <a:pt x="48" y="31"/>
                      <a:pt x="46" y="30"/>
                      <a:pt x="46" y="28"/>
                    </a:cubicBezTo>
                    <a:cubicBezTo>
                      <a:pt x="46" y="27"/>
                      <a:pt x="48" y="20"/>
                      <a:pt x="48" y="20"/>
                    </a:cubicBezTo>
                    <a:cubicBezTo>
                      <a:pt x="47" y="20"/>
                      <a:pt x="46" y="19"/>
                      <a:pt x="45" y="18"/>
                    </a:cubicBezTo>
                    <a:cubicBezTo>
                      <a:pt x="44" y="17"/>
                      <a:pt x="43" y="17"/>
                      <a:pt x="41" y="16"/>
                    </a:cubicBezTo>
                    <a:cubicBezTo>
                      <a:pt x="41" y="15"/>
                      <a:pt x="41" y="14"/>
                      <a:pt x="41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51" name="Freeform 753">
                <a:extLst>
                  <a:ext uri="{FF2B5EF4-FFF2-40B4-BE49-F238E27FC236}">
                    <a16:creationId xmlns:a16="http://schemas.microsoft.com/office/drawing/2014/main" id="{D41155DC-CAF5-4445-A845-993401DF5F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17331" y="8931170"/>
                <a:ext cx="251591" cy="289888"/>
              </a:xfrm>
              <a:custGeom>
                <a:avLst/>
                <a:gdLst>
                  <a:gd name="T0" fmla="*/ 15 w 27"/>
                  <a:gd name="T1" fmla="*/ 29 h 31"/>
                  <a:gd name="T2" fmla="*/ 15 w 27"/>
                  <a:gd name="T3" fmla="*/ 24 h 31"/>
                  <a:gd name="T4" fmla="*/ 17 w 27"/>
                  <a:gd name="T5" fmla="*/ 24 h 31"/>
                  <a:gd name="T6" fmla="*/ 19 w 27"/>
                  <a:gd name="T7" fmla="*/ 21 h 31"/>
                  <a:gd name="T8" fmla="*/ 21 w 27"/>
                  <a:gd name="T9" fmla="*/ 24 h 31"/>
                  <a:gd name="T10" fmla="*/ 24 w 27"/>
                  <a:gd name="T11" fmla="*/ 23 h 31"/>
                  <a:gd name="T12" fmla="*/ 26 w 27"/>
                  <a:gd name="T13" fmla="*/ 24 h 31"/>
                  <a:gd name="T14" fmla="*/ 26 w 27"/>
                  <a:gd name="T15" fmla="*/ 21 h 31"/>
                  <a:gd name="T16" fmla="*/ 26 w 27"/>
                  <a:gd name="T17" fmla="*/ 14 h 31"/>
                  <a:gd name="T18" fmla="*/ 25 w 27"/>
                  <a:gd name="T19" fmla="*/ 11 h 31"/>
                  <a:gd name="T20" fmla="*/ 26 w 27"/>
                  <a:gd name="T21" fmla="*/ 6 h 31"/>
                  <a:gd name="T22" fmla="*/ 21 w 27"/>
                  <a:gd name="T23" fmla="*/ 4 h 31"/>
                  <a:gd name="T24" fmla="*/ 19 w 27"/>
                  <a:gd name="T25" fmla="*/ 0 h 31"/>
                  <a:gd name="T26" fmla="*/ 14 w 27"/>
                  <a:gd name="T27" fmla="*/ 0 h 31"/>
                  <a:gd name="T28" fmla="*/ 11 w 27"/>
                  <a:gd name="T29" fmla="*/ 7 h 31"/>
                  <a:gd name="T30" fmla="*/ 5 w 27"/>
                  <a:gd name="T31" fmla="*/ 7 h 31"/>
                  <a:gd name="T32" fmla="*/ 4 w 27"/>
                  <a:gd name="T33" fmla="*/ 7 h 31"/>
                  <a:gd name="T34" fmla="*/ 4 w 27"/>
                  <a:gd name="T35" fmla="*/ 10 h 31"/>
                  <a:gd name="T36" fmla="*/ 0 w 27"/>
                  <a:gd name="T37" fmla="*/ 16 h 31"/>
                  <a:gd name="T38" fmla="*/ 4 w 27"/>
                  <a:gd name="T39" fmla="*/ 23 h 31"/>
                  <a:gd name="T40" fmla="*/ 9 w 27"/>
                  <a:gd name="T41" fmla="*/ 28 h 31"/>
                  <a:gd name="T42" fmla="*/ 11 w 27"/>
                  <a:gd name="T43" fmla="*/ 31 h 31"/>
                  <a:gd name="T44" fmla="*/ 15 w 27"/>
                  <a:gd name="T45" fmla="*/ 29 h 31"/>
                  <a:gd name="T46" fmla="*/ 15 w 27"/>
                  <a:gd name="T47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31">
                    <a:moveTo>
                      <a:pt x="15" y="29"/>
                    </a:moveTo>
                    <a:cubicBezTo>
                      <a:pt x="15" y="28"/>
                      <a:pt x="13" y="24"/>
                      <a:pt x="15" y="24"/>
                    </a:cubicBezTo>
                    <a:cubicBezTo>
                      <a:pt x="15" y="24"/>
                      <a:pt x="17" y="24"/>
                      <a:pt x="17" y="24"/>
                    </a:cubicBezTo>
                    <a:cubicBezTo>
                      <a:pt x="18" y="23"/>
                      <a:pt x="18" y="21"/>
                      <a:pt x="19" y="21"/>
                    </a:cubicBezTo>
                    <a:cubicBezTo>
                      <a:pt x="20" y="22"/>
                      <a:pt x="21" y="23"/>
                      <a:pt x="21" y="24"/>
                    </a:cubicBezTo>
                    <a:cubicBezTo>
                      <a:pt x="22" y="25"/>
                      <a:pt x="22" y="23"/>
                      <a:pt x="24" y="23"/>
                    </a:cubicBezTo>
                    <a:cubicBezTo>
                      <a:pt x="24" y="23"/>
                      <a:pt x="26" y="25"/>
                      <a:pt x="26" y="24"/>
                    </a:cubicBezTo>
                    <a:cubicBezTo>
                      <a:pt x="26" y="23"/>
                      <a:pt x="26" y="22"/>
                      <a:pt x="26" y="21"/>
                    </a:cubicBezTo>
                    <a:cubicBezTo>
                      <a:pt x="27" y="19"/>
                      <a:pt x="27" y="16"/>
                      <a:pt x="26" y="14"/>
                    </a:cubicBezTo>
                    <a:cubicBezTo>
                      <a:pt x="25" y="13"/>
                      <a:pt x="25" y="12"/>
                      <a:pt x="25" y="11"/>
                    </a:cubicBezTo>
                    <a:cubicBezTo>
                      <a:pt x="25" y="9"/>
                      <a:pt x="27" y="8"/>
                      <a:pt x="26" y="6"/>
                    </a:cubicBezTo>
                    <a:cubicBezTo>
                      <a:pt x="25" y="3"/>
                      <a:pt x="21" y="7"/>
                      <a:pt x="21" y="4"/>
                    </a:cubicBezTo>
                    <a:cubicBezTo>
                      <a:pt x="21" y="2"/>
                      <a:pt x="22" y="0"/>
                      <a:pt x="19" y="0"/>
                    </a:cubicBezTo>
                    <a:cubicBezTo>
                      <a:pt x="18" y="0"/>
                      <a:pt x="16" y="0"/>
                      <a:pt x="14" y="0"/>
                    </a:cubicBezTo>
                    <a:cubicBezTo>
                      <a:pt x="10" y="0"/>
                      <a:pt x="15" y="7"/>
                      <a:pt x="11" y="7"/>
                    </a:cubicBezTo>
                    <a:cubicBezTo>
                      <a:pt x="9" y="7"/>
                      <a:pt x="7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9"/>
                      <a:pt x="4" y="9"/>
                      <a:pt x="4" y="10"/>
                    </a:cubicBezTo>
                    <a:cubicBezTo>
                      <a:pt x="4" y="12"/>
                      <a:pt x="0" y="14"/>
                      <a:pt x="0" y="16"/>
                    </a:cubicBezTo>
                    <a:cubicBezTo>
                      <a:pt x="1" y="18"/>
                      <a:pt x="3" y="21"/>
                      <a:pt x="4" y="23"/>
                    </a:cubicBezTo>
                    <a:cubicBezTo>
                      <a:pt x="6" y="24"/>
                      <a:pt x="7" y="26"/>
                      <a:pt x="9" y="28"/>
                    </a:cubicBezTo>
                    <a:cubicBezTo>
                      <a:pt x="10" y="29"/>
                      <a:pt x="11" y="30"/>
                      <a:pt x="11" y="31"/>
                    </a:cubicBezTo>
                    <a:cubicBezTo>
                      <a:pt x="12" y="30"/>
                      <a:pt x="14" y="30"/>
                      <a:pt x="15" y="29"/>
                    </a:cubicBezTo>
                    <a:cubicBezTo>
                      <a:pt x="15" y="29"/>
                      <a:pt x="14" y="30"/>
                      <a:pt x="15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52" name="Freeform 754">
                <a:extLst>
                  <a:ext uri="{FF2B5EF4-FFF2-40B4-BE49-F238E27FC236}">
                    <a16:creationId xmlns:a16="http://schemas.microsoft.com/office/drawing/2014/main" id="{6B40122B-EE3A-494D-B8CB-6D5A95621B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252" y="8931170"/>
                <a:ext cx="105096" cy="66896"/>
              </a:xfrm>
              <a:custGeom>
                <a:avLst/>
                <a:gdLst>
                  <a:gd name="T0" fmla="*/ 11 w 11"/>
                  <a:gd name="T1" fmla="*/ 7 h 7"/>
                  <a:gd name="T2" fmla="*/ 11 w 11"/>
                  <a:gd name="T3" fmla="*/ 0 h 7"/>
                  <a:gd name="T4" fmla="*/ 3 w 11"/>
                  <a:gd name="T5" fmla="*/ 1 h 7"/>
                  <a:gd name="T6" fmla="*/ 0 w 11"/>
                  <a:gd name="T7" fmla="*/ 4 h 7"/>
                  <a:gd name="T8" fmla="*/ 2 w 11"/>
                  <a:gd name="T9" fmla="*/ 7 h 7"/>
                  <a:gd name="T10" fmla="*/ 11 w 11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">
                    <a:moveTo>
                      <a:pt x="11" y="7"/>
                    </a:moveTo>
                    <a:cubicBezTo>
                      <a:pt x="11" y="5"/>
                      <a:pt x="11" y="2"/>
                      <a:pt x="11" y="0"/>
                    </a:cubicBezTo>
                    <a:cubicBezTo>
                      <a:pt x="8" y="0"/>
                      <a:pt x="6" y="1"/>
                      <a:pt x="3" y="1"/>
                    </a:cubicBezTo>
                    <a:cubicBezTo>
                      <a:pt x="4" y="2"/>
                      <a:pt x="1" y="3"/>
                      <a:pt x="0" y="4"/>
                    </a:cubicBezTo>
                    <a:cubicBezTo>
                      <a:pt x="0" y="5"/>
                      <a:pt x="2" y="6"/>
                      <a:pt x="2" y="7"/>
                    </a:cubicBezTo>
                    <a:lnTo>
                      <a:pt x="11" y="7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53" name="Freeform 755">
                <a:extLst>
                  <a:ext uri="{FF2B5EF4-FFF2-40B4-BE49-F238E27FC236}">
                    <a16:creationId xmlns:a16="http://schemas.microsoft.com/office/drawing/2014/main" id="{2239FDD0-3F1B-C040-BE91-01DBE8AB04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219" y="8427855"/>
                <a:ext cx="343947" cy="531988"/>
              </a:xfrm>
              <a:custGeom>
                <a:avLst/>
                <a:gdLst>
                  <a:gd name="T0" fmla="*/ 29 w 37"/>
                  <a:gd name="T1" fmla="*/ 55 h 57"/>
                  <a:gd name="T2" fmla="*/ 37 w 37"/>
                  <a:gd name="T3" fmla="*/ 55 h 57"/>
                  <a:gd name="T4" fmla="*/ 33 w 37"/>
                  <a:gd name="T5" fmla="*/ 48 h 57"/>
                  <a:gd name="T6" fmla="*/ 32 w 37"/>
                  <a:gd name="T7" fmla="*/ 44 h 57"/>
                  <a:gd name="T8" fmla="*/ 30 w 37"/>
                  <a:gd name="T9" fmla="*/ 40 h 57"/>
                  <a:gd name="T10" fmla="*/ 32 w 37"/>
                  <a:gd name="T11" fmla="*/ 32 h 57"/>
                  <a:gd name="T12" fmla="*/ 34 w 37"/>
                  <a:gd name="T13" fmla="*/ 27 h 57"/>
                  <a:gd name="T14" fmla="*/ 31 w 37"/>
                  <a:gd name="T15" fmla="*/ 21 h 57"/>
                  <a:gd name="T16" fmla="*/ 28 w 37"/>
                  <a:gd name="T17" fmla="*/ 16 h 57"/>
                  <a:gd name="T18" fmla="*/ 34 w 37"/>
                  <a:gd name="T19" fmla="*/ 16 h 57"/>
                  <a:gd name="T20" fmla="*/ 32 w 37"/>
                  <a:gd name="T21" fmla="*/ 6 h 57"/>
                  <a:gd name="T22" fmla="*/ 30 w 37"/>
                  <a:gd name="T23" fmla="*/ 2 h 57"/>
                  <a:gd name="T24" fmla="*/ 27 w 37"/>
                  <a:gd name="T25" fmla="*/ 0 h 57"/>
                  <a:gd name="T26" fmla="*/ 28 w 37"/>
                  <a:gd name="T27" fmla="*/ 9 h 57"/>
                  <a:gd name="T28" fmla="*/ 23 w 37"/>
                  <a:gd name="T29" fmla="*/ 18 h 57"/>
                  <a:gd name="T30" fmla="*/ 21 w 37"/>
                  <a:gd name="T31" fmla="*/ 22 h 57"/>
                  <a:gd name="T32" fmla="*/ 18 w 37"/>
                  <a:gd name="T33" fmla="*/ 27 h 57"/>
                  <a:gd name="T34" fmla="*/ 15 w 37"/>
                  <a:gd name="T35" fmla="*/ 33 h 57"/>
                  <a:gd name="T36" fmla="*/ 11 w 37"/>
                  <a:gd name="T37" fmla="*/ 31 h 57"/>
                  <a:gd name="T38" fmla="*/ 2 w 37"/>
                  <a:gd name="T39" fmla="*/ 39 h 57"/>
                  <a:gd name="T40" fmla="*/ 1 w 37"/>
                  <a:gd name="T41" fmla="*/ 42 h 57"/>
                  <a:gd name="T42" fmla="*/ 4 w 37"/>
                  <a:gd name="T43" fmla="*/ 45 h 57"/>
                  <a:gd name="T44" fmla="*/ 5 w 37"/>
                  <a:gd name="T45" fmla="*/ 45 h 57"/>
                  <a:gd name="T46" fmla="*/ 7 w 37"/>
                  <a:gd name="T47" fmla="*/ 48 h 57"/>
                  <a:gd name="T48" fmla="*/ 7 w 37"/>
                  <a:gd name="T49" fmla="*/ 55 h 57"/>
                  <a:gd name="T50" fmla="*/ 16 w 37"/>
                  <a:gd name="T51" fmla="*/ 54 h 57"/>
                  <a:gd name="T52" fmla="*/ 29 w 37"/>
                  <a:gd name="T53" fmla="*/ 5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57">
                    <a:moveTo>
                      <a:pt x="29" y="55"/>
                    </a:moveTo>
                    <a:cubicBezTo>
                      <a:pt x="32" y="55"/>
                      <a:pt x="35" y="57"/>
                      <a:pt x="37" y="55"/>
                    </a:cubicBezTo>
                    <a:cubicBezTo>
                      <a:pt x="37" y="51"/>
                      <a:pt x="35" y="50"/>
                      <a:pt x="33" y="48"/>
                    </a:cubicBezTo>
                    <a:cubicBezTo>
                      <a:pt x="32" y="47"/>
                      <a:pt x="32" y="46"/>
                      <a:pt x="32" y="44"/>
                    </a:cubicBezTo>
                    <a:cubicBezTo>
                      <a:pt x="31" y="43"/>
                      <a:pt x="30" y="42"/>
                      <a:pt x="30" y="40"/>
                    </a:cubicBezTo>
                    <a:cubicBezTo>
                      <a:pt x="29" y="36"/>
                      <a:pt x="31" y="35"/>
                      <a:pt x="32" y="32"/>
                    </a:cubicBezTo>
                    <a:cubicBezTo>
                      <a:pt x="33" y="30"/>
                      <a:pt x="34" y="29"/>
                      <a:pt x="34" y="27"/>
                    </a:cubicBezTo>
                    <a:cubicBezTo>
                      <a:pt x="33" y="25"/>
                      <a:pt x="33" y="23"/>
                      <a:pt x="31" y="21"/>
                    </a:cubicBezTo>
                    <a:cubicBezTo>
                      <a:pt x="31" y="21"/>
                      <a:pt x="26" y="18"/>
                      <a:pt x="28" y="16"/>
                    </a:cubicBezTo>
                    <a:cubicBezTo>
                      <a:pt x="29" y="15"/>
                      <a:pt x="32" y="16"/>
                      <a:pt x="34" y="16"/>
                    </a:cubicBezTo>
                    <a:cubicBezTo>
                      <a:pt x="32" y="12"/>
                      <a:pt x="32" y="10"/>
                      <a:pt x="32" y="6"/>
                    </a:cubicBezTo>
                    <a:cubicBezTo>
                      <a:pt x="32" y="5"/>
                      <a:pt x="32" y="3"/>
                      <a:pt x="30" y="2"/>
                    </a:cubicBezTo>
                    <a:cubicBezTo>
                      <a:pt x="30" y="1"/>
                      <a:pt x="27" y="0"/>
                      <a:pt x="27" y="0"/>
                    </a:cubicBezTo>
                    <a:cubicBezTo>
                      <a:pt x="27" y="2"/>
                      <a:pt x="33" y="7"/>
                      <a:pt x="28" y="9"/>
                    </a:cubicBezTo>
                    <a:cubicBezTo>
                      <a:pt x="25" y="11"/>
                      <a:pt x="24" y="14"/>
                      <a:pt x="23" y="18"/>
                    </a:cubicBezTo>
                    <a:cubicBezTo>
                      <a:pt x="22" y="19"/>
                      <a:pt x="22" y="22"/>
                      <a:pt x="21" y="22"/>
                    </a:cubicBezTo>
                    <a:cubicBezTo>
                      <a:pt x="19" y="23"/>
                      <a:pt x="19" y="25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3" y="35"/>
                      <a:pt x="12" y="31"/>
                      <a:pt x="11" y="31"/>
                    </a:cubicBezTo>
                    <a:cubicBezTo>
                      <a:pt x="6" y="31"/>
                      <a:pt x="3" y="35"/>
                      <a:pt x="2" y="39"/>
                    </a:cubicBezTo>
                    <a:cubicBezTo>
                      <a:pt x="2" y="40"/>
                      <a:pt x="0" y="41"/>
                      <a:pt x="1" y="42"/>
                    </a:cubicBezTo>
                    <a:cubicBezTo>
                      <a:pt x="2" y="43"/>
                      <a:pt x="3" y="44"/>
                      <a:pt x="4" y="45"/>
                    </a:cubicBezTo>
                    <a:cubicBezTo>
                      <a:pt x="4" y="46"/>
                      <a:pt x="5" y="44"/>
                      <a:pt x="5" y="45"/>
                    </a:cubicBezTo>
                    <a:cubicBezTo>
                      <a:pt x="6" y="46"/>
                      <a:pt x="7" y="47"/>
                      <a:pt x="7" y="48"/>
                    </a:cubicBezTo>
                    <a:cubicBezTo>
                      <a:pt x="8" y="50"/>
                      <a:pt x="7" y="53"/>
                      <a:pt x="7" y="55"/>
                    </a:cubicBezTo>
                    <a:cubicBezTo>
                      <a:pt x="10" y="54"/>
                      <a:pt x="13" y="54"/>
                      <a:pt x="16" y="54"/>
                    </a:cubicBezTo>
                    <a:cubicBezTo>
                      <a:pt x="20" y="54"/>
                      <a:pt x="25" y="55"/>
                      <a:pt x="29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54" name="Freeform 756">
                <a:extLst>
                  <a:ext uri="{FF2B5EF4-FFF2-40B4-BE49-F238E27FC236}">
                    <a16:creationId xmlns:a16="http://schemas.microsoft.com/office/drawing/2014/main" id="{0C686B5D-9CB2-8248-BA00-856ABF1A3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983" y="8453338"/>
                <a:ext cx="140126" cy="289888"/>
              </a:xfrm>
              <a:custGeom>
                <a:avLst/>
                <a:gdLst>
                  <a:gd name="T0" fmla="*/ 11 w 15"/>
                  <a:gd name="T1" fmla="*/ 0 h 31"/>
                  <a:gd name="T2" fmla="*/ 9 w 15"/>
                  <a:gd name="T3" fmla="*/ 4 h 31"/>
                  <a:gd name="T4" fmla="*/ 4 w 15"/>
                  <a:gd name="T5" fmla="*/ 5 h 31"/>
                  <a:gd name="T6" fmla="*/ 1 w 15"/>
                  <a:gd name="T7" fmla="*/ 8 h 31"/>
                  <a:gd name="T8" fmla="*/ 3 w 15"/>
                  <a:gd name="T9" fmla="*/ 13 h 31"/>
                  <a:gd name="T10" fmla="*/ 6 w 15"/>
                  <a:gd name="T11" fmla="*/ 31 h 31"/>
                  <a:gd name="T12" fmla="*/ 11 w 15"/>
                  <a:gd name="T13" fmla="*/ 30 h 31"/>
                  <a:gd name="T14" fmla="*/ 11 w 15"/>
                  <a:gd name="T15" fmla="*/ 27 h 31"/>
                  <a:gd name="T16" fmla="*/ 11 w 15"/>
                  <a:gd name="T17" fmla="*/ 18 h 31"/>
                  <a:gd name="T18" fmla="*/ 15 w 15"/>
                  <a:gd name="T19" fmla="*/ 9 h 31"/>
                  <a:gd name="T20" fmla="*/ 14 w 15"/>
                  <a:gd name="T21" fmla="*/ 3 h 31"/>
                  <a:gd name="T22" fmla="*/ 11 w 15"/>
                  <a:gd name="T23" fmla="*/ 0 h 31"/>
                  <a:gd name="T24" fmla="*/ 11 w 15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31">
                    <a:moveTo>
                      <a:pt x="11" y="0"/>
                    </a:moveTo>
                    <a:cubicBezTo>
                      <a:pt x="9" y="2"/>
                      <a:pt x="10" y="2"/>
                      <a:pt x="9" y="4"/>
                    </a:cubicBezTo>
                    <a:cubicBezTo>
                      <a:pt x="8" y="6"/>
                      <a:pt x="6" y="5"/>
                      <a:pt x="4" y="5"/>
                    </a:cubicBezTo>
                    <a:cubicBezTo>
                      <a:pt x="4" y="5"/>
                      <a:pt x="2" y="7"/>
                      <a:pt x="1" y="8"/>
                    </a:cubicBezTo>
                    <a:cubicBezTo>
                      <a:pt x="0" y="9"/>
                      <a:pt x="2" y="11"/>
                      <a:pt x="3" y="13"/>
                    </a:cubicBezTo>
                    <a:cubicBezTo>
                      <a:pt x="7" y="18"/>
                      <a:pt x="4" y="25"/>
                      <a:pt x="6" y="31"/>
                    </a:cubicBezTo>
                    <a:cubicBezTo>
                      <a:pt x="7" y="31"/>
                      <a:pt x="9" y="31"/>
                      <a:pt x="11" y="30"/>
                    </a:cubicBezTo>
                    <a:cubicBezTo>
                      <a:pt x="12" y="30"/>
                      <a:pt x="12" y="29"/>
                      <a:pt x="11" y="27"/>
                    </a:cubicBezTo>
                    <a:cubicBezTo>
                      <a:pt x="11" y="24"/>
                      <a:pt x="11" y="21"/>
                      <a:pt x="11" y="18"/>
                    </a:cubicBezTo>
                    <a:cubicBezTo>
                      <a:pt x="11" y="14"/>
                      <a:pt x="14" y="12"/>
                      <a:pt x="15" y="9"/>
                    </a:cubicBezTo>
                    <a:cubicBezTo>
                      <a:pt x="15" y="6"/>
                      <a:pt x="15" y="5"/>
                      <a:pt x="14" y="3"/>
                    </a:cubicBezTo>
                    <a:cubicBezTo>
                      <a:pt x="14" y="3"/>
                      <a:pt x="11" y="0"/>
                      <a:pt x="11" y="0"/>
                    </a:cubicBezTo>
                    <a:cubicBezTo>
                      <a:pt x="10" y="1"/>
                      <a:pt x="11" y="0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55" name="Freeform 757">
                <a:extLst>
                  <a:ext uri="{FF2B5EF4-FFF2-40B4-BE49-F238E27FC236}">
                    <a16:creationId xmlns:a16="http://schemas.microsoft.com/office/drawing/2014/main" id="{2BE3B15E-DF23-9041-990F-34A95AD4C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27523" y="8380067"/>
                <a:ext cx="550954" cy="477835"/>
              </a:xfrm>
              <a:custGeom>
                <a:avLst/>
                <a:gdLst>
                  <a:gd name="T0" fmla="*/ 31 w 59"/>
                  <a:gd name="T1" fmla="*/ 42 h 51"/>
                  <a:gd name="T2" fmla="*/ 37 w 59"/>
                  <a:gd name="T3" fmla="*/ 37 h 51"/>
                  <a:gd name="T4" fmla="*/ 40 w 59"/>
                  <a:gd name="T5" fmla="*/ 36 h 51"/>
                  <a:gd name="T6" fmla="*/ 43 w 59"/>
                  <a:gd name="T7" fmla="*/ 38 h 51"/>
                  <a:gd name="T8" fmla="*/ 47 w 59"/>
                  <a:gd name="T9" fmla="*/ 32 h 51"/>
                  <a:gd name="T10" fmla="*/ 48 w 59"/>
                  <a:gd name="T11" fmla="*/ 28 h 51"/>
                  <a:gd name="T12" fmla="*/ 51 w 59"/>
                  <a:gd name="T13" fmla="*/ 27 h 51"/>
                  <a:gd name="T14" fmla="*/ 56 w 59"/>
                  <a:gd name="T15" fmla="*/ 14 h 51"/>
                  <a:gd name="T16" fmla="*/ 59 w 59"/>
                  <a:gd name="T17" fmla="*/ 11 h 51"/>
                  <a:gd name="T18" fmla="*/ 57 w 59"/>
                  <a:gd name="T19" fmla="*/ 8 h 51"/>
                  <a:gd name="T20" fmla="*/ 56 w 59"/>
                  <a:gd name="T21" fmla="*/ 6 h 51"/>
                  <a:gd name="T22" fmla="*/ 54 w 59"/>
                  <a:gd name="T23" fmla="*/ 1 h 51"/>
                  <a:gd name="T24" fmla="*/ 48 w 59"/>
                  <a:gd name="T25" fmla="*/ 5 h 51"/>
                  <a:gd name="T26" fmla="*/ 40 w 59"/>
                  <a:gd name="T27" fmla="*/ 4 h 51"/>
                  <a:gd name="T28" fmla="*/ 32 w 59"/>
                  <a:gd name="T29" fmla="*/ 6 h 51"/>
                  <a:gd name="T30" fmla="*/ 26 w 59"/>
                  <a:gd name="T31" fmla="*/ 4 h 51"/>
                  <a:gd name="T32" fmla="*/ 19 w 59"/>
                  <a:gd name="T33" fmla="*/ 3 h 51"/>
                  <a:gd name="T34" fmla="*/ 13 w 59"/>
                  <a:gd name="T35" fmla="*/ 1 h 51"/>
                  <a:gd name="T36" fmla="*/ 8 w 59"/>
                  <a:gd name="T37" fmla="*/ 3 h 51"/>
                  <a:gd name="T38" fmla="*/ 7 w 59"/>
                  <a:gd name="T39" fmla="*/ 6 h 51"/>
                  <a:gd name="T40" fmla="*/ 6 w 59"/>
                  <a:gd name="T41" fmla="*/ 10 h 51"/>
                  <a:gd name="T42" fmla="*/ 5 w 59"/>
                  <a:gd name="T43" fmla="*/ 16 h 51"/>
                  <a:gd name="T44" fmla="*/ 1 w 59"/>
                  <a:gd name="T45" fmla="*/ 24 h 51"/>
                  <a:gd name="T46" fmla="*/ 2 w 59"/>
                  <a:gd name="T47" fmla="*/ 38 h 51"/>
                  <a:gd name="T48" fmla="*/ 5 w 59"/>
                  <a:gd name="T49" fmla="*/ 38 h 51"/>
                  <a:gd name="T50" fmla="*/ 9 w 59"/>
                  <a:gd name="T51" fmla="*/ 39 h 51"/>
                  <a:gd name="T52" fmla="*/ 14 w 59"/>
                  <a:gd name="T53" fmla="*/ 43 h 51"/>
                  <a:gd name="T54" fmla="*/ 14 w 59"/>
                  <a:gd name="T55" fmla="*/ 45 h 51"/>
                  <a:gd name="T56" fmla="*/ 16 w 59"/>
                  <a:gd name="T57" fmla="*/ 48 h 51"/>
                  <a:gd name="T58" fmla="*/ 23 w 59"/>
                  <a:gd name="T59" fmla="*/ 47 h 51"/>
                  <a:gd name="T60" fmla="*/ 22 w 59"/>
                  <a:gd name="T61" fmla="*/ 48 h 51"/>
                  <a:gd name="T62" fmla="*/ 27 w 59"/>
                  <a:gd name="T63" fmla="*/ 47 h 51"/>
                  <a:gd name="T64" fmla="*/ 30 w 59"/>
                  <a:gd name="T65" fmla="*/ 47 h 51"/>
                  <a:gd name="T66" fmla="*/ 31 w 59"/>
                  <a:gd name="T67" fmla="*/ 42 h 51"/>
                  <a:gd name="T68" fmla="*/ 31 w 59"/>
                  <a:gd name="T69" fmla="*/ 4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" h="51">
                    <a:moveTo>
                      <a:pt x="31" y="42"/>
                    </a:moveTo>
                    <a:cubicBezTo>
                      <a:pt x="32" y="40"/>
                      <a:pt x="35" y="37"/>
                      <a:pt x="37" y="37"/>
                    </a:cubicBezTo>
                    <a:cubicBezTo>
                      <a:pt x="38" y="36"/>
                      <a:pt x="40" y="36"/>
                      <a:pt x="40" y="36"/>
                    </a:cubicBezTo>
                    <a:cubicBezTo>
                      <a:pt x="41" y="37"/>
                      <a:pt x="42" y="39"/>
                      <a:pt x="43" y="38"/>
                    </a:cubicBezTo>
                    <a:cubicBezTo>
                      <a:pt x="45" y="37"/>
                      <a:pt x="46" y="34"/>
                      <a:pt x="47" y="32"/>
                    </a:cubicBezTo>
                    <a:cubicBezTo>
                      <a:pt x="47" y="31"/>
                      <a:pt x="48" y="29"/>
                      <a:pt x="48" y="28"/>
                    </a:cubicBezTo>
                    <a:cubicBezTo>
                      <a:pt x="49" y="27"/>
                      <a:pt x="50" y="28"/>
                      <a:pt x="51" y="27"/>
                    </a:cubicBezTo>
                    <a:cubicBezTo>
                      <a:pt x="51" y="25"/>
                      <a:pt x="53" y="14"/>
                      <a:pt x="56" y="14"/>
                    </a:cubicBezTo>
                    <a:cubicBezTo>
                      <a:pt x="58" y="14"/>
                      <a:pt x="59" y="12"/>
                      <a:pt x="59" y="11"/>
                    </a:cubicBezTo>
                    <a:cubicBezTo>
                      <a:pt x="59" y="9"/>
                      <a:pt x="57" y="9"/>
                      <a:pt x="57" y="8"/>
                    </a:cubicBezTo>
                    <a:cubicBezTo>
                      <a:pt x="57" y="7"/>
                      <a:pt x="56" y="7"/>
                      <a:pt x="56" y="6"/>
                    </a:cubicBezTo>
                    <a:cubicBezTo>
                      <a:pt x="55" y="4"/>
                      <a:pt x="55" y="3"/>
                      <a:pt x="54" y="1"/>
                    </a:cubicBezTo>
                    <a:cubicBezTo>
                      <a:pt x="53" y="2"/>
                      <a:pt x="50" y="5"/>
                      <a:pt x="48" y="5"/>
                    </a:cubicBezTo>
                    <a:cubicBezTo>
                      <a:pt x="45" y="4"/>
                      <a:pt x="43" y="4"/>
                      <a:pt x="40" y="4"/>
                    </a:cubicBezTo>
                    <a:cubicBezTo>
                      <a:pt x="37" y="4"/>
                      <a:pt x="35" y="6"/>
                      <a:pt x="32" y="6"/>
                    </a:cubicBezTo>
                    <a:cubicBezTo>
                      <a:pt x="30" y="6"/>
                      <a:pt x="28" y="3"/>
                      <a:pt x="26" y="4"/>
                    </a:cubicBezTo>
                    <a:cubicBezTo>
                      <a:pt x="22" y="6"/>
                      <a:pt x="21" y="5"/>
                      <a:pt x="19" y="3"/>
                    </a:cubicBezTo>
                    <a:cubicBezTo>
                      <a:pt x="18" y="2"/>
                      <a:pt x="15" y="0"/>
                      <a:pt x="13" y="1"/>
                    </a:cubicBezTo>
                    <a:cubicBezTo>
                      <a:pt x="12" y="1"/>
                      <a:pt x="9" y="2"/>
                      <a:pt x="8" y="3"/>
                    </a:cubicBezTo>
                    <a:cubicBezTo>
                      <a:pt x="7" y="4"/>
                      <a:pt x="8" y="5"/>
                      <a:pt x="7" y="6"/>
                    </a:cubicBezTo>
                    <a:cubicBezTo>
                      <a:pt x="7" y="7"/>
                      <a:pt x="6" y="9"/>
                      <a:pt x="6" y="10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19"/>
                      <a:pt x="2" y="21"/>
                      <a:pt x="1" y="24"/>
                    </a:cubicBezTo>
                    <a:cubicBezTo>
                      <a:pt x="0" y="27"/>
                      <a:pt x="1" y="34"/>
                      <a:pt x="2" y="38"/>
                    </a:cubicBezTo>
                    <a:cubicBezTo>
                      <a:pt x="2" y="39"/>
                      <a:pt x="4" y="38"/>
                      <a:pt x="5" y="38"/>
                    </a:cubicBezTo>
                    <a:cubicBezTo>
                      <a:pt x="6" y="38"/>
                      <a:pt x="8" y="39"/>
                      <a:pt x="9" y="39"/>
                    </a:cubicBezTo>
                    <a:cubicBezTo>
                      <a:pt x="10" y="40"/>
                      <a:pt x="14" y="42"/>
                      <a:pt x="14" y="43"/>
                    </a:cubicBezTo>
                    <a:cubicBezTo>
                      <a:pt x="14" y="44"/>
                      <a:pt x="14" y="44"/>
                      <a:pt x="14" y="45"/>
                    </a:cubicBezTo>
                    <a:cubicBezTo>
                      <a:pt x="14" y="46"/>
                      <a:pt x="15" y="47"/>
                      <a:pt x="16" y="48"/>
                    </a:cubicBezTo>
                    <a:cubicBezTo>
                      <a:pt x="18" y="51"/>
                      <a:pt x="21" y="46"/>
                      <a:pt x="23" y="47"/>
                    </a:cubicBezTo>
                    <a:cubicBezTo>
                      <a:pt x="23" y="47"/>
                      <a:pt x="22" y="48"/>
                      <a:pt x="22" y="48"/>
                    </a:cubicBezTo>
                    <a:cubicBezTo>
                      <a:pt x="22" y="47"/>
                      <a:pt x="27" y="47"/>
                      <a:pt x="27" y="47"/>
                    </a:cubicBezTo>
                    <a:cubicBezTo>
                      <a:pt x="29" y="47"/>
                      <a:pt x="29" y="45"/>
                      <a:pt x="30" y="47"/>
                    </a:cubicBezTo>
                    <a:cubicBezTo>
                      <a:pt x="31" y="45"/>
                      <a:pt x="31" y="44"/>
                      <a:pt x="31" y="42"/>
                    </a:cubicBezTo>
                    <a:cubicBezTo>
                      <a:pt x="32" y="41"/>
                      <a:pt x="31" y="43"/>
                      <a:pt x="3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56" name="Freeform 758">
                <a:extLst>
                  <a:ext uri="{FF2B5EF4-FFF2-40B4-BE49-F238E27FC236}">
                    <a16:creationId xmlns:a16="http://schemas.microsoft.com/office/drawing/2014/main" id="{9EB419F2-9415-D449-809A-8F6060E42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32621" y="8322725"/>
                <a:ext cx="394902" cy="280330"/>
              </a:xfrm>
              <a:custGeom>
                <a:avLst/>
                <a:gdLst>
                  <a:gd name="T0" fmla="*/ 35 w 42"/>
                  <a:gd name="T1" fmla="*/ 20 h 30"/>
                  <a:gd name="T2" fmla="*/ 41 w 42"/>
                  <a:gd name="T3" fmla="*/ 17 h 30"/>
                  <a:gd name="T4" fmla="*/ 38 w 42"/>
                  <a:gd name="T5" fmla="*/ 13 h 30"/>
                  <a:gd name="T6" fmla="*/ 33 w 42"/>
                  <a:gd name="T7" fmla="*/ 10 h 30"/>
                  <a:gd name="T8" fmla="*/ 32 w 42"/>
                  <a:gd name="T9" fmla="*/ 7 h 30"/>
                  <a:gd name="T10" fmla="*/ 30 w 42"/>
                  <a:gd name="T11" fmla="*/ 1 h 30"/>
                  <a:gd name="T12" fmla="*/ 26 w 42"/>
                  <a:gd name="T13" fmla="*/ 0 h 30"/>
                  <a:gd name="T14" fmla="*/ 22 w 42"/>
                  <a:gd name="T15" fmla="*/ 2 h 30"/>
                  <a:gd name="T16" fmla="*/ 19 w 42"/>
                  <a:gd name="T17" fmla="*/ 4 h 30"/>
                  <a:gd name="T18" fmla="*/ 17 w 42"/>
                  <a:gd name="T19" fmla="*/ 5 h 30"/>
                  <a:gd name="T20" fmla="*/ 11 w 42"/>
                  <a:gd name="T21" fmla="*/ 10 h 30"/>
                  <a:gd name="T22" fmla="*/ 9 w 42"/>
                  <a:gd name="T23" fmla="*/ 10 h 30"/>
                  <a:gd name="T24" fmla="*/ 7 w 42"/>
                  <a:gd name="T25" fmla="*/ 14 h 30"/>
                  <a:gd name="T26" fmla="*/ 5 w 42"/>
                  <a:gd name="T27" fmla="*/ 16 h 30"/>
                  <a:gd name="T28" fmla="*/ 2 w 42"/>
                  <a:gd name="T29" fmla="*/ 18 h 30"/>
                  <a:gd name="T30" fmla="*/ 1 w 42"/>
                  <a:gd name="T31" fmla="*/ 24 h 30"/>
                  <a:gd name="T32" fmla="*/ 8 w 42"/>
                  <a:gd name="T33" fmla="*/ 28 h 30"/>
                  <a:gd name="T34" fmla="*/ 16 w 42"/>
                  <a:gd name="T35" fmla="*/ 30 h 30"/>
                  <a:gd name="T36" fmla="*/ 15 w 42"/>
                  <a:gd name="T37" fmla="*/ 22 h 30"/>
                  <a:gd name="T38" fmla="*/ 26 w 42"/>
                  <a:gd name="T39" fmla="*/ 22 h 30"/>
                  <a:gd name="T40" fmla="*/ 35 w 42"/>
                  <a:gd name="T41" fmla="*/ 20 h 30"/>
                  <a:gd name="T42" fmla="*/ 35 w 42"/>
                  <a:gd name="T43" fmla="*/ 2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" h="30">
                    <a:moveTo>
                      <a:pt x="35" y="20"/>
                    </a:moveTo>
                    <a:cubicBezTo>
                      <a:pt x="37" y="17"/>
                      <a:pt x="40" y="20"/>
                      <a:pt x="41" y="17"/>
                    </a:cubicBezTo>
                    <a:cubicBezTo>
                      <a:pt x="42" y="16"/>
                      <a:pt x="39" y="13"/>
                      <a:pt x="38" y="13"/>
                    </a:cubicBezTo>
                    <a:cubicBezTo>
                      <a:pt x="37" y="15"/>
                      <a:pt x="34" y="11"/>
                      <a:pt x="33" y="10"/>
                    </a:cubicBezTo>
                    <a:cubicBezTo>
                      <a:pt x="33" y="9"/>
                      <a:pt x="33" y="8"/>
                      <a:pt x="32" y="7"/>
                    </a:cubicBezTo>
                    <a:cubicBezTo>
                      <a:pt x="30" y="5"/>
                      <a:pt x="30" y="4"/>
                      <a:pt x="30" y="1"/>
                    </a:cubicBezTo>
                    <a:cubicBezTo>
                      <a:pt x="29" y="1"/>
                      <a:pt x="27" y="0"/>
                      <a:pt x="26" y="0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1" y="3"/>
                      <a:pt x="20" y="4"/>
                      <a:pt x="19" y="4"/>
                    </a:cubicBezTo>
                    <a:cubicBezTo>
                      <a:pt x="18" y="6"/>
                      <a:pt x="18" y="4"/>
                      <a:pt x="17" y="5"/>
                    </a:cubicBezTo>
                    <a:cubicBezTo>
                      <a:pt x="15" y="6"/>
                      <a:pt x="13" y="11"/>
                      <a:pt x="11" y="10"/>
                    </a:cubicBezTo>
                    <a:cubicBezTo>
                      <a:pt x="10" y="10"/>
                      <a:pt x="9" y="8"/>
                      <a:pt x="9" y="10"/>
                    </a:cubicBezTo>
                    <a:cubicBezTo>
                      <a:pt x="8" y="11"/>
                      <a:pt x="8" y="13"/>
                      <a:pt x="7" y="14"/>
                    </a:cubicBezTo>
                    <a:cubicBezTo>
                      <a:pt x="7" y="15"/>
                      <a:pt x="7" y="16"/>
                      <a:pt x="5" y="16"/>
                    </a:cubicBezTo>
                    <a:cubicBezTo>
                      <a:pt x="5" y="16"/>
                      <a:pt x="1" y="17"/>
                      <a:pt x="2" y="18"/>
                    </a:cubicBezTo>
                    <a:cubicBezTo>
                      <a:pt x="5" y="20"/>
                      <a:pt x="0" y="23"/>
                      <a:pt x="1" y="24"/>
                    </a:cubicBezTo>
                    <a:cubicBezTo>
                      <a:pt x="3" y="25"/>
                      <a:pt x="5" y="30"/>
                      <a:pt x="8" y="28"/>
                    </a:cubicBezTo>
                    <a:cubicBezTo>
                      <a:pt x="11" y="26"/>
                      <a:pt x="13" y="27"/>
                      <a:pt x="16" y="30"/>
                    </a:cubicBezTo>
                    <a:cubicBezTo>
                      <a:pt x="15" y="27"/>
                      <a:pt x="15" y="24"/>
                      <a:pt x="15" y="22"/>
                    </a:cubicBezTo>
                    <a:cubicBezTo>
                      <a:pt x="19" y="22"/>
                      <a:pt x="22" y="22"/>
                      <a:pt x="26" y="22"/>
                    </a:cubicBezTo>
                    <a:cubicBezTo>
                      <a:pt x="29" y="22"/>
                      <a:pt x="34" y="23"/>
                      <a:pt x="35" y="20"/>
                    </a:cubicBezTo>
                    <a:cubicBezTo>
                      <a:pt x="36" y="18"/>
                      <a:pt x="35" y="20"/>
                      <a:pt x="35" y="2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57" name="Freeform 759">
                <a:extLst>
                  <a:ext uri="{FF2B5EF4-FFF2-40B4-BE49-F238E27FC236}">
                    <a16:creationId xmlns:a16="http://schemas.microsoft.com/office/drawing/2014/main" id="{20BEDA87-824D-7841-B173-0BF78985E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6950" y="8529787"/>
                <a:ext cx="92356" cy="222991"/>
              </a:xfrm>
              <a:custGeom>
                <a:avLst/>
                <a:gdLst>
                  <a:gd name="T0" fmla="*/ 9 w 10"/>
                  <a:gd name="T1" fmla="*/ 10 h 24"/>
                  <a:gd name="T2" fmla="*/ 8 w 10"/>
                  <a:gd name="T3" fmla="*/ 6 h 24"/>
                  <a:gd name="T4" fmla="*/ 5 w 10"/>
                  <a:gd name="T5" fmla="*/ 0 h 24"/>
                  <a:gd name="T6" fmla="*/ 2 w 10"/>
                  <a:gd name="T7" fmla="*/ 0 h 24"/>
                  <a:gd name="T8" fmla="*/ 2 w 10"/>
                  <a:gd name="T9" fmla="*/ 3 h 24"/>
                  <a:gd name="T10" fmla="*/ 2 w 10"/>
                  <a:gd name="T11" fmla="*/ 9 h 24"/>
                  <a:gd name="T12" fmla="*/ 4 w 10"/>
                  <a:gd name="T13" fmla="*/ 15 h 24"/>
                  <a:gd name="T14" fmla="*/ 4 w 10"/>
                  <a:gd name="T15" fmla="*/ 21 h 24"/>
                  <a:gd name="T16" fmla="*/ 6 w 10"/>
                  <a:gd name="T17" fmla="*/ 23 h 24"/>
                  <a:gd name="T18" fmla="*/ 9 w 10"/>
                  <a:gd name="T19" fmla="*/ 23 h 24"/>
                  <a:gd name="T20" fmla="*/ 9 w 10"/>
                  <a:gd name="T21" fmla="*/ 10 h 24"/>
                  <a:gd name="T22" fmla="*/ 9 w 10"/>
                  <a:gd name="T23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24">
                    <a:moveTo>
                      <a:pt x="9" y="10"/>
                    </a:moveTo>
                    <a:cubicBezTo>
                      <a:pt x="9" y="9"/>
                      <a:pt x="9" y="7"/>
                      <a:pt x="8" y="6"/>
                    </a:cubicBezTo>
                    <a:cubicBezTo>
                      <a:pt x="7" y="5"/>
                      <a:pt x="4" y="1"/>
                      <a:pt x="5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0" y="0"/>
                      <a:pt x="2" y="2"/>
                      <a:pt x="2" y="3"/>
                    </a:cubicBezTo>
                    <a:cubicBezTo>
                      <a:pt x="3" y="5"/>
                      <a:pt x="2" y="7"/>
                      <a:pt x="2" y="9"/>
                    </a:cubicBezTo>
                    <a:cubicBezTo>
                      <a:pt x="1" y="12"/>
                      <a:pt x="3" y="12"/>
                      <a:pt x="4" y="15"/>
                    </a:cubicBezTo>
                    <a:cubicBezTo>
                      <a:pt x="4" y="17"/>
                      <a:pt x="3" y="19"/>
                      <a:pt x="4" y="21"/>
                    </a:cubicBezTo>
                    <a:cubicBezTo>
                      <a:pt x="4" y="22"/>
                      <a:pt x="5" y="23"/>
                      <a:pt x="6" y="23"/>
                    </a:cubicBezTo>
                    <a:cubicBezTo>
                      <a:pt x="7" y="24"/>
                      <a:pt x="10" y="24"/>
                      <a:pt x="9" y="23"/>
                    </a:cubicBezTo>
                    <a:cubicBezTo>
                      <a:pt x="9" y="19"/>
                      <a:pt x="9" y="15"/>
                      <a:pt x="9" y="10"/>
                    </a:cubicBezTo>
                    <a:cubicBezTo>
                      <a:pt x="9" y="7"/>
                      <a:pt x="9" y="13"/>
                      <a:pt x="9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58" name="Freeform 760">
                <a:extLst>
                  <a:ext uri="{FF2B5EF4-FFF2-40B4-BE49-F238E27FC236}">
                    <a16:creationId xmlns:a16="http://schemas.microsoft.com/office/drawing/2014/main" id="{822CA6EC-49E5-8046-A5D5-3C90C7FC9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676" y="8539346"/>
                <a:ext cx="296176" cy="289888"/>
              </a:xfrm>
              <a:custGeom>
                <a:avLst/>
                <a:gdLst>
                  <a:gd name="T0" fmla="*/ 26 w 32"/>
                  <a:gd name="T1" fmla="*/ 4 h 31"/>
                  <a:gd name="T2" fmla="*/ 21 w 32"/>
                  <a:gd name="T3" fmla="*/ 5 h 31"/>
                  <a:gd name="T4" fmla="*/ 15 w 32"/>
                  <a:gd name="T5" fmla="*/ 1 h 31"/>
                  <a:gd name="T6" fmla="*/ 13 w 32"/>
                  <a:gd name="T7" fmla="*/ 1 h 31"/>
                  <a:gd name="T8" fmla="*/ 10 w 32"/>
                  <a:gd name="T9" fmla="*/ 2 h 31"/>
                  <a:gd name="T10" fmla="*/ 6 w 32"/>
                  <a:gd name="T11" fmla="*/ 2 h 31"/>
                  <a:gd name="T12" fmla="*/ 4 w 32"/>
                  <a:gd name="T13" fmla="*/ 3 h 31"/>
                  <a:gd name="T14" fmla="*/ 3 w 32"/>
                  <a:gd name="T15" fmla="*/ 6 h 31"/>
                  <a:gd name="T16" fmla="*/ 5 w 32"/>
                  <a:gd name="T17" fmla="*/ 7 h 31"/>
                  <a:gd name="T18" fmla="*/ 3 w 32"/>
                  <a:gd name="T19" fmla="*/ 9 h 31"/>
                  <a:gd name="T20" fmla="*/ 5 w 32"/>
                  <a:gd name="T21" fmla="*/ 12 h 31"/>
                  <a:gd name="T22" fmla="*/ 3 w 32"/>
                  <a:gd name="T23" fmla="*/ 13 h 31"/>
                  <a:gd name="T24" fmla="*/ 2 w 32"/>
                  <a:gd name="T25" fmla="*/ 16 h 31"/>
                  <a:gd name="T26" fmla="*/ 2 w 32"/>
                  <a:gd name="T27" fmla="*/ 19 h 31"/>
                  <a:gd name="T28" fmla="*/ 3 w 32"/>
                  <a:gd name="T29" fmla="*/ 23 h 31"/>
                  <a:gd name="T30" fmla="*/ 7 w 32"/>
                  <a:gd name="T31" fmla="*/ 26 h 31"/>
                  <a:gd name="T32" fmla="*/ 7 w 32"/>
                  <a:gd name="T33" fmla="*/ 31 h 31"/>
                  <a:gd name="T34" fmla="*/ 19 w 32"/>
                  <a:gd name="T35" fmla="*/ 28 h 31"/>
                  <a:gd name="T36" fmla="*/ 26 w 32"/>
                  <a:gd name="T37" fmla="*/ 28 h 31"/>
                  <a:gd name="T38" fmla="*/ 30 w 32"/>
                  <a:gd name="T39" fmla="*/ 26 h 31"/>
                  <a:gd name="T40" fmla="*/ 28 w 32"/>
                  <a:gd name="T41" fmla="*/ 21 h 31"/>
                  <a:gd name="T42" fmla="*/ 30 w 32"/>
                  <a:gd name="T43" fmla="*/ 15 h 31"/>
                  <a:gd name="T44" fmla="*/ 26 w 32"/>
                  <a:gd name="T45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" h="31">
                    <a:moveTo>
                      <a:pt x="26" y="4"/>
                    </a:moveTo>
                    <a:cubicBezTo>
                      <a:pt x="24" y="4"/>
                      <a:pt x="23" y="6"/>
                      <a:pt x="21" y="5"/>
                    </a:cubicBezTo>
                    <a:cubicBezTo>
                      <a:pt x="19" y="5"/>
                      <a:pt x="17" y="0"/>
                      <a:pt x="15" y="1"/>
                    </a:cubicBezTo>
                    <a:cubicBezTo>
                      <a:pt x="14" y="2"/>
                      <a:pt x="13" y="2"/>
                      <a:pt x="13" y="1"/>
                    </a:cubicBezTo>
                    <a:cubicBezTo>
                      <a:pt x="12" y="0"/>
                      <a:pt x="11" y="2"/>
                      <a:pt x="10" y="2"/>
                    </a:cubicBezTo>
                    <a:cubicBezTo>
                      <a:pt x="8" y="3"/>
                      <a:pt x="7" y="2"/>
                      <a:pt x="6" y="2"/>
                    </a:cubicBezTo>
                    <a:cubicBezTo>
                      <a:pt x="5" y="1"/>
                      <a:pt x="5" y="3"/>
                      <a:pt x="4" y="3"/>
                    </a:cubicBezTo>
                    <a:cubicBezTo>
                      <a:pt x="3" y="3"/>
                      <a:pt x="2" y="5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8"/>
                      <a:pt x="3" y="9"/>
                      <a:pt x="3" y="9"/>
                    </a:cubicBezTo>
                    <a:cubicBezTo>
                      <a:pt x="3" y="10"/>
                      <a:pt x="5" y="11"/>
                      <a:pt x="5" y="12"/>
                    </a:cubicBezTo>
                    <a:cubicBezTo>
                      <a:pt x="5" y="12"/>
                      <a:pt x="3" y="11"/>
                      <a:pt x="3" y="13"/>
                    </a:cubicBezTo>
                    <a:cubicBezTo>
                      <a:pt x="3" y="14"/>
                      <a:pt x="4" y="16"/>
                      <a:pt x="2" y="16"/>
                    </a:cubicBezTo>
                    <a:cubicBezTo>
                      <a:pt x="3" y="17"/>
                      <a:pt x="3" y="18"/>
                      <a:pt x="2" y="19"/>
                    </a:cubicBezTo>
                    <a:cubicBezTo>
                      <a:pt x="2" y="21"/>
                      <a:pt x="0" y="21"/>
                      <a:pt x="3" y="23"/>
                    </a:cubicBezTo>
                    <a:cubicBezTo>
                      <a:pt x="4" y="23"/>
                      <a:pt x="6" y="24"/>
                      <a:pt x="7" y="26"/>
                    </a:cubicBezTo>
                    <a:cubicBezTo>
                      <a:pt x="8" y="27"/>
                      <a:pt x="7" y="29"/>
                      <a:pt x="7" y="31"/>
                    </a:cubicBezTo>
                    <a:cubicBezTo>
                      <a:pt x="11" y="30"/>
                      <a:pt x="14" y="28"/>
                      <a:pt x="19" y="28"/>
                    </a:cubicBezTo>
                    <a:cubicBezTo>
                      <a:pt x="21" y="27"/>
                      <a:pt x="24" y="28"/>
                      <a:pt x="26" y="28"/>
                    </a:cubicBezTo>
                    <a:cubicBezTo>
                      <a:pt x="28" y="28"/>
                      <a:pt x="31" y="29"/>
                      <a:pt x="30" y="26"/>
                    </a:cubicBezTo>
                    <a:cubicBezTo>
                      <a:pt x="30" y="24"/>
                      <a:pt x="29" y="23"/>
                      <a:pt x="28" y="21"/>
                    </a:cubicBezTo>
                    <a:cubicBezTo>
                      <a:pt x="28" y="19"/>
                      <a:pt x="29" y="17"/>
                      <a:pt x="30" y="15"/>
                    </a:cubicBezTo>
                    <a:cubicBezTo>
                      <a:pt x="31" y="11"/>
                      <a:pt x="32" y="4"/>
                      <a:pt x="2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59" name="Freeform 761">
                <a:extLst>
                  <a:ext uri="{FF2B5EF4-FFF2-40B4-BE49-F238E27FC236}">
                    <a16:creationId xmlns:a16="http://schemas.microsoft.com/office/drawing/2014/main" id="{04A79E5C-9E61-E34F-B35D-E3E2585C7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47268" y="8529787"/>
                <a:ext cx="213378" cy="280330"/>
              </a:xfrm>
              <a:custGeom>
                <a:avLst/>
                <a:gdLst>
                  <a:gd name="T0" fmla="*/ 19 w 23"/>
                  <a:gd name="T1" fmla="*/ 13 h 30"/>
                  <a:gd name="T2" fmla="*/ 18 w 23"/>
                  <a:gd name="T3" fmla="*/ 6 h 30"/>
                  <a:gd name="T4" fmla="*/ 17 w 23"/>
                  <a:gd name="T5" fmla="*/ 0 h 30"/>
                  <a:gd name="T6" fmla="*/ 3 w 23"/>
                  <a:gd name="T7" fmla="*/ 0 h 30"/>
                  <a:gd name="T8" fmla="*/ 4 w 23"/>
                  <a:gd name="T9" fmla="*/ 11 h 30"/>
                  <a:gd name="T10" fmla="*/ 1 w 23"/>
                  <a:gd name="T11" fmla="*/ 22 h 30"/>
                  <a:gd name="T12" fmla="*/ 3 w 23"/>
                  <a:gd name="T13" fmla="*/ 30 h 30"/>
                  <a:gd name="T14" fmla="*/ 10 w 23"/>
                  <a:gd name="T15" fmla="*/ 29 h 30"/>
                  <a:gd name="T16" fmla="*/ 23 w 23"/>
                  <a:gd name="T17" fmla="*/ 24 h 30"/>
                  <a:gd name="T18" fmla="*/ 20 w 23"/>
                  <a:gd name="T19" fmla="*/ 19 h 30"/>
                  <a:gd name="T20" fmla="*/ 19 w 23"/>
                  <a:gd name="T21" fmla="*/ 13 h 30"/>
                  <a:gd name="T22" fmla="*/ 19 w 23"/>
                  <a:gd name="T2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30">
                    <a:moveTo>
                      <a:pt x="19" y="13"/>
                    </a:moveTo>
                    <a:cubicBezTo>
                      <a:pt x="17" y="11"/>
                      <a:pt x="18" y="8"/>
                      <a:pt x="18" y="6"/>
                    </a:cubicBezTo>
                    <a:cubicBezTo>
                      <a:pt x="19" y="4"/>
                      <a:pt x="16" y="2"/>
                      <a:pt x="17" y="0"/>
                    </a:cubicBezTo>
                    <a:cubicBezTo>
                      <a:pt x="12" y="0"/>
                      <a:pt x="8" y="0"/>
                      <a:pt x="3" y="0"/>
                    </a:cubicBezTo>
                    <a:cubicBezTo>
                      <a:pt x="3" y="3"/>
                      <a:pt x="4" y="7"/>
                      <a:pt x="4" y="11"/>
                    </a:cubicBezTo>
                    <a:cubicBezTo>
                      <a:pt x="4" y="15"/>
                      <a:pt x="0" y="18"/>
                      <a:pt x="1" y="22"/>
                    </a:cubicBezTo>
                    <a:cubicBezTo>
                      <a:pt x="2" y="25"/>
                      <a:pt x="4" y="26"/>
                      <a:pt x="3" y="30"/>
                    </a:cubicBezTo>
                    <a:cubicBezTo>
                      <a:pt x="6" y="30"/>
                      <a:pt x="7" y="30"/>
                      <a:pt x="10" y="29"/>
                    </a:cubicBezTo>
                    <a:cubicBezTo>
                      <a:pt x="15" y="28"/>
                      <a:pt x="19" y="26"/>
                      <a:pt x="23" y="24"/>
                    </a:cubicBezTo>
                    <a:cubicBezTo>
                      <a:pt x="21" y="23"/>
                      <a:pt x="20" y="21"/>
                      <a:pt x="20" y="19"/>
                    </a:cubicBezTo>
                    <a:cubicBezTo>
                      <a:pt x="20" y="17"/>
                      <a:pt x="20" y="15"/>
                      <a:pt x="19" y="13"/>
                    </a:cubicBezTo>
                    <a:cubicBezTo>
                      <a:pt x="17" y="11"/>
                      <a:pt x="20" y="15"/>
                      <a:pt x="19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60" name="Freeform 762">
                <a:extLst>
                  <a:ext uri="{FF2B5EF4-FFF2-40B4-BE49-F238E27FC236}">
                    <a16:creationId xmlns:a16="http://schemas.microsoft.com/office/drawing/2014/main" id="{D1404D7D-7227-5244-88A9-9646CA06C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79116" y="8558456"/>
                <a:ext cx="140126" cy="168836"/>
              </a:xfrm>
              <a:custGeom>
                <a:avLst/>
                <a:gdLst>
                  <a:gd name="T0" fmla="*/ 12 w 15"/>
                  <a:gd name="T1" fmla="*/ 14 h 18"/>
                  <a:gd name="T2" fmla="*/ 14 w 15"/>
                  <a:gd name="T3" fmla="*/ 6 h 18"/>
                  <a:gd name="T4" fmla="*/ 5 w 15"/>
                  <a:gd name="T5" fmla="*/ 3 h 18"/>
                  <a:gd name="T6" fmla="*/ 1 w 15"/>
                  <a:gd name="T7" fmla="*/ 8 h 18"/>
                  <a:gd name="T8" fmla="*/ 4 w 15"/>
                  <a:gd name="T9" fmla="*/ 12 h 18"/>
                  <a:gd name="T10" fmla="*/ 7 w 15"/>
                  <a:gd name="T11" fmla="*/ 16 h 18"/>
                  <a:gd name="T12" fmla="*/ 10 w 15"/>
                  <a:gd name="T13" fmla="*/ 16 h 18"/>
                  <a:gd name="T14" fmla="*/ 12 w 15"/>
                  <a:gd name="T15" fmla="*/ 14 h 18"/>
                  <a:gd name="T16" fmla="*/ 12 w 15"/>
                  <a:gd name="T17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8">
                    <a:moveTo>
                      <a:pt x="12" y="14"/>
                    </a:moveTo>
                    <a:cubicBezTo>
                      <a:pt x="15" y="13"/>
                      <a:pt x="15" y="8"/>
                      <a:pt x="14" y="6"/>
                    </a:cubicBezTo>
                    <a:cubicBezTo>
                      <a:pt x="12" y="2"/>
                      <a:pt x="8" y="0"/>
                      <a:pt x="5" y="3"/>
                    </a:cubicBezTo>
                    <a:cubicBezTo>
                      <a:pt x="3" y="4"/>
                      <a:pt x="0" y="6"/>
                      <a:pt x="1" y="8"/>
                    </a:cubicBezTo>
                    <a:cubicBezTo>
                      <a:pt x="2" y="10"/>
                      <a:pt x="2" y="11"/>
                      <a:pt x="4" y="12"/>
                    </a:cubicBezTo>
                    <a:cubicBezTo>
                      <a:pt x="5" y="14"/>
                      <a:pt x="5" y="15"/>
                      <a:pt x="7" y="16"/>
                    </a:cubicBezTo>
                    <a:cubicBezTo>
                      <a:pt x="8" y="17"/>
                      <a:pt x="9" y="18"/>
                      <a:pt x="10" y="16"/>
                    </a:cubicBezTo>
                    <a:cubicBezTo>
                      <a:pt x="10" y="15"/>
                      <a:pt x="11" y="15"/>
                      <a:pt x="12" y="14"/>
                    </a:cubicBezTo>
                    <a:cubicBezTo>
                      <a:pt x="14" y="13"/>
                      <a:pt x="11" y="15"/>
                      <a:pt x="12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61" name="Freeform 763">
                <a:extLst>
                  <a:ext uri="{FF2B5EF4-FFF2-40B4-BE49-F238E27FC236}">
                    <a16:creationId xmlns:a16="http://schemas.microsoft.com/office/drawing/2014/main" id="{8B8EE020-B454-8545-9DD4-38802C5033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61920" y="8631727"/>
                <a:ext cx="207004" cy="197507"/>
              </a:xfrm>
              <a:custGeom>
                <a:avLst/>
                <a:gdLst>
                  <a:gd name="T0" fmla="*/ 21 w 22"/>
                  <a:gd name="T1" fmla="*/ 17 h 21"/>
                  <a:gd name="T2" fmla="*/ 19 w 22"/>
                  <a:gd name="T3" fmla="*/ 13 h 21"/>
                  <a:gd name="T4" fmla="*/ 16 w 22"/>
                  <a:gd name="T5" fmla="*/ 11 h 21"/>
                  <a:gd name="T6" fmla="*/ 16 w 22"/>
                  <a:gd name="T7" fmla="*/ 6 h 21"/>
                  <a:gd name="T8" fmla="*/ 13 w 22"/>
                  <a:gd name="T9" fmla="*/ 8 h 21"/>
                  <a:gd name="T10" fmla="*/ 9 w 22"/>
                  <a:gd name="T11" fmla="*/ 1 h 21"/>
                  <a:gd name="T12" fmla="*/ 5 w 22"/>
                  <a:gd name="T13" fmla="*/ 4 h 21"/>
                  <a:gd name="T14" fmla="*/ 0 w 22"/>
                  <a:gd name="T15" fmla="*/ 9 h 21"/>
                  <a:gd name="T16" fmla="*/ 12 w 22"/>
                  <a:gd name="T17" fmla="*/ 18 h 21"/>
                  <a:gd name="T18" fmla="*/ 19 w 22"/>
                  <a:gd name="T19" fmla="*/ 21 h 21"/>
                  <a:gd name="T20" fmla="*/ 21 w 22"/>
                  <a:gd name="T21" fmla="*/ 17 h 21"/>
                  <a:gd name="T22" fmla="*/ 21 w 22"/>
                  <a:gd name="T23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21">
                    <a:moveTo>
                      <a:pt x="21" y="17"/>
                    </a:moveTo>
                    <a:cubicBezTo>
                      <a:pt x="22" y="15"/>
                      <a:pt x="20" y="14"/>
                      <a:pt x="19" y="13"/>
                    </a:cubicBezTo>
                    <a:cubicBezTo>
                      <a:pt x="18" y="13"/>
                      <a:pt x="14" y="12"/>
                      <a:pt x="16" y="11"/>
                    </a:cubicBezTo>
                    <a:cubicBezTo>
                      <a:pt x="17" y="10"/>
                      <a:pt x="17" y="7"/>
                      <a:pt x="16" y="6"/>
                    </a:cubicBezTo>
                    <a:cubicBezTo>
                      <a:pt x="15" y="4"/>
                      <a:pt x="14" y="8"/>
                      <a:pt x="13" y="8"/>
                    </a:cubicBezTo>
                    <a:cubicBezTo>
                      <a:pt x="10" y="8"/>
                      <a:pt x="11" y="0"/>
                      <a:pt x="9" y="1"/>
                    </a:cubicBezTo>
                    <a:cubicBezTo>
                      <a:pt x="8" y="2"/>
                      <a:pt x="6" y="3"/>
                      <a:pt x="5" y="4"/>
                    </a:cubicBezTo>
                    <a:cubicBezTo>
                      <a:pt x="4" y="6"/>
                      <a:pt x="2" y="7"/>
                      <a:pt x="0" y="9"/>
                    </a:cubicBezTo>
                    <a:cubicBezTo>
                      <a:pt x="5" y="12"/>
                      <a:pt x="8" y="15"/>
                      <a:pt x="12" y="18"/>
                    </a:cubicBezTo>
                    <a:cubicBezTo>
                      <a:pt x="14" y="20"/>
                      <a:pt x="16" y="21"/>
                      <a:pt x="19" y="21"/>
                    </a:cubicBezTo>
                    <a:cubicBezTo>
                      <a:pt x="22" y="21"/>
                      <a:pt x="20" y="19"/>
                      <a:pt x="21" y="17"/>
                    </a:cubicBezTo>
                    <a:cubicBezTo>
                      <a:pt x="22" y="15"/>
                      <a:pt x="21" y="19"/>
                      <a:pt x="21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62" name="Freeform 764">
                <a:extLst>
                  <a:ext uri="{FF2B5EF4-FFF2-40B4-BE49-F238E27FC236}">
                    <a16:creationId xmlns:a16="http://schemas.microsoft.com/office/drawing/2014/main" id="{D5089D2A-4EFC-B14C-A0D0-B38FC75A77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5421" y="8443778"/>
                <a:ext cx="324841" cy="273959"/>
              </a:xfrm>
              <a:custGeom>
                <a:avLst/>
                <a:gdLst>
                  <a:gd name="T0" fmla="*/ 10 w 35"/>
                  <a:gd name="T1" fmla="*/ 16 h 29"/>
                  <a:gd name="T2" fmla="*/ 20 w 35"/>
                  <a:gd name="T3" fmla="*/ 17 h 29"/>
                  <a:gd name="T4" fmla="*/ 21 w 35"/>
                  <a:gd name="T5" fmla="*/ 23 h 29"/>
                  <a:gd name="T6" fmla="*/ 25 w 35"/>
                  <a:gd name="T7" fmla="*/ 21 h 29"/>
                  <a:gd name="T8" fmla="*/ 29 w 35"/>
                  <a:gd name="T9" fmla="*/ 27 h 29"/>
                  <a:gd name="T10" fmla="*/ 31 w 35"/>
                  <a:gd name="T11" fmla="*/ 26 h 29"/>
                  <a:gd name="T12" fmla="*/ 33 w 35"/>
                  <a:gd name="T13" fmla="*/ 25 h 29"/>
                  <a:gd name="T14" fmla="*/ 33 w 35"/>
                  <a:gd name="T15" fmla="*/ 23 h 29"/>
                  <a:gd name="T16" fmla="*/ 35 w 35"/>
                  <a:gd name="T17" fmla="*/ 22 h 29"/>
                  <a:gd name="T18" fmla="*/ 34 w 35"/>
                  <a:gd name="T19" fmla="*/ 19 h 29"/>
                  <a:gd name="T20" fmla="*/ 33 w 35"/>
                  <a:gd name="T21" fmla="*/ 16 h 29"/>
                  <a:gd name="T22" fmla="*/ 33 w 35"/>
                  <a:gd name="T23" fmla="*/ 12 h 29"/>
                  <a:gd name="T24" fmla="*/ 32 w 35"/>
                  <a:gd name="T25" fmla="*/ 8 h 29"/>
                  <a:gd name="T26" fmla="*/ 26 w 35"/>
                  <a:gd name="T27" fmla="*/ 2 h 29"/>
                  <a:gd name="T28" fmla="*/ 24 w 35"/>
                  <a:gd name="T29" fmla="*/ 3 h 29"/>
                  <a:gd name="T30" fmla="*/ 22 w 35"/>
                  <a:gd name="T31" fmla="*/ 3 h 29"/>
                  <a:gd name="T32" fmla="*/ 19 w 35"/>
                  <a:gd name="T33" fmla="*/ 3 h 29"/>
                  <a:gd name="T34" fmla="*/ 18 w 35"/>
                  <a:gd name="T35" fmla="*/ 3 h 29"/>
                  <a:gd name="T36" fmla="*/ 15 w 35"/>
                  <a:gd name="T37" fmla="*/ 2 h 29"/>
                  <a:gd name="T38" fmla="*/ 10 w 35"/>
                  <a:gd name="T39" fmla="*/ 1 h 29"/>
                  <a:gd name="T40" fmla="*/ 5 w 35"/>
                  <a:gd name="T41" fmla="*/ 1 h 29"/>
                  <a:gd name="T42" fmla="*/ 5 w 35"/>
                  <a:gd name="T43" fmla="*/ 4 h 29"/>
                  <a:gd name="T44" fmla="*/ 3 w 35"/>
                  <a:gd name="T45" fmla="*/ 6 h 29"/>
                  <a:gd name="T46" fmla="*/ 0 w 35"/>
                  <a:gd name="T47" fmla="*/ 8 h 29"/>
                  <a:gd name="T48" fmla="*/ 3 w 35"/>
                  <a:gd name="T49" fmla="*/ 13 h 29"/>
                  <a:gd name="T50" fmla="*/ 8 w 35"/>
                  <a:gd name="T51" fmla="*/ 19 h 29"/>
                  <a:gd name="T52" fmla="*/ 10 w 35"/>
                  <a:gd name="T53" fmla="*/ 16 h 29"/>
                  <a:gd name="T54" fmla="*/ 10 w 35"/>
                  <a:gd name="T55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29">
                    <a:moveTo>
                      <a:pt x="10" y="16"/>
                    </a:moveTo>
                    <a:cubicBezTo>
                      <a:pt x="14" y="14"/>
                      <a:pt x="18" y="12"/>
                      <a:pt x="20" y="17"/>
                    </a:cubicBezTo>
                    <a:cubicBezTo>
                      <a:pt x="22" y="19"/>
                      <a:pt x="21" y="20"/>
                      <a:pt x="21" y="23"/>
                    </a:cubicBezTo>
                    <a:cubicBezTo>
                      <a:pt x="22" y="24"/>
                      <a:pt x="24" y="21"/>
                      <a:pt x="25" y="21"/>
                    </a:cubicBezTo>
                    <a:cubicBezTo>
                      <a:pt x="27" y="20"/>
                      <a:pt x="27" y="29"/>
                      <a:pt x="29" y="27"/>
                    </a:cubicBezTo>
                    <a:cubicBezTo>
                      <a:pt x="30" y="27"/>
                      <a:pt x="30" y="26"/>
                      <a:pt x="31" y="26"/>
                    </a:cubicBezTo>
                    <a:cubicBezTo>
                      <a:pt x="31" y="25"/>
                      <a:pt x="33" y="26"/>
                      <a:pt x="33" y="25"/>
                    </a:cubicBezTo>
                    <a:cubicBezTo>
                      <a:pt x="34" y="24"/>
                      <a:pt x="33" y="23"/>
                      <a:pt x="33" y="23"/>
                    </a:cubicBezTo>
                    <a:cubicBezTo>
                      <a:pt x="33" y="21"/>
                      <a:pt x="35" y="22"/>
                      <a:pt x="35" y="22"/>
                    </a:cubicBezTo>
                    <a:cubicBezTo>
                      <a:pt x="35" y="21"/>
                      <a:pt x="32" y="20"/>
                      <a:pt x="34" y="19"/>
                    </a:cubicBezTo>
                    <a:cubicBezTo>
                      <a:pt x="35" y="18"/>
                      <a:pt x="35" y="17"/>
                      <a:pt x="33" y="16"/>
                    </a:cubicBezTo>
                    <a:cubicBezTo>
                      <a:pt x="32" y="15"/>
                      <a:pt x="34" y="13"/>
                      <a:pt x="33" y="12"/>
                    </a:cubicBezTo>
                    <a:cubicBezTo>
                      <a:pt x="32" y="11"/>
                      <a:pt x="33" y="10"/>
                      <a:pt x="32" y="8"/>
                    </a:cubicBezTo>
                    <a:cubicBezTo>
                      <a:pt x="31" y="7"/>
                      <a:pt x="29" y="0"/>
                      <a:pt x="26" y="2"/>
                    </a:cubicBezTo>
                    <a:cubicBezTo>
                      <a:pt x="26" y="2"/>
                      <a:pt x="25" y="3"/>
                      <a:pt x="24" y="3"/>
                    </a:cubicBezTo>
                    <a:cubicBezTo>
                      <a:pt x="23" y="3"/>
                      <a:pt x="23" y="3"/>
                      <a:pt x="22" y="3"/>
                    </a:cubicBezTo>
                    <a:cubicBezTo>
                      <a:pt x="21" y="4"/>
                      <a:pt x="20" y="3"/>
                      <a:pt x="19" y="3"/>
                    </a:cubicBezTo>
                    <a:cubicBezTo>
                      <a:pt x="18" y="3"/>
                      <a:pt x="18" y="4"/>
                      <a:pt x="18" y="3"/>
                    </a:cubicBezTo>
                    <a:cubicBezTo>
                      <a:pt x="16" y="2"/>
                      <a:pt x="17" y="2"/>
                      <a:pt x="15" y="2"/>
                    </a:cubicBezTo>
                    <a:cubicBezTo>
                      <a:pt x="12" y="3"/>
                      <a:pt x="12" y="1"/>
                      <a:pt x="10" y="1"/>
                    </a:cubicBezTo>
                    <a:cubicBezTo>
                      <a:pt x="8" y="0"/>
                      <a:pt x="6" y="0"/>
                      <a:pt x="5" y="1"/>
                    </a:cubicBezTo>
                    <a:cubicBezTo>
                      <a:pt x="5" y="2"/>
                      <a:pt x="3" y="3"/>
                      <a:pt x="5" y="4"/>
                    </a:cubicBezTo>
                    <a:cubicBezTo>
                      <a:pt x="6" y="5"/>
                      <a:pt x="5" y="6"/>
                      <a:pt x="3" y="6"/>
                    </a:cubicBezTo>
                    <a:cubicBezTo>
                      <a:pt x="1" y="6"/>
                      <a:pt x="0" y="6"/>
                      <a:pt x="0" y="8"/>
                    </a:cubicBezTo>
                    <a:cubicBezTo>
                      <a:pt x="1" y="10"/>
                      <a:pt x="2" y="11"/>
                      <a:pt x="3" y="13"/>
                    </a:cubicBezTo>
                    <a:cubicBezTo>
                      <a:pt x="5" y="15"/>
                      <a:pt x="6" y="16"/>
                      <a:pt x="8" y="19"/>
                    </a:cubicBezTo>
                    <a:cubicBezTo>
                      <a:pt x="9" y="18"/>
                      <a:pt x="9" y="17"/>
                      <a:pt x="10" y="16"/>
                    </a:cubicBezTo>
                    <a:cubicBezTo>
                      <a:pt x="11" y="16"/>
                      <a:pt x="10" y="17"/>
                      <a:pt x="10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63" name="Freeform 765">
                <a:extLst>
                  <a:ext uri="{FF2B5EF4-FFF2-40B4-BE49-F238E27FC236}">
                    <a16:creationId xmlns:a16="http://schemas.microsoft.com/office/drawing/2014/main" id="{1B2A6075-5DB1-5542-AD9B-4CB6AF018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9435" y="8453336"/>
                <a:ext cx="149681" cy="66896"/>
              </a:xfrm>
              <a:custGeom>
                <a:avLst/>
                <a:gdLst>
                  <a:gd name="T0" fmla="*/ 10 w 16"/>
                  <a:gd name="T1" fmla="*/ 5 h 7"/>
                  <a:gd name="T2" fmla="*/ 14 w 16"/>
                  <a:gd name="T3" fmla="*/ 3 h 7"/>
                  <a:gd name="T4" fmla="*/ 14 w 16"/>
                  <a:gd name="T5" fmla="*/ 0 h 7"/>
                  <a:gd name="T6" fmla="*/ 7 w 16"/>
                  <a:gd name="T7" fmla="*/ 0 h 7"/>
                  <a:gd name="T8" fmla="*/ 4 w 16"/>
                  <a:gd name="T9" fmla="*/ 0 h 7"/>
                  <a:gd name="T10" fmla="*/ 0 w 16"/>
                  <a:gd name="T11" fmla="*/ 1 h 7"/>
                  <a:gd name="T12" fmla="*/ 3 w 16"/>
                  <a:gd name="T13" fmla="*/ 3 h 7"/>
                  <a:gd name="T14" fmla="*/ 7 w 16"/>
                  <a:gd name="T15" fmla="*/ 3 h 7"/>
                  <a:gd name="T16" fmla="*/ 9 w 16"/>
                  <a:gd name="T17" fmla="*/ 7 h 7"/>
                  <a:gd name="T18" fmla="*/ 10 w 16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7">
                    <a:moveTo>
                      <a:pt x="10" y="5"/>
                    </a:moveTo>
                    <a:cubicBezTo>
                      <a:pt x="11" y="5"/>
                      <a:pt x="16" y="5"/>
                      <a:pt x="14" y="3"/>
                    </a:cubicBezTo>
                    <a:cubicBezTo>
                      <a:pt x="12" y="2"/>
                      <a:pt x="14" y="1"/>
                      <a:pt x="14" y="0"/>
                    </a:cubicBezTo>
                    <a:cubicBezTo>
                      <a:pt x="12" y="0"/>
                      <a:pt x="9" y="0"/>
                      <a:pt x="7" y="0"/>
                    </a:cubicBezTo>
                    <a:cubicBezTo>
                      <a:pt x="5" y="0"/>
                      <a:pt x="5" y="1"/>
                      <a:pt x="4" y="0"/>
                    </a:cubicBezTo>
                    <a:cubicBezTo>
                      <a:pt x="2" y="0"/>
                      <a:pt x="2" y="0"/>
                      <a:pt x="0" y="1"/>
                    </a:cubicBezTo>
                    <a:cubicBezTo>
                      <a:pt x="1" y="2"/>
                      <a:pt x="1" y="3"/>
                      <a:pt x="3" y="3"/>
                    </a:cubicBezTo>
                    <a:cubicBezTo>
                      <a:pt x="4" y="3"/>
                      <a:pt x="7" y="3"/>
                      <a:pt x="7" y="3"/>
                    </a:cubicBezTo>
                    <a:cubicBezTo>
                      <a:pt x="5" y="5"/>
                      <a:pt x="7" y="6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64" name="Freeform 766">
                <a:extLst>
                  <a:ext uri="{FF2B5EF4-FFF2-40B4-BE49-F238E27FC236}">
                    <a16:creationId xmlns:a16="http://schemas.microsoft.com/office/drawing/2014/main" id="{B17477FE-A748-F646-ACEC-040420A8D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9881" y="8389624"/>
                <a:ext cx="140126" cy="38228"/>
              </a:xfrm>
              <a:custGeom>
                <a:avLst/>
                <a:gdLst>
                  <a:gd name="T0" fmla="*/ 4 w 15"/>
                  <a:gd name="T1" fmla="*/ 4 h 4"/>
                  <a:gd name="T2" fmla="*/ 9 w 15"/>
                  <a:gd name="T3" fmla="*/ 3 h 4"/>
                  <a:gd name="T4" fmla="*/ 15 w 15"/>
                  <a:gd name="T5" fmla="*/ 2 h 4"/>
                  <a:gd name="T6" fmla="*/ 8 w 15"/>
                  <a:gd name="T7" fmla="*/ 1 h 4"/>
                  <a:gd name="T8" fmla="*/ 0 w 15"/>
                  <a:gd name="T9" fmla="*/ 4 h 4"/>
                  <a:gd name="T10" fmla="*/ 4 w 15"/>
                  <a:gd name="T11" fmla="*/ 4 h 4"/>
                  <a:gd name="T12" fmla="*/ 4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4" y="4"/>
                    </a:moveTo>
                    <a:cubicBezTo>
                      <a:pt x="6" y="3"/>
                      <a:pt x="7" y="2"/>
                      <a:pt x="9" y="3"/>
                    </a:cubicBezTo>
                    <a:cubicBezTo>
                      <a:pt x="10" y="3"/>
                      <a:pt x="14" y="4"/>
                      <a:pt x="15" y="2"/>
                    </a:cubicBezTo>
                    <a:cubicBezTo>
                      <a:pt x="15" y="3"/>
                      <a:pt x="9" y="0"/>
                      <a:pt x="8" y="1"/>
                    </a:cubicBezTo>
                    <a:cubicBezTo>
                      <a:pt x="5" y="2"/>
                      <a:pt x="1" y="0"/>
                      <a:pt x="0" y="4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5" y="4"/>
                      <a:pt x="4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65" name="Freeform 767">
                <a:extLst>
                  <a:ext uri="{FF2B5EF4-FFF2-40B4-BE49-F238E27FC236}">
                    <a16:creationId xmlns:a16="http://schemas.microsoft.com/office/drawing/2014/main" id="{E5E92069-DEE6-D040-B3D1-4333743EF3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773" y="7733400"/>
                <a:ext cx="560506" cy="637110"/>
              </a:xfrm>
              <a:custGeom>
                <a:avLst/>
                <a:gdLst>
                  <a:gd name="T0" fmla="*/ 5 w 60"/>
                  <a:gd name="T1" fmla="*/ 57 h 68"/>
                  <a:gd name="T2" fmla="*/ 15 w 60"/>
                  <a:gd name="T3" fmla="*/ 57 h 68"/>
                  <a:gd name="T4" fmla="*/ 18 w 60"/>
                  <a:gd name="T5" fmla="*/ 59 h 68"/>
                  <a:gd name="T6" fmla="*/ 21 w 60"/>
                  <a:gd name="T7" fmla="*/ 63 h 68"/>
                  <a:gd name="T8" fmla="*/ 27 w 60"/>
                  <a:gd name="T9" fmla="*/ 64 h 68"/>
                  <a:gd name="T10" fmla="*/ 32 w 60"/>
                  <a:gd name="T11" fmla="*/ 64 h 68"/>
                  <a:gd name="T12" fmla="*/ 35 w 60"/>
                  <a:gd name="T13" fmla="*/ 62 h 68"/>
                  <a:gd name="T14" fmla="*/ 39 w 60"/>
                  <a:gd name="T15" fmla="*/ 62 h 68"/>
                  <a:gd name="T16" fmla="*/ 44 w 60"/>
                  <a:gd name="T17" fmla="*/ 61 h 68"/>
                  <a:gd name="T18" fmla="*/ 53 w 60"/>
                  <a:gd name="T19" fmla="*/ 61 h 68"/>
                  <a:gd name="T20" fmla="*/ 58 w 60"/>
                  <a:gd name="T21" fmla="*/ 61 h 68"/>
                  <a:gd name="T22" fmla="*/ 58 w 60"/>
                  <a:gd name="T23" fmla="*/ 54 h 68"/>
                  <a:gd name="T24" fmla="*/ 56 w 60"/>
                  <a:gd name="T25" fmla="*/ 38 h 68"/>
                  <a:gd name="T26" fmla="*/ 52 w 60"/>
                  <a:gd name="T27" fmla="*/ 12 h 68"/>
                  <a:gd name="T28" fmla="*/ 60 w 60"/>
                  <a:gd name="T29" fmla="*/ 12 h 68"/>
                  <a:gd name="T30" fmla="*/ 43 w 60"/>
                  <a:gd name="T31" fmla="*/ 0 h 68"/>
                  <a:gd name="T32" fmla="*/ 42 w 60"/>
                  <a:gd name="T33" fmla="*/ 7 h 68"/>
                  <a:gd name="T34" fmla="*/ 37 w 60"/>
                  <a:gd name="T35" fmla="*/ 7 h 68"/>
                  <a:gd name="T36" fmla="*/ 29 w 60"/>
                  <a:gd name="T37" fmla="*/ 7 h 68"/>
                  <a:gd name="T38" fmla="*/ 26 w 60"/>
                  <a:gd name="T39" fmla="*/ 7 h 68"/>
                  <a:gd name="T40" fmla="*/ 26 w 60"/>
                  <a:gd name="T41" fmla="*/ 12 h 68"/>
                  <a:gd name="T42" fmla="*/ 26 w 60"/>
                  <a:gd name="T43" fmla="*/ 19 h 68"/>
                  <a:gd name="T44" fmla="*/ 20 w 60"/>
                  <a:gd name="T45" fmla="*/ 25 h 68"/>
                  <a:gd name="T46" fmla="*/ 20 w 60"/>
                  <a:gd name="T47" fmla="*/ 32 h 68"/>
                  <a:gd name="T48" fmla="*/ 16 w 60"/>
                  <a:gd name="T49" fmla="*/ 32 h 68"/>
                  <a:gd name="T50" fmla="*/ 3 w 60"/>
                  <a:gd name="T51" fmla="*/ 32 h 68"/>
                  <a:gd name="T52" fmla="*/ 1 w 60"/>
                  <a:gd name="T53" fmla="*/ 33 h 68"/>
                  <a:gd name="T54" fmla="*/ 4 w 60"/>
                  <a:gd name="T55" fmla="*/ 36 h 68"/>
                  <a:gd name="T56" fmla="*/ 3 w 60"/>
                  <a:gd name="T57" fmla="*/ 41 h 68"/>
                  <a:gd name="T58" fmla="*/ 6 w 60"/>
                  <a:gd name="T59" fmla="*/ 48 h 68"/>
                  <a:gd name="T60" fmla="*/ 3 w 60"/>
                  <a:gd name="T61" fmla="*/ 58 h 68"/>
                  <a:gd name="T62" fmla="*/ 5 w 60"/>
                  <a:gd name="T63" fmla="*/ 5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68">
                    <a:moveTo>
                      <a:pt x="5" y="57"/>
                    </a:moveTo>
                    <a:cubicBezTo>
                      <a:pt x="7" y="57"/>
                      <a:pt x="13" y="55"/>
                      <a:pt x="15" y="57"/>
                    </a:cubicBezTo>
                    <a:cubicBezTo>
                      <a:pt x="16" y="58"/>
                      <a:pt x="17" y="58"/>
                      <a:pt x="18" y="59"/>
                    </a:cubicBezTo>
                    <a:cubicBezTo>
                      <a:pt x="19" y="61"/>
                      <a:pt x="20" y="62"/>
                      <a:pt x="21" y="63"/>
                    </a:cubicBezTo>
                    <a:cubicBezTo>
                      <a:pt x="22" y="64"/>
                      <a:pt x="26" y="68"/>
                      <a:pt x="27" y="64"/>
                    </a:cubicBezTo>
                    <a:cubicBezTo>
                      <a:pt x="28" y="58"/>
                      <a:pt x="30" y="65"/>
                      <a:pt x="32" y="64"/>
                    </a:cubicBezTo>
                    <a:cubicBezTo>
                      <a:pt x="33" y="62"/>
                      <a:pt x="33" y="62"/>
                      <a:pt x="35" y="62"/>
                    </a:cubicBezTo>
                    <a:cubicBezTo>
                      <a:pt x="37" y="62"/>
                      <a:pt x="38" y="62"/>
                      <a:pt x="39" y="62"/>
                    </a:cubicBezTo>
                    <a:cubicBezTo>
                      <a:pt x="41" y="61"/>
                      <a:pt x="43" y="61"/>
                      <a:pt x="44" y="61"/>
                    </a:cubicBezTo>
                    <a:cubicBezTo>
                      <a:pt x="47" y="61"/>
                      <a:pt x="50" y="61"/>
                      <a:pt x="53" y="61"/>
                    </a:cubicBezTo>
                    <a:cubicBezTo>
                      <a:pt x="54" y="61"/>
                      <a:pt x="57" y="62"/>
                      <a:pt x="58" y="61"/>
                    </a:cubicBezTo>
                    <a:cubicBezTo>
                      <a:pt x="59" y="61"/>
                      <a:pt x="58" y="55"/>
                      <a:pt x="58" y="54"/>
                    </a:cubicBezTo>
                    <a:cubicBezTo>
                      <a:pt x="57" y="48"/>
                      <a:pt x="56" y="43"/>
                      <a:pt x="56" y="38"/>
                    </a:cubicBezTo>
                    <a:cubicBezTo>
                      <a:pt x="55" y="29"/>
                      <a:pt x="53" y="21"/>
                      <a:pt x="52" y="12"/>
                    </a:cubicBezTo>
                    <a:cubicBezTo>
                      <a:pt x="55" y="12"/>
                      <a:pt x="58" y="12"/>
                      <a:pt x="60" y="12"/>
                    </a:cubicBezTo>
                    <a:cubicBezTo>
                      <a:pt x="54" y="8"/>
                      <a:pt x="48" y="4"/>
                      <a:pt x="43" y="0"/>
                    </a:cubicBezTo>
                    <a:cubicBezTo>
                      <a:pt x="43" y="1"/>
                      <a:pt x="43" y="7"/>
                      <a:pt x="42" y="7"/>
                    </a:cubicBezTo>
                    <a:cubicBezTo>
                      <a:pt x="41" y="7"/>
                      <a:pt x="39" y="7"/>
                      <a:pt x="37" y="7"/>
                    </a:cubicBezTo>
                    <a:cubicBezTo>
                      <a:pt x="35" y="7"/>
                      <a:pt x="32" y="7"/>
                      <a:pt x="29" y="7"/>
                    </a:cubicBezTo>
                    <a:cubicBezTo>
                      <a:pt x="29" y="7"/>
                      <a:pt x="26" y="7"/>
                      <a:pt x="26" y="7"/>
                    </a:cubicBezTo>
                    <a:cubicBezTo>
                      <a:pt x="25" y="8"/>
                      <a:pt x="26" y="11"/>
                      <a:pt x="26" y="12"/>
                    </a:cubicBezTo>
                    <a:cubicBezTo>
                      <a:pt x="26" y="14"/>
                      <a:pt x="26" y="17"/>
                      <a:pt x="26" y="19"/>
                    </a:cubicBezTo>
                    <a:cubicBezTo>
                      <a:pt x="26" y="22"/>
                      <a:pt x="20" y="21"/>
                      <a:pt x="20" y="25"/>
                    </a:cubicBezTo>
                    <a:cubicBezTo>
                      <a:pt x="20" y="26"/>
                      <a:pt x="21" y="31"/>
                      <a:pt x="20" y="32"/>
                    </a:cubicBezTo>
                    <a:cubicBezTo>
                      <a:pt x="20" y="32"/>
                      <a:pt x="17" y="32"/>
                      <a:pt x="16" y="32"/>
                    </a:cubicBezTo>
                    <a:cubicBezTo>
                      <a:pt x="12" y="32"/>
                      <a:pt x="7" y="32"/>
                      <a:pt x="3" y="32"/>
                    </a:cubicBezTo>
                    <a:cubicBezTo>
                      <a:pt x="2" y="32"/>
                      <a:pt x="0" y="31"/>
                      <a:pt x="1" y="33"/>
                    </a:cubicBezTo>
                    <a:cubicBezTo>
                      <a:pt x="2" y="34"/>
                      <a:pt x="3" y="35"/>
                      <a:pt x="4" y="36"/>
                    </a:cubicBezTo>
                    <a:cubicBezTo>
                      <a:pt x="5" y="38"/>
                      <a:pt x="4" y="40"/>
                      <a:pt x="3" y="41"/>
                    </a:cubicBezTo>
                    <a:cubicBezTo>
                      <a:pt x="3" y="44"/>
                      <a:pt x="6" y="45"/>
                      <a:pt x="6" y="48"/>
                    </a:cubicBezTo>
                    <a:cubicBezTo>
                      <a:pt x="7" y="51"/>
                      <a:pt x="4" y="55"/>
                      <a:pt x="3" y="58"/>
                    </a:cubicBezTo>
                    <a:cubicBezTo>
                      <a:pt x="4" y="58"/>
                      <a:pt x="4" y="57"/>
                      <a:pt x="5" y="5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66" name="Freeform 768">
                <a:extLst>
                  <a:ext uri="{FF2B5EF4-FFF2-40B4-BE49-F238E27FC236}">
                    <a16:creationId xmlns:a16="http://schemas.microsoft.com/office/drawing/2014/main" id="{ED20054A-3B51-7149-9ACF-377B40662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773" y="8259016"/>
                <a:ext cx="270698" cy="213436"/>
              </a:xfrm>
              <a:custGeom>
                <a:avLst/>
                <a:gdLst>
                  <a:gd name="T0" fmla="*/ 8 w 29"/>
                  <a:gd name="T1" fmla="*/ 22 h 23"/>
                  <a:gd name="T2" fmla="*/ 10 w 29"/>
                  <a:gd name="T3" fmla="*/ 21 h 23"/>
                  <a:gd name="T4" fmla="*/ 15 w 29"/>
                  <a:gd name="T5" fmla="*/ 21 h 23"/>
                  <a:gd name="T6" fmla="*/ 23 w 29"/>
                  <a:gd name="T7" fmla="*/ 21 h 23"/>
                  <a:gd name="T8" fmla="*/ 27 w 29"/>
                  <a:gd name="T9" fmla="*/ 22 h 23"/>
                  <a:gd name="T10" fmla="*/ 29 w 29"/>
                  <a:gd name="T11" fmla="*/ 19 h 23"/>
                  <a:gd name="T12" fmla="*/ 25 w 29"/>
                  <a:gd name="T13" fmla="*/ 14 h 23"/>
                  <a:gd name="T14" fmla="*/ 25 w 29"/>
                  <a:gd name="T15" fmla="*/ 10 h 23"/>
                  <a:gd name="T16" fmla="*/ 19 w 29"/>
                  <a:gd name="T17" fmla="*/ 4 h 23"/>
                  <a:gd name="T18" fmla="*/ 9 w 29"/>
                  <a:gd name="T19" fmla="*/ 1 h 23"/>
                  <a:gd name="T20" fmla="*/ 5 w 29"/>
                  <a:gd name="T21" fmla="*/ 1 h 23"/>
                  <a:gd name="T22" fmla="*/ 2 w 29"/>
                  <a:gd name="T23" fmla="*/ 6 h 23"/>
                  <a:gd name="T24" fmla="*/ 1 w 29"/>
                  <a:gd name="T25" fmla="*/ 10 h 23"/>
                  <a:gd name="T26" fmla="*/ 2 w 29"/>
                  <a:gd name="T27" fmla="*/ 12 h 23"/>
                  <a:gd name="T28" fmla="*/ 2 w 29"/>
                  <a:gd name="T29" fmla="*/ 14 h 23"/>
                  <a:gd name="T30" fmla="*/ 4 w 29"/>
                  <a:gd name="T31" fmla="*/ 15 h 23"/>
                  <a:gd name="T32" fmla="*/ 9 w 29"/>
                  <a:gd name="T33" fmla="*/ 15 h 23"/>
                  <a:gd name="T34" fmla="*/ 10 w 29"/>
                  <a:gd name="T35" fmla="*/ 14 h 23"/>
                  <a:gd name="T36" fmla="*/ 17 w 29"/>
                  <a:gd name="T37" fmla="*/ 16 h 23"/>
                  <a:gd name="T38" fmla="*/ 11 w 29"/>
                  <a:gd name="T39" fmla="*/ 17 h 23"/>
                  <a:gd name="T40" fmla="*/ 6 w 29"/>
                  <a:gd name="T41" fmla="*/ 18 h 23"/>
                  <a:gd name="T42" fmla="*/ 3 w 29"/>
                  <a:gd name="T43" fmla="*/ 21 h 23"/>
                  <a:gd name="T44" fmla="*/ 5 w 29"/>
                  <a:gd name="T45" fmla="*/ 21 h 23"/>
                  <a:gd name="T46" fmla="*/ 8 w 29"/>
                  <a:gd name="T47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" h="23">
                    <a:moveTo>
                      <a:pt x="8" y="22"/>
                    </a:moveTo>
                    <a:cubicBezTo>
                      <a:pt x="9" y="22"/>
                      <a:pt x="9" y="21"/>
                      <a:pt x="10" y="21"/>
                    </a:cubicBezTo>
                    <a:cubicBezTo>
                      <a:pt x="12" y="21"/>
                      <a:pt x="13" y="21"/>
                      <a:pt x="15" y="21"/>
                    </a:cubicBezTo>
                    <a:cubicBezTo>
                      <a:pt x="17" y="21"/>
                      <a:pt x="20" y="20"/>
                      <a:pt x="23" y="21"/>
                    </a:cubicBezTo>
                    <a:cubicBezTo>
                      <a:pt x="24" y="22"/>
                      <a:pt x="25" y="23"/>
                      <a:pt x="27" y="22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17"/>
                      <a:pt x="25" y="16"/>
                      <a:pt x="25" y="14"/>
                    </a:cubicBezTo>
                    <a:cubicBezTo>
                      <a:pt x="25" y="14"/>
                      <a:pt x="25" y="10"/>
                      <a:pt x="25" y="10"/>
                    </a:cubicBezTo>
                    <a:cubicBezTo>
                      <a:pt x="24" y="10"/>
                      <a:pt x="20" y="5"/>
                      <a:pt x="19" y="4"/>
                    </a:cubicBezTo>
                    <a:cubicBezTo>
                      <a:pt x="16" y="1"/>
                      <a:pt x="13" y="0"/>
                      <a:pt x="9" y="1"/>
                    </a:cubicBezTo>
                    <a:cubicBezTo>
                      <a:pt x="8" y="1"/>
                      <a:pt x="5" y="0"/>
                      <a:pt x="5" y="1"/>
                    </a:cubicBezTo>
                    <a:cubicBezTo>
                      <a:pt x="4" y="2"/>
                      <a:pt x="2" y="4"/>
                      <a:pt x="2" y="6"/>
                    </a:cubicBezTo>
                    <a:cubicBezTo>
                      <a:pt x="3" y="8"/>
                      <a:pt x="3" y="9"/>
                      <a:pt x="1" y="10"/>
                    </a:cubicBezTo>
                    <a:cubicBezTo>
                      <a:pt x="0" y="10"/>
                      <a:pt x="3" y="12"/>
                      <a:pt x="2" y="12"/>
                    </a:cubicBezTo>
                    <a:cubicBezTo>
                      <a:pt x="4" y="13"/>
                      <a:pt x="2" y="13"/>
                      <a:pt x="2" y="14"/>
                    </a:cubicBezTo>
                    <a:cubicBezTo>
                      <a:pt x="2" y="14"/>
                      <a:pt x="3" y="15"/>
                      <a:pt x="4" y="15"/>
                    </a:cubicBezTo>
                    <a:cubicBezTo>
                      <a:pt x="4" y="16"/>
                      <a:pt x="8" y="15"/>
                      <a:pt x="9" y="15"/>
                    </a:cubicBezTo>
                    <a:cubicBezTo>
                      <a:pt x="10" y="15"/>
                      <a:pt x="10" y="14"/>
                      <a:pt x="10" y="14"/>
                    </a:cubicBezTo>
                    <a:cubicBezTo>
                      <a:pt x="11" y="14"/>
                      <a:pt x="17" y="17"/>
                      <a:pt x="17" y="16"/>
                    </a:cubicBezTo>
                    <a:cubicBezTo>
                      <a:pt x="16" y="18"/>
                      <a:pt x="12" y="17"/>
                      <a:pt x="11" y="17"/>
                    </a:cubicBezTo>
                    <a:cubicBezTo>
                      <a:pt x="9" y="16"/>
                      <a:pt x="8" y="18"/>
                      <a:pt x="6" y="18"/>
                    </a:cubicBezTo>
                    <a:cubicBezTo>
                      <a:pt x="3" y="18"/>
                      <a:pt x="1" y="18"/>
                      <a:pt x="3" y="21"/>
                    </a:cubicBezTo>
                    <a:cubicBezTo>
                      <a:pt x="3" y="22"/>
                      <a:pt x="4" y="21"/>
                      <a:pt x="5" y="21"/>
                    </a:cubicBezTo>
                    <a:cubicBezTo>
                      <a:pt x="6" y="21"/>
                      <a:pt x="7" y="22"/>
                      <a:pt x="8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67" name="Freeform 769">
                <a:extLst>
                  <a:ext uri="{FF2B5EF4-FFF2-40B4-BE49-F238E27FC236}">
                    <a16:creationId xmlns:a16="http://schemas.microsoft.com/office/drawing/2014/main" id="{62E6DA5A-6F33-6049-88ED-8CA002394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36443" y="7838521"/>
                <a:ext cx="783434" cy="729495"/>
              </a:xfrm>
              <a:custGeom>
                <a:avLst/>
                <a:gdLst>
                  <a:gd name="T0" fmla="*/ 27 w 84"/>
                  <a:gd name="T1" fmla="*/ 1 h 78"/>
                  <a:gd name="T2" fmla="*/ 33 w 84"/>
                  <a:gd name="T3" fmla="*/ 45 h 78"/>
                  <a:gd name="T4" fmla="*/ 32 w 84"/>
                  <a:gd name="T5" fmla="*/ 50 h 78"/>
                  <a:gd name="T6" fmla="*/ 19 w 84"/>
                  <a:gd name="T7" fmla="*/ 50 h 78"/>
                  <a:gd name="T8" fmla="*/ 15 w 84"/>
                  <a:gd name="T9" fmla="*/ 50 h 78"/>
                  <a:gd name="T10" fmla="*/ 12 w 84"/>
                  <a:gd name="T11" fmla="*/ 51 h 78"/>
                  <a:gd name="T12" fmla="*/ 8 w 84"/>
                  <a:gd name="T13" fmla="*/ 51 h 78"/>
                  <a:gd name="T14" fmla="*/ 6 w 84"/>
                  <a:gd name="T15" fmla="*/ 52 h 78"/>
                  <a:gd name="T16" fmla="*/ 3 w 84"/>
                  <a:gd name="T17" fmla="*/ 50 h 78"/>
                  <a:gd name="T18" fmla="*/ 0 w 84"/>
                  <a:gd name="T19" fmla="*/ 55 h 78"/>
                  <a:gd name="T20" fmla="*/ 0 w 84"/>
                  <a:gd name="T21" fmla="*/ 59 h 78"/>
                  <a:gd name="T22" fmla="*/ 3 w 84"/>
                  <a:gd name="T23" fmla="*/ 63 h 78"/>
                  <a:gd name="T24" fmla="*/ 4 w 84"/>
                  <a:gd name="T25" fmla="*/ 67 h 78"/>
                  <a:gd name="T26" fmla="*/ 7 w 84"/>
                  <a:gd name="T27" fmla="*/ 68 h 78"/>
                  <a:gd name="T28" fmla="*/ 11 w 84"/>
                  <a:gd name="T29" fmla="*/ 68 h 78"/>
                  <a:gd name="T30" fmla="*/ 15 w 84"/>
                  <a:gd name="T31" fmla="*/ 66 h 78"/>
                  <a:gd name="T32" fmla="*/ 20 w 84"/>
                  <a:gd name="T33" fmla="*/ 75 h 78"/>
                  <a:gd name="T34" fmla="*/ 20 w 84"/>
                  <a:gd name="T35" fmla="*/ 77 h 78"/>
                  <a:gd name="T36" fmla="*/ 23 w 84"/>
                  <a:gd name="T37" fmla="*/ 77 h 78"/>
                  <a:gd name="T38" fmla="*/ 27 w 84"/>
                  <a:gd name="T39" fmla="*/ 77 h 78"/>
                  <a:gd name="T40" fmla="*/ 30 w 84"/>
                  <a:gd name="T41" fmla="*/ 77 h 78"/>
                  <a:gd name="T42" fmla="*/ 35 w 84"/>
                  <a:gd name="T43" fmla="*/ 71 h 78"/>
                  <a:gd name="T44" fmla="*/ 35 w 84"/>
                  <a:gd name="T45" fmla="*/ 69 h 78"/>
                  <a:gd name="T46" fmla="*/ 39 w 84"/>
                  <a:gd name="T47" fmla="*/ 67 h 78"/>
                  <a:gd name="T48" fmla="*/ 40 w 84"/>
                  <a:gd name="T49" fmla="*/ 63 h 78"/>
                  <a:gd name="T50" fmla="*/ 42 w 84"/>
                  <a:gd name="T51" fmla="*/ 62 h 78"/>
                  <a:gd name="T52" fmla="*/ 49 w 84"/>
                  <a:gd name="T53" fmla="*/ 57 h 78"/>
                  <a:gd name="T54" fmla="*/ 51 w 84"/>
                  <a:gd name="T55" fmla="*/ 57 h 78"/>
                  <a:gd name="T56" fmla="*/ 52 w 84"/>
                  <a:gd name="T57" fmla="*/ 56 h 78"/>
                  <a:gd name="T58" fmla="*/ 55 w 84"/>
                  <a:gd name="T59" fmla="*/ 54 h 78"/>
                  <a:gd name="T60" fmla="*/ 65 w 84"/>
                  <a:gd name="T61" fmla="*/ 53 h 78"/>
                  <a:gd name="T62" fmla="*/ 70 w 84"/>
                  <a:gd name="T63" fmla="*/ 52 h 78"/>
                  <a:gd name="T64" fmla="*/ 78 w 84"/>
                  <a:gd name="T65" fmla="*/ 51 h 78"/>
                  <a:gd name="T66" fmla="*/ 82 w 84"/>
                  <a:gd name="T67" fmla="*/ 31 h 78"/>
                  <a:gd name="T68" fmla="*/ 77 w 84"/>
                  <a:gd name="T69" fmla="*/ 32 h 78"/>
                  <a:gd name="T70" fmla="*/ 77 w 84"/>
                  <a:gd name="T71" fmla="*/ 28 h 78"/>
                  <a:gd name="T72" fmla="*/ 70 w 84"/>
                  <a:gd name="T73" fmla="*/ 26 h 78"/>
                  <a:gd name="T74" fmla="*/ 66 w 84"/>
                  <a:gd name="T75" fmla="*/ 22 h 78"/>
                  <a:gd name="T76" fmla="*/ 63 w 84"/>
                  <a:gd name="T77" fmla="*/ 20 h 78"/>
                  <a:gd name="T78" fmla="*/ 56 w 84"/>
                  <a:gd name="T79" fmla="*/ 14 h 78"/>
                  <a:gd name="T80" fmla="*/ 39 w 84"/>
                  <a:gd name="T81" fmla="*/ 3 h 78"/>
                  <a:gd name="T82" fmla="*/ 35 w 84"/>
                  <a:gd name="T83" fmla="*/ 1 h 78"/>
                  <a:gd name="T84" fmla="*/ 27 w 84"/>
                  <a:gd name="T85" fmla="*/ 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" h="78">
                    <a:moveTo>
                      <a:pt x="27" y="1"/>
                    </a:moveTo>
                    <a:cubicBezTo>
                      <a:pt x="29" y="16"/>
                      <a:pt x="31" y="31"/>
                      <a:pt x="33" y="45"/>
                    </a:cubicBezTo>
                    <a:cubicBezTo>
                      <a:pt x="33" y="47"/>
                      <a:pt x="35" y="50"/>
                      <a:pt x="32" y="50"/>
                    </a:cubicBezTo>
                    <a:cubicBezTo>
                      <a:pt x="28" y="50"/>
                      <a:pt x="23" y="50"/>
                      <a:pt x="19" y="50"/>
                    </a:cubicBezTo>
                    <a:cubicBezTo>
                      <a:pt x="17" y="50"/>
                      <a:pt x="16" y="50"/>
                      <a:pt x="15" y="50"/>
                    </a:cubicBezTo>
                    <a:cubicBezTo>
                      <a:pt x="14" y="50"/>
                      <a:pt x="13" y="51"/>
                      <a:pt x="12" y="51"/>
                    </a:cubicBezTo>
                    <a:cubicBezTo>
                      <a:pt x="11" y="52"/>
                      <a:pt x="10" y="51"/>
                      <a:pt x="8" y="51"/>
                    </a:cubicBezTo>
                    <a:cubicBezTo>
                      <a:pt x="7" y="51"/>
                      <a:pt x="7" y="53"/>
                      <a:pt x="6" y="52"/>
                    </a:cubicBezTo>
                    <a:cubicBezTo>
                      <a:pt x="5" y="52"/>
                      <a:pt x="4" y="50"/>
                      <a:pt x="3" y="50"/>
                    </a:cubicBezTo>
                    <a:cubicBezTo>
                      <a:pt x="2" y="50"/>
                      <a:pt x="2" y="56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0" y="61"/>
                      <a:pt x="2" y="61"/>
                      <a:pt x="3" y="63"/>
                    </a:cubicBezTo>
                    <a:cubicBezTo>
                      <a:pt x="4" y="64"/>
                      <a:pt x="3" y="66"/>
                      <a:pt x="4" y="67"/>
                    </a:cubicBezTo>
                    <a:cubicBezTo>
                      <a:pt x="5" y="69"/>
                      <a:pt x="6" y="67"/>
                      <a:pt x="7" y="68"/>
                    </a:cubicBezTo>
                    <a:cubicBezTo>
                      <a:pt x="7" y="69"/>
                      <a:pt x="10" y="68"/>
                      <a:pt x="11" y="68"/>
                    </a:cubicBezTo>
                    <a:cubicBezTo>
                      <a:pt x="12" y="68"/>
                      <a:pt x="14" y="66"/>
                      <a:pt x="15" y="66"/>
                    </a:cubicBezTo>
                    <a:cubicBezTo>
                      <a:pt x="17" y="68"/>
                      <a:pt x="18" y="73"/>
                      <a:pt x="20" y="75"/>
                    </a:cubicBezTo>
                    <a:cubicBezTo>
                      <a:pt x="20" y="75"/>
                      <a:pt x="19" y="77"/>
                      <a:pt x="20" y="77"/>
                    </a:cubicBezTo>
                    <a:cubicBezTo>
                      <a:pt x="21" y="78"/>
                      <a:pt x="22" y="76"/>
                      <a:pt x="23" y="77"/>
                    </a:cubicBezTo>
                    <a:cubicBezTo>
                      <a:pt x="24" y="78"/>
                      <a:pt x="26" y="78"/>
                      <a:pt x="27" y="77"/>
                    </a:cubicBezTo>
                    <a:cubicBezTo>
                      <a:pt x="29" y="75"/>
                      <a:pt x="29" y="77"/>
                      <a:pt x="30" y="77"/>
                    </a:cubicBezTo>
                    <a:cubicBezTo>
                      <a:pt x="33" y="77"/>
                      <a:pt x="35" y="73"/>
                      <a:pt x="35" y="71"/>
                    </a:cubicBezTo>
                    <a:cubicBezTo>
                      <a:pt x="35" y="70"/>
                      <a:pt x="33" y="70"/>
                      <a:pt x="35" y="69"/>
                    </a:cubicBezTo>
                    <a:cubicBezTo>
                      <a:pt x="36" y="68"/>
                      <a:pt x="38" y="69"/>
                      <a:pt x="39" y="67"/>
                    </a:cubicBezTo>
                    <a:cubicBezTo>
                      <a:pt x="39" y="66"/>
                      <a:pt x="40" y="64"/>
                      <a:pt x="40" y="63"/>
                    </a:cubicBezTo>
                    <a:cubicBezTo>
                      <a:pt x="41" y="61"/>
                      <a:pt x="41" y="60"/>
                      <a:pt x="42" y="62"/>
                    </a:cubicBezTo>
                    <a:cubicBezTo>
                      <a:pt x="45" y="64"/>
                      <a:pt x="47" y="56"/>
                      <a:pt x="49" y="57"/>
                    </a:cubicBezTo>
                    <a:cubicBezTo>
                      <a:pt x="50" y="57"/>
                      <a:pt x="50" y="57"/>
                      <a:pt x="51" y="57"/>
                    </a:cubicBezTo>
                    <a:cubicBezTo>
                      <a:pt x="51" y="57"/>
                      <a:pt x="52" y="56"/>
                      <a:pt x="52" y="56"/>
                    </a:cubicBezTo>
                    <a:cubicBezTo>
                      <a:pt x="53" y="55"/>
                      <a:pt x="54" y="55"/>
                      <a:pt x="55" y="54"/>
                    </a:cubicBezTo>
                    <a:cubicBezTo>
                      <a:pt x="58" y="51"/>
                      <a:pt x="61" y="54"/>
                      <a:pt x="65" y="53"/>
                    </a:cubicBezTo>
                    <a:cubicBezTo>
                      <a:pt x="67" y="53"/>
                      <a:pt x="68" y="52"/>
                      <a:pt x="70" y="52"/>
                    </a:cubicBezTo>
                    <a:cubicBezTo>
                      <a:pt x="73" y="52"/>
                      <a:pt x="76" y="52"/>
                      <a:pt x="78" y="51"/>
                    </a:cubicBezTo>
                    <a:cubicBezTo>
                      <a:pt x="84" y="49"/>
                      <a:pt x="82" y="36"/>
                      <a:pt x="82" y="31"/>
                    </a:cubicBezTo>
                    <a:cubicBezTo>
                      <a:pt x="81" y="32"/>
                      <a:pt x="78" y="34"/>
                      <a:pt x="77" y="32"/>
                    </a:cubicBezTo>
                    <a:cubicBezTo>
                      <a:pt x="76" y="31"/>
                      <a:pt x="78" y="29"/>
                      <a:pt x="77" y="28"/>
                    </a:cubicBezTo>
                    <a:cubicBezTo>
                      <a:pt x="76" y="26"/>
                      <a:pt x="72" y="27"/>
                      <a:pt x="70" y="26"/>
                    </a:cubicBezTo>
                    <a:cubicBezTo>
                      <a:pt x="68" y="26"/>
                      <a:pt x="67" y="23"/>
                      <a:pt x="66" y="22"/>
                    </a:cubicBezTo>
                    <a:cubicBezTo>
                      <a:pt x="66" y="21"/>
                      <a:pt x="65" y="20"/>
                      <a:pt x="63" y="20"/>
                    </a:cubicBezTo>
                    <a:cubicBezTo>
                      <a:pt x="61" y="18"/>
                      <a:pt x="58" y="16"/>
                      <a:pt x="56" y="14"/>
                    </a:cubicBezTo>
                    <a:cubicBezTo>
                      <a:pt x="50" y="11"/>
                      <a:pt x="44" y="7"/>
                      <a:pt x="39" y="3"/>
                    </a:cubicBezTo>
                    <a:cubicBezTo>
                      <a:pt x="38" y="3"/>
                      <a:pt x="36" y="1"/>
                      <a:pt x="35" y="1"/>
                    </a:cubicBezTo>
                    <a:cubicBezTo>
                      <a:pt x="33" y="0"/>
                      <a:pt x="30" y="1"/>
                      <a:pt x="2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68" name="Freeform 770">
                <a:extLst>
                  <a:ext uri="{FF2B5EF4-FFF2-40B4-BE49-F238E27FC236}">
                    <a16:creationId xmlns:a16="http://schemas.microsoft.com/office/drawing/2014/main" id="{DAED52FE-A550-F54F-A7E3-A9CAC93FA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14780" y="7500853"/>
                <a:ext cx="515921" cy="503319"/>
              </a:xfrm>
              <a:custGeom>
                <a:avLst/>
                <a:gdLst>
                  <a:gd name="T0" fmla="*/ 45 w 55"/>
                  <a:gd name="T1" fmla="*/ 54 h 54"/>
                  <a:gd name="T2" fmla="*/ 48 w 55"/>
                  <a:gd name="T3" fmla="*/ 51 h 54"/>
                  <a:gd name="T4" fmla="*/ 51 w 55"/>
                  <a:gd name="T5" fmla="*/ 48 h 54"/>
                  <a:gd name="T6" fmla="*/ 54 w 55"/>
                  <a:gd name="T7" fmla="*/ 44 h 54"/>
                  <a:gd name="T8" fmla="*/ 55 w 55"/>
                  <a:gd name="T9" fmla="*/ 42 h 54"/>
                  <a:gd name="T10" fmla="*/ 50 w 55"/>
                  <a:gd name="T11" fmla="*/ 36 h 54"/>
                  <a:gd name="T12" fmla="*/ 45 w 55"/>
                  <a:gd name="T13" fmla="*/ 25 h 54"/>
                  <a:gd name="T14" fmla="*/ 40 w 55"/>
                  <a:gd name="T15" fmla="*/ 16 h 54"/>
                  <a:gd name="T16" fmla="*/ 38 w 55"/>
                  <a:gd name="T17" fmla="*/ 8 h 54"/>
                  <a:gd name="T18" fmla="*/ 47 w 55"/>
                  <a:gd name="T19" fmla="*/ 22 h 54"/>
                  <a:gd name="T20" fmla="*/ 49 w 55"/>
                  <a:gd name="T21" fmla="*/ 19 h 54"/>
                  <a:gd name="T22" fmla="*/ 48 w 55"/>
                  <a:gd name="T23" fmla="*/ 14 h 54"/>
                  <a:gd name="T24" fmla="*/ 47 w 55"/>
                  <a:gd name="T25" fmla="*/ 2 h 54"/>
                  <a:gd name="T26" fmla="*/ 38 w 55"/>
                  <a:gd name="T27" fmla="*/ 2 h 54"/>
                  <a:gd name="T28" fmla="*/ 25 w 55"/>
                  <a:gd name="T29" fmla="*/ 3 h 54"/>
                  <a:gd name="T30" fmla="*/ 16 w 55"/>
                  <a:gd name="T31" fmla="*/ 3 h 54"/>
                  <a:gd name="T32" fmla="*/ 4 w 55"/>
                  <a:gd name="T33" fmla="*/ 1 h 54"/>
                  <a:gd name="T34" fmla="*/ 3 w 55"/>
                  <a:gd name="T35" fmla="*/ 0 h 54"/>
                  <a:gd name="T36" fmla="*/ 1 w 55"/>
                  <a:gd name="T37" fmla="*/ 3 h 54"/>
                  <a:gd name="T38" fmla="*/ 2 w 55"/>
                  <a:gd name="T39" fmla="*/ 7 h 54"/>
                  <a:gd name="T40" fmla="*/ 1 w 55"/>
                  <a:gd name="T41" fmla="*/ 11 h 54"/>
                  <a:gd name="T42" fmla="*/ 2 w 55"/>
                  <a:gd name="T43" fmla="*/ 13 h 54"/>
                  <a:gd name="T44" fmla="*/ 2 w 55"/>
                  <a:gd name="T45" fmla="*/ 25 h 54"/>
                  <a:gd name="T46" fmla="*/ 2 w 55"/>
                  <a:gd name="T47" fmla="*/ 52 h 54"/>
                  <a:gd name="T48" fmla="*/ 34 w 55"/>
                  <a:gd name="T49" fmla="*/ 52 h 54"/>
                  <a:gd name="T50" fmla="*/ 40 w 55"/>
                  <a:gd name="T51" fmla="*/ 52 h 54"/>
                  <a:gd name="T52" fmla="*/ 45 w 55"/>
                  <a:gd name="T5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4">
                    <a:moveTo>
                      <a:pt x="45" y="54"/>
                    </a:moveTo>
                    <a:cubicBezTo>
                      <a:pt x="46" y="54"/>
                      <a:pt x="46" y="51"/>
                      <a:pt x="48" y="51"/>
                    </a:cubicBezTo>
                    <a:cubicBezTo>
                      <a:pt x="51" y="51"/>
                      <a:pt x="49" y="49"/>
                      <a:pt x="51" y="48"/>
                    </a:cubicBezTo>
                    <a:cubicBezTo>
                      <a:pt x="54" y="47"/>
                      <a:pt x="54" y="47"/>
                      <a:pt x="54" y="44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4" y="42"/>
                      <a:pt x="51" y="37"/>
                      <a:pt x="50" y="36"/>
                    </a:cubicBezTo>
                    <a:cubicBezTo>
                      <a:pt x="49" y="32"/>
                      <a:pt x="47" y="28"/>
                      <a:pt x="45" y="25"/>
                    </a:cubicBezTo>
                    <a:cubicBezTo>
                      <a:pt x="43" y="22"/>
                      <a:pt x="42" y="18"/>
                      <a:pt x="40" y="16"/>
                    </a:cubicBezTo>
                    <a:cubicBezTo>
                      <a:pt x="39" y="15"/>
                      <a:pt x="37" y="9"/>
                      <a:pt x="38" y="8"/>
                    </a:cubicBezTo>
                    <a:cubicBezTo>
                      <a:pt x="38" y="8"/>
                      <a:pt x="46" y="22"/>
                      <a:pt x="47" y="22"/>
                    </a:cubicBezTo>
                    <a:cubicBezTo>
                      <a:pt x="48" y="22"/>
                      <a:pt x="49" y="19"/>
                      <a:pt x="49" y="19"/>
                    </a:cubicBezTo>
                    <a:cubicBezTo>
                      <a:pt x="49" y="17"/>
                      <a:pt x="49" y="15"/>
                      <a:pt x="48" y="14"/>
                    </a:cubicBezTo>
                    <a:cubicBezTo>
                      <a:pt x="48" y="10"/>
                      <a:pt x="47" y="6"/>
                      <a:pt x="47" y="2"/>
                    </a:cubicBezTo>
                    <a:cubicBezTo>
                      <a:pt x="45" y="4"/>
                      <a:pt x="40" y="4"/>
                      <a:pt x="38" y="2"/>
                    </a:cubicBezTo>
                    <a:cubicBezTo>
                      <a:pt x="34" y="0"/>
                      <a:pt x="29" y="1"/>
                      <a:pt x="25" y="3"/>
                    </a:cubicBezTo>
                    <a:cubicBezTo>
                      <a:pt x="22" y="5"/>
                      <a:pt x="19" y="4"/>
                      <a:pt x="16" y="3"/>
                    </a:cubicBezTo>
                    <a:cubicBezTo>
                      <a:pt x="12" y="2"/>
                      <a:pt x="8" y="2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2" y="1"/>
                      <a:pt x="2" y="2"/>
                      <a:pt x="1" y="3"/>
                    </a:cubicBezTo>
                    <a:cubicBezTo>
                      <a:pt x="0" y="4"/>
                      <a:pt x="3" y="5"/>
                      <a:pt x="2" y="7"/>
                    </a:cubicBezTo>
                    <a:cubicBezTo>
                      <a:pt x="1" y="8"/>
                      <a:pt x="1" y="9"/>
                      <a:pt x="1" y="11"/>
                    </a:cubicBezTo>
                    <a:cubicBezTo>
                      <a:pt x="2" y="11"/>
                      <a:pt x="2" y="12"/>
                      <a:pt x="2" y="13"/>
                    </a:cubicBezTo>
                    <a:cubicBezTo>
                      <a:pt x="2" y="17"/>
                      <a:pt x="2" y="21"/>
                      <a:pt x="2" y="25"/>
                    </a:cubicBezTo>
                    <a:cubicBezTo>
                      <a:pt x="2" y="28"/>
                      <a:pt x="2" y="52"/>
                      <a:pt x="2" y="52"/>
                    </a:cubicBezTo>
                    <a:cubicBezTo>
                      <a:pt x="13" y="52"/>
                      <a:pt x="23" y="52"/>
                      <a:pt x="34" y="52"/>
                    </a:cubicBezTo>
                    <a:cubicBezTo>
                      <a:pt x="36" y="52"/>
                      <a:pt x="38" y="52"/>
                      <a:pt x="40" y="52"/>
                    </a:cubicBezTo>
                    <a:cubicBezTo>
                      <a:pt x="42" y="52"/>
                      <a:pt x="43" y="54"/>
                      <a:pt x="45" y="5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69" name="Freeform 771">
                <a:extLst>
                  <a:ext uri="{FF2B5EF4-FFF2-40B4-BE49-F238E27FC236}">
                    <a16:creationId xmlns:a16="http://schemas.microsoft.com/office/drawing/2014/main" id="{FEEAB1E3-65E1-7E4A-9C78-0B40A3467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50449" y="7210969"/>
                <a:ext cx="187901" cy="363155"/>
              </a:xfrm>
              <a:custGeom>
                <a:avLst/>
                <a:gdLst>
                  <a:gd name="T0" fmla="*/ 14 w 20"/>
                  <a:gd name="T1" fmla="*/ 34 h 39"/>
                  <a:gd name="T2" fmla="*/ 17 w 20"/>
                  <a:gd name="T3" fmla="*/ 30 h 39"/>
                  <a:gd name="T4" fmla="*/ 20 w 20"/>
                  <a:gd name="T5" fmla="*/ 27 h 39"/>
                  <a:gd name="T6" fmla="*/ 20 w 20"/>
                  <a:gd name="T7" fmla="*/ 24 h 39"/>
                  <a:gd name="T8" fmla="*/ 19 w 20"/>
                  <a:gd name="T9" fmla="*/ 23 h 39"/>
                  <a:gd name="T10" fmla="*/ 17 w 20"/>
                  <a:gd name="T11" fmla="*/ 20 h 39"/>
                  <a:gd name="T12" fmla="*/ 14 w 20"/>
                  <a:gd name="T13" fmla="*/ 20 h 39"/>
                  <a:gd name="T14" fmla="*/ 16 w 20"/>
                  <a:gd name="T15" fmla="*/ 16 h 39"/>
                  <a:gd name="T16" fmla="*/ 17 w 20"/>
                  <a:gd name="T17" fmla="*/ 10 h 39"/>
                  <a:gd name="T18" fmla="*/ 15 w 20"/>
                  <a:gd name="T19" fmla="*/ 6 h 39"/>
                  <a:gd name="T20" fmla="*/ 18 w 20"/>
                  <a:gd name="T21" fmla="*/ 4 h 39"/>
                  <a:gd name="T22" fmla="*/ 18 w 20"/>
                  <a:gd name="T23" fmla="*/ 1 h 39"/>
                  <a:gd name="T24" fmla="*/ 15 w 20"/>
                  <a:gd name="T25" fmla="*/ 3 h 39"/>
                  <a:gd name="T26" fmla="*/ 14 w 20"/>
                  <a:gd name="T27" fmla="*/ 2 h 39"/>
                  <a:gd name="T28" fmla="*/ 11 w 20"/>
                  <a:gd name="T29" fmla="*/ 0 h 39"/>
                  <a:gd name="T30" fmla="*/ 5 w 20"/>
                  <a:gd name="T31" fmla="*/ 4 h 39"/>
                  <a:gd name="T32" fmla="*/ 2 w 20"/>
                  <a:gd name="T33" fmla="*/ 17 h 39"/>
                  <a:gd name="T34" fmla="*/ 1 w 20"/>
                  <a:gd name="T35" fmla="*/ 21 h 39"/>
                  <a:gd name="T36" fmla="*/ 4 w 20"/>
                  <a:gd name="T37" fmla="*/ 26 h 39"/>
                  <a:gd name="T38" fmla="*/ 8 w 20"/>
                  <a:gd name="T39" fmla="*/ 30 h 39"/>
                  <a:gd name="T40" fmla="*/ 10 w 20"/>
                  <a:gd name="T41" fmla="*/ 39 h 39"/>
                  <a:gd name="T42" fmla="*/ 14 w 20"/>
                  <a:gd name="T43" fmla="*/ 34 h 39"/>
                  <a:gd name="T44" fmla="*/ 14 w 20"/>
                  <a:gd name="T45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" h="39">
                    <a:moveTo>
                      <a:pt x="14" y="34"/>
                    </a:moveTo>
                    <a:cubicBezTo>
                      <a:pt x="12" y="32"/>
                      <a:pt x="16" y="30"/>
                      <a:pt x="17" y="30"/>
                    </a:cubicBezTo>
                    <a:cubicBezTo>
                      <a:pt x="19" y="29"/>
                      <a:pt x="20" y="28"/>
                      <a:pt x="20" y="27"/>
                    </a:cubicBezTo>
                    <a:cubicBezTo>
                      <a:pt x="20" y="26"/>
                      <a:pt x="20" y="25"/>
                      <a:pt x="20" y="24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8" y="22"/>
                      <a:pt x="18" y="21"/>
                      <a:pt x="17" y="20"/>
                    </a:cubicBezTo>
                    <a:cubicBezTo>
                      <a:pt x="16" y="20"/>
                      <a:pt x="15" y="21"/>
                      <a:pt x="14" y="20"/>
                    </a:cubicBezTo>
                    <a:cubicBezTo>
                      <a:pt x="11" y="18"/>
                      <a:pt x="14" y="17"/>
                      <a:pt x="16" y="16"/>
                    </a:cubicBezTo>
                    <a:cubicBezTo>
                      <a:pt x="18" y="15"/>
                      <a:pt x="19" y="12"/>
                      <a:pt x="17" y="10"/>
                    </a:cubicBezTo>
                    <a:cubicBezTo>
                      <a:pt x="17" y="9"/>
                      <a:pt x="14" y="7"/>
                      <a:pt x="15" y="6"/>
                    </a:cubicBezTo>
                    <a:cubicBezTo>
                      <a:pt x="16" y="5"/>
                      <a:pt x="17" y="5"/>
                      <a:pt x="18" y="4"/>
                    </a:cubicBezTo>
                    <a:cubicBezTo>
                      <a:pt x="18" y="4"/>
                      <a:pt x="18" y="1"/>
                      <a:pt x="18" y="1"/>
                    </a:cubicBezTo>
                    <a:cubicBezTo>
                      <a:pt x="17" y="1"/>
                      <a:pt x="16" y="4"/>
                      <a:pt x="15" y="3"/>
                    </a:cubicBezTo>
                    <a:cubicBezTo>
                      <a:pt x="15" y="3"/>
                      <a:pt x="14" y="2"/>
                      <a:pt x="14" y="2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9" y="1"/>
                      <a:pt x="6" y="2"/>
                      <a:pt x="5" y="4"/>
                    </a:cubicBezTo>
                    <a:cubicBezTo>
                      <a:pt x="3" y="8"/>
                      <a:pt x="5" y="14"/>
                      <a:pt x="2" y="17"/>
                    </a:cubicBezTo>
                    <a:cubicBezTo>
                      <a:pt x="0" y="19"/>
                      <a:pt x="0" y="19"/>
                      <a:pt x="1" y="21"/>
                    </a:cubicBezTo>
                    <a:cubicBezTo>
                      <a:pt x="1" y="23"/>
                      <a:pt x="4" y="24"/>
                      <a:pt x="4" y="26"/>
                    </a:cubicBezTo>
                    <a:cubicBezTo>
                      <a:pt x="5" y="28"/>
                      <a:pt x="8" y="29"/>
                      <a:pt x="8" y="30"/>
                    </a:cubicBezTo>
                    <a:cubicBezTo>
                      <a:pt x="9" y="33"/>
                      <a:pt x="10" y="37"/>
                      <a:pt x="10" y="39"/>
                    </a:cubicBezTo>
                    <a:cubicBezTo>
                      <a:pt x="12" y="39"/>
                      <a:pt x="16" y="37"/>
                      <a:pt x="14" y="34"/>
                    </a:cubicBezTo>
                    <a:cubicBezTo>
                      <a:pt x="13" y="33"/>
                      <a:pt x="15" y="35"/>
                      <a:pt x="14" y="3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70" name="Freeform 772">
                <a:extLst>
                  <a:ext uri="{FF2B5EF4-FFF2-40B4-BE49-F238E27FC236}">
                    <a16:creationId xmlns:a16="http://schemas.microsoft.com/office/drawing/2014/main" id="{101C2C99-B573-5B45-B1BB-B5E7334842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255" y="7424398"/>
                <a:ext cx="710191" cy="684898"/>
              </a:xfrm>
              <a:custGeom>
                <a:avLst/>
                <a:gdLst>
                  <a:gd name="T0" fmla="*/ 21 w 76"/>
                  <a:gd name="T1" fmla="*/ 55 h 73"/>
                  <a:gd name="T2" fmla="*/ 25 w 76"/>
                  <a:gd name="T3" fmla="*/ 57 h 73"/>
                  <a:gd name="T4" fmla="*/ 28 w 76"/>
                  <a:gd name="T5" fmla="*/ 55 h 73"/>
                  <a:gd name="T6" fmla="*/ 33 w 76"/>
                  <a:gd name="T7" fmla="*/ 53 h 73"/>
                  <a:gd name="T8" fmla="*/ 44 w 76"/>
                  <a:gd name="T9" fmla="*/ 59 h 73"/>
                  <a:gd name="T10" fmla="*/ 70 w 76"/>
                  <a:gd name="T11" fmla="*/ 73 h 73"/>
                  <a:gd name="T12" fmla="*/ 71 w 76"/>
                  <a:gd name="T13" fmla="*/ 71 h 73"/>
                  <a:gd name="T14" fmla="*/ 75 w 76"/>
                  <a:gd name="T15" fmla="*/ 71 h 73"/>
                  <a:gd name="T16" fmla="*/ 75 w 76"/>
                  <a:gd name="T17" fmla="*/ 66 h 73"/>
                  <a:gd name="T18" fmla="*/ 75 w 76"/>
                  <a:gd name="T19" fmla="*/ 44 h 73"/>
                  <a:gd name="T20" fmla="*/ 75 w 76"/>
                  <a:gd name="T21" fmla="*/ 24 h 73"/>
                  <a:gd name="T22" fmla="*/ 75 w 76"/>
                  <a:gd name="T23" fmla="*/ 20 h 73"/>
                  <a:gd name="T24" fmla="*/ 74 w 76"/>
                  <a:gd name="T25" fmla="*/ 17 h 73"/>
                  <a:gd name="T26" fmla="*/ 76 w 76"/>
                  <a:gd name="T27" fmla="*/ 14 h 73"/>
                  <a:gd name="T28" fmla="*/ 74 w 76"/>
                  <a:gd name="T29" fmla="*/ 11 h 73"/>
                  <a:gd name="T30" fmla="*/ 76 w 76"/>
                  <a:gd name="T31" fmla="*/ 8 h 73"/>
                  <a:gd name="T32" fmla="*/ 67 w 76"/>
                  <a:gd name="T33" fmla="*/ 5 h 73"/>
                  <a:gd name="T34" fmla="*/ 61 w 76"/>
                  <a:gd name="T35" fmla="*/ 2 h 73"/>
                  <a:gd name="T36" fmla="*/ 51 w 76"/>
                  <a:gd name="T37" fmla="*/ 6 h 73"/>
                  <a:gd name="T38" fmla="*/ 51 w 76"/>
                  <a:gd name="T39" fmla="*/ 9 h 73"/>
                  <a:gd name="T40" fmla="*/ 50 w 76"/>
                  <a:gd name="T41" fmla="*/ 14 h 73"/>
                  <a:gd name="T42" fmla="*/ 41 w 76"/>
                  <a:gd name="T43" fmla="*/ 13 h 73"/>
                  <a:gd name="T44" fmla="*/ 36 w 76"/>
                  <a:gd name="T45" fmla="*/ 12 h 73"/>
                  <a:gd name="T46" fmla="*/ 31 w 76"/>
                  <a:gd name="T47" fmla="*/ 10 h 73"/>
                  <a:gd name="T48" fmla="*/ 29 w 76"/>
                  <a:gd name="T49" fmla="*/ 6 h 73"/>
                  <a:gd name="T50" fmla="*/ 23 w 76"/>
                  <a:gd name="T51" fmla="*/ 3 h 73"/>
                  <a:gd name="T52" fmla="*/ 17 w 76"/>
                  <a:gd name="T53" fmla="*/ 2 h 73"/>
                  <a:gd name="T54" fmla="*/ 11 w 76"/>
                  <a:gd name="T55" fmla="*/ 0 h 73"/>
                  <a:gd name="T56" fmla="*/ 11 w 76"/>
                  <a:gd name="T57" fmla="*/ 4 h 73"/>
                  <a:gd name="T58" fmla="*/ 9 w 76"/>
                  <a:gd name="T59" fmla="*/ 6 h 73"/>
                  <a:gd name="T60" fmla="*/ 5 w 76"/>
                  <a:gd name="T61" fmla="*/ 8 h 73"/>
                  <a:gd name="T62" fmla="*/ 5 w 76"/>
                  <a:gd name="T63" fmla="*/ 14 h 73"/>
                  <a:gd name="T64" fmla="*/ 1 w 76"/>
                  <a:gd name="T65" fmla="*/ 17 h 73"/>
                  <a:gd name="T66" fmla="*/ 3 w 76"/>
                  <a:gd name="T67" fmla="*/ 21 h 73"/>
                  <a:gd name="T68" fmla="*/ 3 w 76"/>
                  <a:gd name="T69" fmla="*/ 26 h 73"/>
                  <a:gd name="T70" fmla="*/ 3 w 76"/>
                  <a:gd name="T71" fmla="*/ 31 h 73"/>
                  <a:gd name="T72" fmla="*/ 3 w 76"/>
                  <a:gd name="T73" fmla="*/ 34 h 73"/>
                  <a:gd name="T74" fmla="*/ 3 w 76"/>
                  <a:gd name="T75" fmla="*/ 37 h 73"/>
                  <a:gd name="T76" fmla="*/ 1 w 76"/>
                  <a:gd name="T77" fmla="*/ 40 h 73"/>
                  <a:gd name="T78" fmla="*/ 4 w 76"/>
                  <a:gd name="T79" fmla="*/ 46 h 73"/>
                  <a:gd name="T80" fmla="*/ 7 w 76"/>
                  <a:gd name="T81" fmla="*/ 48 h 73"/>
                  <a:gd name="T82" fmla="*/ 11 w 76"/>
                  <a:gd name="T83" fmla="*/ 49 h 73"/>
                  <a:gd name="T84" fmla="*/ 14 w 76"/>
                  <a:gd name="T85" fmla="*/ 53 h 73"/>
                  <a:gd name="T86" fmla="*/ 21 w 76"/>
                  <a:gd name="T87" fmla="*/ 55 h 73"/>
                  <a:gd name="T88" fmla="*/ 21 w 76"/>
                  <a:gd name="T89" fmla="*/ 5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" h="73">
                    <a:moveTo>
                      <a:pt x="21" y="55"/>
                    </a:moveTo>
                    <a:cubicBezTo>
                      <a:pt x="21" y="56"/>
                      <a:pt x="24" y="58"/>
                      <a:pt x="25" y="57"/>
                    </a:cubicBezTo>
                    <a:cubicBezTo>
                      <a:pt x="26" y="56"/>
                      <a:pt x="27" y="56"/>
                      <a:pt x="28" y="55"/>
                    </a:cubicBezTo>
                    <a:cubicBezTo>
                      <a:pt x="29" y="55"/>
                      <a:pt x="32" y="53"/>
                      <a:pt x="33" y="53"/>
                    </a:cubicBezTo>
                    <a:cubicBezTo>
                      <a:pt x="37" y="55"/>
                      <a:pt x="40" y="57"/>
                      <a:pt x="44" y="59"/>
                    </a:cubicBezTo>
                    <a:cubicBezTo>
                      <a:pt x="53" y="64"/>
                      <a:pt x="61" y="69"/>
                      <a:pt x="70" y="73"/>
                    </a:cubicBezTo>
                    <a:cubicBezTo>
                      <a:pt x="70" y="71"/>
                      <a:pt x="69" y="71"/>
                      <a:pt x="71" y="71"/>
                    </a:cubicBezTo>
                    <a:cubicBezTo>
                      <a:pt x="71" y="71"/>
                      <a:pt x="75" y="71"/>
                      <a:pt x="75" y="71"/>
                    </a:cubicBezTo>
                    <a:cubicBezTo>
                      <a:pt x="75" y="69"/>
                      <a:pt x="75" y="68"/>
                      <a:pt x="75" y="66"/>
                    </a:cubicBezTo>
                    <a:cubicBezTo>
                      <a:pt x="75" y="59"/>
                      <a:pt x="75" y="52"/>
                      <a:pt x="75" y="44"/>
                    </a:cubicBezTo>
                    <a:cubicBezTo>
                      <a:pt x="75" y="37"/>
                      <a:pt x="75" y="30"/>
                      <a:pt x="75" y="24"/>
                    </a:cubicBezTo>
                    <a:cubicBezTo>
                      <a:pt x="75" y="22"/>
                      <a:pt x="75" y="21"/>
                      <a:pt x="75" y="20"/>
                    </a:cubicBezTo>
                    <a:cubicBezTo>
                      <a:pt x="74" y="19"/>
                      <a:pt x="74" y="18"/>
                      <a:pt x="74" y="17"/>
                    </a:cubicBezTo>
                    <a:cubicBezTo>
                      <a:pt x="74" y="16"/>
                      <a:pt x="76" y="15"/>
                      <a:pt x="76" y="14"/>
                    </a:cubicBezTo>
                    <a:cubicBezTo>
                      <a:pt x="76" y="13"/>
                      <a:pt x="74" y="12"/>
                      <a:pt x="74" y="11"/>
                    </a:cubicBezTo>
                    <a:cubicBezTo>
                      <a:pt x="74" y="10"/>
                      <a:pt x="75" y="9"/>
                      <a:pt x="76" y="8"/>
                    </a:cubicBezTo>
                    <a:cubicBezTo>
                      <a:pt x="73" y="6"/>
                      <a:pt x="70" y="7"/>
                      <a:pt x="67" y="5"/>
                    </a:cubicBezTo>
                    <a:cubicBezTo>
                      <a:pt x="65" y="4"/>
                      <a:pt x="64" y="2"/>
                      <a:pt x="61" y="2"/>
                    </a:cubicBezTo>
                    <a:cubicBezTo>
                      <a:pt x="57" y="2"/>
                      <a:pt x="53" y="3"/>
                      <a:pt x="51" y="6"/>
                    </a:cubicBezTo>
                    <a:cubicBezTo>
                      <a:pt x="50" y="7"/>
                      <a:pt x="50" y="8"/>
                      <a:pt x="51" y="9"/>
                    </a:cubicBezTo>
                    <a:cubicBezTo>
                      <a:pt x="52" y="11"/>
                      <a:pt x="51" y="12"/>
                      <a:pt x="50" y="14"/>
                    </a:cubicBezTo>
                    <a:cubicBezTo>
                      <a:pt x="48" y="17"/>
                      <a:pt x="44" y="15"/>
                      <a:pt x="41" y="13"/>
                    </a:cubicBezTo>
                    <a:cubicBezTo>
                      <a:pt x="39" y="13"/>
                      <a:pt x="38" y="12"/>
                      <a:pt x="36" y="12"/>
                    </a:cubicBezTo>
                    <a:cubicBezTo>
                      <a:pt x="34" y="11"/>
                      <a:pt x="32" y="12"/>
                      <a:pt x="31" y="10"/>
                    </a:cubicBezTo>
                    <a:cubicBezTo>
                      <a:pt x="30" y="9"/>
                      <a:pt x="30" y="7"/>
                      <a:pt x="29" y="6"/>
                    </a:cubicBezTo>
                    <a:cubicBezTo>
                      <a:pt x="28" y="4"/>
                      <a:pt x="25" y="4"/>
                      <a:pt x="23" y="3"/>
                    </a:cubicBezTo>
                    <a:cubicBezTo>
                      <a:pt x="21" y="2"/>
                      <a:pt x="19" y="2"/>
                      <a:pt x="17" y="2"/>
                    </a:cubicBezTo>
                    <a:cubicBezTo>
                      <a:pt x="15" y="2"/>
                      <a:pt x="14" y="1"/>
                      <a:pt x="11" y="0"/>
                    </a:cubicBezTo>
                    <a:cubicBezTo>
                      <a:pt x="11" y="1"/>
                      <a:pt x="11" y="2"/>
                      <a:pt x="11" y="4"/>
                    </a:cubicBezTo>
                    <a:cubicBezTo>
                      <a:pt x="11" y="5"/>
                      <a:pt x="11" y="4"/>
                      <a:pt x="9" y="6"/>
                    </a:cubicBezTo>
                    <a:cubicBezTo>
                      <a:pt x="8" y="7"/>
                      <a:pt x="7" y="7"/>
                      <a:pt x="5" y="8"/>
                    </a:cubicBezTo>
                    <a:cubicBezTo>
                      <a:pt x="3" y="10"/>
                      <a:pt x="6" y="12"/>
                      <a:pt x="5" y="14"/>
                    </a:cubicBezTo>
                    <a:cubicBezTo>
                      <a:pt x="4" y="16"/>
                      <a:pt x="1" y="16"/>
                      <a:pt x="1" y="17"/>
                    </a:cubicBezTo>
                    <a:cubicBezTo>
                      <a:pt x="1" y="19"/>
                      <a:pt x="2" y="20"/>
                      <a:pt x="3" y="21"/>
                    </a:cubicBezTo>
                    <a:cubicBezTo>
                      <a:pt x="3" y="23"/>
                      <a:pt x="3" y="25"/>
                      <a:pt x="3" y="26"/>
                    </a:cubicBezTo>
                    <a:cubicBezTo>
                      <a:pt x="3" y="28"/>
                      <a:pt x="4" y="29"/>
                      <a:pt x="3" y="31"/>
                    </a:cubicBezTo>
                    <a:cubicBezTo>
                      <a:pt x="3" y="32"/>
                      <a:pt x="3" y="33"/>
                      <a:pt x="3" y="34"/>
                    </a:cubicBezTo>
                    <a:cubicBezTo>
                      <a:pt x="3" y="35"/>
                      <a:pt x="4" y="36"/>
                      <a:pt x="3" y="37"/>
                    </a:cubicBezTo>
                    <a:cubicBezTo>
                      <a:pt x="3" y="38"/>
                      <a:pt x="0" y="38"/>
                      <a:pt x="1" y="40"/>
                    </a:cubicBezTo>
                    <a:cubicBezTo>
                      <a:pt x="3" y="42"/>
                      <a:pt x="4" y="43"/>
                      <a:pt x="4" y="46"/>
                    </a:cubicBezTo>
                    <a:cubicBezTo>
                      <a:pt x="4" y="48"/>
                      <a:pt x="6" y="47"/>
                      <a:pt x="7" y="48"/>
                    </a:cubicBezTo>
                    <a:cubicBezTo>
                      <a:pt x="9" y="48"/>
                      <a:pt x="10" y="48"/>
                      <a:pt x="11" y="49"/>
                    </a:cubicBezTo>
                    <a:cubicBezTo>
                      <a:pt x="12" y="50"/>
                      <a:pt x="13" y="52"/>
                      <a:pt x="14" y="53"/>
                    </a:cubicBezTo>
                    <a:cubicBezTo>
                      <a:pt x="16" y="54"/>
                      <a:pt x="19" y="53"/>
                      <a:pt x="21" y="55"/>
                    </a:cubicBezTo>
                    <a:cubicBezTo>
                      <a:pt x="22" y="56"/>
                      <a:pt x="20" y="54"/>
                      <a:pt x="21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71" name="Freeform 773">
                <a:extLst>
                  <a:ext uri="{FF2B5EF4-FFF2-40B4-BE49-F238E27FC236}">
                    <a16:creationId xmlns:a16="http://schemas.microsoft.com/office/drawing/2014/main" id="{3B34D1CF-F386-224E-A625-7FE6924C8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0328" y="7714287"/>
                <a:ext cx="391719" cy="318558"/>
              </a:xfrm>
              <a:custGeom>
                <a:avLst/>
                <a:gdLst>
                  <a:gd name="T0" fmla="*/ 19 w 42"/>
                  <a:gd name="T1" fmla="*/ 34 h 34"/>
                  <a:gd name="T2" fmla="*/ 20 w 42"/>
                  <a:gd name="T3" fmla="*/ 25 h 34"/>
                  <a:gd name="T4" fmla="*/ 24 w 42"/>
                  <a:gd name="T5" fmla="*/ 22 h 34"/>
                  <a:gd name="T6" fmla="*/ 25 w 42"/>
                  <a:gd name="T7" fmla="*/ 20 h 34"/>
                  <a:gd name="T8" fmla="*/ 25 w 42"/>
                  <a:gd name="T9" fmla="*/ 9 h 34"/>
                  <a:gd name="T10" fmla="*/ 32 w 42"/>
                  <a:gd name="T11" fmla="*/ 9 h 34"/>
                  <a:gd name="T12" fmla="*/ 41 w 42"/>
                  <a:gd name="T13" fmla="*/ 9 h 34"/>
                  <a:gd name="T14" fmla="*/ 42 w 42"/>
                  <a:gd name="T15" fmla="*/ 2 h 34"/>
                  <a:gd name="T16" fmla="*/ 40 w 42"/>
                  <a:gd name="T17" fmla="*/ 0 h 34"/>
                  <a:gd name="T18" fmla="*/ 20 w 42"/>
                  <a:gd name="T19" fmla="*/ 0 h 34"/>
                  <a:gd name="T20" fmla="*/ 15 w 42"/>
                  <a:gd name="T21" fmla="*/ 6 h 34"/>
                  <a:gd name="T22" fmla="*/ 10 w 42"/>
                  <a:gd name="T23" fmla="*/ 17 h 34"/>
                  <a:gd name="T24" fmla="*/ 8 w 42"/>
                  <a:gd name="T25" fmla="*/ 18 h 34"/>
                  <a:gd name="T26" fmla="*/ 4 w 42"/>
                  <a:gd name="T27" fmla="*/ 25 h 34"/>
                  <a:gd name="T28" fmla="*/ 0 w 42"/>
                  <a:gd name="T29" fmla="*/ 34 h 34"/>
                  <a:gd name="T30" fmla="*/ 19 w 42"/>
                  <a:gd name="T3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34">
                    <a:moveTo>
                      <a:pt x="19" y="34"/>
                    </a:moveTo>
                    <a:cubicBezTo>
                      <a:pt x="19" y="31"/>
                      <a:pt x="18" y="26"/>
                      <a:pt x="20" y="25"/>
                    </a:cubicBezTo>
                    <a:cubicBezTo>
                      <a:pt x="21" y="24"/>
                      <a:pt x="23" y="23"/>
                      <a:pt x="24" y="22"/>
                    </a:cubicBezTo>
                    <a:cubicBezTo>
                      <a:pt x="25" y="22"/>
                      <a:pt x="25" y="20"/>
                      <a:pt x="25" y="20"/>
                    </a:cubicBezTo>
                    <a:cubicBezTo>
                      <a:pt x="25" y="16"/>
                      <a:pt x="25" y="13"/>
                      <a:pt x="25" y="9"/>
                    </a:cubicBezTo>
                    <a:cubicBezTo>
                      <a:pt x="25" y="9"/>
                      <a:pt x="31" y="9"/>
                      <a:pt x="32" y="9"/>
                    </a:cubicBezTo>
                    <a:cubicBezTo>
                      <a:pt x="35" y="9"/>
                      <a:pt x="38" y="9"/>
                      <a:pt x="41" y="9"/>
                    </a:cubicBezTo>
                    <a:cubicBezTo>
                      <a:pt x="42" y="9"/>
                      <a:pt x="42" y="3"/>
                      <a:pt x="42" y="2"/>
                    </a:cubicBezTo>
                    <a:cubicBezTo>
                      <a:pt x="42" y="0"/>
                      <a:pt x="42" y="0"/>
                      <a:pt x="40" y="0"/>
                    </a:cubicBezTo>
                    <a:cubicBezTo>
                      <a:pt x="33" y="0"/>
                      <a:pt x="27" y="0"/>
                      <a:pt x="20" y="0"/>
                    </a:cubicBezTo>
                    <a:cubicBezTo>
                      <a:pt x="18" y="2"/>
                      <a:pt x="17" y="4"/>
                      <a:pt x="15" y="6"/>
                    </a:cubicBezTo>
                    <a:cubicBezTo>
                      <a:pt x="11" y="9"/>
                      <a:pt x="11" y="12"/>
                      <a:pt x="10" y="17"/>
                    </a:cubicBezTo>
                    <a:cubicBezTo>
                      <a:pt x="10" y="17"/>
                      <a:pt x="9" y="18"/>
                      <a:pt x="8" y="18"/>
                    </a:cubicBezTo>
                    <a:cubicBezTo>
                      <a:pt x="6" y="20"/>
                      <a:pt x="5" y="22"/>
                      <a:pt x="4" y="25"/>
                    </a:cubicBezTo>
                    <a:cubicBezTo>
                      <a:pt x="2" y="28"/>
                      <a:pt x="0" y="30"/>
                      <a:pt x="0" y="34"/>
                    </a:cubicBezTo>
                    <a:cubicBezTo>
                      <a:pt x="6" y="34"/>
                      <a:pt x="13" y="34"/>
                      <a:pt x="19" y="3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72" name="Freeform 774">
                <a:extLst>
                  <a:ext uri="{FF2B5EF4-FFF2-40B4-BE49-F238E27FC236}">
                    <a16:creationId xmlns:a16="http://schemas.microsoft.com/office/drawing/2014/main" id="{AE8954BC-61EE-EC43-8A40-DA2F2350F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8225" y="7265122"/>
                <a:ext cx="560506" cy="449165"/>
              </a:xfrm>
              <a:custGeom>
                <a:avLst/>
                <a:gdLst>
                  <a:gd name="T0" fmla="*/ 22 w 60"/>
                  <a:gd name="T1" fmla="*/ 48 h 48"/>
                  <a:gd name="T2" fmla="*/ 23 w 60"/>
                  <a:gd name="T3" fmla="*/ 41 h 48"/>
                  <a:gd name="T4" fmla="*/ 29 w 60"/>
                  <a:gd name="T5" fmla="*/ 37 h 48"/>
                  <a:gd name="T6" fmla="*/ 33 w 60"/>
                  <a:gd name="T7" fmla="*/ 37 h 48"/>
                  <a:gd name="T8" fmla="*/ 38 w 60"/>
                  <a:gd name="T9" fmla="*/ 35 h 48"/>
                  <a:gd name="T10" fmla="*/ 40 w 60"/>
                  <a:gd name="T11" fmla="*/ 32 h 48"/>
                  <a:gd name="T12" fmla="*/ 45 w 60"/>
                  <a:gd name="T13" fmla="*/ 31 h 48"/>
                  <a:gd name="T14" fmla="*/ 46 w 60"/>
                  <a:gd name="T15" fmla="*/ 28 h 48"/>
                  <a:gd name="T16" fmla="*/ 50 w 60"/>
                  <a:gd name="T17" fmla="*/ 25 h 48"/>
                  <a:gd name="T18" fmla="*/ 53 w 60"/>
                  <a:gd name="T19" fmla="*/ 23 h 48"/>
                  <a:gd name="T20" fmla="*/ 58 w 60"/>
                  <a:gd name="T21" fmla="*/ 24 h 48"/>
                  <a:gd name="T22" fmla="*/ 56 w 60"/>
                  <a:gd name="T23" fmla="*/ 16 h 48"/>
                  <a:gd name="T24" fmla="*/ 56 w 60"/>
                  <a:gd name="T25" fmla="*/ 10 h 48"/>
                  <a:gd name="T26" fmla="*/ 55 w 60"/>
                  <a:gd name="T27" fmla="*/ 7 h 48"/>
                  <a:gd name="T28" fmla="*/ 51 w 60"/>
                  <a:gd name="T29" fmla="*/ 6 h 48"/>
                  <a:gd name="T30" fmla="*/ 47 w 60"/>
                  <a:gd name="T31" fmla="*/ 6 h 48"/>
                  <a:gd name="T32" fmla="*/ 42 w 60"/>
                  <a:gd name="T33" fmla="*/ 6 h 48"/>
                  <a:gd name="T34" fmla="*/ 35 w 60"/>
                  <a:gd name="T35" fmla="*/ 4 h 48"/>
                  <a:gd name="T36" fmla="*/ 30 w 60"/>
                  <a:gd name="T37" fmla="*/ 13 h 48"/>
                  <a:gd name="T38" fmla="*/ 20 w 60"/>
                  <a:gd name="T39" fmla="*/ 19 h 48"/>
                  <a:gd name="T40" fmla="*/ 16 w 60"/>
                  <a:gd name="T41" fmla="*/ 27 h 48"/>
                  <a:gd name="T42" fmla="*/ 16 w 60"/>
                  <a:gd name="T43" fmla="*/ 35 h 48"/>
                  <a:gd name="T44" fmla="*/ 14 w 60"/>
                  <a:gd name="T45" fmla="*/ 39 h 48"/>
                  <a:gd name="T46" fmla="*/ 9 w 60"/>
                  <a:gd name="T47" fmla="*/ 42 h 48"/>
                  <a:gd name="T48" fmla="*/ 5 w 60"/>
                  <a:gd name="T49" fmla="*/ 45 h 48"/>
                  <a:gd name="T50" fmla="*/ 0 w 60"/>
                  <a:gd name="T51" fmla="*/ 48 h 48"/>
                  <a:gd name="T52" fmla="*/ 22 w 60"/>
                  <a:gd name="T5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0" h="48">
                    <a:moveTo>
                      <a:pt x="22" y="48"/>
                    </a:moveTo>
                    <a:cubicBezTo>
                      <a:pt x="22" y="45"/>
                      <a:pt x="21" y="43"/>
                      <a:pt x="23" y="41"/>
                    </a:cubicBezTo>
                    <a:cubicBezTo>
                      <a:pt x="25" y="40"/>
                      <a:pt x="28" y="39"/>
                      <a:pt x="29" y="37"/>
                    </a:cubicBezTo>
                    <a:cubicBezTo>
                      <a:pt x="30" y="37"/>
                      <a:pt x="32" y="37"/>
                      <a:pt x="33" y="37"/>
                    </a:cubicBezTo>
                    <a:cubicBezTo>
                      <a:pt x="34" y="36"/>
                      <a:pt x="36" y="36"/>
                      <a:pt x="38" y="35"/>
                    </a:cubicBezTo>
                    <a:cubicBezTo>
                      <a:pt x="39" y="34"/>
                      <a:pt x="39" y="33"/>
                      <a:pt x="40" y="32"/>
                    </a:cubicBezTo>
                    <a:cubicBezTo>
                      <a:pt x="41" y="31"/>
                      <a:pt x="44" y="32"/>
                      <a:pt x="45" y="31"/>
                    </a:cubicBezTo>
                    <a:cubicBezTo>
                      <a:pt x="46" y="30"/>
                      <a:pt x="46" y="29"/>
                      <a:pt x="46" y="28"/>
                    </a:cubicBezTo>
                    <a:cubicBezTo>
                      <a:pt x="46" y="26"/>
                      <a:pt x="49" y="26"/>
                      <a:pt x="50" y="25"/>
                    </a:cubicBezTo>
                    <a:cubicBezTo>
                      <a:pt x="51" y="24"/>
                      <a:pt x="51" y="23"/>
                      <a:pt x="53" y="23"/>
                    </a:cubicBezTo>
                    <a:cubicBezTo>
                      <a:pt x="54" y="23"/>
                      <a:pt x="57" y="24"/>
                      <a:pt x="58" y="24"/>
                    </a:cubicBezTo>
                    <a:cubicBezTo>
                      <a:pt x="60" y="23"/>
                      <a:pt x="56" y="17"/>
                      <a:pt x="56" y="16"/>
                    </a:cubicBezTo>
                    <a:cubicBezTo>
                      <a:pt x="56" y="14"/>
                      <a:pt x="56" y="12"/>
                      <a:pt x="56" y="10"/>
                    </a:cubicBezTo>
                    <a:cubicBezTo>
                      <a:pt x="55" y="9"/>
                      <a:pt x="55" y="8"/>
                      <a:pt x="55" y="7"/>
                    </a:cubicBezTo>
                    <a:cubicBezTo>
                      <a:pt x="53" y="7"/>
                      <a:pt x="52" y="6"/>
                      <a:pt x="51" y="6"/>
                    </a:cubicBezTo>
                    <a:cubicBezTo>
                      <a:pt x="50" y="5"/>
                      <a:pt x="48" y="6"/>
                      <a:pt x="47" y="6"/>
                    </a:cubicBezTo>
                    <a:cubicBezTo>
                      <a:pt x="46" y="5"/>
                      <a:pt x="44" y="6"/>
                      <a:pt x="42" y="6"/>
                    </a:cubicBezTo>
                    <a:cubicBezTo>
                      <a:pt x="40" y="6"/>
                      <a:pt x="36" y="0"/>
                      <a:pt x="35" y="4"/>
                    </a:cubicBezTo>
                    <a:cubicBezTo>
                      <a:pt x="34" y="7"/>
                      <a:pt x="33" y="10"/>
                      <a:pt x="30" y="13"/>
                    </a:cubicBezTo>
                    <a:cubicBezTo>
                      <a:pt x="27" y="16"/>
                      <a:pt x="23" y="16"/>
                      <a:pt x="20" y="19"/>
                    </a:cubicBezTo>
                    <a:cubicBezTo>
                      <a:pt x="18" y="21"/>
                      <a:pt x="17" y="24"/>
                      <a:pt x="16" y="27"/>
                    </a:cubicBezTo>
                    <a:cubicBezTo>
                      <a:pt x="16" y="29"/>
                      <a:pt x="17" y="32"/>
                      <a:pt x="16" y="35"/>
                    </a:cubicBezTo>
                    <a:cubicBezTo>
                      <a:pt x="15" y="36"/>
                      <a:pt x="14" y="38"/>
                      <a:pt x="14" y="39"/>
                    </a:cubicBezTo>
                    <a:cubicBezTo>
                      <a:pt x="13" y="41"/>
                      <a:pt x="11" y="41"/>
                      <a:pt x="9" y="42"/>
                    </a:cubicBezTo>
                    <a:cubicBezTo>
                      <a:pt x="8" y="43"/>
                      <a:pt x="7" y="44"/>
                      <a:pt x="5" y="45"/>
                    </a:cubicBezTo>
                    <a:cubicBezTo>
                      <a:pt x="4" y="46"/>
                      <a:pt x="2" y="46"/>
                      <a:pt x="0" y="48"/>
                    </a:cubicBezTo>
                    <a:lnTo>
                      <a:pt x="22" y="48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73" name="Freeform 775">
                <a:extLst>
                  <a:ext uri="{FF2B5EF4-FFF2-40B4-BE49-F238E27FC236}">
                    <a16:creationId xmlns:a16="http://schemas.microsoft.com/office/drawing/2014/main" id="{7F739D7B-EC15-AB40-8610-97676E6862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679" y="7220524"/>
                <a:ext cx="968149" cy="923811"/>
              </a:xfrm>
              <a:custGeom>
                <a:avLst/>
                <a:gdLst>
                  <a:gd name="T0" fmla="*/ 35 w 104"/>
                  <a:gd name="T1" fmla="*/ 22 h 99"/>
                  <a:gd name="T2" fmla="*/ 36 w 104"/>
                  <a:gd name="T3" fmla="*/ 29 h 99"/>
                  <a:gd name="T4" fmla="*/ 31 w 104"/>
                  <a:gd name="T5" fmla="*/ 28 h 99"/>
                  <a:gd name="T6" fmla="*/ 29 w 104"/>
                  <a:gd name="T7" fmla="*/ 30 h 99"/>
                  <a:gd name="T8" fmla="*/ 26 w 104"/>
                  <a:gd name="T9" fmla="*/ 31 h 99"/>
                  <a:gd name="T10" fmla="*/ 24 w 104"/>
                  <a:gd name="T11" fmla="*/ 35 h 99"/>
                  <a:gd name="T12" fmla="*/ 20 w 104"/>
                  <a:gd name="T13" fmla="*/ 37 h 99"/>
                  <a:gd name="T14" fmla="*/ 17 w 104"/>
                  <a:gd name="T15" fmla="*/ 40 h 99"/>
                  <a:gd name="T16" fmla="*/ 11 w 104"/>
                  <a:gd name="T17" fmla="*/ 42 h 99"/>
                  <a:gd name="T18" fmla="*/ 8 w 104"/>
                  <a:gd name="T19" fmla="*/ 43 h 99"/>
                  <a:gd name="T20" fmla="*/ 4 w 104"/>
                  <a:gd name="T21" fmla="*/ 45 h 99"/>
                  <a:gd name="T22" fmla="*/ 1 w 104"/>
                  <a:gd name="T23" fmla="*/ 52 h 99"/>
                  <a:gd name="T24" fmla="*/ 2 w 104"/>
                  <a:gd name="T25" fmla="*/ 56 h 99"/>
                  <a:gd name="T26" fmla="*/ 6 w 104"/>
                  <a:gd name="T27" fmla="*/ 59 h 99"/>
                  <a:gd name="T28" fmla="*/ 37 w 104"/>
                  <a:gd name="T29" fmla="*/ 79 h 99"/>
                  <a:gd name="T30" fmla="*/ 48 w 104"/>
                  <a:gd name="T31" fmla="*/ 86 h 99"/>
                  <a:gd name="T32" fmla="*/ 49 w 104"/>
                  <a:gd name="T33" fmla="*/ 87 h 99"/>
                  <a:gd name="T34" fmla="*/ 58 w 104"/>
                  <a:gd name="T35" fmla="*/ 93 h 99"/>
                  <a:gd name="T36" fmla="*/ 61 w 104"/>
                  <a:gd name="T37" fmla="*/ 99 h 99"/>
                  <a:gd name="T38" fmla="*/ 67 w 104"/>
                  <a:gd name="T39" fmla="*/ 97 h 99"/>
                  <a:gd name="T40" fmla="*/ 72 w 104"/>
                  <a:gd name="T41" fmla="*/ 96 h 99"/>
                  <a:gd name="T42" fmla="*/ 85 w 104"/>
                  <a:gd name="T43" fmla="*/ 87 h 99"/>
                  <a:gd name="T44" fmla="*/ 100 w 104"/>
                  <a:gd name="T45" fmla="*/ 77 h 99"/>
                  <a:gd name="T46" fmla="*/ 104 w 104"/>
                  <a:gd name="T47" fmla="*/ 75 h 99"/>
                  <a:gd name="T48" fmla="*/ 97 w 104"/>
                  <a:gd name="T49" fmla="*/ 69 h 99"/>
                  <a:gd name="T50" fmla="*/ 94 w 104"/>
                  <a:gd name="T51" fmla="*/ 69 h 99"/>
                  <a:gd name="T52" fmla="*/ 92 w 104"/>
                  <a:gd name="T53" fmla="*/ 63 h 99"/>
                  <a:gd name="T54" fmla="*/ 92 w 104"/>
                  <a:gd name="T55" fmla="*/ 60 h 99"/>
                  <a:gd name="T56" fmla="*/ 93 w 104"/>
                  <a:gd name="T57" fmla="*/ 55 h 99"/>
                  <a:gd name="T58" fmla="*/ 93 w 104"/>
                  <a:gd name="T59" fmla="*/ 50 h 99"/>
                  <a:gd name="T60" fmla="*/ 93 w 104"/>
                  <a:gd name="T61" fmla="*/ 46 h 99"/>
                  <a:gd name="T62" fmla="*/ 92 w 104"/>
                  <a:gd name="T63" fmla="*/ 42 h 99"/>
                  <a:gd name="T64" fmla="*/ 91 w 104"/>
                  <a:gd name="T65" fmla="*/ 37 h 99"/>
                  <a:gd name="T66" fmla="*/ 87 w 104"/>
                  <a:gd name="T67" fmla="*/ 27 h 99"/>
                  <a:gd name="T68" fmla="*/ 82 w 104"/>
                  <a:gd name="T69" fmla="*/ 20 h 99"/>
                  <a:gd name="T70" fmla="*/ 85 w 104"/>
                  <a:gd name="T71" fmla="*/ 13 h 99"/>
                  <a:gd name="T72" fmla="*/ 86 w 104"/>
                  <a:gd name="T73" fmla="*/ 2 h 99"/>
                  <a:gd name="T74" fmla="*/ 84 w 104"/>
                  <a:gd name="T75" fmla="*/ 1 h 99"/>
                  <a:gd name="T76" fmla="*/ 81 w 104"/>
                  <a:gd name="T77" fmla="*/ 0 h 99"/>
                  <a:gd name="T78" fmla="*/ 79 w 104"/>
                  <a:gd name="T79" fmla="*/ 1 h 99"/>
                  <a:gd name="T80" fmla="*/ 75 w 104"/>
                  <a:gd name="T81" fmla="*/ 0 h 99"/>
                  <a:gd name="T82" fmla="*/ 72 w 104"/>
                  <a:gd name="T83" fmla="*/ 2 h 99"/>
                  <a:gd name="T84" fmla="*/ 68 w 104"/>
                  <a:gd name="T85" fmla="*/ 1 h 99"/>
                  <a:gd name="T86" fmla="*/ 61 w 104"/>
                  <a:gd name="T87" fmla="*/ 2 h 99"/>
                  <a:gd name="T88" fmla="*/ 46 w 104"/>
                  <a:gd name="T89" fmla="*/ 5 h 99"/>
                  <a:gd name="T90" fmla="*/ 43 w 104"/>
                  <a:gd name="T91" fmla="*/ 7 h 99"/>
                  <a:gd name="T92" fmla="*/ 39 w 104"/>
                  <a:gd name="T93" fmla="*/ 8 h 99"/>
                  <a:gd name="T94" fmla="*/ 34 w 104"/>
                  <a:gd name="T95" fmla="*/ 12 h 99"/>
                  <a:gd name="T96" fmla="*/ 35 w 104"/>
                  <a:gd name="T97" fmla="*/ 22 h 99"/>
                  <a:gd name="T98" fmla="*/ 35 w 104"/>
                  <a:gd name="T99" fmla="*/ 2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99">
                    <a:moveTo>
                      <a:pt x="35" y="22"/>
                    </a:moveTo>
                    <a:cubicBezTo>
                      <a:pt x="36" y="23"/>
                      <a:pt x="40" y="29"/>
                      <a:pt x="36" y="29"/>
                    </a:cubicBezTo>
                    <a:cubicBezTo>
                      <a:pt x="35" y="28"/>
                      <a:pt x="32" y="27"/>
                      <a:pt x="31" y="28"/>
                    </a:cubicBezTo>
                    <a:cubicBezTo>
                      <a:pt x="30" y="29"/>
                      <a:pt x="30" y="29"/>
                      <a:pt x="29" y="30"/>
                    </a:cubicBezTo>
                    <a:cubicBezTo>
                      <a:pt x="28" y="31"/>
                      <a:pt x="27" y="31"/>
                      <a:pt x="26" y="31"/>
                    </a:cubicBezTo>
                    <a:cubicBezTo>
                      <a:pt x="24" y="32"/>
                      <a:pt x="25" y="34"/>
                      <a:pt x="24" y="35"/>
                    </a:cubicBezTo>
                    <a:cubicBezTo>
                      <a:pt x="24" y="37"/>
                      <a:pt x="21" y="36"/>
                      <a:pt x="20" y="37"/>
                    </a:cubicBezTo>
                    <a:cubicBezTo>
                      <a:pt x="18" y="37"/>
                      <a:pt x="18" y="39"/>
                      <a:pt x="17" y="40"/>
                    </a:cubicBezTo>
                    <a:cubicBezTo>
                      <a:pt x="15" y="42"/>
                      <a:pt x="13" y="41"/>
                      <a:pt x="11" y="42"/>
                    </a:cubicBezTo>
                    <a:cubicBezTo>
                      <a:pt x="10" y="42"/>
                      <a:pt x="9" y="42"/>
                      <a:pt x="8" y="43"/>
                    </a:cubicBezTo>
                    <a:cubicBezTo>
                      <a:pt x="7" y="43"/>
                      <a:pt x="5" y="44"/>
                      <a:pt x="4" y="45"/>
                    </a:cubicBezTo>
                    <a:cubicBezTo>
                      <a:pt x="0" y="47"/>
                      <a:pt x="1" y="48"/>
                      <a:pt x="1" y="52"/>
                    </a:cubicBezTo>
                    <a:cubicBezTo>
                      <a:pt x="1" y="55"/>
                      <a:pt x="0" y="55"/>
                      <a:pt x="2" y="56"/>
                    </a:cubicBezTo>
                    <a:cubicBezTo>
                      <a:pt x="3" y="57"/>
                      <a:pt x="5" y="58"/>
                      <a:pt x="6" y="59"/>
                    </a:cubicBezTo>
                    <a:cubicBezTo>
                      <a:pt x="16" y="66"/>
                      <a:pt x="26" y="72"/>
                      <a:pt x="37" y="79"/>
                    </a:cubicBezTo>
                    <a:cubicBezTo>
                      <a:pt x="40" y="81"/>
                      <a:pt x="44" y="84"/>
                      <a:pt x="48" y="86"/>
                    </a:cubicBezTo>
                    <a:cubicBezTo>
                      <a:pt x="48" y="87"/>
                      <a:pt x="49" y="87"/>
                      <a:pt x="49" y="87"/>
                    </a:cubicBezTo>
                    <a:cubicBezTo>
                      <a:pt x="52" y="92"/>
                      <a:pt x="54" y="92"/>
                      <a:pt x="58" y="93"/>
                    </a:cubicBezTo>
                    <a:cubicBezTo>
                      <a:pt x="61" y="94"/>
                      <a:pt x="58" y="98"/>
                      <a:pt x="61" y="99"/>
                    </a:cubicBezTo>
                    <a:cubicBezTo>
                      <a:pt x="62" y="99"/>
                      <a:pt x="65" y="98"/>
                      <a:pt x="67" y="97"/>
                    </a:cubicBezTo>
                    <a:cubicBezTo>
                      <a:pt x="68" y="97"/>
                      <a:pt x="71" y="97"/>
                      <a:pt x="72" y="96"/>
                    </a:cubicBezTo>
                    <a:cubicBezTo>
                      <a:pt x="76" y="93"/>
                      <a:pt x="80" y="90"/>
                      <a:pt x="85" y="87"/>
                    </a:cubicBezTo>
                    <a:cubicBezTo>
                      <a:pt x="90" y="84"/>
                      <a:pt x="95" y="80"/>
                      <a:pt x="100" y="77"/>
                    </a:cubicBezTo>
                    <a:cubicBezTo>
                      <a:pt x="101" y="77"/>
                      <a:pt x="102" y="76"/>
                      <a:pt x="104" y="75"/>
                    </a:cubicBezTo>
                    <a:cubicBezTo>
                      <a:pt x="102" y="71"/>
                      <a:pt x="101" y="70"/>
                      <a:pt x="97" y="69"/>
                    </a:cubicBezTo>
                    <a:cubicBezTo>
                      <a:pt x="96" y="69"/>
                      <a:pt x="94" y="69"/>
                      <a:pt x="94" y="69"/>
                    </a:cubicBezTo>
                    <a:cubicBezTo>
                      <a:pt x="94" y="66"/>
                      <a:pt x="94" y="65"/>
                      <a:pt x="92" y="63"/>
                    </a:cubicBezTo>
                    <a:cubicBezTo>
                      <a:pt x="91" y="61"/>
                      <a:pt x="91" y="61"/>
                      <a:pt x="92" y="60"/>
                    </a:cubicBezTo>
                    <a:cubicBezTo>
                      <a:pt x="94" y="58"/>
                      <a:pt x="93" y="57"/>
                      <a:pt x="93" y="55"/>
                    </a:cubicBezTo>
                    <a:cubicBezTo>
                      <a:pt x="93" y="53"/>
                      <a:pt x="94" y="52"/>
                      <a:pt x="93" y="50"/>
                    </a:cubicBezTo>
                    <a:cubicBezTo>
                      <a:pt x="93" y="49"/>
                      <a:pt x="93" y="48"/>
                      <a:pt x="93" y="46"/>
                    </a:cubicBezTo>
                    <a:cubicBezTo>
                      <a:pt x="93" y="45"/>
                      <a:pt x="93" y="43"/>
                      <a:pt x="92" y="42"/>
                    </a:cubicBezTo>
                    <a:cubicBezTo>
                      <a:pt x="91" y="41"/>
                      <a:pt x="91" y="39"/>
                      <a:pt x="91" y="37"/>
                    </a:cubicBezTo>
                    <a:cubicBezTo>
                      <a:pt x="91" y="34"/>
                      <a:pt x="90" y="30"/>
                      <a:pt x="87" y="27"/>
                    </a:cubicBezTo>
                    <a:cubicBezTo>
                      <a:pt x="85" y="25"/>
                      <a:pt x="83" y="23"/>
                      <a:pt x="82" y="20"/>
                    </a:cubicBezTo>
                    <a:cubicBezTo>
                      <a:pt x="80" y="16"/>
                      <a:pt x="84" y="17"/>
                      <a:pt x="85" y="13"/>
                    </a:cubicBezTo>
                    <a:cubicBezTo>
                      <a:pt x="85" y="9"/>
                      <a:pt x="85" y="6"/>
                      <a:pt x="86" y="2"/>
                    </a:cubicBezTo>
                    <a:cubicBezTo>
                      <a:pt x="85" y="2"/>
                      <a:pt x="85" y="1"/>
                      <a:pt x="84" y="1"/>
                    </a:cubicBezTo>
                    <a:cubicBezTo>
                      <a:pt x="82" y="2"/>
                      <a:pt x="82" y="0"/>
                      <a:pt x="81" y="0"/>
                    </a:cubicBezTo>
                    <a:cubicBezTo>
                      <a:pt x="80" y="0"/>
                      <a:pt x="80" y="1"/>
                      <a:pt x="79" y="1"/>
                    </a:cubicBezTo>
                    <a:cubicBezTo>
                      <a:pt x="77" y="1"/>
                      <a:pt x="77" y="0"/>
                      <a:pt x="75" y="0"/>
                    </a:cubicBezTo>
                    <a:cubicBezTo>
                      <a:pt x="74" y="1"/>
                      <a:pt x="73" y="1"/>
                      <a:pt x="72" y="2"/>
                    </a:cubicBezTo>
                    <a:cubicBezTo>
                      <a:pt x="70" y="3"/>
                      <a:pt x="70" y="2"/>
                      <a:pt x="68" y="1"/>
                    </a:cubicBezTo>
                    <a:cubicBezTo>
                      <a:pt x="66" y="1"/>
                      <a:pt x="63" y="1"/>
                      <a:pt x="61" y="2"/>
                    </a:cubicBezTo>
                    <a:cubicBezTo>
                      <a:pt x="56" y="3"/>
                      <a:pt x="51" y="3"/>
                      <a:pt x="46" y="5"/>
                    </a:cubicBezTo>
                    <a:cubicBezTo>
                      <a:pt x="45" y="6"/>
                      <a:pt x="44" y="7"/>
                      <a:pt x="43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7" y="9"/>
                      <a:pt x="37" y="12"/>
                      <a:pt x="34" y="12"/>
                    </a:cubicBezTo>
                    <a:cubicBezTo>
                      <a:pt x="35" y="15"/>
                      <a:pt x="35" y="18"/>
                      <a:pt x="35" y="22"/>
                    </a:cubicBezTo>
                    <a:cubicBezTo>
                      <a:pt x="36" y="23"/>
                      <a:pt x="35" y="20"/>
                      <a:pt x="35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74" name="Freeform 776">
                <a:extLst>
                  <a:ext uri="{FF2B5EF4-FFF2-40B4-BE49-F238E27FC236}">
                    <a16:creationId xmlns:a16="http://schemas.microsoft.com/office/drawing/2014/main" id="{B914A12D-0E21-9640-B8E9-7D945C5126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5687" y="3719600"/>
                <a:ext cx="2850308" cy="2124769"/>
              </a:xfrm>
              <a:custGeom>
                <a:avLst/>
                <a:gdLst>
                  <a:gd name="T0" fmla="*/ 33 w 305"/>
                  <a:gd name="T1" fmla="*/ 54 h 227"/>
                  <a:gd name="T2" fmla="*/ 1 w 305"/>
                  <a:gd name="T3" fmla="*/ 63 h 227"/>
                  <a:gd name="T4" fmla="*/ 19 w 305"/>
                  <a:gd name="T5" fmla="*/ 72 h 227"/>
                  <a:gd name="T6" fmla="*/ 24 w 305"/>
                  <a:gd name="T7" fmla="*/ 75 h 227"/>
                  <a:gd name="T8" fmla="*/ 20 w 305"/>
                  <a:gd name="T9" fmla="*/ 81 h 227"/>
                  <a:gd name="T10" fmla="*/ 36 w 305"/>
                  <a:gd name="T11" fmla="*/ 86 h 227"/>
                  <a:gd name="T12" fmla="*/ 73 w 305"/>
                  <a:gd name="T13" fmla="*/ 93 h 227"/>
                  <a:gd name="T14" fmla="*/ 87 w 305"/>
                  <a:gd name="T15" fmla="*/ 112 h 227"/>
                  <a:gd name="T16" fmla="*/ 88 w 305"/>
                  <a:gd name="T17" fmla="*/ 122 h 227"/>
                  <a:gd name="T18" fmla="*/ 89 w 305"/>
                  <a:gd name="T19" fmla="*/ 131 h 227"/>
                  <a:gd name="T20" fmla="*/ 104 w 305"/>
                  <a:gd name="T21" fmla="*/ 129 h 227"/>
                  <a:gd name="T22" fmla="*/ 106 w 305"/>
                  <a:gd name="T23" fmla="*/ 135 h 227"/>
                  <a:gd name="T24" fmla="*/ 106 w 305"/>
                  <a:gd name="T25" fmla="*/ 144 h 227"/>
                  <a:gd name="T26" fmla="*/ 109 w 305"/>
                  <a:gd name="T27" fmla="*/ 155 h 227"/>
                  <a:gd name="T28" fmla="*/ 106 w 305"/>
                  <a:gd name="T29" fmla="*/ 160 h 227"/>
                  <a:gd name="T30" fmla="*/ 100 w 305"/>
                  <a:gd name="T31" fmla="*/ 162 h 227"/>
                  <a:gd name="T32" fmla="*/ 112 w 305"/>
                  <a:gd name="T33" fmla="*/ 165 h 227"/>
                  <a:gd name="T34" fmla="*/ 112 w 305"/>
                  <a:gd name="T35" fmla="*/ 169 h 227"/>
                  <a:gd name="T36" fmla="*/ 107 w 305"/>
                  <a:gd name="T37" fmla="*/ 172 h 227"/>
                  <a:gd name="T38" fmla="*/ 107 w 305"/>
                  <a:gd name="T39" fmla="*/ 180 h 227"/>
                  <a:gd name="T40" fmla="*/ 110 w 305"/>
                  <a:gd name="T41" fmla="*/ 192 h 227"/>
                  <a:gd name="T42" fmla="*/ 114 w 305"/>
                  <a:gd name="T43" fmla="*/ 193 h 227"/>
                  <a:gd name="T44" fmla="*/ 120 w 305"/>
                  <a:gd name="T45" fmla="*/ 210 h 227"/>
                  <a:gd name="T46" fmla="*/ 138 w 305"/>
                  <a:gd name="T47" fmla="*/ 219 h 227"/>
                  <a:gd name="T48" fmla="*/ 142 w 305"/>
                  <a:gd name="T49" fmla="*/ 224 h 227"/>
                  <a:gd name="T50" fmla="*/ 151 w 305"/>
                  <a:gd name="T51" fmla="*/ 214 h 227"/>
                  <a:gd name="T52" fmla="*/ 156 w 305"/>
                  <a:gd name="T53" fmla="*/ 200 h 227"/>
                  <a:gd name="T54" fmla="*/ 163 w 305"/>
                  <a:gd name="T55" fmla="*/ 192 h 227"/>
                  <a:gd name="T56" fmla="*/ 173 w 305"/>
                  <a:gd name="T57" fmla="*/ 179 h 227"/>
                  <a:gd name="T58" fmla="*/ 193 w 305"/>
                  <a:gd name="T59" fmla="*/ 173 h 227"/>
                  <a:gd name="T60" fmla="*/ 216 w 305"/>
                  <a:gd name="T61" fmla="*/ 160 h 227"/>
                  <a:gd name="T62" fmla="*/ 232 w 305"/>
                  <a:gd name="T63" fmla="*/ 142 h 227"/>
                  <a:gd name="T64" fmla="*/ 234 w 305"/>
                  <a:gd name="T65" fmla="*/ 130 h 227"/>
                  <a:gd name="T66" fmla="*/ 253 w 305"/>
                  <a:gd name="T67" fmla="*/ 129 h 227"/>
                  <a:gd name="T68" fmla="*/ 233 w 305"/>
                  <a:gd name="T69" fmla="*/ 119 h 227"/>
                  <a:gd name="T70" fmla="*/ 238 w 305"/>
                  <a:gd name="T71" fmla="*/ 113 h 227"/>
                  <a:gd name="T72" fmla="*/ 262 w 305"/>
                  <a:gd name="T73" fmla="*/ 112 h 227"/>
                  <a:gd name="T74" fmla="*/ 258 w 305"/>
                  <a:gd name="T75" fmla="*/ 106 h 227"/>
                  <a:gd name="T76" fmla="*/ 266 w 305"/>
                  <a:gd name="T77" fmla="*/ 95 h 227"/>
                  <a:gd name="T78" fmla="*/ 253 w 305"/>
                  <a:gd name="T79" fmla="*/ 80 h 227"/>
                  <a:gd name="T80" fmla="*/ 263 w 305"/>
                  <a:gd name="T81" fmla="*/ 66 h 227"/>
                  <a:gd name="T82" fmla="*/ 268 w 305"/>
                  <a:gd name="T83" fmla="*/ 51 h 227"/>
                  <a:gd name="T84" fmla="*/ 283 w 305"/>
                  <a:gd name="T85" fmla="*/ 38 h 227"/>
                  <a:gd name="T86" fmla="*/ 291 w 305"/>
                  <a:gd name="T87" fmla="*/ 33 h 227"/>
                  <a:gd name="T88" fmla="*/ 259 w 305"/>
                  <a:gd name="T89" fmla="*/ 28 h 227"/>
                  <a:gd name="T90" fmla="*/ 238 w 305"/>
                  <a:gd name="T91" fmla="*/ 21 h 227"/>
                  <a:gd name="T92" fmla="*/ 256 w 305"/>
                  <a:gd name="T93" fmla="*/ 14 h 227"/>
                  <a:gd name="T94" fmla="*/ 206 w 305"/>
                  <a:gd name="T95" fmla="*/ 8 h 227"/>
                  <a:gd name="T96" fmla="*/ 213 w 305"/>
                  <a:gd name="T97" fmla="*/ 0 h 227"/>
                  <a:gd name="T98" fmla="*/ 173 w 305"/>
                  <a:gd name="T99" fmla="*/ 8 h 227"/>
                  <a:gd name="T100" fmla="*/ 155 w 305"/>
                  <a:gd name="T101" fmla="*/ 10 h 227"/>
                  <a:gd name="T102" fmla="*/ 154 w 305"/>
                  <a:gd name="T103" fmla="*/ 11 h 227"/>
                  <a:gd name="T104" fmla="*/ 140 w 305"/>
                  <a:gd name="T105" fmla="*/ 14 h 227"/>
                  <a:gd name="T106" fmla="*/ 111 w 305"/>
                  <a:gd name="T107" fmla="*/ 14 h 227"/>
                  <a:gd name="T108" fmla="*/ 98 w 305"/>
                  <a:gd name="T109" fmla="*/ 23 h 227"/>
                  <a:gd name="T110" fmla="*/ 73 w 305"/>
                  <a:gd name="T111" fmla="*/ 21 h 227"/>
                  <a:gd name="T112" fmla="*/ 55 w 305"/>
                  <a:gd name="T113" fmla="*/ 3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5" h="227">
                    <a:moveTo>
                      <a:pt x="32" y="37"/>
                    </a:moveTo>
                    <a:cubicBezTo>
                      <a:pt x="31" y="38"/>
                      <a:pt x="26" y="40"/>
                      <a:pt x="27" y="41"/>
                    </a:cubicBezTo>
                    <a:cubicBezTo>
                      <a:pt x="28" y="42"/>
                      <a:pt x="30" y="42"/>
                      <a:pt x="32" y="43"/>
                    </a:cubicBezTo>
                    <a:cubicBezTo>
                      <a:pt x="34" y="43"/>
                      <a:pt x="36" y="43"/>
                      <a:pt x="39" y="43"/>
                    </a:cubicBezTo>
                    <a:cubicBezTo>
                      <a:pt x="39" y="43"/>
                      <a:pt x="44" y="42"/>
                      <a:pt x="45" y="42"/>
                    </a:cubicBezTo>
                    <a:cubicBezTo>
                      <a:pt x="44" y="42"/>
                      <a:pt x="42" y="43"/>
                      <a:pt x="41" y="44"/>
                    </a:cubicBezTo>
                    <a:cubicBezTo>
                      <a:pt x="40" y="45"/>
                      <a:pt x="39" y="46"/>
                      <a:pt x="40" y="48"/>
                    </a:cubicBezTo>
                    <a:cubicBezTo>
                      <a:pt x="42" y="50"/>
                      <a:pt x="36" y="55"/>
                      <a:pt x="33" y="54"/>
                    </a:cubicBezTo>
                    <a:cubicBezTo>
                      <a:pt x="32" y="53"/>
                      <a:pt x="30" y="54"/>
                      <a:pt x="28" y="54"/>
                    </a:cubicBezTo>
                    <a:cubicBezTo>
                      <a:pt x="27" y="53"/>
                      <a:pt x="25" y="54"/>
                      <a:pt x="24" y="54"/>
                    </a:cubicBezTo>
                    <a:cubicBezTo>
                      <a:pt x="23" y="54"/>
                      <a:pt x="21" y="54"/>
                      <a:pt x="20" y="56"/>
                    </a:cubicBezTo>
                    <a:cubicBezTo>
                      <a:pt x="19" y="57"/>
                      <a:pt x="18" y="57"/>
                      <a:pt x="16" y="57"/>
                    </a:cubicBezTo>
                    <a:cubicBezTo>
                      <a:pt x="13" y="58"/>
                      <a:pt x="10" y="59"/>
                      <a:pt x="7" y="59"/>
                    </a:cubicBezTo>
                    <a:cubicBezTo>
                      <a:pt x="6" y="59"/>
                      <a:pt x="4" y="58"/>
                      <a:pt x="4" y="59"/>
                    </a:cubicBezTo>
                    <a:cubicBezTo>
                      <a:pt x="3" y="60"/>
                      <a:pt x="0" y="60"/>
                      <a:pt x="0" y="62"/>
                    </a:cubicBezTo>
                    <a:cubicBezTo>
                      <a:pt x="0" y="63"/>
                      <a:pt x="1" y="62"/>
                      <a:pt x="1" y="63"/>
                    </a:cubicBezTo>
                    <a:cubicBezTo>
                      <a:pt x="1" y="63"/>
                      <a:pt x="0" y="64"/>
                      <a:pt x="0" y="64"/>
                    </a:cubicBezTo>
                    <a:cubicBezTo>
                      <a:pt x="0" y="65"/>
                      <a:pt x="2" y="67"/>
                      <a:pt x="3" y="68"/>
                    </a:cubicBezTo>
                    <a:cubicBezTo>
                      <a:pt x="3" y="68"/>
                      <a:pt x="4" y="67"/>
                      <a:pt x="4" y="67"/>
                    </a:cubicBezTo>
                    <a:cubicBezTo>
                      <a:pt x="5" y="66"/>
                      <a:pt x="6" y="67"/>
                      <a:pt x="7" y="68"/>
                    </a:cubicBezTo>
                    <a:cubicBezTo>
                      <a:pt x="8" y="68"/>
                      <a:pt x="13" y="69"/>
                      <a:pt x="13" y="67"/>
                    </a:cubicBezTo>
                    <a:cubicBezTo>
                      <a:pt x="13" y="68"/>
                      <a:pt x="12" y="68"/>
                      <a:pt x="13" y="69"/>
                    </a:cubicBezTo>
                    <a:cubicBezTo>
                      <a:pt x="13" y="70"/>
                      <a:pt x="15" y="71"/>
                      <a:pt x="16" y="71"/>
                    </a:cubicBezTo>
                    <a:cubicBezTo>
                      <a:pt x="17" y="72"/>
                      <a:pt x="18" y="72"/>
                      <a:pt x="19" y="72"/>
                    </a:cubicBezTo>
                    <a:cubicBezTo>
                      <a:pt x="21" y="72"/>
                      <a:pt x="21" y="70"/>
                      <a:pt x="22" y="71"/>
                    </a:cubicBezTo>
                    <a:cubicBezTo>
                      <a:pt x="24" y="71"/>
                      <a:pt x="27" y="71"/>
                      <a:pt x="28" y="71"/>
                    </a:cubicBezTo>
                    <a:cubicBezTo>
                      <a:pt x="29" y="71"/>
                      <a:pt x="29" y="70"/>
                      <a:pt x="30" y="69"/>
                    </a:cubicBezTo>
                    <a:cubicBezTo>
                      <a:pt x="31" y="69"/>
                      <a:pt x="34" y="71"/>
                      <a:pt x="34" y="72"/>
                    </a:cubicBezTo>
                    <a:cubicBezTo>
                      <a:pt x="34" y="73"/>
                      <a:pt x="24" y="72"/>
                      <a:pt x="22" y="73"/>
                    </a:cubicBezTo>
                    <a:cubicBezTo>
                      <a:pt x="20" y="73"/>
                      <a:pt x="23" y="74"/>
                      <a:pt x="24" y="74"/>
                    </a:cubicBezTo>
                    <a:cubicBezTo>
                      <a:pt x="26" y="75"/>
                      <a:pt x="27" y="74"/>
                      <a:pt x="29" y="75"/>
                    </a:cubicBezTo>
                    <a:cubicBezTo>
                      <a:pt x="28" y="74"/>
                      <a:pt x="26" y="75"/>
                      <a:pt x="24" y="75"/>
                    </a:cubicBezTo>
                    <a:cubicBezTo>
                      <a:pt x="21" y="75"/>
                      <a:pt x="18" y="74"/>
                      <a:pt x="15" y="74"/>
                    </a:cubicBezTo>
                    <a:cubicBezTo>
                      <a:pt x="13" y="74"/>
                      <a:pt x="9" y="74"/>
                      <a:pt x="9" y="76"/>
                    </a:cubicBezTo>
                    <a:cubicBezTo>
                      <a:pt x="8" y="77"/>
                      <a:pt x="11" y="78"/>
                      <a:pt x="12" y="78"/>
                    </a:cubicBezTo>
                    <a:cubicBezTo>
                      <a:pt x="13" y="78"/>
                      <a:pt x="15" y="77"/>
                      <a:pt x="15" y="77"/>
                    </a:cubicBezTo>
                    <a:cubicBezTo>
                      <a:pt x="16" y="78"/>
                      <a:pt x="15" y="78"/>
                      <a:pt x="15" y="79"/>
                    </a:cubicBezTo>
                    <a:cubicBezTo>
                      <a:pt x="16" y="80"/>
                      <a:pt x="18" y="80"/>
                      <a:pt x="19" y="80"/>
                    </a:cubicBezTo>
                    <a:cubicBezTo>
                      <a:pt x="21" y="80"/>
                      <a:pt x="23" y="80"/>
                      <a:pt x="25" y="80"/>
                    </a:cubicBezTo>
                    <a:cubicBezTo>
                      <a:pt x="25" y="80"/>
                      <a:pt x="21" y="81"/>
                      <a:pt x="20" y="81"/>
                    </a:cubicBezTo>
                    <a:cubicBezTo>
                      <a:pt x="16" y="82"/>
                      <a:pt x="19" y="84"/>
                      <a:pt x="21" y="85"/>
                    </a:cubicBezTo>
                    <a:cubicBezTo>
                      <a:pt x="23" y="86"/>
                      <a:pt x="25" y="86"/>
                      <a:pt x="27" y="87"/>
                    </a:cubicBezTo>
                    <a:cubicBezTo>
                      <a:pt x="27" y="87"/>
                      <a:pt x="31" y="87"/>
                      <a:pt x="31" y="87"/>
                    </a:cubicBezTo>
                    <a:cubicBezTo>
                      <a:pt x="31" y="87"/>
                      <a:pt x="29" y="86"/>
                      <a:pt x="29" y="85"/>
                    </a:cubicBezTo>
                    <a:cubicBezTo>
                      <a:pt x="29" y="84"/>
                      <a:pt x="31" y="85"/>
                      <a:pt x="31" y="85"/>
                    </a:cubicBezTo>
                    <a:cubicBezTo>
                      <a:pt x="32" y="86"/>
                      <a:pt x="33" y="85"/>
                      <a:pt x="34" y="84"/>
                    </a:cubicBezTo>
                    <a:cubicBezTo>
                      <a:pt x="34" y="84"/>
                      <a:pt x="35" y="83"/>
                      <a:pt x="36" y="83"/>
                    </a:cubicBezTo>
                    <a:cubicBezTo>
                      <a:pt x="37" y="84"/>
                      <a:pt x="36" y="86"/>
                      <a:pt x="36" y="86"/>
                    </a:cubicBezTo>
                    <a:cubicBezTo>
                      <a:pt x="37" y="87"/>
                      <a:pt x="40" y="85"/>
                      <a:pt x="41" y="85"/>
                    </a:cubicBezTo>
                    <a:cubicBezTo>
                      <a:pt x="43" y="84"/>
                      <a:pt x="43" y="84"/>
                      <a:pt x="44" y="85"/>
                    </a:cubicBezTo>
                    <a:cubicBezTo>
                      <a:pt x="45" y="86"/>
                      <a:pt x="46" y="84"/>
                      <a:pt x="47" y="84"/>
                    </a:cubicBezTo>
                    <a:cubicBezTo>
                      <a:pt x="48" y="83"/>
                      <a:pt x="50" y="84"/>
                      <a:pt x="51" y="84"/>
                    </a:cubicBezTo>
                    <a:cubicBezTo>
                      <a:pt x="54" y="84"/>
                      <a:pt x="58" y="85"/>
                      <a:pt x="61" y="86"/>
                    </a:cubicBezTo>
                    <a:cubicBezTo>
                      <a:pt x="63" y="86"/>
                      <a:pt x="65" y="88"/>
                      <a:pt x="67" y="88"/>
                    </a:cubicBezTo>
                    <a:cubicBezTo>
                      <a:pt x="69" y="88"/>
                      <a:pt x="71" y="89"/>
                      <a:pt x="72" y="90"/>
                    </a:cubicBezTo>
                    <a:cubicBezTo>
                      <a:pt x="74" y="91"/>
                      <a:pt x="73" y="92"/>
                      <a:pt x="73" y="93"/>
                    </a:cubicBezTo>
                    <a:cubicBezTo>
                      <a:pt x="73" y="94"/>
                      <a:pt x="75" y="96"/>
                      <a:pt x="76" y="96"/>
                    </a:cubicBezTo>
                    <a:cubicBezTo>
                      <a:pt x="77" y="97"/>
                      <a:pt x="79" y="96"/>
                      <a:pt x="80" y="97"/>
                    </a:cubicBezTo>
                    <a:cubicBezTo>
                      <a:pt x="80" y="99"/>
                      <a:pt x="82" y="100"/>
                      <a:pt x="83" y="101"/>
                    </a:cubicBezTo>
                    <a:cubicBezTo>
                      <a:pt x="84" y="102"/>
                      <a:pt x="83" y="104"/>
                      <a:pt x="84" y="105"/>
                    </a:cubicBezTo>
                    <a:cubicBezTo>
                      <a:pt x="84" y="106"/>
                      <a:pt x="86" y="107"/>
                      <a:pt x="86" y="109"/>
                    </a:cubicBezTo>
                    <a:cubicBezTo>
                      <a:pt x="86" y="110"/>
                      <a:pt x="85" y="110"/>
                      <a:pt x="86" y="111"/>
                    </a:cubicBezTo>
                    <a:cubicBezTo>
                      <a:pt x="86" y="111"/>
                      <a:pt x="87" y="112"/>
                      <a:pt x="87" y="112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8" y="111"/>
                      <a:pt x="90" y="113"/>
                      <a:pt x="89" y="114"/>
                    </a:cubicBezTo>
                    <a:cubicBezTo>
                      <a:pt x="88" y="115"/>
                      <a:pt x="88" y="115"/>
                      <a:pt x="88" y="117"/>
                    </a:cubicBezTo>
                    <a:cubicBezTo>
                      <a:pt x="88" y="116"/>
                      <a:pt x="90" y="115"/>
                      <a:pt x="91" y="117"/>
                    </a:cubicBezTo>
                    <a:cubicBezTo>
                      <a:pt x="91" y="118"/>
                      <a:pt x="91" y="118"/>
                      <a:pt x="91" y="119"/>
                    </a:cubicBezTo>
                    <a:cubicBezTo>
                      <a:pt x="91" y="119"/>
                      <a:pt x="91" y="121"/>
                      <a:pt x="91" y="120"/>
                    </a:cubicBezTo>
                    <a:cubicBezTo>
                      <a:pt x="91" y="121"/>
                      <a:pt x="93" y="121"/>
                      <a:pt x="93" y="121"/>
                    </a:cubicBezTo>
                    <a:cubicBezTo>
                      <a:pt x="92" y="120"/>
                      <a:pt x="89" y="126"/>
                      <a:pt x="90" y="122"/>
                    </a:cubicBezTo>
                    <a:cubicBezTo>
                      <a:pt x="90" y="122"/>
                      <a:pt x="88" y="121"/>
                      <a:pt x="88" y="122"/>
                    </a:cubicBezTo>
                    <a:cubicBezTo>
                      <a:pt x="88" y="122"/>
                      <a:pt x="89" y="122"/>
                      <a:pt x="89" y="122"/>
                    </a:cubicBezTo>
                    <a:cubicBezTo>
                      <a:pt x="89" y="123"/>
                      <a:pt x="86" y="123"/>
                      <a:pt x="87" y="124"/>
                    </a:cubicBezTo>
                    <a:cubicBezTo>
                      <a:pt x="87" y="124"/>
                      <a:pt x="90" y="125"/>
                      <a:pt x="89" y="125"/>
                    </a:cubicBezTo>
                    <a:cubicBezTo>
                      <a:pt x="87" y="127"/>
                      <a:pt x="91" y="127"/>
                      <a:pt x="92" y="126"/>
                    </a:cubicBezTo>
                    <a:cubicBezTo>
                      <a:pt x="91" y="127"/>
                      <a:pt x="90" y="127"/>
                      <a:pt x="88" y="127"/>
                    </a:cubicBezTo>
                    <a:cubicBezTo>
                      <a:pt x="88" y="127"/>
                      <a:pt x="86" y="129"/>
                      <a:pt x="86" y="129"/>
                    </a:cubicBezTo>
                    <a:cubicBezTo>
                      <a:pt x="86" y="129"/>
                      <a:pt x="87" y="130"/>
                      <a:pt x="87" y="130"/>
                    </a:cubicBezTo>
                    <a:cubicBezTo>
                      <a:pt x="89" y="131"/>
                      <a:pt x="88" y="131"/>
                      <a:pt x="89" y="131"/>
                    </a:cubicBezTo>
                    <a:cubicBezTo>
                      <a:pt x="90" y="131"/>
                      <a:pt x="94" y="133"/>
                      <a:pt x="95" y="131"/>
                    </a:cubicBezTo>
                    <a:cubicBezTo>
                      <a:pt x="95" y="128"/>
                      <a:pt x="97" y="129"/>
                      <a:pt x="98" y="128"/>
                    </a:cubicBezTo>
                    <a:cubicBezTo>
                      <a:pt x="98" y="128"/>
                      <a:pt x="96" y="122"/>
                      <a:pt x="96" y="122"/>
                    </a:cubicBezTo>
                    <a:cubicBezTo>
                      <a:pt x="96" y="123"/>
                      <a:pt x="98" y="126"/>
                      <a:pt x="98" y="126"/>
                    </a:cubicBezTo>
                    <a:cubicBezTo>
                      <a:pt x="99" y="128"/>
                      <a:pt x="100" y="126"/>
                      <a:pt x="101" y="126"/>
                    </a:cubicBezTo>
                    <a:cubicBezTo>
                      <a:pt x="101" y="126"/>
                      <a:pt x="98" y="130"/>
                      <a:pt x="98" y="130"/>
                    </a:cubicBezTo>
                    <a:cubicBezTo>
                      <a:pt x="98" y="130"/>
                      <a:pt x="102" y="129"/>
                      <a:pt x="102" y="129"/>
                    </a:cubicBezTo>
                    <a:cubicBezTo>
                      <a:pt x="103" y="129"/>
                      <a:pt x="104" y="129"/>
                      <a:pt x="104" y="129"/>
                    </a:cubicBezTo>
                    <a:cubicBezTo>
                      <a:pt x="105" y="129"/>
                      <a:pt x="106" y="128"/>
                      <a:pt x="107" y="128"/>
                    </a:cubicBezTo>
                    <a:cubicBezTo>
                      <a:pt x="107" y="129"/>
                      <a:pt x="106" y="130"/>
                      <a:pt x="105" y="130"/>
                    </a:cubicBezTo>
                    <a:cubicBezTo>
                      <a:pt x="104" y="130"/>
                      <a:pt x="102" y="130"/>
                      <a:pt x="101" y="131"/>
                    </a:cubicBezTo>
                    <a:cubicBezTo>
                      <a:pt x="100" y="132"/>
                      <a:pt x="103" y="131"/>
                      <a:pt x="103" y="131"/>
                    </a:cubicBezTo>
                    <a:cubicBezTo>
                      <a:pt x="105" y="131"/>
                      <a:pt x="107" y="131"/>
                      <a:pt x="109" y="131"/>
                    </a:cubicBezTo>
                    <a:cubicBezTo>
                      <a:pt x="108" y="131"/>
                      <a:pt x="104" y="131"/>
                      <a:pt x="104" y="132"/>
                    </a:cubicBezTo>
                    <a:cubicBezTo>
                      <a:pt x="104" y="132"/>
                      <a:pt x="106" y="133"/>
                      <a:pt x="106" y="134"/>
                    </a:cubicBezTo>
                    <a:cubicBezTo>
                      <a:pt x="106" y="134"/>
                      <a:pt x="106" y="135"/>
                      <a:pt x="106" y="135"/>
                    </a:cubicBezTo>
                    <a:cubicBezTo>
                      <a:pt x="106" y="136"/>
                      <a:pt x="105" y="136"/>
                      <a:pt x="106" y="137"/>
                    </a:cubicBezTo>
                    <a:cubicBezTo>
                      <a:pt x="106" y="137"/>
                      <a:pt x="108" y="136"/>
                      <a:pt x="109" y="136"/>
                    </a:cubicBezTo>
                    <a:cubicBezTo>
                      <a:pt x="110" y="136"/>
                      <a:pt x="109" y="136"/>
                      <a:pt x="110" y="137"/>
                    </a:cubicBezTo>
                    <a:cubicBezTo>
                      <a:pt x="111" y="138"/>
                      <a:pt x="111" y="139"/>
                      <a:pt x="112" y="140"/>
                    </a:cubicBezTo>
                    <a:cubicBezTo>
                      <a:pt x="112" y="141"/>
                      <a:pt x="109" y="141"/>
                      <a:pt x="109" y="141"/>
                    </a:cubicBezTo>
                    <a:cubicBezTo>
                      <a:pt x="105" y="138"/>
                      <a:pt x="99" y="136"/>
                      <a:pt x="95" y="137"/>
                    </a:cubicBezTo>
                    <a:cubicBezTo>
                      <a:pt x="91" y="137"/>
                      <a:pt x="96" y="140"/>
                      <a:pt x="98" y="140"/>
                    </a:cubicBezTo>
                    <a:cubicBezTo>
                      <a:pt x="101" y="141"/>
                      <a:pt x="103" y="144"/>
                      <a:pt x="106" y="144"/>
                    </a:cubicBezTo>
                    <a:cubicBezTo>
                      <a:pt x="107" y="144"/>
                      <a:pt x="108" y="143"/>
                      <a:pt x="110" y="143"/>
                    </a:cubicBezTo>
                    <a:cubicBezTo>
                      <a:pt x="110" y="144"/>
                      <a:pt x="113" y="144"/>
                      <a:pt x="113" y="144"/>
                    </a:cubicBezTo>
                    <a:cubicBezTo>
                      <a:pt x="114" y="145"/>
                      <a:pt x="113" y="146"/>
                      <a:pt x="113" y="146"/>
                    </a:cubicBezTo>
                    <a:cubicBezTo>
                      <a:pt x="110" y="147"/>
                      <a:pt x="114" y="148"/>
                      <a:pt x="113" y="149"/>
                    </a:cubicBezTo>
                    <a:cubicBezTo>
                      <a:pt x="113" y="150"/>
                      <a:pt x="111" y="149"/>
                      <a:pt x="111" y="151"/>
                    </a:cubicBezTo>
                    <a:cubicBezTo>
                      <a:pt x="111" y="152"/>
                      <a:pt x="113" y="152"/>
                      <a:pt x="113" y="152"/>
                    </a:cubicBezTo>
                    <a:cubicBezTo>
                      <a:pt x="112" y="153"/>
                      <a:pt x="110" y="151"/>
                      <a:pt x="110" y="152"/>
                    </a:cubicBezTo>
                    <a:cubicBezTo>
                      <a:pt x="109" y="153"/>
                      <a:pt x="109" y="154"/>
                      <a:pt x="109" y="155"/>
                    </a:cubicBezTo>
                    <a:cubicBezTo>
                      <a:pt x="109" y="155"/>
                      <a:pt x="111" y="155"/>
                      <a:pt x="111" y="155"/>
                    </a:cubicBezTo>
                    <a:cubicBezTo>
                      <a:pt x="111" y="156"/>
                      <a:pt x="109" y="157"/>
                      <a:pt x="108" y="157"/>
                    </a:cubicBezTo>
                    <a:cubicBezTo>
                      <a:pt x="107" y="157"/>
                      <a:pt x="106" y="157"/>
                      <a:pt x="105" y="157"/>
                    </a:cubicBezTo>
                    <a:cubicBezTo>
                      <a:pt x="104" y="156"/>
                      <a:pt x="103" y="156"/>
                      <a:pt x="102" y="157"/>
                    </a:cubicBezTo>
                    <a:cubicBezTo>
                      <a:pt x="101" y="158"/>
                      <a:pt x="101" y="157"/>
                      <a:pt x="100" y="158"/>
                    </a:cubicBezTo>
                    <a:cubicBezTo>
                      <a:pt x="100" y="158"/>
                      <a:pt x="103" y="161"/>
                      <a:pt x="104" y="161"/>
                    </a:cubicBezTo>
                    <a:cubicBezTo>
                      <a:pt x="104" y="160"/>
                      <a:pt x="104" y="160"/>
                      <a:pt x="103" y="160"/>
                    </a:cubicBezTo>
                    <a:cubicBezTo>
                      <a:pt x="103" y="160"/>
                      <a:pt x="106" y="160"/>
                      <a:pt x="106" y="160"/>
                    </a:cubicBezTo>
                    <a:cubicBezTo>
                      <a:pt x="106" y="160"/>
                      <a:pt x="111" y="158"/>
                      <a:pt x="111" y="159"/>
                    </a:cubicBezTo>
                    <a:cubicBezTo>
                      <a:pt x="110" y="159"/>
                      <a:pt x="109" y="159"/>
                      <a:pt x="108" y="160"/>
                    </a:cubicBezTo>
                    <a:cubicBezTo>
                      <a:pt x="109" y="159"/>
                      <a:pt x="111" y="161"/>
                      <a:pt x="110" y="161"/>
                    </a:cubicBezTo>
                    <a:cubicBezTo>
                      <a:pt x="111" y="161"/>
                      <a:pt x="114" y="162"/>
                      <a:pt x="115" y="162"/>
                    </a:cubicBezTo>
                    <a:cubicBezTo>
                      <a:pt x="114" y="162"/>
                      <a:pt x="112" y="162"/>
                      <a:pt x="112" y="162"/>
                    </a:cubicBezTo>
                    <a:cubicBezTo>
                      <a:pt x="112" y="162"/>
                      <a:pt x="116" y="165"/>
                      <a:pt x="116" y="165"/>
                    </a:cubicBezTo>
                    <a:cubicBezTo>
                      <a:pt x="113" y="165"/>
                      <a:pt x="111" y="161"/>
                      <a:pt x="108" y="161"/>
                    </a:cubicBezTo>
                    <a:cubicBezTo>
                      <a:pt x="106" y="161"/>
                      <a:pt x="101" y="160"/>
                      <a:pt x="100" y="162"/>
                    </a:cubicBezTo>
                    <a:cubicBezTo>
                      <a:pt x="100" y="163"/>
                      <a:pt x="99" y="163"/>
                      <a:pt x="98" y="164"/>
                    </a:cubicBezTo>
                    <a:cubicBezTo>
                      <a:pt x="97" y="164"/>
                      <a:pt x="97" y="166"/>
                      <a:pt x="98" y="165"/>
                    </a:cubicBezTo>
                    <a:cubicBezTo>
                      <a:pt x="100" y="165"/>
                      <a:pt x="102" y="164"/>
                      <a:pt x="103" y="162"/>
                    </a:cubicBezTo>
                    <a:cubicBezTo>
                      <a:pt x="103" y="163"/>
                      <a:pt x="105" y="163"/>
                      <a:pt x="105" y="163"/>
                    </a:cubicBezTo>
                    <a:cubicBezTo>
                      <a:pt x="106" y="163"/>
                      <a:pt x="108" y="166"/>
                      <a:pt x="108" y="163"/>
                    </a:cubicBezTo>
                    <a:cubicBezTo>
                      <a:pt x="108" y="162"/>
                      <a:pt x="110" y="164"/>
                      <a:pt x="110" y="164"/>
                    </a:cubicBezTo>
                    <a:cubicBezTo>
                      <a:pt x="110" y="164"/>
                      <a:pt x="114" y="164"/>
                      <a:pt x="113" y="165"/>
                    </a:cubicBezTo>
                    <a:cubicBezTo>
                      <a:pt x="113" y="165"/>
                      <a:pt x="112" y="165"/>
                      <a:pt x="112" y="165"/>
                    </a:cubicBezTo>
                    <a:cubicBezTo>
                      <a:pt x="112" y="165"/>
                      <a:pt x="114" y="166"/>
                      <a:pt x="114" y="166"/>
                    </a:cubicBezTo>
                    <a:cubicBezTo>
                      <a:pt x="113" y="166"/>
                      <a:pt x="111" y="166"/>
                      <a:pt x="110" y="165"/>
                    </a:cubicBezTo>
                    <a:cubicBezTo>
                      <a:pt x="109" y="164"/>
                      <a:pt x="109" y="165"/>
                      <a:pt x="109" y="166"/>
                    </a:cubicBezTo>
                    <a:cubicBezTo>
                      <a:pt x="109" y="165"/>
                      <a:pt x="103" y="164"/>
                      <a:pt x="102" y="164"/>
                    </a:cubicBezTo>
                    <a:cubicBezTo>
                      <a:pt x="101" y="164"/>
                      <a:pt x="95" y="166"/>
                      <a:pt x="96" y="168"/>
                    </a:cubicBezTo>
                    <a:cubicBezTo>
                      <a:pt x="97" y="169"/>
                      <a:pt x="103" y="167"/>
                      <a:pt x="104" y="167"/>
                    </a:cubicBezTo>
                    <a:cubicBezTo>
                      <a:pt x="105" y="167"/>
                      <a:pt x="107" y="167"/>
                      <a:pt x="108" y="168"/>
                    </a:cubicBezTo>
                    <a:cubicBezTo>
                      <a:pt x="108" y="168"/>
                      <a:pt x="112" y="169"/>
                      <a:pt x="112" y="169"/>
                    </a:cubicBezTo>
                    <a:cubicBezTo>
                      <a:pt x="112" y="170"/>
                      <a:pt x="107" y="168"/>
                      <a:pt x="107" y="168"/>
                    </a:cubicBezTo>
                    <a:cubicBezTo>
                      <a:pt x="105" y="167"/>
                      <a:pt x="102" y="168"/>
                      <a:pt x="100" y="168"/>
                    </a:cubicBezTo>
                    <a:cubicBezTo>
                      <a:pt x="93" y="170"/>
                      <a:pt x="101" y="172"/>
                      <a:pt x="103" y="171"/>
                    </a:cubicBezTo>
                    <a:cubicBezTo>
                      <a:pt x="102" y="172"/>
                      <a:pt x="101" y="173"/>
                      <a:pt x="99" y="173"/>
                    </a:cubicBezTo>
                    <a:cubicBezTo>
                      <a:pt x="96" y="174"/>
                      <a:pt x="101" y="175"/>
                      <a:pt x="101" y="175"/>
                    </a:cubicBezTo>
                    <a:cubicBezTo>
                      <a:pt x="101" y="175"/>
                      <a:pt x="97" y="174"/>
                      <a:pt x="97" y="176"/>
                    </a:cubicBezTo>
                    <a:cubicBezTo>
                      <a:pt x="97" y="179"/>
                      <a:pt x="99" y="177"/>
                      <a:pt x="101" y="176"/>
                    </a:cubicBezTo>
                    <a:cubicBezTo>
                      <a:pt x="103" y="175"/>
                      <a:pt x="105" y="173"/>
                      <a:pt x="107" y="172"/>
                    </a:cubicBezTo>
                    <a:cubicBezTo>
                      <a:pt x="108" y="172"/>
                      <a:pt x="114" y="169"/>
                      <a:pt x="114" y="171"/>
                    </a:cubicBezTo>
                    <a:cubicBezTo>
                      <a:pt x="114" y="171"/>
                      <a:pt x="111" y="171"/>
                      <a:pt x="111" y="171"/>
                    </a:cubicBezTo>
                    <a:cubicBezTo>
                      <a:pt x="111" y="171"/>
                      <a:pt x="113" y="171"/>
                      <a:pt x="114" y="172"/>
                    </a:cubicBezTo>
                    <a:cubicBezTo>
                      <a:pt x="111" y="170"/>
                      <a:pt x="98" y="178"/>
                      <a:pt x="99" y="179"/>
                    </a:cubicBezTo>
                    <a:cubicBezTo>
                      <a:pt x="99" y="180"/>
                      <a:pt x="105" y="178"/>
                      <a:pt x="106" y="178"/>
                    </a:cubicBezTo>
                    <a:cubicBezTo>
                      <a:pt x="106" y="178"/>
                      <a:pt x="102" y="179"/>
                      <a:pt x="101" y="180"/>
                    </a:cubicBezTo>
                    <a:cubicBezTo>
                      <a:pt x="101" y="180"/>
                      <a:pt x="103" y="184"/>
                      <a:pt x="104" y="183"/>
                    </a:cubicBezTo>
                    <a:cubicBezTo>
                      <a:pt x="105" y="182"/>
                      <a:pt x="106" y="180"/>
                      <a:pt x="107" y="180"/>
                    </a:cubicBezTo>
                    <a:cubicBezTo>
                      <a:pt x="108" y="180"/>
                      <a:pt x="112" y="181"/>
                      <a:pt x="112" y="181"/>
                    </a:cubicBezTo>
                    <a:cubicBezTo>
                      <a:pt x="112" y="181"/>
                      <a:pt x="108" y="181"/>
                      <a:pt x="108" y="181"/>
                    </a:cubicBezTo>
                    <a:cubicBezTo>
                      <a:pt x="106" y="181"/>
                      <a:pt x="105" y="182"/>
                      <a:pt x="104" y="183"/>
                    </a:cubicBezTo>
                    <a:cubicBezTo>
                      <a:pt x="104" y="184"/>
                      <a:pt x="104" y="185"/>
                      <a:pt x="104" y="186"/>
                    </a:cubicBezTo>
                    <a:cubicBezTo>
                      <a:pt x="105" y="189"/>
                      <a:pt x="105" y="188"/>
                      <a:pt x="107" y="187"/>
                    </a:cubicBezTo>
                    <a:cubicBezTo>
                      <a:pt x="106" y="188"/>
                      <a:pt x="105" y="192"/>
                      <a:pt x="106" y="193"/>
                    </a:cubicBezTo>
                    <a:cubicBezTo>
                      <a:pt x="106" y="193"/>
                      <a:pt x="109" y="189"/>
                      <a:pt x="110" y="189"/>
                    </a:cubicBezTo>
                    <a:cubicBezTo>
                      <a:pt x="110" y="190"/>
                      <a:pt x="109" y="191"/>
                      <a:pt x="110" y="192"/>
                    </a:cubicBezTo>
                    <a:cubicBezTo>
                      <a:pt x="110" y="193"/>
                      <a:pt x="111" y="191"/>
                      <a:pt x="112" y="191"/>
                    </a:cubicBezTo>
                    <a:cubicBezTo>
                      <a:pt x="114" y="189"/>
                      <a:pt x="110" y="187"/>
                      <a:pt x="110" y="186"/>
                    </a:cubicBezTo>
                    <a:cubicBezTo>
                      <a:pt x="110" y="186"/>
                      <a:pt x="112" y="189"/>
                      <a:pt x="113" y="189"/>
                    </a:cubicBezTo>
                    <a:cubicBezTo>
                      <a:pt x="114" y="190"/>
                      <a:pt x="114" y="189"/>
                      <a:pt x="115" y="188"/>
                    </a:cubicBezTo>
                    <a:cubicBezTo>
                      <a:pt x="114" y="188"/>
                      <a:pt x="117" y="191"/>
                      <a:pt x="116" y="192"/>
                    </a:cubicBezTo>
                    <a:cubicBezTo>
                      <a:pt x="117" y="191"/>
                      <a:pt x="114" y="189"/>
                      <a:pt x="114" y="191"/>
                    </a:cubicBezTo>
                    <a:cubicBezTo>
                      <a:pt x="114" y="193"/>
                      <a:pt x="116" y="195"/>
                      <a:pt x="114" y="196"/>
                    </a:cubicBezTo>
                    <a:cubicBezTo>
                      <a:pt x="114" y="196"/>
                      <a:pt x="114" y="193"/>
                      <a:pt x="114" y="193"/>
                    </a:cubicBezTo>
                    <a:cubicBezTo>
                      <a:pt x="114" y="192"/>
                      <a:pt x="112" y="194"/>
                      <a:pt x="111" y="194"/>
                    </a:cubicBezTo>
                    <a:cubicBezTo>
                      <a:pt x="110" y="194"/>
                      <a:pt x="109" y="196"/>
                      <a:pt x="109" y="197"/>
                    </a:cubicBezTo>
                    <a:cubicBezTo>
                      <a:pt x="108" y="199"/>
                      <a:pt x="111" y="197"/>
                      <a:pt x="111" y="198"/>
                    </a:cubicBezTo>
                    <a:cubicBezTo>
                      <a:pt x="112" y="199"/>
                      <a:pt x="110" y="200"/>
                      <a:pt x="110" y="200"/>
                    </a:cubicBezTo>
                    <a:cubicBezTo>
                      <a:pt x="110" y="200"/>
                      <a:pt x="112" y="199"/>
                      <a:pt x="113" y="201"/>
                    </a:cubicBezTo>
                    <a:cubicBezTo>
                      <a:pt x="113" y="203"/>
                      <a:pt x="115" y="204"/>
                      <a:pt x="115" y="205"/>
                    </a:cubicBezTo>
                    <a:cubicBezTo>
                      <a:pt x="114" y="207"/>
                      <a:pt x="115" y="207"/>
                      <a:pt x="117" y="209"/>
                    </a:cubicBezTo>
                    <a:cubicBezTo>
                      <a:pt x="118" y="210"/>
                      <a:pt x="119" y="212"/>
                      <a:pt x="120" y="210"/>
                    </a:cubicBezTo>
                    <a:cubicBezTo>
                      <a:pt x="120" y="210"/>
                      <a:pt x="121" y="215"/>
                      <a:pt x="122" y="215"/>
                    </a:cubicBezTo>
                    <a:cubicBezTo>
                      <a:pt x="123" y="216"/>
                      <a:pt x="122" y="215"/>
                      <a:pt x="123" y="215"/>
                    </a:cubicBezTo>
                    <a:cubicBezTo>
                      <a:pt x="124" y="216"/>
                      <a:pt x="125" y="217"/>
                      <a:pt x="126" y="218"/>
                    </a:cubicBezTo>
                    <a:cubicBezTo>
                      <a:pt x="128" y="219"/>
                      <a:pt x="130" y="220"/>
                      <a:pt x="132" y="219"/>
                    </a:cubicBezTo>
                    <a:cubicBezTo>
                      <a:pt x="133" y="219"/>
                      <a:pt x="136" y="219"/>
                      <a:pt x="136" y="218"/>
                    </a:cubicBezTo>
                    <a:cubicBezTo>
                      <a:pt x="136" y="218"/>
                      <a:pt x="136" y="221"/>
                      <a:pt x="136" y="221"/>
                    </a:cubicBezTo>
                    <a:cubicBezTo>
                      <a:pt x="136" y="221"/>
                      <a:pt x="138" y="217"/>
                      <a:pt x="138" y="218"/>
                    </a:cubicBezTo>
                    <a:cubicBezTo>
                      <a:pt x="139" y="218"/>
                      <a:pt x="138" y="219"/>
                      <a:pt x="138" y="219"/>
                    </a:cubicBezTo>
                    <a:cubicBezTo>
                      <a:pt x="138" y="220"/>
                      <a:pt x="139" y="220"/>
                      <a:pt x="139" y="220"/>
                    </a:cubicBezTo>
                    <a:cubicBezTo>
                      <a:pt x="139" y="220"/>
                      <a:pt x="136" y="221"/>
                      <a:pt x="137" y="222"/>
                    </a:cubicBezTo>
                    <a:cubicBezTo>
                      <a:pt x="138" y="222"/>
                      <a:pt x="138" y="222"/>
                      <a:pt x="139" y="221"/>
                    </a:cubicBezTo>
                    <a:cubicBezTo>
                      <a:pt x="140" y="222"/>
                      <a:pt x="139" y="223"/>
                      <a:pt x="139" y="223"/>
                    </a:cubicBezTo>
                    <a:cubicBezTo>
                      <a:pt x="139" y="224"/>
                      <a:pt x="142" y="221"/>
                      <a:pt x="142" y="222"/>
                    </a:cubicBezTo>
                    <a:cubicBezTo>
                      <a:pt x="142" y="223"/>
                      <a:pt x="140" y="224"/>
                      <a:pt x="140" y="225"/>
                    </a:cubicBezTo>
                    <a:cubicBezTo>
                      <a:pt x="140" y="224"/>
                      <a:pt x="143" y="223"/>
                      <a:pt x="142" y="225"/>
                    </a:cubicBezTo>
                    <a:cubicBezTo>
                      <a:pt x="142" y="225"/>
                      <a:pt x="142" y="225"/>
                      <a:pt x="142" y="224"/>
                    </a:cubicBezTo>
                    <a:cubicBezTo>
                      <a:pt x="142" y="226"/>
                      <a:pt x="145" y="223"/>
                      <a:pt x="145" y="223"/>
                    </a:cubicBezTo>
                    <a:cubicBezTo>
                      <a:pt x="146" y="224"/>
                      <a:pt x="145" y="226"/>
                      <a:pt x="145" y="227"/>
                    </a:cubicBezTo>
                    <a:cubicBezTo>
                      <a:pt x="144" y="225"/>
                      <a:pt x="153" y="225"/>
                      <a:pt x="147" y="222"/>
                    </a:cubicBezTo>
                    <a:cubicBezTo>
                      <a:pt x="148" y="222"/>
                      <a:pt x="153" y="222"/>
                      <a:pt x="150" y="221"/>
                    </a:cubicBezTo>
                    <a:cubicBezTo>
                      <a:pt x="147" y="219"/>
                      <a:pt x="151" y="220"/>
                      <a:pt x="152" y="218"/>
                    </a:cubicBezTo>
                    <a:cubicBezTo>
                      <a:pt x="152" y="218"/>
                      <a:pt x="149" y="218"/>
                      <a:pt x="149" y="218"/>
                    </a:cubicBezTo>
                    <a:cubicBezTo>
                      <a:pt x="150" y="217"/>
                      <a:pt x="151" y="216"/>
                      <a:pt x="152" y="216"/>
                    </a:cubicBezTo>
                    <a:cubicBezTo>
                      <a:pt x="154" y="214"/>
                      <a:pt x="151" y="215"/>
                      <a:pt x="151" y="214"/>
                    </a:cubicBezTo>
                    <a:cubicBezTo>
                      <a:pt x="151" y="214"/>
                      <a:pt x="154" y="213"/>
                      <a:pt x="154" y="212"/>
                    </a:cubicBezTo>
                    <a:cubicBezTo>
                      <a:pt x="154" y="211"/>
                      <a:pt x="154" y="209"/>
                      <a:pt x="153" y="208"/>
                    </a:cubicBezTo>
                    <a:cubicBezTo>
                      <a:pt x="152" y="208"/>
                      <a:pt x="154" y="207"/>
                      <a:pt x="153" y="206"/>
                    </a:cubicBezTo>
                    <a:cubicBezTo>
                      <a:pt x="153" y="206"/>
                      <a:pt x="151" y="205"/>
                      <a:pt x="151" y="205"/>
                    </a:cubicBezTo>
                    <a:cubicBezTo>
                      <a:pt x="151" y="205"/>
                      <a:pt x="155" y="204"/>
                      <a:pt x="156" y="204"/>
                    </a:cubicBezTo>
                    <a:cubicBezTo>
                      <a:pt x="159" y="204"/>
                      <a:pt x="156" y="203"/>
                      <a:pt x="155" y="202"/>
                    </a:cubicBezTo>
                    <a:cubicBezTo>
                      <a:pt x="155" y="202"/>
                      <a:pt x="160" y="202"/>
                      <a:pt x="160" y="202"/>
                    </a:cubicBezTo>
                    <a:cubicBezTo>
                      <a:pt x="159" y="201"/>
                      <a:pt x="157" y="201"/>
                      <a:pt x="156" y="200"/>
                    </a:cubicBezTo>
                    <a:cubicBezTo>
                      <a:pt x="156" y="200"/>
                      <a:pt x="160" y="201"/>
                      <a:pt x="160" y="200"/>
                    </a:cubicBezTo>
                    <a:cubicBezTo>
                      <a:pt x="161" y="200"/>
                      <a:pt x="160" y="200"/>
                      <a:pt x="160" y="199"/>
                    </a:cubicBezTo>
                    <a:cubicBezTo>
                      <a:pt x="161" y="199"/>
                      <a:pt x="161" y="199"/>
                      <a:pt x="161" y="199"/>
                    </a:cubicBezTo>
                    <a:cubicBezTo>
                      <a:pt x="162" y="198"/>
                      <a:pt x="158" y="197"/>
                      <a:pt x="158" y="197"/>
                    </a:cubicBezTo>
                    <a:cubicBezTo>
                      <a:pt x="158" y="197"/>
                      <a:pt x="163" y="197"/>
                      <a:pt x="162" y="196"/>
                    </a:cubicBezTo>
                    <a:cubicBezTo>
                      <a:pt x="162" y="195"/>
                      <a:pt x="163" y="195"/>
                      <a:pt x="161" y="194"/>
                    </a:cubicBezTo>
                    <a:cubicBezTo>
                      <a:pt x="161" y="194"/>
                      <a:pt x="158" y="194"/>
                      <a:pt x="158" y="193"/>
                    </a:cubicBezTo>
                    <a:cubicBezTo>
                      <a:pt x="158" y="193"/>
                      <a:pt x="163" y="192"/>
                      <a:pt x="163" y="192"/>
                    </a:cubicBezTo>
                    <a:cubicBezTo>
                      <a:pt x="165" y="192"/>
                      <a:pt x="164" y="189"/>
                      <a:pt x="162" y="189"/>
                    </a:cubicBezTo>
                    <a:cubicBezTo>
                      <a:pt x="161" y="188"/>
                      <a:pt x="158" y="187"/>
                      <a:pt x="161" y="186"/>
                    </a:cubicBezTo>
                    <a:cubicBezTo>
                      <a:pt x="163" y="186"/>
                      <a:pt x="166" y="187"/>
                      <a:pt x="167" y="185"/>
                    </a:cubicBezTo>
                    <a:cubicBezTo>
                      <a:pt x="167" y="185"/>
                      <a:pt x="165" y="183"/>
                      <a:pt x="165" y="183"/>
                    </a:cubicBezTo>
                    <a:cubicBezTo>
                      <a:pt x="165" y="182"/>
                      <a:pt x="167" y="182"/>
                      <a:pt x="167" y="182"/>
                    </a:cubicBezTo>
                    <a:cubicBezTo>
                      <a:pt x="168" y="181"/>
                      <a:pt x="170" y="181"/>
                      <a:pt x="172" y="182"/>
                    </a:cubicBezTo>
                    <a:cubicBezTo>
                      <a:pt x="172" y="182"/>
                      <a:pt x="174" y="182"/>
                      <a:pt x="174" y="182"/>
                    </a:cubicBezTo>
                    <a:cubicBezTo>
                      <a:pt x="175" y="181"/>
                      <a:pt x="173" y="180"/>
                      <a:pt x="173" y="179"/>
                    </a:cubicBezTo>
                    <a:cubicBezTo>
                      <a:pt x="174" y="178"/>
                      <a:pt x="177" y="174"/>
                      <a:pt x="179" y="176"/>
                    </a:cubicBezTo>
                    <a:cubicBezTo>
                      <a:pt x="178" y="175"/>
                      <a:pt x="175" y="181"/>
                      <a:pt x="176" y="181"/>
                    </a:cubicBezTo>
                    <a:cubicBezTo>
                      <a:pt x="177" y="182"/>
                      <a:pt x="179" y="179"/>
                      <a:pt x="181" y="179"/>
                    </a:cubicBezTo>
                    <a:cubicBezTo>
                      <a:pt x="181" y="179"/>
                      <a:pt x="183" y="180"/>
                      <a:pt x="183" y="180"/>
                    </a:cubicBezTo>
                    <a:cubicBezTo>
                      <a:pt x="183" y="180"/>
                      <a:pt x="183" y="178"/>
                      <a:pt x="183" y="178"/>
                    </a:cubicBezTo>
                    <a:cubicBezTo>
                      <a:pt x="186" y="179"/>
                      <a:pt x="186" y="178"/>
                      <a:pt x="187" y="177"/>
                    </a:cubicBezTo>
                    <a:cubicBezTo>
                      <a:pt x="188" y="176"/>
                      <a:pt x="189" y="176"/>
                      <a:pt x="190" y="176"/>
                    </a:cubicBezTo>
                    <a:cubicBezTo>
                      <a:pt x="192" y="175"/>
                      <a:pt x="192" y="174"/>
                      <a:pt x="193" y="173"/>
                    </a:cubicBezTo>
                    <a:cubicBezTo>
                      <a:pt x="194" y="172"/>
                      <a:pt x="196" y="170"/>
                      <a:pt x="197" y="168"/>
                    </a:cubicBezTo>
                    <a:cubicBezTo>
                      <a:pt x="199" y="166"/>
                      <a:pt x="199" y="165"/>
                      <a:pt x="201" y="165"/>
                    </a:cubicBezTo>
                    <a:cubicBezTo>
                      <a:pt x="202" y="164"/>
                      <a:pt x="205" y="164"/>
                      <a:pt x="205" y="162"/>
                    </a:cubicBezTo>
                    <a:cubicBezTo>
                      <a:pt x="204" y="162"/>
                      <a:pt x="203" y="157"/>
                      <a:pt x="203" y="157"/>
                    </a:cubicBezTo>
                    <a:cubicBezTo>
                      <a:pt x="204" y="157"/>
                      <a:pt x="207" y="160"/>
                      <a:pt x="208" y="160"/>
                    </a:cubicBezTo>
                    <a:cubicBezTo>
                      <a:pt x="209" y="161"/>
                      <a:pt x="210" y="161"/>
                      <a:pt x="211" y="161"/>
                    </a:cubicBezTo>
                    <a:cubicBezTo>
                      <a:pt x="211" y="161"/>
                      <a:pt x="213" y="160"/>
                      <a:pt x="213" y="160"/>
                    </a:cubicBezTo>
                    <a:cubicBezTo>
                      <a:pt x="214" y="160"/>
                      <a:pt x="215" y="161"/>
                      <a:pt x="216" y="160"/>
                    </a:cubicBezTo>
                    <a:cubicBezTo>
                      <a:pt x="216" y="160"/>
                      <a:pt x="214" y="158"/>
                      <a:pt x="217" y="159"/>
                    </a:cubicBezTo>
                    <a:cubicBezTo>
                      <a:pt x="219" y="159"/>
                      <a:pt x="221" y="159"/>
                      <a:pt x="223" y="158"/>
                    </a:cubicBezTo>
                    <a:cubicBezTo>
                      <a:pt x="228" y="157"/>
                      <a:pt x="232" y="156"/>
                      <a:pt x="237" y="154"/>
                    </a:cubicBezTo>
                    <a:cubicBezTo>
                      <a:pt x="238" y="153"/>
                      <a:pt x="254" y="143"/>
                      <a:pt x="255" y="143"/>
                    </a:cubicBezTo>
                    <a:cubicBezTo>
                      <a:pt x="254" y="143"/>
                      <a:pt x="247" y="143"/>
                      <a:pt x="246" y="143"/>
                    </a:cubicBezTo>
                    <a:cubicBezTo>
                      <a:pt x="244" y="142"/>
                      <a:pt x="242" y="141"/>
                      <a:pt x="240" y="141"/>
                    </a:cubicBezTo>
                    <a:cubicBezTo>
                      <a:pt x="238" y="141"/>
                      <a:pt x="236" y="142"/>
                      <a:pt x="235" y="142"/>
                    </a:cubicBezTo>
                    <a:cubicBezTo>
                      <a:pt x="233" y="143"/>
                      <a:pt x="233" y="141"/>
                      <a:pt x="232" y="142"/>
                    </a:cubicBezTo>
                    <a:cubicBezTo>
                      <a:pt x="231" y="142"/>
                      <a:pt x="230" y="144"/>
                      <a:pt x="229" y="144"/>
                    </a:cubicBezTo>
                    <a:cubicBezTo>
                      <a:pt x="225" y="144"/>
                      <a:pt x="232" y="140"/>
                      <a:pt x="233" y="141"/>
                    </a:cubicBezTo>
                    <a:cubicBezTo>
                      <a:pt x="232" y="140"/>
                      <a:pt x="229" y="141"/>
                      <a:pt x="228" y="141"/>
                    </a:cubicBezTo>
                    <a:cubicBezTo>
                      <a:pt x="225" y="141"/>
                      <a:pt x="223" y="140"/>
                      <a:pt x="221" y="140"/>
                    </a:cubicBezTo>
                    <a:cubicBezTo>
                      <a:pt x="222" y="140"/>
                      <a:pt x="225" y="138"/>
                      <a:pt x="226" y="137"/>
                    </a:cubicBezTo>
                    <a:cubicBezTo>
                      <a:pt x="226" y="134"/>
                      <a:pt x="228" y="135"/>
                      <a:pt x="229" y="136"/>
                    </a:cubicBezTo>
                    <a:cubicBezTo>
                      <a:pt x="231" y="136"/>
                      <a:pt x="239" y="134"/>
                      <a:pt x="240" y="133"/>
                    </a:cubicBezTo>
                    <a:cubicBezTo>
                      <a:pt x="240" y="132"/>
                      <a:pt x="235" y="131"/>
                      <a:pt x="234" y="130"/>
                    </a:cubicBezTo>
                    <a:cubicBezTo>
                      <a:pt x="235" y="131"/>
                      <a:pt x="239" y="132"/>
                      <a:pt x="240" y="132"/>
                    </a:cubicBezTo>
                    <a:cubicBezTo>
                      <a:pt x="241" y="133"/>
                      <a:pt x="245" y="133"/>
                      <a:pt x="245" y="135"/>
                    </a:cubicBezTo>
                    <a:cubicBezTo>
                      <a:pt x="244" y="138"/>
                      <a:pt x="246" y="139"/>
                      <a:pt x="248" y="139"/>
                    </a:cubicBezTo>
                    <a:cubicBezTo>
                      <a:pt x="248" y="139"/>
                      <a:pt x="254" y="139"/>
                      <a:pt x="253" y="138"/>
                    </a:cubicBezTo>
                    <a:cubicBezTo>
                      <a:pt x="253" y="138"/>
                      <a:pt x="253" y="140"/>
                      <a:pt x="254" y="140"/>
                    </a:cubicBezTo>
                    <a:cubicBezTo>
                      <a:pt x="256" y="139"/>
                      <a:pt x="257" y="136"/>
                      <a:pt x="257" y="134"/>
                    </a:cubicBezTo>
                    <a:cubicBezTo>
                      <a:pt x="257" y="133"/>
                      <a:pt x="257" y="129"/>
                      <a:pt x="255" y="130"/>
                    </a:cubicBezTo>
                    <a:cubicBezTo>
                      <a:pt x="253" y="132"/>
                      <a:pt x="254" y="130"/>
                      <a:pt x="253" y="129"/>
                    </a:cubicBezTo>
                    <a:cubicBezTo>
                      <a:pt x="251" y="127"/>
                      <a:pt x="248" y="126"/>
                      <a:pt x="245" y="124"/>
                    </a:cubicBezTo>
                    <a:cubicBezTo>
                      <a:pt x="244" y="123"/>
                      <a:pt x="243" y="123"/>
                      <a:pt x="242" y="122"/>
                    </a:cubicBezTo>
                    <a:cubicBezTo>
                      <a:pt x="242" y="122"/>
                      <a:pt x="238" y="123"/>
                      <a:pt x="238" y="124"/>
                    </a:cubicBezTo>
                    <a:cubicBezTo>
                      <a:pt x="238" y="124"/>
                      <a:pt x="239" y="123"/>
                      <a:pt x="238" y="123"/>
                    </a:cubicBezTo>
                    <a:cubicBezTo>
                      <a:pt x="238" y="123"/>
                      <a:pt x="237" y="122"/>
                      <a:pt x="237" y="122"/>
                    </a:cubicBezTo>
                    <a:cubicBezTo>
                      <a:pt x="237" y="121"/>
                      <a:pt x="241" y="122"/>
                      <a:pt x="241" y="121"/>
                    </a:cubicBezTo>
                    <a:cubicBezTo>
                      <a:pt x="241" y="119"/>
                      <a:pt x="241" y="118"/>
                      <a:pt x="238" y="118"/>
                    </a:cubicBezTo>
                    <a:cubicBezTo>
                      <a:pt x="236" y="119"/>
                      <a:pt x="235" y="121"/>
                      <a:pt x="233" y="119"/>
                    </a:cubicBezTo>
                    <a:cubicBezTo>
                      <a:pt x="233" y="119"/>
                      <a:pt x="229" y="119"/>
                      <a:pt x="229" y="118"/>
                    </a:cubicBezTo>
                    <a:cubicBezTo>
                      <a:pt x="229" y="116"/>
                      <a:pt x="234" y="119"/>
                      <a:pt x="234" y="119"/>
                    </a:cubicBezTo>
                    <a:cubicBezTo>
                      <a:pt x="235" y="119"/>
                      <a:pt x="240" y="118"/>
                      <a:pt x="240" y="117"/>
                    </a:cubicBezTo>
                    <a:cubicBezTo>
                      <a:pt x="241" y="117"/>
                      <a:pt x="236" y="115"/>
                      <a:pt x="235" y="115"/>
                    </a:cubicBezTo>
                    <a:cubicBezTo>
                      <a:pt x="233" y="115"/>
                      <a:pt x="230" y="115"/>
                      <a:pt x="228" y="116"/>
                    </a:cubicBezTo>
                    <a:cubicBezTo>
                      <a:pt x="229" y="116"/>
                      <a:pt x="233" y="113"/>
                      <a:pt x="233" y="114"/>
                    </a:cubicBezTo>
                    <a:cubicBezTo>
                      <a:pt x="233" y="113"/>
                      <a:pt x="229" y="113"/>
                      <a:pt x="229" y="112"/>
                    </a:cubicBezTo>
                    <a:cubicBezTo>
                      <a:pt x="232" y="113"/>
                      <a:pt x="235" y="115"/>
                      <a:pt x="238" y="113"/>
                    </a:cubicBezTo>
                    <a:cubicBezTo>
                      <a:pt x="238" y="113"/>
                      <a:pt x="241" y="112"/>
                      <a:pt x="241" y="111"/>
                    </a:cubicBezTo>
                    <a:cubicBezTo>
                      <a:pt x="240" y="110"/>
                      <a:pt x="238" y="109"/>
                      <a:pt x="238" y="108"/>
                    </a:cubicBezTo>
                    <a:cubicBezTo>
                      <a:pt x="238" y="109"/>
                      <a:pt x="241" y="110"/>
                      <a:pt x="242" y="110"/>
                    </a:cubicBezTo>
                    <a:cubicBezTo>
                      <a:pt x="244" y="111"/>
                      <a:pt x="243" y="109"/>
                      <a:pt x="245" y="109"/>
                    </a:cubicBezTo>
                    <a:cubicBezTo>
                      <a:pt x="246" y="109"/>
                      <a:pt x="254" y="111"/>
                      <a:pt x="254" y="111"/>
                    </a:cubicBezTo>
                    <a:cubicBezTo>
                      <a:pt x="253" y="111"/>
                      <a:pt x="246" y="110"/>
                      <a:pt x="246" y="110"/>
                    </a:cubicBezTo>
                    <a:cubicBezTo>
                      <a:pt x="248" y="114"/>
                      <a:pt x="254" y="113"/>
                      <a:pt x="257" y="113"/>
                    </a:cubicBezTo>
                    <a:cubicBezTo>
                      <a:pt x="258" y="112"/>
                      <a:pt x="261" y="113"/>
                      <a:pt x="262" y="112"/>
                    </a:cubicBezTo>
                    <a:cubicBezTo>
                      <a:pt x="265" y="111"/>
                      <a:pt x="264" y="109"/>
                      <a:pt x="262" y="108"/>
                    </a:cubicBezTo>
                    <a:cubicBezTo>
                      <a:pt x="261" y="107"/>
                      <a:pt x="258" y="106"/>
                      <a:pt x="257" y="106"/>
                    </a:cubicBezTo>
                    <a:cubicBezTo>
                      <a:pt x="256" y="106"/>
                      <a:pt x="257" y="109"/>
                      <a:pt x="257" y="110"/>
                    </a:cubicBezTo>
                    <a:cubicBezTo>
                      <a:pt x="256" y="109"/>
                      <a:pt x="256" y="108"/>
                      <a:pt x="255" y="107"/>
                    </a:cubicBezTo>
                    <a:cubicBezTo>
                      <a:pt x="255" y="106"/>
                      <a:pt x="254" y="107"/>
                      <a:pt x="253" y="106"/>
                    </a:cubicBezTo>
                    <a:cubicBezTo>
                      <a:pt x="254" y="107"/>
                      <a:pt x="256" y="101"/>
                      <a:pt x="256" y="100"/>
                    </a:cubicBezTo>
                    <a:cubicBezTo>
                      <a:pt x="256" y="100"/>
                      <a:pt x="257" y="103"/>
                      <a:pt x="257" y="103"/>
                    </a:cubicBezTo>
                    <a:cubicBezTo>
                      <a:pt x="257" y="105"/>
                      <a:pt x="257" y="106"/>
                      <a:pt x="258" y="106"/>
                    </a:cubicBezTo>
                    <a:cubicBezTo>
                      <a:pt x="261" y="106"/>
                      <a:pt x="263" y="105"/>
                      <a:pt x="265" y="105"/>
                    </a:cubicBezTo>
                    <a:cubicBezTo>
                      <a:pt x="266" y="105"/>
                      <a:pt x="272" y="103"/>
                      <a:pt x="270" y="101"/>
                    </a:cubicBezTo>
                    <a:cubicBezTo>
                      <a:pt x="268" y="100"/>
                      <a:pt x="267" y="102"/>
                      <a:pt x="266" y="101"/>
                    </a:cubicBezTo>
                    <a:cubicBezTo>
                      <a:pt x="266" y="100"/>
                      <a:pt x="266" y="100"/>
                      <a:pt x="266" y="99"/>
                    </a:cubicBezTo>
                    <a:cubicBezTo>
                      <a:pt x="267" y="98"/>
                      <a:pt x="266" y="97"/>
                      <a:pt x="265" y="97"/>
                    </a:cubicBezTo>
                    <a:cubicBezTo>
                      <a:pt x="265" y="96"/>
                      <a:pt x="262" y="96"/>
                      <a:pt x="261" y="96"/>
                    </a:cubicBezTo>
                    <a:cubicBezTo>
                      <a:pt x="259" y="96"/>
                      <a:pt x="258" y="98"/>
                      <a:pt x="256" y="96"/>
                    </a:cubicBezTo>
                    <a:cubicBezTo>
                      <a:pt x="260" y="99"/>
                      <a:pt x="262" y="91"/>
                      <a:pt x="266" y="95"/>
                    </a:cubicBezTo>
                    <a:cubicBezTo>
                      <a:pt x="267" y="97"/>
                      <a:pt x="269" y="94"/>
                      <a:pt x="269" y="92"/>
                    </a:cubicBezTo>
                    <a:cubicBezTo>
                      <a:pt x="269" y="91"/>
                      <a:pt x="266" y="88"/>
                      <a:pt x="266" y="88"/>
                    </a:cubicBezTo>
                    <a:cubicBezTo>
                      <a:pt x="266" y="87"/>
                      <a:pt x="269" y="90"/>
                      <a:pt x="269" y="91"/>
                    </a:cubicBezTo>
                    <a:cubicBezTo>
                      <a:pt x="269" y="92"/>
                      <a:pt x="271" y="90"/>
                      <a:pt x="270" y="88"/>
                    </a:cubicBezTo>
                    <a:cubicBezTo>
                      <a:pt x="269" y="87"/>
                      <a:pt x="267" y="85"/>
                      <a:pt x="266" y="84"/>
                    </a:cubicBezTo>
                    <a:cubicBezTo>
                      <a:pt x="264" y="84"/>
                      <a:pt x="261" y="85"/>
                      <a:pt x="259" y="84"/>
                    </a:cubicBezTo>
                    <a:cubicBezTo>
                      <a:pt x="258" y="83"/>
                      <a:pt x="258" y="81"/>
                      <a:pt x="256" y="81"/>
                    </a:cubicBezTo>
                    <a:cubicBezTo>
                      <a:pt x="256" y="80"/>
                      <a:pt x="252" y="81"/>
                      <a:pt x="253" y="80"/>
                    </a:cubicBezTo>
                    <a:cubicBezTo>
                      <a:pt x="254" y="78"/>
                      <a:pt x="254" y="77"/>
                      <a:pt x="256" y="79"/>
                    </a:cubicBezTo>
                    <a:cubicBezTo>
                      <a:pt x="258" y="81"/>
                      <a:pt x="260" y="78"/>
                      <a:pt x="262" y="77"/>
                    </a:cubicBezTo>
                    <a:cubicBezTo>
                      <a:pt x="265" y="75"/>
                      <a:pt x="271" y="81"/>
                      <a:pt x="274" y="78"/>
                    </a:cubicBezTo>
                    <a:cubicBezTo>
                      <a:pt x="275" y="77"/>
                      <a:pt x="275" y="72"/>
                      <a:pt x="272" y="73"/>
                    </a:cubicBezTo>
                    <a:cubicBezTo>
                      <a:pt x="271" y="73"/>
                      <a:pt x="270" y="74"/>
                      <a:pt x="269" y="73"/>
                    </a:cubicBezTo>
                    <a:cubicBezTo>
                      <a:pt x="267" y="73"/>
                      <a:pt x="265" y="72"/>
                      <a:pt x="263" y="70"/>
                    </a:cubicBezTo>
                    <a:cubicBezTo>
                      <a:pt x="260" y="68"/>
                      <a:pt x="271" y="71"/>
                      <a:pt x="271" y="70"/>
                    </a:cubicBezTo>
                    <a:cubicBezTo>
                      <a:pt x="270" y="68"/>
                      <a:pt x="265" y="67"/>
                      <a:pt x="263" y="66"/>
                    </a:cubicBezTo>
                    <a:cubicBezTo>
                      <a:pt x="260" y="65"/>
                      <a:pt x="260" y="66"/>
                      <a:pt x="259" y="68"/>
                    </a:cubicBezTo>
                    <a:cubicBezTo>
                      <a:pt x="259" y="69"/>
                      <a:pt x="257" y="70"/>
                      <a:pt x="256" y="69"/>
                    </a:cubicBezTo>
                    <a:cubicBezTo>
                      <a:pt x="255" y="69"/>
                      <a:pt x="258" y="65"/>
                      <a:pt x="258" y="64"/>
                    </a:cubicBezTo>
                    <a:cubicBezTo>
                      <a:pt x="258" y="63"/>
                      <a:pt x="259" y="61"/>
                      <a:pt x="260" y="60"/>
                    </a:cubicBezTo>
                    <a:cubicBezTo>
                      <a:pt x="260" y="59"/>
                      <a:pt x="260" y="57"/>
                      <a:pt x="261" y="57"/>
                    </a:cubicBezTo>
                    <a:cubicBezTo>
                      <a:pt x="262" y="57"/>
                      <a:pt x="264" y="57"/>
                      <a:pt x="265" y="56"/>
                    </a:cubicBezTo>
                    <a:cubicBezTo>
                      <a:pt x="265" y="56"/>
                      <a:pt x="270" y="51"/>
                      <a:pt x="270" y="52"/>
                    </a:cubicBezTo>
                    <a:cubicBezTo>
                      <a:pt x="270" y="52"/>
                      <a:pt x="268" y="51"/>
                      <a:pt x="268" y="51"/>
                    </a:cubicBezTo>
                    <a:cubicBezTo>
                      <a:pt x="268" y="50"/>
                      <a:pt x="268" y="49"/>
                      <a:pt x="268" y="48"/>
                    </a:cubicBezTo>
                    <a:cubicBezTo>
                      <a:pt x="268" y="46"/>
                      <a:pt x="269" y="46"/>
                      <a:pt x="271" y="46"/>
                    </a:cubicBezTo>
                    <a:cubicBezTo>
                      <a:pt x="273" y="46"/>
                      <a:pt x="281" y="43"/>
                      <a:pt x="276" y="43"/>
                    </a:cubicBezTo>
                    <a:cubicBezTo>
                      <a:pt x="273" y="43"/>
                      <a:pt x="268" y="42"/>
                      <a:pt x="266" y="44"/>
                    </a:cubicBezTo>
                    <a:cubicBezTo>
                      <a:pt x="265" y="45"/>
                      <a:pt x="265" y="47"/>
                      <a:pt x="263" y="46"/>
                    </a:cubicBezTo>
                    <a:cubicBezTo>
                      <a:pt x="261" y="45"/>
                      <a:pt x="263" y="43"/>
                      <a:pt x="264" y="42"/>
                    </a:cubicBezTo>
                    <a:cubicBezTo>
                      <a:pt x="266" y="39"/>
                      <a:pt x="270" y="41"/>
                      <a:pt x="273" y="41"/>
                    </a:cubicBezTo>
                    <a:cubicBezTo>
                      <a:pt x="277" y="41"/>
                      <a:pt x="281" y="42"/>
                      <a:pt x="283" y="38"/>
                    </a:cubicBezTo>
                    <a:cubicBezTo>
                      <a:pt x="284" y="38"/>
                      <a:pt x="280" y="37"/>
                      <a:pt x="280" y="37"/>
                    </a:cubicBezTo>
                    <a:cubicBezTo>
                      <a:pt x="278" y="36"/>
                      <a:pt x="276" y="37"/>
                      <a:pt x="274" y="37"/>
                    </a:cubicBezTo>
                    <a:cubicBezTo>
                      <a:pt x="272" y="37"/>
                      <a:pt x="271" y="36"/>
                      <a:pt x="269" y="36"/>
                    </a:cubicBezTo>
                    <a:cubicBezTo>
                      <a:pt x="268" y="36"/>
                      <a:pt x="266" y="36"/>
                      <a:pt x="265" y="36"/>
                    </a:cubicBezTo>
                    <a:cubicBezTo>
                      <a:pt x="266" y="37"/>
                      <a:pt x="269" y="36"/>
                      <a:pt x="271" y="36"/>
                    </a:cubicBezTo>
                    <a:cubicBezTo>
                      <a:pt x="274" y="36"/>
                      <a:pt x="276" y="35"/>
                      <a:pt x="279" y="35"/>
                    </a:cubicBezTo>
                    <a:cubicBezTo>
                      <a:pt x="283" y="36"/>
                      <a:pt x="285" y="34"/>
                      <a:pt x="288" y="34"/>
                    </a:cubicBezTo>
                    <a:cubicBezTo>
                      <a:pt x="289" y="34"/>
                      <a:pt x="291" y="34"/>
                      <a:pt x="291" y="33"/>
                    </a:cubicBezTo>
                    <a:cubicBezTo>
                      <a:pt x="291" y="33"/>
                      <a:pt x="289" y="31"/>
                      <a:pt x="290" y="31"/>
                    </a:cubicBezTo>
                    <a:cubicBezTo>
                      <a:pt x="295" y="30"/>
                      <a:pt x="300" y="29"/>
                      <a:pt x="304" y="26"/>
                    </a:cubicBezTo>
                    <a:cubicBezTo>
                      <a:pt x="305" y="25"/>
                      <a:pt x="301" y="24"/>
                      <a:pt x="301" y="24"/>
                    </a:cubicBezTo>
                    <a:cubicBezTo>
                      <a:pt x="298" y="23"/>
                      <a:pt x="295" y="22"/>
                      <a:pt x="293" y="22"/>
                    </a:cubicBezTo>
                    <a:cubicBezTo>
                      <a:pt x="287" y="21"/>
                      <a:pt x="282" y="20"/>
                      <a:pt x="277" y="25"/>
                    </a:cubicBezTo>
                    <a:cubicBezTo>
                      <a:pt x="275" y="28"/>
                      <a:pt x="273" y="26"/>
                      <a:pt x="269" y="26"/>
                    </a:cubicBezTo>
                    <a:cubicBezTo>
                      <a:pt x="268" y="26"/>
                      <a:pt x="264" y="29"/>
                      <a:pt x="265" y="26"/>
                    </a:cubicBezTo>
                    <a:cubicBezTo>
                      <a:pt x="265" y="24"/>
                      <a:pt x="260" y="27"/>
                      <a:pt x="259" y="28"/>
                    </a:cubicBezTo>
                    <a:cubicBezTo>
                      <a:pt x="257" y="29"/>
                      <a:pt x="255" y="30"/>
                      <a:pt x="253" y="31"/>
                    </a:cubicBezTo>
                    <a:cubicBezTo>
                      <a:pt x="252" y="31"/>
                      <a:pt x="244" y="37"/>
                      <a:pt x="244" y="37"/>
                    </a:cubicBezTo>
                    <a:cubicBezTo>
                      <a:pt x="242" y="35"/>
                      <a:pt x="264" y="22"/>
                      <a:pt x="251" y="19"/>
                    </a:cubicBezTo>
                    <a:cubicBezTo>
                      <a:pt x="246" y="19"/>
                      <a:pt x="247" y="22"/>
                      <a:pt x="243" y="24"/>
                    </a:cubicBezTo>
                    <a:cubicBezTo>
                      <a:pt x="240" y="25"/>
                      <a:pt x="238" y="25"/>
                      <a:pt x="235" y="26"/>
                    </a:cubicBezTo>
                    <a:cubicBezTo>
                      <a:pt x="234" y="26"/>
                      <a:pt x="229" y="28"/>
                      <a:pt x="228" y="28"/>
                    </a:cubicBezTo>
                    <a:cubicBezTo>
                      <a:pt x="226" y="25"/>
                      <a:pt x="233" y="24"/>
                      <a:pt x="235" y="24"/>
                    </a:cubicBezTo>
                    <a:cubicBezTo>
                      <a:pt x="235" y="23"/>
                      <a:pt x="241" y="22"/>
                      <a:pt x="238" y="21"/>
                    </a:cubicBezTo>
                    <a:cubicBezTo>
                      <a:pt x="235" y="20"/>
                      <a:pt x="232" y="20"/>
                      <a:pt x="229" y="20"/>
                    </a:cubicBezTo>
                    <a:cubicBezTo>
                      <a:pt x="221" y="20"/>
                      <a:pt x="213" y="21"/>
                      <a:pt x="205" y="23"/>
                    </a:cubicBezTo>
                    <a:cubicBezTo>
                      <a:pt x="205" y="23"/>
                      <a:pt x="202" y="25"/>
                      <a:pt x="201" y="24"/>
                    </a:cubicBezTo>
                    <a:cubicBezTo>
                      <a:pt x="201" y="22"/>
                      <a:pt x="200" y="22"/>
                      <a:pt x="202" y="22"/>
                    </a:cubicBezTo>
                    <a:cubicBezTo>
                      <a:pt x="206" y="20"/>
                      <a:pt x="210" y="19"/>
                      <a:pt x="214" y="18"/>
                    </a:cubicBezTo>
                    <a:cubicBezTo>
                      <a:pt x="221" y="17"/>
                      <a:pt x="229" y="18"/>
                      <a:pt x="237" y="18"/>
                    </a:cubicBezTo>
                    <a:cubicBezTo>
                      <a:pt x="239" y="18"/>
                      <a:pt x="241" y="18"/>
                      <a:pt x="243" y="18"/>
                    </a:cubicBezTo>
                    <a:cubicBezTo>
                      <a:pt x="247" y="16"/>
                      <a:pt x="252" y="16"/>
                      <a:pt x="256" y="14"/>
                    </a:cubicBezTo>
                    <a:cubicBezTo>
                      <a:pt x="258" y="14"/>
                      <a:pt x="259" y="13"/>
                      <a:pt x="256" y="12"/>
                    </a:cubicBezTo>
                    <a:cubicBezTo>
                      <a:pt x="254" y="11"/>
                      <a:pt x="250" y="10"/>
                      <a:pt x="248" y="11"/>
                    </a:cubicBezTo>
                    <a:cubicBezTo>
                      <a:pt x="246" y="11"/>
                      <a:pt x="246" y="10"/>
                      <a:pt x="244" y="9"/>
                    </a:cubicBezTo>
                    <a:cubicBezTo>
                      <a:pt x="242" y="9"/>
                      <a:pt x="240" y="11"/>
                      <a:pt x="238" y="11"/>
                    </a:cubicBezTo>
                    <a:cubicBezTo>
                      <a:pt x="238" y="11"/>
                      <a:pt x="240" y="8"/>
                      <a:pt x="241" y="8"/>
                    </a:cubicBezTo>
                    <a:cubicBezTo>
                      <a:pt x="242" y="6"/>
                      <a:pt x="238" y="6"/>
                      <a:pt x="237" y="6"/>
                    </a:cubicBezTo>
                    <a:cubicBezTo>
                      <a:pt x="231" y="7"/>
                      <a:pt x="226" y="7"/>
                      <a:pt x="220" y="6"/>
                    </a:cubicBezTo>
                    <a:cubicBezTo>
                      <a:pt x="215" y="6"/>
                      <a:pt x="211" y="8"/>
                      <a:pt x="206" y="8"/>
                    </a:cubicBezTo>
                    <a:cubicBezTo>
                      <a:pt x="204" y="8"/>
                      <a:pt x="201" y="8"/>
                      <a:pt x="199" y="8"/>
                    </a:cubicBezTo>
                    <a:cubicBezTo>
                      <a:pt x="197" y="9"/>
                      <a:pt x="194" y="8"/>
                      <a:pt x="193" y="9"/>
                    </a:cubicBezTo>
                    <a:cubicBezTo>
                      <a:pt x="196" y="8"/>
                      <a:pt x="199" y="8"/>
                      <a:pt x="202" y="7"/>
                    </a:cubicBezTo>
                    <a:cubicBezTo>
                      <a:pt x="207" y="7"/>
                      <a:pt x="211" y="6"/>
                      <a:pt x="215" y="6"/>
                    </a:cubicBezTo>
                    <a:cubicBezTo>
                      <a:pt x="217" y="6"/>
                      <a:pt x="237" y="6"/>
                      <a:pt x="237" y="4"/>
                    </a:cubicBezTo>
                    <a:cubicBezTo>
                      <a:pt x="236" y="4"/>
                      <a:pt x="233" y="3"/>
                      <a:pt x="232" y="2"/>
                    </a:cubicBezTo>
                    <a:cubicBezTo>
                      <a:pt x="229" y="2"/>
                      <a:pt x="227" y="2"/>
                      <a:pt x="224" y="2"/>
                    </a:cubicBezTo>
                    <a:cubicBezTo>
                      <a:pt x="220" y="2"/>
                      <a:pt x="216" y="1"/>
                      <a:pt x="213" y="0"/>
                    </a:cubicBezTo>
                    <a:cubicBezTo>
                      <a:pt x="206" y="0"/>
                      <a:pt x="200" y="0"/>
                      <a:pt x="194" y="0"/>
                    </a:cubicBezTo>
                    <a:cubicBezTo>
                      <a:pt x="191" y="1"/>
                      <a:pt x="188" y="1"/>
                      <a:pt x="185" y="1"/>
                    </a:cubicBezTo>
                    <a:cubicBezTo>
                      <a:pt x="184" y="1"/>
                      <a:pt x="183" y="3"/>
                      <a:pt x="183" y="3"/>
                    </a:cubicBezTo>
                    <a:cubicBezTo>
                      <a:pt x="181" y="3"/>
                      <a:pt x="179" y="2"/>
                      <a:pt x="177" y="2"/>
                    </a:cubicBezTo>
                    <a:cubicBezTo>
                      <a:pt x="176" y="2"/>
                      <a:pt x="175" y="3"/>
                      <a:pt x="173" y="3"/>
                    </a:cubicBezTo>
                    <a:cubicBezTo>
                      <a:pt x="171" y="3"/>
                      <a:pt x="171" y="4"/>
                      <a:pt x="173" y="4"/>
                    </a:cubicBezTo>
                    <a:cubicBezTo>
                      <a:pt x="176" y="5"/>
                      <a:pt x="179" y="5"/>
                      <a:pt x="181" y="6"/>
                    </a:cubicBezTo>
                    <a:cubicBezTo>
                      <a:pt x="180" y="5"/>
                      <a:pt x="174" y="7"/>
                      <a:pt x="173" y="8"/>
                    </a:cubicBezTo>
                    <a:cubicBezTo>
                      <a:pt x="173" y="8"/>
                      <a:pt x="170" y="8"/>
                      <a:pt x="170" y="8"/>
                    </a:cubicBezTo>
                    <a:cubicBezTo>
                      <a:pt x="170" y="8"/>
                      <a:pt x="172" y="10"/>
                      <a:pt x="172" y="10"/>
                    </a:cubicBezTo>
                    <a:cubicBezTo>
                      <a:pt x="171" y="10"/>
                      <a:pt x="169" y="9"/>
                      <a:pt x="168" y="8"/>
                    </a:cubicBezTo>
                    <a:cubicBezTo>
                      <a:pt x="167" y="7"/>
                      <a:pt x="164" y="8"/>
                      <a:pt x="163" y="8"/>
                    </a:cubicBezTo>
                    <a:cubicBezTo>
                      <a:pt x="160" y="7"/>
                      <a:pt x="157" y="6"/>
                      <a:pt x="154" y="5"/>
                    </a:cubicBezTo>
                    <a:cubicBezTo>
                      <a:pt x="152" y="4"/>
                      <a:pt x="150" y="6"/>
                      <a:pt x="147" y="6"/>
                    </a:cubicBezTo>
                    <a:cubicBezTo>
                      <a:pt x="146" y="6"/>
                      <a:pt x="140" y="5"/>
                      <a:pt x="140" y="7"/>
                    </a:cubicBezTo>
                    <a:cubicBezTo>
                      <a:pt x="139" y="7"/>
                      <a:pt x="153" y="9"/>
                      <a:pt x="155" y="10"/>
                    </a:cubicBezTo>
                    <a:cubicBezTo>
                      <a:pt x="158" y="10"/>
                      <a:pt x="161" y="10"/>
                      <a:pt x="163" y="11"/>
                    </a:cubicBezTo>
                    <a:cubicBezTo>
                      <a:pt x="164" y="11"/>
                      <a:pt x="165" y="11"/>
                      <a:pt x="166" y="12"/>
                    </a:cubicBezTo>
                    <a:cubicBezTo>
                      <a:pt x="166" y="12"/>
                      <a:pt x="166" y="15"/>
                      <a:pt x="166" y="15"/>
                    </a:cubicBezTo>
                    <a:cubicBezTo>
                      <a:pt x="166" y="16"/>
                      <a:pt x="165" y="14"/>
                      <a:pt x="165" y="13"/>
                    </a:cubicBezTo>
                    <a:cubicBezTo>
                      <a:pt x="164" y="12"/>
                      <a:pt x="161" y="12"/>
                      <a:pt x="160" y="11"/>
                    </a:cubicBezTo>
                    <a:cubicBezTo>
                      <a:pt x="160" y="11"/>
                      <a:pt x="157" y="11"/>
                      <a:pt x="157" y="11"/>
                    </a:cubicBezTo>
                    <a:cubicBezTo>
                      <a:pt x="157" y="12"/>
                      <a:pt x="158" y="14"/>
                      <a:pt x="158" y="14"/>
                    </a:cubicBezTo>
                    <a:cubicBezTo>
                      <a:pt x="156" y="14"/>
                      <a:pt x="155" y="11"/>
                      <a:pt x="154" y="11"/>
                    </a:cubicBezTo>
                    <a:cubicBezTo>
                      <a:pt x="152" y="11"/>
                      <a:pt x="150" y="11"/>
                      <a:pt x="148" y="10"/>
                    </a:cubicBezTo>
                    <a:cubicBezTo>
                      <a:pt x="147" y="10"/>
                      <a:pt x="139" y="10"/>
                      <a:pt x="139" y="10"/>
                    </a:cubicBezTo>
                    <a:cubicBezTo>
                      <a:pt x="138" y="12"/>
                      <a:pt x="151" y="17"/>
                      <a:pt x="151" y="17"/>
                    </a:cubicBezTo>
                    <a:cubicBezTo>
                      <a:pt x="151" y="18"/>
                      <a:pt x="146" y="17"/>
                      <a:pt x="146" y="17"/>
                    </a:cubicBezTo>
                    <a:cubicBezTo>
                      <a:pt x="143" y="17"/>
                      <a:pt x="142" y="16"/>
                      <a:pt x="143" y="19"/>
                    </a:cubicBezTo>
                    <a:cubicBezTo>
                      <a:pt x="142" y="19"/>
                      <a:pt x="141" y="18"/>
                      <a:pt x="140" y="17"/>
                    </a:cubicBezTo>
                    <a:cubicBezTo>
                      <a:pt x="140" y="16"/>
                      <a:pt x="142" y="17"/>
                      <a:pt x="143" y="16"/>
                    </a:cubicBezTo>
                    <a:cubicBezTo>
                      <a:pt x="143" y="16"/>
                      <a:pt x="141" y="14"/>
                      <a:pt x="140" y="14"/>
                    </a:cubicBezTo>
                    <a:cubicBezTo>
                      <a:pt x="138" y="13"/>
                      <a:pt x="136" y="12"/>
                      <a:pt x="133" y="12"/>
                    </a:cubicBezTo>
                    <a:cubicBezTo>
                      <a:pt x="132" y="12"/>
                      <a:pt x="130" y="11"/>
                      <a:pt x="129" y="12"/>
                    </a:cubicBezTo>
                    <a:cubicBezTo>
                      <a:pt x="128" y="12"/>
                      <a:pt x="131" y="15"/>
                      <a:pt x="131" y="15"/>
                    </a:cubicBezTo>
                    <a:cubicBezTo>
                      <a:pt x="134" y="17"/>
                      <a:pt x="138" y="17"/>
                      <a:pt x="142" y="20"/>
                    </a:cubicBezTo>
                    <a:cubicBezTo>
                      <a:pt x="143" y="20"/>
                      <a:pt x="144" y="21"/>
                      <a:pt x="143" y="22"/>
                    </a:cubicBezTo>
                    <a:cubicBezTo>
                      <a:pt x="141" y="24"/>
                      <a:pt x="139" y="22"/>
                      <a:pt x="137" y="21"/>
                    </a:cubicBezTo>
                    <a:cubicBezTo>
                      <a:pt x="132" y="18"/>
                      <a:pt x="126" y="16"/>
                      <a:pt x="120" y="15"/>
                    </a:cubicBezTo>
                    <a:cubicBezTo>
                      <a:pt x="117" y="14"/>
                      <a:pt x="114" y="13"/>
                      <a:pt x="111" y="14"/>
                    </a:cubicBezTo>
                    <a:cubicBezTo>
                      <a:pt x="110" y="14"/>
                      <a:pt x="113" y="17"/>
                      <a:pt x="113" y="18"/>
                    </a:cubicBezTo>
                    <a:cubicBezTo>
                      <a:pt x="113" y="18"/>
                      <a:pt x="117" y="21"/>
                      <a:pt x="117" y="21"/>
                    </a:cubicBezTo>
                    <a:cubicBezTo>
                      <a:pt x="117" y="22"/>
                      <a:pt x="111" y="21"/>
                      <a:pt x="111" y="21"/>
                    </a:cubicBezTo>
                    <a:cubicBezTo>
                      <a:pt x="111" y="23"/>
                      <a:pt x="115" y="22"/>
                      <a:pt x="115" y="24"/>
                    </a:cubicBezTo>
                    <a:cubicBezTo>
                      <a:pt x="115" y="24"/>
                      <a:pt x="111" y="23"/>
                      <a:pt x="110" y="22"/>
                    </a:cubicBezTo>
                    <a:cubicBezTo>
                      <a:pt x="108" y="21"/>
                      <a:pt x="106" y="21"/>
                      <a:pt x="103" y="20"/>
                    </a:cubicBezTo>
                    <a:cubicBezTo>
                      <a:pt x="101" y="19"/>
                      <a:pt x="101" y="20"/>
                      <a:pt x="101" y="22"/>
                    </a:cubicBezTo>
                    <a:cubicBezTo>
                      <a:pt x="100" y="23"/>
                      <a:pt x="99" y="23"/>
                      <a:pt x="98" y="23"/>
                    </a:cubicBezTo>
                    <a:cubicBezTo>
                      <a:pt x="98" y="24"/>
                      <a:pt x="98" y="26"/>
                      <a:pt x="97" y="26"/>
                    </a:cubicBezTo>
                    <a:cubicBezTo>
                      <a:pt x="97" y="27"/>
                      <a:pt x="97" y="24"/>
                      <a:pt x="97" y="23"/>
                    </a:cubicBezTo>
                    <a:cubicBezTo>
                      <a:pt x="97" y="22"/>
                      <a:pt x="98" y="21"/>
                      <a:pt x="98" y="20"/>
                    </a:cubicBezTo>
                    <a:cubicBezTo>
                      <a:pt x="97" y="16"/>
                      <a:pt x="93" y="16"/>
                      <a:pt x="90" y="16"/>
                    </a:cubicBezTo>
                    <a:cubicBezTo>
                      <a:pt x="86" y="17"/>
                      <a:pt x="82" y="18"/>
                      <a:pt x="78" y="18"/>
                    </a:cubicBezTo>
                    <a:cubicBezTo>
                      <a:pt x="77" y="19"/>
                      <a:pt x="75" y="19"/>
                      <a:pt x="74" y="19"/>
                    </a:cubicBezTo>
                    <a:cubicBezTo>
                      <a:pt x="74" y="19"/>
                      <a:pt x="69" y="20"/>
                      <a:pt x="69" y="20"/>
                    </a:cubicBezTo>
                    <a:cubicBezTo>
                      <a:pt x="70" y="21"/>
                      <a:pt x="72" y="21"/>
                      <a:pt x="73" y="21"/>
                    </a:cubicBezTo>
                    <a:cubicBezTo>
                      <a:pt x="74" y="22"/>
                      <a:pt x="75" y="23"/>
                      <a:pt x="77" y="24"/>
                    </a:cubicBezTo>
                    <a:cubicBezTo>
                      <a:pt x="77" y="24"/>
                      <a:pt x="81" y="27"/>
                      <a:pt x="81" y="27"/>
                    </a:cubicBezTo>
                    <a:cubicBezTo>
                      <a:pt x="80" y="27"/>
                      <a:pt x="76" y="25"/>
                      <a:pt x="75" y="25"/>
                    </a:cubicBezTo>
                    <a:cubicBezTo>
                      <a:pt x="73" y="24"/>
                      <a:pt x="72" y="22"/>
                      <a:pt x="70" y="22"/>
                    </a:cubicBezTo>
                    <a:cubicBezTo>
                      <a:pt x="67" y="21"/>
                      <a:pt x="64" y="22"/>
                      <a:pt x="61" y="22"/>
                    </a:cubicBezTo>
                    <a:cubicBezTo>
                      <a:pt x="58" y="23"/>
                      <a:pt x="58" y="22"/>
                      <a:pt x="60" y="25"/>
                    </a:cubicBezTo>
                    <a:cubicBezTo>
                      <a:pt x="60" y="26"/>
                      <a:pt x="60" y="29"/>
                      <a:pt x="60" y="30"/>
                    </a:cubicBezTo>
                    <a:cubicBezTo>
                      <a:pt x="60" y="32"/>
                      <a:pt x="56" y="30"/>
                      <a:pt x="55" y="30"/>
                    </a:cubicBezTo>
                    <a:cubicBezTo>
                      <a:pt x="54" y="30"/>
                      <a:pt x="51" y="28"/>
                      <a:pt x="50" y="30"/>
                    </a:cubicBezTo>
                    <a:cubicBezTo>
                      <a:pt x="49" y="31"/>
                      <a:pt x="50" y="34"/>
                      <a:pt x="50" y="34"/>
                    </a:cubicBezTo>
                    <a:cubicBezTo>
                      <a:pt x="49" y="35"/>
                      <a:pt x="48" y="33"/>
                      <a:pt x="47" y="32"/>
                    </a:cubicBezTo>
                    <a:cubicBezTo>
                      <a:pt x="45" y="31"/>
                      <a:pt x="43" y="31"/>
                      <a:pt x="42" y="32"/>
                    </a:cubicBezTo>
                    <a:cubicBezTo>
                      <a:pt x="39" y="34"/>
                      <a:pt x="36" y="36"/>
                      <a:pt x="32" y="37"/>
                    </a:cubicBezTo>
                    <a:cubicBezTo>
                      <a:pt x="31" y="38"/>
                      <a:pt x="34" y="37"/>
                      <a:pt x="3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75" name="Freeform 777">
                <a:extLst>
                  <a:ext uri="{FF2B5EF4-FFF2-40B4-BE49-F238E27FC236}">
                    <a16:creationId xmlns:a16="http://schemas.microsoft.com/office/drawing/2014/main" id="{F91B66C3-5912-BD49-976F-8114E0D0A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6448" y="5038420"/>
                <a:ext cx="149681" cy="105125"/>
              </a:xfrm>
              <a:custGeom>
                <a:avLst/>
                <a:gdLst>
                  <a:gd name="T0" fmla="*/ 16 w 16"/>
                  <a:gd name="T1" fmla="*/ 6 h 11"/>
                  <a:gd name="T2" fmla="*/ 11 w 16"/>
                  <a:gd name="T3" fmla="*/ 3 h 11"/>
                  <a:gd name="T4" fmla="*/ 5 w 16"/>
                  <a:gd name="T5" fmla="*/ 1 h 11"/>
                  <a:gd name="T6" fmla="*/ 1 w 16"/>
                  <a:gd name="T7" fmla="*/ 1 h 11"/>
                  <a:gd name="T8" fmla="*/ 3 w 16"/>
                  <a:gd name="T9" fmla="*/ 3 h 11"/>
                  <a:gd name="T10" fmla="*/ 1 w 16"/>
                  <a:gd name="T11" fmla="*/ 7 h 11"/>
                  <a:gd name="T12" fmla="*/ 5 w 16"/>
                  <a:gd name="T13" fmla="*/ 7 h 11"/>
                  <a:gd name="T14" fmla="*/ 5 w 16"/>
                  <a:gd name="T15" fmla="*/ 9 h 11"/>
                  <a:gd name="T16" fmla="*/ 16 w 16"/>
                  <a:gd name="T17" fmla="*/ 6 h 11"/>
                  <a:gd name="T18" fmla="*/ 16 w 16"/>
                  <a:gd name="T1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1">
                    <a:moveTo>
                      <a:pt x="16" y="6"/>
                    </a:moveTo>
                    <a:cubicBezTo>
                      <a:pt x="15" y="5"/>
                      <a:pt x="11" y="3"/>
                      <a:pt x="11" y="3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4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3"/>
                    </a:cubicBezTo>
                    <a:cubicBezTo>
                      <a:pt x="2" y="3"/>
                      <a:pt x="0" y="6"/>
                      <a:pt x="1" y="7"/>
                    </a:cubicBezTo>
                    <a:cubicBezTo>
                      <a:pt x="2" y="7"/>
                      <a:pt x="4" y="6"/>
                      <a:pt x="5" y="7"/>
                    </a:cubicBezTo>
                    <a:cubicBezTo>
                      <a:pt x="7" y="8"/>
                      <a:pt x="5" y="8"/>
                      <a:pt x="5" y="9"/>
                    </a:cubicBezTo>
                    <a:cubicBezTo>
                      <a:pt x="5" y="11"/>
                      <a:pt x="16" y="8"/>
                      <a:pt x="16" y="6"/>
                    </a:cubicBezTo>
                    <a:cubicBezTo>
                      <a:pt x="15" y="5"/>
                      <a:pt x="16" y="7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76" name="Freeform 778">
                <a:extLst>
                  <a:ext uri="{FF2B5EF4-FFF2-40B4-BE49-F238E27FC236}">
                    <a16:creationId xmlns:a16="http://schemas.microsoft.com/office/drawing/2014/main" id="{D9F07BC5-5488-8440-B4E2-F035C65740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84221" y="4965151"/>
                <a:ext cx="38217" cy="19114"/>
              </a:xfrm>
              <a:custGeom>
                <a:avLst/>
                <a:gdLst>
                  <a:gd name="T0" fmla="*/ 2 w 4"/>
                  <a:gd name="T1" fmla="*/ 2 h 2"/>
                  <a:gd name="T2" fmla="*/ 2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4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77" name="Freeform 779">
                <a:extLst>
                  <a:ext uri="{FF2B5EF4-FFF2-40B4-BE49-F238E27FC236}">
                    <a16:creationId xmlns:a16="http://schemas.microsoft.com/office/drawing/2014/main" id="{2605DFC7-F182-A348-877C-AF683D2F5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2883" y="3859763"/>
                <a:ext cx="101909" cy="57339"/>
              </a:xfrm>
              <a:custGeom>
                <a:avLst/>
                <a:gdLst>
                  <a:gd name="T0" fmla="*/ 9 w 11"/>
                  <a:gd name="T1" fmla="*/ 4 h 6"/>
                  <a:gd name="T2" fmla="*/ 9 w 11"/>
                  <a:gd name="T3" fmla="*/ 5 h 6"/>
                  <a:gd name="T4" fmla="*/ 3 w 11"/>
                  <a:gd name="T5" fmla="*/ 4 h 6"/>
                  <a:gd name="T6" fmla="*/ 2 w 11"/>
                  <a:gd name="T7" fmla="*/ 1 h 6"/>
                  <a:gd name="T8" fmla="*/ 9 w 11"/>
                  <a:gd name="T9" fmla="*/ 4 h 6"/>
                  <a:gd name="T10" fmla="*/ 9 w 11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6">
                    <a:moveTo>
                      <a:pt x="9" y="4"/>
                    </a:moveTo>
                    <a:cubicBezTo>
                      <a:pt x="11" y="5"/>
                      <a:pt x="11" y="6"/>
                      <a:pt x="9" y="5"/>
                    </a:cubicBezTo>
                    <a:cubicBezTo>
                      <a:pt x="7" y="5"/>
                      <a:pt x="4" y="4"/>
                      <a:pt x="3" y="4"/>
                    </a:cubicBezTo>
                    <a:cubicBezTo>
                      <a:pt x="2" y="3"/>
                      <a:pt x="0" y="0"/>
                      <a:pt x="2" y="1"/>
                    </a:cubicBezTo>
                    <a:cubicBezTo>
                      <a:pt x="4" y="2"/>
                      <a:pt x="7" y="3"/>
                      <a:pt x="9" y="4"/>
                    </a:cubicBezTo>
                    <a:cubicBezTo>
                      <a:pt x="11" y="5"/>
                      <a:pt x="7" y="3"/>
                      <a:pt x="9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78" name="Freeform 780">
                <a:extLst>
                  <a:ext uri="{FF2B5EF4-FFF2-40B4-BE49-F238E27FC236}">
                    <a16:creationId xmlns:a16="http://schemas.microsoft.com/office/drawing/2014/main" id="{E81F0727-B19A-604E-AAFF-6FB2E969BD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8168" y="3776934"/>
                <a:ext cx="76432" cy="44598"/>
              </a:xfrm>
              <a:custGeom>
                <a:avLst/>
                <a:gdLst>
                  <a:gd name="T0" fmla="*/ 8 w 8"/>
                  <a:gd name="T1" fmla="*/ 3 h 5"/>
                  <a:gd name="T2" fmla="*/ 0 w 8"/>
                  <a:gd name="T3" fmla="*/ 2 h 5"/>
                  <a:gd name="T4" fmla="*/ 8 w 8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3"/>
                    </a:moveTo>
                    <a:cubicBezTo>
                      <a:pt x="8" y="5"/>
                      <a:pt x="0" y="4"/>
                      <a:pt x="0" y="2"/>
                    </a:cubicBezTo>
                    <a:cubicBezTo>
                      <a:pt x="0" y="0"/>
                      <a:pt x="8" y="1"/>
                      <a:pt x="8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79" name="Freeform 782">
                <a:extLst>
                  <a:ext uri="{FF2B5EF4-FFF2-40B4-BE49-F238E27FC236}">
                    <a16:creationId xmlns:a16="http://schemas.microsoft.com/office/drawing/2014/main" id="{3286678F-F85A-684F-BC28-56A7573E60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5169" y="3897991"/>
                <a:ext cx="54142" cy="38228"/>
              </a:xfrm>
              <a:custGeom>
                <a:avLst/>
                <a:gdLst>
                  <a:gd name="T0" fmla="*/ 5 w 6"/>
                  <a:gd name="T1" fmla="*/ 3 h 4"/>
                  <a:gd name="T2" fmla="*/ 1 w 6"/>
                  <a:gd name="T3" fmla="*/ 0 h 4"/>
                  <a:gd name="T4" fmla="*/ 5 w 6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3"/>
                    </a:moveTo>
                    <a:cubicBezTo>
                      <a:pt x="4" y="4"/>
                      <a:pt x="0" y="0"/>
                      <a:pt x="1" y="0"/>
                    </a:cubicBezTo>
                    <a:cubicBezTo>
                      <a:pt x="2" y="0"/>
                      <a:pt x="6" y="2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80" name="Freeform 783">
                <a:extLst>
                  <a:ext uri="{FF2B5EF4-FFF2-40B4-BE49-F238E27FC236}">
                    <a16:creationId xmlns:a16="http://schemas.microsoft.com/office/drawing/2014/main" id="{8DB4C9AA-3C7C-984C-A7C3-B51BC86F47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19" y="3936214"/>
                <a:ext cx="47770" cy="9558"/>
              </a:xfrm>
              <a:custGeom>
                <a:avLst/>
                <a:gdLst>
                  <a:gd name="T0" fmla="*/ 4 w 5"/>
                  <a:gd name="T1" fmla="*/ 1 h 1"/>
                  <a:gd name="T2" fmla="*/ 2 w 5"/>
                  <a:gd name="T3" fmla="*/ 0 h 1"/>
                  <a:gd name="T4" fmla="*/ 4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4" y="1"/>
                    </a:moveTo>
                    <a:cubicBezTo>
                      <a:pt x="2" y="1"/>
                      <a:pt x="0" y="0"/>
                      <a:pt x="2" y="0"/>
                    </a:cubicBezTo>
                    <a:cubicBezTo>
                      <a:pt x="3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81" name="Freeform 784">
                <a:extLst>
                  <a:ext uri="{FF2B5EF4-FFF2-40B4-BE49-F238E27FC236}">
                    <a16:creationId xmlns:a16="http://schemas.microsoft.com/office/drawing/2014/main" id="{AB7608C1-DC4A-7B4E-9756-F20490ED30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19" y="4468203"/>
                <a:ext cx="38217" cy="66896"/>
              </a:xfrm>
              <a:custGeom>
                <a:avLst/>
                <a:gdLst>
                  <a:gd name="T0" fmla="*/ 2 w 4"/>
                  <a:gd name="T1" fmla="*/ 0 h 7"/>
                  <a:gd name="T2" fmla="*/ 4 w 4"/>
                  <a:gd name="T3" fmla="*/ 7 h 7"/>
                  <a:gd name="T4" fmla="*/ 2 w 4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cubicBezTo>
                      <a:pt x="0" y="0"/>
                      <a:pt x="3" y="7"/>
                      <a:pt x="4" y="7"/>
                    </a:cubicBezTo>
                    <a:cubicBezTo>
                      <a:pt x="4" y="7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82" name="Freeform 785">
                <a:extLst>
                  <a:ext uri="{FF2B5EF4-FFF2-40B4-BE49-F238E27FC236}">
                    <a16:creationId xmlns:a16="http://schemas.microsoft.com/office/drawing/2014/main" id="{5F4EA110-BC19-DD44-BFC1-4C353D70A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7525" y="4589252"/>
                <a:ext cx="63695" cy="38228"/>
              </a:xfrm>
              <a:custGeom>
                <a:avLst/>
                <a:gdLst>
                  <a:gd name="T0" fmla="*/ 1 w 7"/>
                  <a:gd name="T1" fmla="*/ 0 h 4"/>
                  <a:gd name="T2" fmla="*/ 1 w 7"/>
                  <a:gd name="T3" fmla="*/ 4 h 4"/>
                  <a:gd name="T4" fmla="*/ 5 w 7"/>
                  <a:gd name="T5" fmla="*/ 4 h 4"/>
                  <a:gd name="T6" fmla="*/ 1 w 7"/>
                  <a:gd name="T7" fmla="*/ 0 h 4"/>
                  <a:gd name="T8" fmla="*/ 1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1" y="0"/>
                    </a:moveTo>
                    <a:cubicBezTo>
                      <a:pt x="0" y="1"/>
                      <a:pt x="0" y="3"/>
                      <a:pt x="1" y="4"/>
                    </a:cubicBezTo>
                    <a:cubicBezTo>
                      <a:pt x="2" y="4"/>
                      <a:pt x="3" y="4"/>
                      <a:pt x="5" y="4"/>
                    </a:cubicBezTo>
                    <a:cubicBezTo>
                      <a:pt x="7" y="4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83" name="Freeform 786">
                <a:extLst>
                  <a:ext uri="{FF2B5EF4-FFF2-40B4-BE49-F238E27FC236}">
                    <a16:creationId xmlns:a16="http://schemas.microsoft.com/office/drawing/2014/main" id="{8879E663-6099-BB41-A148-983B4828AC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376" y="4796314"/>
                <a:ext cx="159234" cy="92381"/>
              </a:xfrm>
              <a:custGeom>
                <a:avLst/>
                <a:gdLst>
                  <a:gd name="T0" fmla="*/ 0 w 17"/>
                  <a:gd name="T1" fmla="*/ 4 h 10"/>
                  <a:gd name="T2" fmla="*/ 10 w 17"/>
                  <a:gd name="T3" fmla="*/ 2 h 10"/>
                  <a:gd name="T4" fmla="*/ 8 w 17"/>
                  <a:gd name="T5" fmla="*/ 4 h 10"/>
                  <a:gd name="T6" fmla="*/ 12 w 17"/>
                  <a:gd name="T7" fmla="*/ 7 h 10"/>
                  <a:gd name="T8" fmla="*/ 9 w 17"/>
                  <a:gd name="T9" fmla="*/ 7 h 10"/>
                  <a:gd name="T10" fmla="*/ 11 w 17"/>
                  <a:gd name="T11" fmla="*/ 10 h 10"/>
                  <a:gd name="T12" fmla="*/ 8 w 17"/>
                  <a:gd name="T13" fmla="*/ 9 h 10"/>
                  <a:gd name="T14" fmla="*/ 0 w 17"/>
                  <a:gd name="T15" fmla="*/ 4 h 10"/>
                  <a:gd name="T16" fmla="*/ 0 w 17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0" y="4"/>
                    </a:moveTo>
                    <a:cubicBezTo>
                      <a:pt x="1" y="0"/>
                      <a:pt x="7" y="2"/>
                      <a:pt x="10" y="2"/>
                    </a:cubicBezTo>
                    <a:cubicBezTo>
                      <a:pt x="17" y="3"/>
                      <a:pt x="8" y="4"/>
                      <a:pt x="8" y="4"/>
                    </a:cubicBezTo>
                    <a:cubicBezTo>
                      <a:pt x="8" y="6"/>
                      <a:pt x="12" y="5"/>
                      <a:pt x="12" y="7"/>
                    </a:cubicBezTo>
                    <a:cubicBezTo>
                      <a:pt x="12" y="7"/>
                      <a:pt x="10" y="6"/>
                      <a:pt x="9" y="7"/>
                    </a:cubicBezTo>
                    <a:cubicBezTo>
                      <a:pt x="9" y="7"/>
                      <a:pt x="12" y="10"/>
                      <a:pt x="11" y="10"/>
                    </a:cubicBezTo>
                    <a:cubicBezTo>
                      <a:pt x="10" y="10"/>
                      <a:pt x="9" y="9"/>
                      <a:pt x="8" y="9"/>
                    </a:cubicBezTo>
                    <a:cubicBezTo>
                      <a:pt x="6" y="8"/>
                      <a:pt x="0" y="7"/>
                      <a:pt x="0" y="4"/>
                    </a:cubicBezTo>
                    <a:cubicBezTo>
                      <a:pt x="0" y="3"/>
                      <a:pt x="0" y="7"/>
                      <a:pt x="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84" name="Freeform 787">
                <a:extLst>
                  <a:ext uri="{FF2B5EF4-FFF2-40B4-BE49-F238E27FC236}">
                    <a16:creationId xmlns:a16="http://schemas.microsoft.com/office/drawing/2014/main" id="{A9345075-25EA-E149-880A-7E7AD1E11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37717" y="4777203"/>
                <a:ext cx="82802" cy="28672"/>
              </a:xfrm>
              <a:custGeom>
                <a:avLst/>
                <a:gdLst>
                  <a:gd name="T0" fmla="*/ 8 w 9"/>
                  <a:gd name="T1" fmla="*/ 1 h 3"/>
                  <a:gd name="T2" fmla="*/ 5 w 9"/>
                  <a:gd name="T3" fmla="*/ 0 h 3"/>
                  <a:gd name="T4" fmla="*/ 0 w 9"/>
                  <a:gd name="T5" fmla="*/ 0 h 3"/>
                  <a:gd name="T6" fmla="*/ 8 w 9"/>
                  <a:gd name="T7" fmla="*/ 1 h 3"/>
                  <a:gd name="T8" fmla="*/ 8 w 9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8" y="1"/>
                    </a:moveTo>
                    <a:cubicBezTo>
                      <a:pt x="9" y="1"/>
                      <a:pt x="5" y="0"/>
                      <a:pt x="5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2" y="0"/>
                      <a:pt x="6" y="3"/>
                      <a:pt x="8" y="1"/>
                    </a:cubicBezTo>
                    <a:cubicBezTo>
                      <a:pt x="9" y="1"/>
                      <a:pt x="7" y="2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85" name="Freeform 788">
                <a:extLst>
                  <a:ext uri="{FF2B5EF4-FFF2-40B4-BE49-F238E27FC236}">
                    <a16:creationId xmlns:a16="http://schemas.microsoft.com/office/drawing/2014/main" id="{396DB51E-237C-314C-97E3-2E37C1E86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7146" y="4974706"/>
                <a:ext cx="121018" cy="63711"/>
              </a:xfrm>
              <a:custGeom>
                <a:avLst/>
                <a:gdLst>
                  <a:gd name="T0" fmla="*/ 12 w 13"/>
                  <a:gd name="T1" fmla="*/ 4 h 7"/>
                  <a:gd name="T2" fmla="*/ 12 w 13"/>
                  <a:gd name="T3" fmla="*/ 1 h 7"/>
                  <a:gd name="T4" fmla="*/ 7 w 13"/>
                  <a:gd name="T5" fmla="*/ 2 h 7"/>
                  <a:gd name="T6" fmla="*/ 3 w 13"/>
                  <a:gd name="T7" fmla="*/ 3 h 7"/>
                  <a:gd name="T8" fmla="*/ 0 w 13"/>
                  <a:gd name="T9" fmla="*/ 5 h 7"/>
                  <a:gd name="T10" fmla="*/ 12 w 13"/>
                  <a:gd name="T11" fmla="*/ 4 h 7"/>
                  <a:gd name="T12" fmla="*/ 12 w 13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2" y="4"/>
                    </a:moveTo>
                    <a:cubicBezTo>
                      <a:pt x="13" y="3"/>
                      <a:pt x="13" y="2"/>
                      <a:pt x="12" y="1"/>
                    </a:cubicBezTo>
                    <a:cubicBezTo>
                      <a:pt x="11" y="0"/>
                      <a:pt x="8" y="1"/>
                      <a:pt x="7" y="2"/>
                    </a:cubicBezTo>
                    <a:cubicBezTo>
                      <a:pt x="6" y="2"/>
                      <a:pt x="4" y="2"/>
                      <a:pt x="3" y="3"/>
                    </a:cubicBezTo>
                    <a:cubicBezTo>
                      <a:pt x="3" y="3"/>
                      <a:pt x="0" y="5"/>
                      <a:pt x="0" y="5"/>
                    </a:cubicBezTo>
                    <a:cubicBezTo>
                      <a:pt x="3" y="7"/>
                      <a:pt x="10" y="6"/>
                      <a:pt x="12" y="4"/>
                    </a:cubicBezTo>
                    <a:cubicBezTo>
                      <a:pt x="13" y="3"/>
                      <a:pt x="9" y="6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86" name="Freeform 789">
                <a:extLst>
                  <a:ext uri="{FF2B5EF4-FFF2-40B4-BE49-F238E27FC236}">
                    <a16:creationId xmlns:a16="http://schemas.microsoft.com/office/drawing/2014/main" id="{657E4474-D0A2-D140-B7F0-E1C178D5B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5238" y="5067088"/>
                <a:ext cx="38216" cy="57339"/>
              </a:xfrm>
              <a:custGeom>
                <a:avLst/>
                <a:gdLst>
                  <a:gd name="T0" fmla="*/ 3 w 4"/>
                  <a:gd name="T1" fmla="*/ 2 h 6"/>
                  <a:gd name="T2" fmla="*/ 1 w 4"/>
                  <a:gd name="T3" fmla="*/ 3 h 6"/>
                  <a:gd name="T4" fmla="*/ 3 w 4"/>
                  <a:gd name="T5" fmla="*/ 2 h 6"/>
                  <a:gd name="T6" fmla="*/ 3 w 4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3" y="2"/>
                    </a:moveTo>
                    <a:cubicBezTo>
                      <a:pt x="2" y="0"/>
                      <a:pt x="1" y="1"/>
                      <a:pt x="1" y="3"/>
                    </a:cubicBezTo>
                    <a:cubicBezTo>
                      <a:pt x="0" y="6"/>
                      <a:pt x="4" y="4"/>
                      <a:pt x="3" y="2"/>
                    </a:cubicBezTo>
                    <a:cubicBezTo>
                      <a:pt x="3" y="2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87" name="Freeform 790">
                <a:extLst>
                  <a:ext uri="{FF2B5EF4-FFF2-40B4-BE49-F238E27FC236}">
                    <a16:creationId xmlns:a16="http://schemas.microsoft.com/office/drawing/2014/main" id="{4319BE95-4C7E-B741-A4DB-614055742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2436" y="4946037"/>
                <a:ext cx="35033" cy="38228"/>
              </a:xfrm>
              <a:custGeom>
                <a:avLst/>
                <a:gdLst>
                  <a:gd name="T0" fmla="*/ 4 w 4"/>
                  <a:gd name="T1" fmla="*/ 2 h 4"/>
                  <a:gd name="T2" fmla="*/ 1 w 4"/>
                  <a:gd name="T3" fmla="*/ 1 h 4"/>
                  <a:gd name="T4" fmla="*/ 4 w 4"/>
                  <a:gd name="T5" fmla="*/ 2 h 4"/>
                  <a:gd name="T6" fmla="*/ 4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3" y="2"/>
                      <a:pt x="1" y="0"/>
                      <a:pt x="1" y="1"/>
                    </a:cubicBezTo>
                    <a:cubicBezTo>
                      <a:pt x="0" y="4"/>
                      <a:pt x="4" y="2"/>
                      <a:pt x="4" y="2"/>
                    </a:cubicBezTo>
                    <a:cubicBezTo>
                      <a:pt x="3" y="2"/>
                      <a:pt x="4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88" name="Freeform 791">
                <a:extLst>
                  <a:ext uri="{FF2B5EF4-FFF2-40B4-BE49-F238E27FC236}">
                    <a16:creationId xmlns:a16="http://schemas.microsoft.com/office/drawing/2014/main" id="{2C9939F8-DB49-544F-9339-2FB68B0D35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739" y="4347151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2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89" name="Freeform 792">
                <a:extLst>
                  <a:ext uri="{FF2B5EF4-FFF2-40B4-BE49-F238E27FC236}">
                    <a16:creationId xmlns:a16="http://schemas.microsoft.com/office/drawing/2014/main" id="{8B4AE93B-2993-E747-A466-9445BAF34C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9307" y="4245213"/>
                <a:ext cx="28664" cy="1592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2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90" name="Freeform 793">
                <a:extLst>
                  <a:ext uri="{FF2B5EF4-FFF2-40B4-BE49-F238E27FC236}">
                    <a16:creationId xmlns:a16="http://schemas.microsoft.com/office/drawing/2014/main" id="{8B4F5634-C03F-C747-B7C6-4AF7B13E3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739" y="4206986"/>
                <a:ext cx="25477" cy="28672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1"/>
                      <a:pt x="1" y="2"/>
                    </a:cubicBezTo>
                    <a:cubicBezTo>
                      <a:pt x="1" y="3"/>
                      <a:pt x="3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91" name="Freeform 794">
                <a:extLst>
                  <a:ext uri="{FF2B5EF4-FFF2-40B4-BE49-F238E27FC236}">
                    <a16:creationId xmlns:a16="http://schemas.microsoft.com/office/drawing/2014/main" id="{2A7ACE3A-3817-B645-AFB4-156381CDA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4796" y="4394934"/>
                <a:ext cx="47770" cy="6370"/>
              </a:xfrm>
              <a:custGeom>
                <a:avLst/>
                <a:gdLst>
                  <a:gd name="T0" fmla="*/ 5 w 5"/>
                  <a:gd name="T1" fmla="*/ 1 h 1"/>
                  <a:gd name="T2" fmla="*/ 1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92" name="Freeform 795">
                <a:extLst>
                  <a:ext uri="{FF2B5EF4-FFF2-40B4-BE49-F238E27FC236}">
                    <a16:creationId xmlns:a16="http://schemas.microsoft.com/office/drawing/2014/main" id="{C77B70D4-394E-FC4F-9781-27EF7F45F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19" y="4394934"/>
                <a:ext cx="57323" cy="0"/>
              </a:xfrm>
              <a:custGeom>
                <a:avLst/>
                <a:gdLst>
                  <a:gd name="T0" fmla="*/ 5 w 6"/>
                  <a:gd name="T1" fmla="*/ 1 w 6"/>
                  <a:gd name="T2" fmla="*/ 5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5" y="0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93" name="Freeform 796">
                <a:extLst>
                  <a:ext uri="{FF2B5EF4-FFF2-40B4-BE49-F238E27FC236}">
                    <a16:creationId xmlns:a16="http://schemas.microsoft.com/office/drawing/2014/main" id="{AD553A2E-14A6-7D48-9CFF-69834A396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5367" y="3802422"/>
                <a:ext cx="38216" cy="19114"/>
              </a:xfrm>
              <a:custGeom>
                <a:avLst/>
                <a:gdLst>
                  <a:gd name="T0" fmla="*/ 3 w 4"/>
                  <a:gd name="T1" fmla="*/ 2 h 2"/>
                  <a:gd name="T2" fmla="*/ 2 w 4"/>
                  <a:gd name="T3" fmla="*/ 0 h 2"/>
                  <a:gd name="T4" fmla="*/ 3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1" y="2"/>
                      <a:pt x="0" y="0"/>
                      <a:pt x="2" y="0"/>
                    </a:cubicBezTo>
                    <a:cubicBezTo>
                      <a:pt x="3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94" name="Freeform 797">
                <a:extLst>
                  <a:ext uri="{FF2B5EF4-FFF2-40B4-BE49-F238E27FC236}">
                    <a16:creationId xmlns:a16="http://schemas.microsoft.com/office/drawing/2014/main" id="{D11A4E29-D085-7E49-9AB3-E89DE02BE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7694" y="6086410"/>
                <a:ext cx="85988" cy="111494"/>
              </a:xfrm>
              <a:custGeom>
                <a:avLst/>
                <a:gdLst>
                  <a:gd name="T0" fmla="*/ 9 w 9"/>
                  <a:gd name="T1" fmla="*/ 11 h 12"/>
                  <a:gd name="T2" fmla="*/ 5 w 9"/>
                  <a:gd name="T3" fmla="*/ 2 h 12"/>
                  <a:gd name="T4" fmla="*/ 2 w 9"/>
                  <a:gd name="T5" fmla="*/ 2 h 12"/>
                  <a:gd name="T6" fmla="*/ 0 w 9"/>
                  <a:gd name="T7" fmla="*/ 3 h 12"/>
                  <a:gd name="T8" fmla="*/ 3 w 9"/>
                  <a:gd name="T9" fmla="*/ 5 h 12"/>
                  <a:gd name="T10" fmla="*/ 3 w 9"/>
                  <a:gd name="T11" fmla="*/ 7 h 12"/>
                  <a:gd name="T12" fmla="*/ 4 w 9"/>
                  <a:gd name="T13" fmla="*/ 7 h 12"/>
                  <a:gd name="T14" fmla="*/ 3 w 9"/>
                  <a:gd name="T15" fmla="*/ 8 h 12"/>
                  <a:gd name="T16" fmla="*/ 6 w 9"/>
                  <a:gd name="T17" fmla="*/ 11 h 12"/>
                  <a:gd name="T18" fmla="*/ 6 w 9"/>
                  <a:gd name="T19" fmla="*/ 9 h 12"/>
                  <a:gd name="T20" fmla="*/ 9 w 9"/>
                  <a:gd name="T21" fmla="*/ 11 h 12"/>
                  <a:gd name="T22" fmla="*/ 9 w 9"/>
                  <a:gd name="T23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2">
                    <a:moveTo>
                      <a:pt x="9" y="11"/>
                    </a:moveTo>
                    <a:cubicBezTo>
                      <a:pt x="8" y="8"/>
                      <a:pt x="7" y="4"/>
                      <a:pt x="5" y="2"/>
                    </a:cubicBezTo>
                    <a:cubicBezTo>
                      <a:pt x="4" y="1"/>
                      <a:pt x="3" y="0"/>
                      <a:pt x="2" y="2"/>
                    </a:cubicBezTo>
                    <a:cubicBezTo>
                      <a:pt x="2" y="2"/>
                      <a:pt x="0" y="2"/>
                      <a:pt x="0" y="3"/>
                    </a:cubicBezTo>
                    <a:cubicBezTo>
                      <a:pt x="1" y="4"/>
                      <a:pt x="3" y="3"/>
                      <a:pt x="3" y="5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8"/>
                      <a:pt x="4" y="7"/>
                      <a:pt x="4" y="7"/>
                    </a:cubicBezTo>
                    <a:cubicBezTo>
                      <a:pt x="5" y="8"/>
                      <a:pt x="3" y="8"/>
                      <a:pt x="3" y="8"/>
                    </a:cubicBezTo>
                    <a:cubicBezTo>
                      <a:pt x="3" y="9"/>
                      <a:pt x="5" y="11"/>
                      <a:pt x="6" y="11"/>
                    </a:cubicBezTo>
                    <a:cubicBezTo>
                      <a:pt x="6" y="11"/>
                      <a:pt x="2" y="7"/>
                      <a:pt x="6" y="9"/>
                    </a:cubicBezTo>
                    <a:cubicBezTo>
                      <a:pt x="7" y="9"/>
                      <a:pt x="9" y="12"/>
                      <a:pt x="9" y="11"/>
                    </a:cubicBezTo>
                    <a:cubicBezTo>
                      <a:pt x="8" y="10"/>
                      <a:pt x="9" y="12"/>
                      <a:pt x="9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</p:grp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4B4D1988-9049-104A-BA44-1BE66D839DE7}"/>
                </a:ext>
              </a:extLst>
            </p:cNvPr>
            <p:cNvSpPr/>
            <p:nvPr/>
          </p:nvSpPr>
          <p:spPr>
            <a:xfrm>
              <a:off x="15279816" y="7371346"/>
              <a:ext cx="570525" cy="570525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DB9BB6E1-F980-934D-86F9-DD1F892AAEDD}"/>
                </a:ext>
              </a:extLst>
            </p:cNvPr>
            <p:cNvSpPr/>
            <p:nvPr/>
          </p:nvSpPr>
          <p:spPr>
            <a:xfrm>
              <a:off x="15565079" y="7052196"/>
              <a:ext cx="664046" cy="664046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52B5A41B-8E3C-5F4E-9E2E-4383D6D31B73}"/>
                </a:ext>
              </a:extLst>
            </p:cNvPr>
            <p:cNvSpPr/>
            <p:nvPr/>
          </p:nvSpPr>
          <p:spPr>
            <a:xfrm>
              <a:off x="15851570" y="7514592"/>
              <a:ext cx="284034" cy="28403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01232FBD-ECFA-EA4D-B7FF-D579F7676978}"/>
                </a:ext>
              </a:extLst>
            </p:cNvPr>
            <p:cNvSpPr/>
            <p:nvPr/>
          </p:nvSpPr>
          <p:spPr>
            <a:xfrm>
              <a:off x="18247637" y="8430805"/>
              <a:ext cx="349954" cy="34995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ADF17216-7286-1F47-8D29-020746545674}"/>
                </a:ext>
              </a:extLst>
            </p:cNvPr>
            <p:cNvSpPr/>
            <p:nvPr/>
          </p:nvSpPr>
          <p:spPr>
            <a:xfrm>
              <a:off x="10356306" y="7879729"/>
              <a:ext cx="349954" cy="34995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A9267939-935F-A042-A568-D400DD20ABDB}"/>
                </a:ext>
              </a:extLst>
            </p:cNvPr>
            <p:cNvSpPr/>
            <p:nvPr/>
          </p:nvSpPr>
          <p:spPr>
            <a:xfrm>
              <a:off x="11602997" y="8146325"/>
              <a:ext cx="207714" cy="20771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B26C6667-FCB4-8840-A4B3-F9D6BB533A6D}"/>
                </a:ext>
              </a:extLst>
            </p:cNvPr>
            <p:cNvSpPr/>
            <p:nvPr/>
          </p:nvSpPr>
          <p:spPr>
            <a:xfrm>
              <a:off x="11196597" y="8573045"/>
              <a:ext cx="136672" cy="136672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3AA6883F-EDD7-1E4F-906F-F3998246C54E}"/>
                </a:ext>
              </a:extLst>
            </p:cNvPr>
            <p:cNvSpPr/>
            <p:nvPr/>
          </p:nvSpPr>
          <p:spPr>
            <a:xfrm>
              <a:off x="11196597" y="7778656"/>
              <a:ext cx="276050" cy="27605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E58DDB5A-7C30-7342-9C90-72266CD208C5}"/>
                </a:ext>
              </a:extLst>
            </p:cNvPr>
            <p:cNvSpPr/>
            <p:nvPr/>
          </p:nvSpPr>
          <p:spPr>
            <a:xfrm>
              <a:off x="15310989" y="7049228"/>
              <a:ext cx="570525" cy="570525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FA3522D3-CF25-CC4D-81DF-6CC488958FBE}"/>
                </a:ext>
              </a:extLst>
            </p:cNvPr>
            <p:cNvSpPr/>
            <p:nvPr/>
          </p:nvSpPr>
          <p:spPr>
            <a:xfrm>
              <a:off x="15934444" y="6976491"/>
              <a:ext cx="570525" cy="570525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EBF882F4-A1D2-DE4B-B4AA-CAE48695C9D8}"/>
                </a:ext>
              </a:extLst>
            </p:cNvPr>
            <p:cNvSpPr/>
            <p:nvPr/>
          </p:nvSpPr>
          <p:spPr>
            <a:xfrm>
              <a:off x="15444587" y="7596977"/>
              <a:ext cx="570525" cy="570525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AB855446-9582-F441-B97F-0D73106D95C8}"/>
                </a:ext>
              </a:extLst>
            </p:cNvPr>
            <p:cNvSpPr/>
            <p:nvPr/>
          </p:nvSpPr>
          <p:spPr>
            <a:xfrm>
              <a:off x="15746051" y="7278678"/>
              <a:ext cx="729551" cy="729551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437F8E2C-3718-3146-8E35-C00F9540C5D4}"/>
                </a:ext>
              </a:extLst>
            </p:cNvPr>
            <p:cNvSpPr/>
            <p:nvPr/>
          </p:nvSpPr>
          <p:spPr>
            <a:xfrm>
              <a:off x="19536199" y="7365460"/>
              <a:ext cx="935583" cy="93558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1E398811-0179-6A47-A30A-0A72D0A62D59}"/>
                </a:ext>
              </a:extLst>
            </p:cNvPr>
            <p:cNvSpPr/>
            <p:nvPr/>
          </p:nvSpPr>
          <p:spPr>
            <a:xfrm>
              <a:off x="20279666" y="7658275"/>
              <a:ext cx="349954" cy="34995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83A83BF8-2B21-A440-93C5-337637429CB1}"/>
                </a:ext>
              </a:extLst>
            </p:cNvPr>
            <p:cNvSpPr/>
            <p:nvPr/>
          </p:nvSpPr>
          <p:spPr>
            <a:xfrm>
              <a:off x="19987052" y="7687758"/>
              <a:ext cx="570525" cy="570525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9A54342A-6C7D-9A4F-8A11-51D5AB25BCF0}"/>
                </a:ext>
              </a:extLst>
            </p:cNvPr>
            <p:cNvSpPr/>
            <p:nvPr/>
          </p:nvSpPr>
          <p:spPr>
            <a:xfrm>
              <a:off x="20059095" y="7274613"/>
              <a:ext cx="570525" cy="570525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30613B7E-D1D9-7E47-A860-A9C76E7A3ACA}"/>
                </a:ext>
              </a:extLst>
            </p:cNvPr>
            <p:cNvSpPr/>
            <p:nvPr/>
          </p:nvSpPr>
          <p:spPr>
            <a:xfrm>
              <a:off x="12658635" y="9610558"/>
              <a:ext cx="349954" cy="34995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23753188-6DBB-3B49-A0B2-0723878F7D35}"/>
                </a:ext>
              </a:extLst>
            </p:cNvPr>
            <p:cNvSpPr/>
            <p:nvPr/>
          </p:nvSpPr>
          <p:spPr>
            <a:xfrm>
              <a:off x="16201935" y="8696158"/>
              <a:ext cx="349954" cy="34995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328DBFD5-9744-A24C-BEAA-8285ABAD82FE}"/>
                </a:ext>
              </a:extLst>
            </p:cNvPr>
            <p:cNvSpPr/>
            <p:nvPr/>
          </p:nvSpPr>
          <p:spPr>
            <a:xfrm>
              <a:off x="19181269" y="6842216"/>
              <a:ext cx="136672" cy="136672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494" name="Group 493">
              <a:extLst>
                <a:ext uri="{FF2B5EF4-FFF2-40B4-BE49-F238E27FC236}">
                  <a16:creationId xmlns:a16="http://schemas.microsoft.com/office/drawing/2014/main" id="{36BC0060-ACFD-804F-AC09-C5C81A38C20D}"/>
                </a:ext>
              </a:extLst>
            </p:cNvPr>
            <p:cNvGrpSpPr/>
            <p:nvPr/>
          </p:nvGrpSpPr>
          <p:grpSpPr>
            <a:xfrm>
              <a:off x="12658634" y="6377501"/>
              <a:ext cx="8455450" cy="4732515"/>
              <a:chOff x="12247443" y="6284246"/>
              <a:chExt cx="8455450" cy="4732515"/>
            </a:xfrm>
            <a:solidFill>
              <a:schemeClr val="accent2"/>
            </a:solidFill>
          </p:grpSpPr>
          <p:sp>
            <p:nvSpPr>
              <p:cNvPr id="495" name="Oval 494">
                <a:extLst>
                  <a:ext uri="{FF2B5EF4-FFF2-40B4-BE49-F238E27FC236}">
                    <a16:creationId xmlns:a16="http://schemas.microsoft.com/office/drawing/2014/main" id="{8A4A9949-9018-FA47-BD79-E12234A6B5D3}"/>
                  </a:ext>
                </a:extLst>
              </p:cNvPr>
              <p:cNvSpPr/>
              <p:nvPr/>
            </p:nvSpPr>
            <p:spPr>
              <a:xfrm>
                <a:off x="19286584" y="8372542"/>
                <a:ext cx="243920" cy="243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b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96" name="Oval 495">
                <a:extLst>
                  <a:ext uri="{FF2B5EF4-FFF2-40B4-BE49-F238E27FC236}">
                    <a16:creationId xmlns:a16="http://schemas.microsoft.com/office/drawing/2014/main" id="{E5491C1A-02DE-2E45-8673-79015ACB2ACE}"/>
                  </a:ext>
                </a:extLst>
              </p:cNvPr>
              <p:cNvSpPr/>
              <p:nvPr/>
            </p:nvSpPr>
            <p:spPr>
              <a:xfrm>
                <a:off x="12810149" y="10096318"/>
                <a:ext cx="136672" cy="1366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b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97" name="Oval 496">
                <a:extLst>
                  <a:ext uri="{FF2B5EF4-FFF2-40B4-BE49-F238E27FC236}">
                    <a16:creationId xmlns:a16="http://schemas.microsoft.com/office/drawing/2014/main" id="{EE112E01-7D5C-9D45-8F01-7462E10B63D9}"/>
                  </a:ext>
                </a:extLst>
              </p:cNvPr>
              <p:cNvSpPr/>
              <p:nvPr/>
            </p:nvSpPr>
            <p:spPr>
              <a:xfrm>
                <a:off x="18256358" y="6284246"/>
                <a:ext cx="349954" cy="3499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b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98" name="Oval 497">
                <a:extLst>
                  <a:ext uri="{FF2B5EF4-FFF2-40B4-BE49-F238E27FC236}">
                    <a16:creationId xmlns:a16="http://schemas.microsoft.com/office/drawing/2014/main" id="{BC363D50-7F1E-CA49-A612-5677F969DB10}"/>
                  </a:ext>
                </a:extLst>
              </p:cNvPr>
              <p:cNvSpPr/>
              <p:nvPr/>
            </p:nvSpPr>
            <p:spPr>
              <a:xfrm>
                <a:off x="12247443" y="10627646"/>
                <a:ext cx="349954" cy="3499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b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99" name="Oval 498">
                <a:extLst>
                  <a:ext uri="{FF2B5EF4-FFF2-40B4-BE49-F238E27FC236}">
                    <a16:creationId xmlns:a16="http://schemas.microsoft.com/office/drawing/2014/main" id="{46E1D1BE-6B6A-FF45-8CC8-A0873166C2AD}"/>
                  </a:ext>
                </a:extLst>
              </p:cNvPr>
              <p:cNvSpPr/>
              <p:nvPr/>
            </p:nvSpPr>
            <p:spPr>
              <a:xfrm>
                <a:off x="14704263" y="8855346"/>
                <a:ext cx="136672" cy="1366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b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00" name="Oval 499">
                <a:extLst>
                  <a:ext uri="{FF2B5EF4-FFF2-40B4-BE49-F238E27FC236}">
                    <a16:creationId xmlns:a16="http://schemas.microsoft.com/office/drawing/2014/main" id="{5E3B1596-1518-0343-9B36-52E02E8F73CE}"/>
                  </a:ext>
                </a:extLst>
              </p:cNvPr>
              <p:cNvSpPr/>
              <p:nvPr/>
            </p:nvSpPr>
            <p:spPr>
              <a:xfrm>
                <a:off x="15765620" y="9851389"/>
                <a:ext cx="136672" cy="1366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b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01" name="Oval 500">
                <a:extLst>
                  <a:ext uri="{FF2B5EF4-FFF2-40B4-BE49-F238E27FC236}">
                    <a16:creationId xmlns:a16="http://schemas.microsoft.com/office/drawing/2014/main" id="{C49C8CC7-9F51-E54B-9BF9-E06E2BA50C16}"/>
                  </a:ext>
                </a:extLst>
              </p:cNvPr>
              <p:cNvSpPr/>
              <p:nvPr/>
            </p:nvSpPr>
            <p:spPr>
              <a:xfrm>
                <a:off x="20566221" y="10880089"/>
                <a:ext cx="136672" cy="1366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b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4ED88F-EBD4-4443-815E-7B184FBA0E04}"/>
              </a:ext>
            </a:extLst>
          </p:cNvPr>
          <p:cNvGrpSpPr/>
          <p:nvPr/>
        </p:nvGrpSpPr>
        <p:grpSpPr>
          <a:xfrm>
            <a:off x="1718901" y="5205306"/>
            <a:ext cx="8058742" cy="6516700"/>
            <a:chOff x="1718901" y="5577466"/>
            <a:chExt cx="8058742" cy="6516700"/>
          </a:xfrm>
        </p:grpSpPr>
        <p:graphicFrame>
          <p:nvGraphicFramePr>
            <p:cNvPr id="903" name="Chart 44">
              <a:extLst>
                <a:ext uri="{FF2B5EF4-FFF2-40B4-BE49-F238E27FC236}">
                  <a16:creationId xmlns:a16="http://schemas.microsoft.com/office/drawing/2014/main" id="{3741E450-00F1-4A4B-9B2B-73BA09ADECE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81443449"/>
                </p:ext>
              </p:extLst>
            </p:nvPr>
          </p:nvGraphicFramePr>
          <p:xfrm>
            <a:off x="1718901" y="5577466"/>
            <a:ext cx="4211688" cy="47095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04" name="TextBox 903">
              <a:extLst>
                <a:ext uri="{FF2B5EF4-FFF2-40B4-BE49-F238E27FC236}">
                  <a16:creationId xmlns:a16="http://schemas.microsoft.com/office/drawing/2014/main" id="{43A5A3E6-93F1-7D43-B517-E2A4FC00891D}"/>
                </a:ext>
              </a:extLst>
            </p:cNvPr>
            <p:cNvSpPr txBox="1"/>
            <p:nvPr/>
          </p:nvSpPr>
          <p:spPr>
            <a:xfrm>
              <a:off x="1718901" y="10709171"/>
              <a:ext cx="805874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 these influencers.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863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>
            <a:extLst>
              <a:ext uri="{FF2B5EF4-FFF2-40B4-BE49-F238E27FC236}">
                <a16:creationId xmlns:a16="http://schemas.microsoft.com/office/drawing/2014/main" id="{20921AD2-E485-B34F-B9C9-5AFA6B7E2668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custGeom>
            <a:avLst/>
            <a:gdLst>
              <a:gd name="connsiteX0" fmla="*/ 0 w 11811000"/>
              <a:gd name="connsiteY0" fmla="*/ 0 h 13552074"/>
              <a:gd name="connsiteX1" fmla="*/ 11811000 w 11811000"/>
              <a:gd name="connsiteY1" fmla="*/ 0 h 13552074"/>
              <a:gd name="connsiteX2" fmla="*/ 11811000 w 11811000"/>
              <a:gd name="connsiteY2" fmla="*/ 13552075 h 13552074"/>
              <a:gd name="connsiteX3" fmla="*/ 0 w 11811000"/>
              <a:gd name="connsiteY3" fmla="*/ 13552075 h 13552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00" h="13552074">
                <a:moveTo>
                  <a:pt x="0" y="0"/>
                </a:moveTo>
                <a:lnTo>
                  <a:pt x="11811000" y="0"/>
                </a:lnTo>
                <a:lnTo>
                  <a:pt x="11811000" y="13552075"/>
                </a:lnTo>
                <a:lnTo>
                  <a:pt x="0" y="1355207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2562EA2-4C64-0649-8D4F-453840952910}"/>
              </a:ext>
            </a:extLst>
          </p:cNvPr>
          <p:cNvGrpSpPr/>
          <p:nvPr/>
        </p:nvGrpSpPr>
        <p:grpSpPr>
          <a:xfrm>
            <a:off x="18390196" y="1027349"/>
            <a:ext cx="9380568" cy="19015240"/>
            <a:chOff x="25532511" y="2891871"/>
            <a:chExt cx="5078277" cy="10294121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00CB6B3-9523-A74E-AFE9-C793597814F9}"/>
                </a:ext>
              </a:extLst>
            </p:cNvPr>
            <p:cNvSpPr/>
            <p:nvPr/>
          </p:nvSpPr>
          <p:spPr>
            <a:xfrm>
              <a:off x="25703230" y="5041984"/>
              <a:ext cx="1756664" cy="2930900"/>
            </a:xfrm>
            <a:custGeom>
              <a:avLst/>
              <a:gdLst>
                <a:gd name="connsiteX0" fmla="*/ 431625 w 494753"/>
                <a:gd name="connsiteY0" fmla="*/ 8130 h 825470"/>
                <a:gd name="connsiteX1" fmla="*/ 303037 w 494753"/>
                <a:gd name="connsiteY1" fmla="*/ 50421 h 825470"/>
                <a:gd name="connsiteX2" fmla="*/ 135778 w 494753"/>
                <a:gd name="connsiteY2" fmla="*/ 321407 h 825470"/>
                <a:gd name="connsiteX3" fmla="*/ 47 w 494753"/>
                <a:gd name="connsiteY3" fmla="*/ 742793 h 825470"/>
                <a:gd name="connsiteX4" fmla="*/ 183975 w 494753"/>
                <a:gd name="connsiteY4" fmla="*/ 825470 h 825470"/>
                <a:gd name="connsiteX5" fmla="*/ 401811 w 494753"/>
                <a:gd name="connsiteY5" fmla="*/ 434184 h 825470"/>
                <a:gd name="connsiteX6" fmla="*/ 488108 w 494753"/>
                <a:gd name="connsiteY6" fmla="*/ 130717 h 825470"/>
                <a:gd name="connsiteX7" fmla="*/ 431625 w 494753"/>
                <a:gd name="connsiteY7" fmla="*/ 8130 h 825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4753" h="825470">
                  <a:moveTo>
                    <a:pt x="431625" y="8130"/>
                  </a:moveTo>
                  <a:cubicBezTo>
                    <a:pt x="380666" y="-13777"/>
                    <a:pt x="333231" y="11369"/>
                    <a:pt x="303037" y="50421"/>
                  </a:cubicBezTo>
                  <a:cubicBezTo>
                    <a:pt x="255412" y="111667"/>
                    <a:pt x="203596" y="171388"/>
                    <a:pt x="135778" y="321407"/>
                  </a:cubicBezTo>
                  <a:cubicBezTo>
                    <a:pt x="-6525" y="636399"/>
                    <a:pt x="47" y="742793"/>
                    <a:pt x="47" y="742793"/>
                  </a:cubicBezTo>
                  <a:lnTo>
                    <a:pt x="183975" y="825470"/>
                  </a:lnTo>
                  <a:cubicBezTo>
                    <a:pt x="183975" y="825470"/>
                    <a:pt x="280748" y="723267"/>
                    <a:pt x="401811" y="434184"/>
                  </a:cubicBezTo>
                  <a:cubicBezTo>
                    <a:pt x="479345" y="248922"/>
                    <a:pt x="488108" y="130717"/>
                    <a:pt x="488108" y="130717"/>
                  </a:cubicBezTo>
                  <a:cubicBezTo>
                    <a:pt x="507825" y="84997"/>
                    <a:pt x="482107" y="30038"/>
                    <a:pt x="431625" y="813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FB29D3D-51AA-7548-A609-2EE3F9553396}"/>
                </a:ext>
              </a:extLst>
            </p:cNvPr>
            <p:cNvSpPr/>
            <p:nvPr/>
          </p:nvSpPr>
          <p:spPr>
            <a:xfrm>
              <a:off x="25532511" y="7679332"/>
              <a:ext cx="823935" cy="799347"/>
            </a:xfrm>
            <a:custGeom>
              <a:avLst/>
              <a:gdLst>
                <a:gd name="connsiteX0" fmla="*/ 63274 w 232056"/>
                <a:gd name="connsiteY0" fmla="*/ 216028 h 225131"/>
                <a:gd name="connsiteX1" fmla="*/ 6600 w 232056"/>
                <a:gd name="connsiteY1" fmla="*/ 93918 h 225131"/>
                <a:gd name="connsiteX2" fmla="*/ 47748 w 232056"/>
                <a:gd name="connsiteY2" fmla="*/ 0 h 225131"/>
                <a:gd name="connsiteX3" fmla="*/ 232057 w 232056"/>
                <a:gd name="connsiteY3" fmla="*/ 82678 h 225131"/>
                <a:gd name="connsiteX4" fmla="*/ 192052 w 232056"/>
                <a:gd name="connsiteY4" fmla="*/ 174117 h 225131"/>
                <a:gd name="connsiteX5" fmla="*/ 63274 w 232056"/>
                <a:gd name="connsiteY5" fmla="*/ 216028 h 22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2056" h="225131">
                  <a:moveTo>
                    <a:pt x="63274" y="216028"/>
                  </a:moveTo>
                  <a:cubicBezTo>
                    <a:pt x="12315" y="194024"/>
                    <a:pt x="-12926" y="139161"/>
                    <a:pt x="6600" y="93918"/>
                  </a:cubicBezTo>
                  <a:lnTo>
                    <a:pt x="47748" y="0"/>
                  </a:lnTo>
                  <a:lnTo>
                    <a:pt x="232057" y="82678"/>
                  </a:lnTo>
                  <a:lnTo>
                    <a:pt x="192052" y="174117"/>
                  </a:lnTo>
                  <a:cubicBezTo>
                    <a:pt x="171954" y="218885"/>
                    <a:pt x="114137" y="237935"/>
                    <a:pt x="63274" y="21602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EB255F5-8462-D745-A8D4-010954636B83}"/>
                </a:ext>
              </a:extLst>
            </p:cNvPr>
            <p:cNvSpPr/>
            <p:nvPr/>
          </p:nvSpPr>
          <p:spPr>
            <a:xfrm>
              <a:off x="28683378" y="5043500"/>
              <a:ext cx="1757260" cy="2929384"/>
            </a:xfrm>
            <a:custGeom>
              <a:avLst/>
              <a:gdLst>
                <a:gd name="connsiteX0" fmla="*/ 63297 w 494921"/>
                <a:gd name="connsiteY0" fmla="*/ 7702 h 825042"/>
                <a:gd name="connsiteX1" fmla="*/ 191884 w 494921"/>
                <a:gd name="connsiteY1" fmla="*/ 49993 h 825042"/>
                <a:gd name="connsiteX2" fmla="*/ 359143 w 494921"/>
                <a:gd name="connsiteY2" fmla="*/ 320979 h 825042"/>
                <a:gd name="connsiteX3" fmla="*/ 494875 w 494921"/>
                <a:gd name="connsiteY3" fmla="*/ 742365 h 825042"/>
                <a:gd name="connsiteX4" fmla="*/ 310852 w 494921"/>
                <a:gd name="connsiteY4" fmla="*/ 825043 h 825042"/>
                <a:gd name="connsiteX5" fmla="*/ 93015 w 494921"/>
                <a:gd name="connsiteY5" fmla="*/ 433756 h 825042"/>
                <a:gd name="connsiteX6" fmla="*/ 6718 w 494921"/>
                <a:gd name="connsiteY6" fmla="*/ 130290 h 825042"/>
                <a:gd name="connsiteX7" fmla="*/ 63297 w 494921"/>
                <a:gd name="connsiteY7" fmla="*/ 7702 h 825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4921" h="825042">
                  <a:moveTo>
                    <a:pt x="63297" y="7702"/>
                  </a:moveTo>
                  <a:cubicBezTo>
                    <a:pt x="114255" y="-14205"/>
                    <a:pt x="158547" y="13989"/>
                    <a:pt x="191884" y="49993"/>
                  </a:cubicBezTo>
                  <a:cubicBezTo>
                    <a:pt x="247225" y="109239"/>
                    <a:pt x="291326" y="170960"/>
                    <a:pt x="359143" y="320979"/>
                  </a:cubicBezTo>
                  <a:cubicBezTo>
                    <a:pt x="501447" y="635972"/>
                    <a:pt x="494875" y="742365"/>
                    <a:pt x="494875" y="742365"/>
                  </a:cubicBezTo>
                  <a:lnTo>
                    <a:pt x="310852" y="825043"/>
                  </a:lnTo>
                  <a:cubicBezTo>
                    <a:pt x="310852" y="825043"/>
                    <a:pt x="214078" y="722840"/>
                    <a:pt x="93015" y="433756"/>
                  </a:cubicBezTo>
                  <a:cubicBezTo>
                    <a:pt x="15481" y="248494"/>
                    <a:pt x="6718" y="130290"/>
                    <a:pt x="6718" y="130290"/>
                  </a:cubicBezTo>
                  <a:cubicBezTo>
                    <a:pt x="-13094" y="84569"/>
                    <a:pt x="12433" y="29610"/>
                    <a:pt x="63297" y="770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A9B1DF3-17C4-4443-AB21-428834333092}"/>
                </a:ext>
              </a:extLst>
            </p:cNvPr>
            <p:cNvSpPr/>
            <p:nvPr/>
          </p:nvSpPr>
          <p:spPr>
            <a:xfrm>
              <a:off x="29787088" y="7679332"/>
              <a:ext cx="823700" cy="799347"/>
            </a:xfrm>
            <a:custGeom>
              <a:avLst/>
              <a:gdLst>
                <a:gd name="connsiteX0" fmla="*/ 168497 w 231990"/>
                <a:gd name="connsiteY0" fmla="*/ 216028 h 225131"/>
                <a:gd name="connsiteX1" fmla="*/ 225647 w 231990"/>
                <a:gd name="connsiteY1" fmla="*/ 93918 h 225131"/>
                <a:gd name="connsiteX2" fmla="*/ 184499 w 231990"/>
                <a:gd name="connsiteY2" fmla="*/ 0 h 225131"/>
                <a:gd name="connsiteX3" fmla="*/ 0 w 231990"/>
                <a:gd name="connsiteY3" fmla="*/ 82678 h 225131"/>
                <a:gd name="connsiteX4" fmla="*/ 40005 w 231990"/>
                <a:gd name="connsiteY4" fmla="*/ 174117 h 225131"/>
                <a:gd name="connsiteX5" fmla="*/ 168497 w 231990"/>
                <a:gd name="connsiteY5" fmla="*/ 216028 h 22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990" h="225131">
                  <a:moveTo>
                    <a:pt x="168497" y="216028"/>
                  </a:moveTo>
                  <a:cubicBezTo>
                    <a:pt x="219456" y="194024"/>
                    <a:pt x="244697" y="139161"/>
                    <a:pt x="225647" y="93918"/>
                  </a:cubicBezTo>
                  <a:lnTo>
                    <a:pt x="184499" y="0"/>
                  </a:lnTo>
                  <a:lnTo>
                    <a:pt x="0" y="82678"/>
                  </a:lnTo>
                  <a:lnTo>
                    <a:pt x="40005" y="174117"/>
                  </a:lnTo>
                  <a:cubicBezTo>
                    <a:pt x="59817" y="218885"/>
                    <a:pt x="117634" y="237935"/>
                    <a:pt x="168497" y="21602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9F4A939-E81A-2940-ABAC-4DCFBD3E4434}"/>
                </a:ext>
              </a:extLst>
            </p:cNvPr>
            <p:cNvSpPr/>
            <p:nvPr/>
          </p:nvSpPr>
          <p:spPr>
            <a:xfrm>
              <a:off x="26688719" y="7744177"/>
              <a:ext cx="2821693" cy="5380410"/>
            </a:xfrm>
            <a:custGeom>
              <a:avLst/>
              <a:gdLst>
                <a:gd name="connsiteX0" fmla="*/ 84154 w 794711"/>
                <a:gd name="connsiteY0" fmla="*/ 17266 h 1515359"/>
                <a:gd name="connsiteX1" fmla="*/ 38530 w 794711"/>
                <a:gd name="connsiteY1" fmla="*/ 1455541 h 1515359"/>
                <a:gd name="connsiteX2" fmla="*/ 104062 w 794711"/>
                <a:gd name="connsiteY2" fmla="*/ 1515357 h 1515359"/>
                <a:gd name="connsiteX3" fmla="*/ 194930 w 794711"/>
                <a:gd name="connsiteY3" fmla="*/ 1515357 h 1515359"/>
                <a:gd name="connsiteX4" fmla="*/ 271988 w 794711"/>
                <a:gd name="connsiteY4" fmla="*/ 1455541 h 1515359"/>
                <a:gd name="connsiteX5" fmla="*/ 369810 w 794711"/>
                <a:gd name="connsiteY5" fmla="*/ 477990 h 1515359"/>
                <a:gd name="connsiteX6" fmla="*/ 403909 w 794711"/>
                <a:gd name="connsiteY6" fmla="*/ 436271 h 1515359"/>
                <a:gd name="connsiteX7" fmla="*/ 403909 w 794711"/>
                <a:gd name="connsiteY7" fmla="*/ 436271 h 1515359"/>
                <a:gd name="connsiteX8" fmla="*/ 432484 w 794711"/>
                <a:gd name="connsiteY8" fmla="*/ 477990 h 1515359"/>
                <a:gd name="connsiteX9" fmla="*/ 530401 w 794711"/>
                <a:gd name="connsiteY9" fmla="*/ 1455541 h 1515359"/>
                <a:gd name="connsiteX10" fmla="*/ 613363 w 794711"/>
                <a:gd name="connsiteY10" fmla="*/ 1515357 h 1515359"/>
                <a:gd name="connsiteX11" fmla="*/ 704232 w 794711"/>
                <a:gd name="connsiteY11" fmla="*/ 1515357 h 1515359"/>
                <a:gd name="connsiteX12" fmla="*/ 769764 w 794711"/>
                <a:gd name="connsiteY12" fmla="*/ 1455541 h 1515359"/>
                <a:gd name="connsiteX13" fmla="*/ 694993 w 794711"/>
                <a:gd name="connsiteY13" fmla="*/ 33077 h 1515359"/>
                <a:gd name="connsiteX14" fmla="*/ 84154 w 794711"/>
                <a:gd name="connsiteY14" fmla="*/ 17266 h 15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94711" h="1515359">
                  <a:moveTo>
                    <a:pt x="84154" y="17266"/>
                  </a:moveTo>
                  <a:cubicBezTo>
                    <a:pt x="-8238" y="529235"/>
                    <a:pt x="-26240" y="769741"/>
                    <a:pt x="38530" y="1455541"/>
                  </a:cubicBezTo>
                  <a:cubicBezTo>
                    <a:pt x="41369" y="1489545"/>
                    <a:pt x="69934" y="1515643"/>
                    <a:pt x="104062" y="1515357"/>
                  </a:cubicBezTo>
                  <a:lnTo>
                    <a:pt x="194930" y="1515357"/>
                  </a:lnTo>
                  <a:cubicBezTo>
                    <a:pt x="230935" y="1515357"/>
                    <a:pt x="271988" y="1488497"/>
                    <a:pt x="271988" y="1455541"/>
                  </a:cubicBezTo>
                  <a:lnTo>
                    <a:pt x="369810" y="477990"/>
                  </a:lnTo>
                  <a:cubicBezTo>
                    <a:pt x="369810" y="454939"/>
                    <a:pt x="378763" y="436271"/>
                    <a:pt x="403909" y="436271"/>
                  </a:cubicBezTo>
                  <a:lnTo>
                    <a:pt x="403909" y="436271"/>
                  </a:lnTo>
                  <a:cubicBezTo>
                    <a:pt x="429150" y="436271"/>
                    <a:pt x="432484" y="455321"/>
                    <a:pt x="432484" y="477990"/>
                  </a:cubicBezTo>
                  <a:lnTo>
                    <a:pt x="530401" y="1455541"/>
                  </a:lnTo>
                  <a:cubicBezTo>
                    <a:pt x="530401" y="1488497"/>
                    <a:pt x="577359" y="1515357"/>
                    <a:pt x="613363" y="1515357"/>
                  </a:cubicBezTo>
                  <a:lnTo>
                    <a:pt x="704232" y="1515357"/>
                  </a:lnTo>
                  <a:cubicBezTo>
                    <a:pt x="740236" y="1515357"/>
                    <a:pt x="769764" y="1488497"/>
                    <a:pt x="769764" y="1455541"/>
                  </a:cubicBezTo>
                  <a:cubicBezTo>
                    <a:pt x="786718" y="1262564"/>
                    <a:pt x="843773" y="418839"/>
                    <a:pt x="694993" y="33077"/>
                  </a:cubicBezTo>
                  <a:cubicBezTo>
                    <a:pt x="682706" y="2597"/>
                    <a:pt x="89965" y="-15119"/>
                    <a:pt x="84154" y="1726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FDD6600-68D6-054C-BE6F-DEB01129E235}"/>
                </a:ext>
              </a:extLst>
            </p:cNvPr>
            <p:cNvSpPr/>
            <p:nvPr/>
          </p:nvSpPr>
          <p:spPr>
            <a:xfrm>
              <a:off x="26747568" y="5040747"/>
              <a:ext cx="2639972" cy="2914215"/>
            </a:xfrm>
            <a:custGeom>
              <a:avLst/>
              <a:gdLst>
                <a:gd name="connsiteX0" fmla="*/ 631364 w 743531"/>
                <a:gd name="connsiteY0" fmla="*/ 2 h 820770"/>
                <a:gd name="connsiteX1" fmla="*/ 117014 w 743531"/>
                <a:gd name="connsiteY1" fmla="*/ 2 h 820770"/>
                <a:gd name="connsiteX2" fmla="*/ 18145 w 743531"/>
                <a:gd name="connsiteY2" fmla="*/ 86584 h 820770"/>
                <a:gd name="connsiteX3" fmla="*/ 63389 w 743531"/>
                <a:gd name="connsiteY3" fmla="*/ 818866 h 820770"/>
                <a:gd name="connsiteX4" fmla="*/ 686895 w 743531"/>
                <a:gd name="connsiteY4" fmla="*/ 820770 h 820770"/>
                <a:gd name="connsiteX5" fmla="*/ 717376 w 743531"/>
                <a:gd name="connsiteY5" fmla="*/ 73820 h 820770"/>
                <a:gd name="connsiteX6" fmla="*/ 631364 w 743531"/>
                <a:gd name="connsiteY6" fmla="*/ 2 h 82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3531" h="820770">
                  <a:moveTo>
                    <a:pt x="631364" y="2"/>
                  </a:moveTo>
                  <a:lnTo>
                    <a:pt x="117014" y="2"/>
                  </a:lnTo>
                  <a:cubicBezTo>
                    <a:pt x="66913" y="-284"/>
                    <a:pt x="24499" y="36863"/>
                    <a:pt x="18145" y="86584"/>
                  </a:cubicBezTo>
                  <a:cubicBezTo>
                    <a:pt x="-8525" y="257557"/>
                    <a:pt x="-14907" y="359570"/>
                    <a:pt x="63389" y="818866"/>
                  </a:cubicBezTo>
                  <a:cubicBezTo>
                    <a:pt x="87868" y="813246"/>
                    <a:pt x="638890" y="820770"/>
                    <a:pt x="686895" y="820770"/>
                  </a:cubicBezTo>
                  <a:cubicBezTo>
                    <a:pt x="765191" y="330805"/>
                    <a:pt x="748999" y="192788"/>
                    <a:pt x="717376" y="73820"/>
                  </a:cubicBezTo>
                  <a:cubicBezTo>
                    <a:pt x="714613" y="63819"/>
                    <a:pt x="694611" y="2"/>
                    <a:pt x="631364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D2E9EA2-17B0-3543-9643-F673F224AF36}"/>
                </a:ext>
              </a:extLst>
            </p:cNvPr>
            <p:cNvSpPr/>
            <p:nvPr/>
          </p:nvSpPr>
          <p:spPr>
            <a:xfrm>
              <a:off x="26831601" y="12842336"/>
              <a:ext cx="825886" cy="343656"/>
            </a:xfrm>
            <a:custGeom>
              <a:avLst/>
              <a:gdLst>
                <a:gd name="connsiteX0" fmla="*/ 180502 w 232606"/>
                <a:gd name="connsiteY0" fmla="*/ 151 h 96789"/>
                <a:gd name="connsiteX1" fmla="*/ 52105 w 232606"/>
                <a:gd name="connsiteY1" fmla="*/ 151 h 96789"/>
                <a:gd name="connsiteX2" fmla="*/ 146 w 232606"/>
                <a:gd name="connsiteY2" fmla="*/ 44633 h 96789"/>
                <a:gd name="connsiteX3" fmla="*/ 44675 w 232606"/>
                <a:gd name="connsiteY3" fmla="*/ 96639 h 96789"/>
                <a:gd name="connsiteX4" fmla="*/ 52105 w 232606"/>
                <a:gd name="connsiteY4" fmla="*/ 96639 h 96789"/>
                <a:gd name="connsiteX5" fmla="*/ 180502 w 232606"/>
                <a:gd name="connsiteY5" fmla="*/ 96639 h 96789"/>
                <a:gd name="connsiteX6" fmla="*/ 232461 w 232606"/>
                <a:gd name="connsiteY6" fmla="*/ 52157 h 96789"/>
                <a:gd name="connsiteX7" fmla="*/ 187932 w 232606"/>
                <a:gd name="connsiteY7" fmla="*/ 151 h 96789"/>
                <a:gd name="connsiteX8" fmla="*/ 180502 w 232606"/>
                <a:gd name="connsiteY8" fmla="*/ 151 h 96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606" h="96789">
                  <a:moveTo>
                    <a:pt x="180502" y="151"/>
                  </a:moveTo>
                  <a:lnTo>
                    <a:pt x="52105" y="151"/>
                  </a:lnTo>
                  <a:cubicBezTo>
                    <a:pt x="25464" y="-1945"/>
                    <a:pt x="2194" y="18058"/>
                    <a:pt x="146" y="44633"/>
                  </a:cubicBezTo>
                  <a:cubicBezTo>
                    <a:pt x="-1912" y="71302"/>
                    <a:pt x="18034" y="94544"/>
                    <a:pt x="44675" y="96639"/>
                  </a:cubicBezTo>
                  <a:cubicBezTo>
                    <a:pt x="47152" y="96830"/>
                    <a:pt x="49628" y="96830"/>
                    <a:pt x="52105" y="96639"/>
                  </a:cubicBezTo>
                  <a:lnTo>
                    <a:pt x="180502" y="96639"/>
                  </a:lnTo>
                  <a:cubicBezTo>
                    <a:pt x="207143" y="98734"/>
                    <a:pt x="230413" y="78732"/>
                    <a:pt x="232461" y="52157"/>
                  </a:cubicBezTo>
                  <a:cubicBezTo>
                    <a:pt x="234518" y="25488"/>
                    <a:pt x="214582" y="2246"/>
                    <a:pt x="187932" y="151"/>
                  </a:cubicBezTo>
                  <a:cubicBezTo>
                    <a:pt x="185455" y="-40"/>
                    <a:pt x="182978" y="-40"/>
                    <a:pt x="180502" y="15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E0A193C-87C1-5446-A9F9-540888ECBE57}"/>
                </a:ext>
              </a:extLst>
            </p:cNvPr>
            <p:cNvSpPr/>
            <p:nvPr/>
          </p:nvSpPr>
          <p:spPr>
            <a:xfrm>
              <a:off x="28595283" y="12842336"/>
              <a:ext cx="826905" cy="343656"/>
            </a:xfrm>
            <a:custGeom>
              <a:avLst/>
              <a:gdLst>
                <a:gd name="connsiteX0" fmla="*/ 180787 w 232892"/>
                <a:gd name="connsiteY0" fmla="*/ 151 h 96789"/>
                <a:gd name="connsiteX1" fmla="*/ 52104 w 232892"/>
                <a:gd name="connsiteY1" fmla="*/ 151 h 96789"/>
                <a:gd name="connsiteX2" fmla="*/ 146 w 232892"/>
                <a:gd name="connsiteY2" fmla="*/ 44633 h 96789"/>
                <a:gd name="connsiteX3" fmla="*/ 44675 w 232892"/>
                <a:gd name="connsiteY3" fmla="*/ 96639 h 96789"/>
                <a:gd name="connsiteX4" fmla="*/ 52104 w 232892"/>
                <a:gd name="connsiteY4" fmla="*/ 96639 h 96789"/>
                <a:gd name="connsiteX5" fmla="*/ 180787 w 232892"/>
                <a:gd name="connsiteY5" fmla="*/ 96639 h 96789"/>
                <a:gd name="connsiteX6" fmla="*/ 232746 w 232892"/>
                <a:gd name="connsiteY6" fmla="*/ 52157 h 96789"/>
                <a:gd name="connsiteX7" fmla="*/ 188217 w 232892"/>
                <a:gd name="connsiteY7" fmla="*/ 151 h 96789"/>
                <a:gd name="connsiteX8" fmla="*/ 180787 w 232892"/>
                <a:gd name="connsiteY8" fmla="*/ 151 h 96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892" h="96789">
                  <a:moveTo>
                    <a:pt x="180787" y="151"/>
                  </a:moveTo>
                  <a:lnTo>
                    <a:pt x="52104" y="151"/>
                  </a:lnTo>
                  <a:cubicBezTo>
                    <a:pt x="25463" y="-1945"/>
                    <a:pt x="2194" y="18058"/>
                    <a:pt x="146" y="44633"/>
                  </a:cubicBezTo>
                  <a:cubicBezTo>
                    <a:pt x="-1911" y="71302"/>
                    <a:pt x="18024" y="94544"/>
                    <a:pt x="44675" y="96639"/>
                  </a:cubicBezTo>
                  <a:cubicBezTo>
                    <a:pt x="47152" y="96830"/>
                    <a:pt x="49628" y="96830"/>
                    <a:pt x="52104" y="96639"/>
                  </a:cubicBezTo>
                  <a:lnTo>
                    <a:pt x="180787" y="96639"/>
                  </a:lnTo>
                  <a:cubicBezTo>
                    <a:pt x="207429" y="98734"/>
                    <a:pt x="230698" y="78732"/>
                    <a:pt x="232746" y="52157"/>
                  </a:cubicBezTo>
                  <a:cubicBezTo>
                    <a:pt x="234804" y="25488"/>
                    <a:pt x="214868" y="2246"/>
                    <a:pt x="188217" y="151"/>
                  </a:cubicBezTo>
                  <a:cubicBezTo>
                    <a:pt x="185740" y="-40"/>
                    <a:pt x="183264" y="-40"/>
                    <a:pt x="180787" y="15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B32C5A8-EA52-5848-AC74-7A32B22C0ABA}"/>
                </a:ext>
              </a:extLst>
            </p:cNvPr>
            <p:cNvSpPr/>
            <p:nvPr/>
          </p:nvSpPr>
          <p:spPr>
            <a:xfrm>
              <a:off x="27185700" y="2891871"/>
              <a:ext cx="1821172" cy="2214149"/>
            </a:xfrm>
            <a:custGeom>
              <a:avLst/>
              <a:gdLst>
                <a:gd name="connsiteX0" fmla="*/ 261747 w 512921"/>
                <a:gd name="connsiteY0" fmla="*/ 0 h 623601"/>
                <a:gd name="connsiteX1" fmla="*/ 251174 w 512921"/>
                <a:gd name="connsiteY1" fmla="*/ 0 h 623601"/>
                <a:gd name="connsiteX2" fmla="*/ 0 w 512921"/>
                <a:gd name="connsiteY2" fmla="*/ 250984 h 623601"/>
                <a:gd name="connsiteX3" fmla="*/ 0 w 512921"/>
                <a:gd name="connsiteY3" fmla="*/ 251174 h 623601"/>
                <a:gd name="connsiteX4" fmla="*/ 0 w 512921"/>
                <a:gd name="connsiteY4" fmla="*/ 623602 h 623601"/>
                <a:gd name="connsiteX5" fmla="*/ 512921 w 512921"/>
                <a:gd name="connsiteY5" fmla="*/ 623602 h 623601"/>
                <a:gd name="connsiteX6" fmla="*/ 512921 w 512921"/>
                <a:gd name="connsiteY6" fmla="*/ 251174 h 623601"/>
                <a:gd name="connsiteX7" fmla="*/ 261747 w 512921"/>
                <a:gd name="connsiteY7" fmla="*/ 0 h 62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2921" h="623601">
                  <a:moveTo>
                    <a:pt x="261747" y="0"/>
                  </a:moveTo>
                  <a:lnTo>
                    <a:pt x="251174" y="0"/>
                  </a:lnTo>
                  <a:cubicBezTo>
                    <a:pt x="112509" y="-95"/>
                    <a:pt x="57" y="112300"/>
                    <a:pt x="0" y="250984"/>
                  </a:cubicBezTo>
                  <a:cubicBezTo>
                    <a:pt x="0" y="251079"/>
                    <a:pt x="0" y="251079"/>
                    <a:pt x="0" y="251174"/>
                  </a:cubicBezTo>
                  <a:lnTo>
                    <a:pt x="0" y="623602"/>
                  </a:lnTo>
                  <a:lnTo>
                    <a:pt x="512921" y="623602"/>
                  </a:lnTo>
                  <a:lnTo>
                    <a:pt x="512921" y="251174"/>
                  </a:lnTo>
                  <a:cubicBezTo>
                    <a:pt x="512921" y="112490"/>
                    <a:pt x="400469" y="0"/>
                    <a:pt x="26174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4888AC7-CD94-5F44-BDEF-63D18AAB1F95}"/>
                </a:ext>
              </a:extLst>
            </p:cNvPr>
            <p:cNvSpPr/>
            <p:nvPr/>
          </p:nvSpPr>
          <p:spPr>
            <a:xfrm>
              <a:off x="27511379" y="3419451"/>
              <a:ext cx="1166101" cy="1163383"/>
            </a:xfrm>
            <a:custGeom>
              <a:avLst/>
              <a:gdLst>
                <a:gd name="connsiteX0" fmla="*/ 290417 w 328425"/>
                <a:gd name="connsiteY0" fmla="*/ 327660 h 327660"/>
                <a:gd name="connsiteX1" fmla="*/ 38100 w 328425"/>
                <a:gd name="connsiteY1" fmla="*/ 327660 h 327660"/>
                <a:gd name="connsiteX2" fmla="*/ 0 w 328425"/>
                <a:gd name="connsiteY2" fmla="*/ 280892 h 327660"/>
                <a:gd name="connsiteX3" fmla="*/ 0 w 328425"/>
                <a:gd name="connsiteY3" fmla="*/ 77438 h 327660"/>
                <a:gd name="connsiteX4" fmla="*/ 38100 w 328425"/>
                <a:gd name="connsiteY4" fmla="*/ 30670 h 327660"/>
                <a:gd name="connsiteX5" fmla="*/ 156972 w 328425"/>
                <a:gd name="connsiteY5" fmla="*/ 0 h 327660"/>
                <a:gd name="connsiteX6" fmla="*/ 290322 w 328425"/>
                <a:gd name="connsiteY6" fmla="*/ 30670 h 327660"/>
                <a:gd name="connsiteX7" fmla="*/ 328422 w 328425"/>
                <a:gd name="connsiteY7" fmla="*/ 77438 h 327660"/>
                <a:gd name="connsiteX8" fmla="*/ 328422 w 328425"/>
                <a:gd name="connsiteY8" fmla="*/ 280892 h 327660"/>
                <a:gd name="connsiteX9" fmla="*/ 290417 w 328425"/>
                <a:gd name="connsiteY9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425" h="327660">
                  <a:moveTo>
                    <a:pt x="290417" y="327660"/>
                  </a:moveTo>
                  <a:lnTo>
                    <a:pt x="38100" y="327660"/>
                  </a:lnTo>
                  <a:cubicBezTo>
                    <a:pt x="16954" y="327660"/>
                    <a:pt x="0" y="306706"/>
                    <a:pt x="0" y="280892"/>
                  </a:cubicBezTo>
                  <a:lnTo>
                    <a:pt x="0" y="77438"/>
                  </a:lnTo>
                  <a:cubicBezTo>
                    <a:pt x="0" y="51626"/>
                    <a:pt x="17240" y="30670"/>
                    <a:pt x="38100" y="30670"/>
                  </a:cubicBezTo>
                  <a:cubicBezTo>
                    <a:pt x="38100" y="30670"/>
                    <a:pt x="126587" y="381"/>
                    <a:pt x="156972" y="0"/>
                  </a:cubicBezTo>
                  <a:cubicBezTo>
                    <a:pt x="190881" y="0"/>
                    <a:pt x="290322" y="30670"/>
                    <a:pt x="290322" y="30670"/>
                  </a:cubicBezTo>
                  <a:cubicBezTo>
                    <a:pt x="311467" y="30670"/>
                    <a:pt x="328422" y="51626"/>
                    <a:pt x="328422" y="77438"/>
                  </a:cubicBezTo>
                  <a:lnTo>
                    <a:pt x="328422" y="280892"/>
                  </a:lnTo>
                  <a:cubicBezTo>
                    <a:pt x="328707" y="306706"/>
                    <a:pt x="311562" y="327660"/>
                    <a:pt x="290417" y="32766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22518D6-46AE-7246-ACCB-CC81FE642FF5}"/>
              </a:ext>
            </a:extLst>
          </p:cNvPr>
          <p:cNvGrpSpPr/>
          <p:nvPr/>
        </p:nvGrpSpPr>
        <p:grpSpPr>
          <a:xfrm>
            <a:off x="2223257" y="2891871"/>
            <a:ext cx="15118895" cy="9325630"/>
            <a:chOff x="3483816" y="2325814"/>
            <a:chExt cx="15118895" cy="932563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BDB2A07-63C2-2846-98C1-F42F86EF7FB2}"/>
                </a:ext>
              </a:extLst>
            </p:cNvPr>
            <p:cNvSpPr/>
            <p:nvPr/>
          </p:nvSpPr>
          <p:spPr>
            <a:xfrm>
              <a:off x="3483816" y="3083145"/>
              <a:ext cx="13236640" cy="2708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7000" dirty="0">
                  <a:solidFill>
                    <a:schemeClr val="bg1"/>
                  </a:solidFill>
                  <a:latin typeface="Fjalla One" panose="02000506040000020004" pitchFamily="2" charset="0"/>
                </a:rPr>
                <a:t>SECTION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B5491D2-A658-164B-B909-2C59329EF88C}"/>
                </a:ext>
              </a:extLst>
            </p:cNvPr>
            <p:cNvSpPr txBox="1"/>
            <p:nvPr/>
          </p:nvSpPr>
          <p:spPr>
            <a:xfrm>
              <a:off x="3483817" y="7845254"/>
              <a:ext cx="7799514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BC6B1D-BABB-B747-BF55-BE4DBA830E0A}"/>
                </a:ext>
              </a:extLst>
            </p:cNvPr>
            <p:cNvSpPr/>
            <p:nvPr/>
          </p:nvSpPr>
          <p:spPr>
            <a:xfrm>
              <a:off x="11283330" y="2325814"/>
              <a:ext cx="7319381" cy="93256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0" dirty="0">
                  <a:solidFill>
                    <a:schemeClr val="accent1"/>
                  </a:solidFill>
                  <a:latin typeface="Fjalla One" panose="02000506040000020004" pitchFamily="2" charset="0"/>
                </a:rPr>
                <a:t>01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B72F2B-41A2-5749-9301-E3F166581780}"/>
                </a:ext>
              </a:extLst>
            </p:cNvPr>
            <p:cNvSpPr/>
            <p:nvPr/>
          </p:nvSpPr>
          <p:spPr>
            <a:xfrm>
              <a:off x="3483816" y="5434459"/>
              <a:ext cx="13236640" cy="2708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7000" dirty="0">
                  <a:solidFill>
                    <a:schemeClr val="bg1"/>
                  </a:solidFill>
                  <a:latin typeface="Fjalla One" panose="02000506040000020004" pitchFamily="2" charset="0"/>
                </a:rPr>
                <a:t>BREAK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8899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1F5F5F0-9BC0-3D4D-BE2A-6AD1BD064D07}"/>
              </a:ext>
            </a:extLst>
          </p:cNvPr>
          <p:cNvGrpSpPr/>
          <p:nvPr/>
        </p:nvGrpSpPr>
        <p:grpSpPr>
          <a:xfrm>
            <a:off x="0" y="1198524"/>
            <a:ext cx="7002966" cy="1848913"/>
            <a:chOff x="-513" y="18753927"/>
            <a:chExt cx="7002966" cy="1848913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092E0551-93FB-8642-8016-EBDC4508C45B}"/>
                </a:ext>
              </a:extLst>
            </p:cNvPr>
            <p:cNvSpPr/>
            <p:nvPr/>
          </p:nvSpPr>
          <p:spPr>
            <a:xfrm>
              <a:off x="-513" y="18753927"/>
              <a:ext cx="5649625" cy="1848913"/>
            </a:xfrm>
            <a:custGeom>
              <a:avLst/>
              <a:gdLst>
                <a:gd name="connsiteX0" fmla="*/ 0 w 6465855"/>
                <a:gd name="connsiteY0" fmla="*/ 0 h 2116740"/>
                <a:gd name="connsiteX1" fmla="*/ 6465856 w 6465855"/>
                <a:gd name="connsiteY1" fmla="*/ 0 h 2116740"/>
                <a:gd name="connsiteX2" fmla="*/ 6465856 w 6465855"/>
                <a:gd name="connsiteY2" fmla="*/ 2116741 h 2116740"/>
                <a:gd name="connsiteX3" fmla="*/ 0 w 6465855"/>
                <a:gd name="connsiteY3" fmla="*/ 2116741 h 211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5855" h="2116740">
                  <a:moveTo>
                    <a:pt x="0" y="0"/>
                  </a:moveTo>
                  <a:lnTo>
                    <a:pt x="6465856" y="0"/>
                  </a:lnTo>
                  <a:lnTo>
                    <a:pt x="6465856" y="2116741"/>
                  </a:lnTo>
                  <a:lnTo>
                    <a:pt x="0" y="211674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533A635-14EA-4F46-97D2-9003BE664E1D}"/>
                </a:ext>
              </a:extLst>
            </p:cNvPr>
            <p:cNvSpPr/>
            <p:nvPr/>
          </p:nvSpPr>
          <p:spPr>
            <a:xfrm>
              <a:off x="1352828" y="19163642"/>
              <a:ext cx="5649625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chemeClr val="bg1"/>
                  </a:solidFill>
                  <a:latin typeface="Fjalla One" panose="02000506040000020004" pitchFamily="2" charset="0"/>
                </a:rPr>
                <a:t>Symptoms</a:t>
              </a:r>
            </a:p>
          </p:txBody>
        </p:sp>
      </p:grpSp>
      <p:sp>
        <p:nvSpPr>
          <p:cNvPr id="432" name="Oval 431">
            <a:extLst>
              <a:ext uri="{FF2B5EF4-FFF2-40B4-BE49-F238E27FC236}">
                <a16:creationId xmlns:a16="http://schemas.microsoft.com/office/drawing/2014/main" id="{7AC88FDD-F2CD-2944-9C93-3BE54684F359}"/>
              </a:ext>
            </a:extLst>
          </p:cNvPr>
          <p:cNvSpPr/>
          <p:nvPr/>
        </p:nvSpPr>
        <p:spPr>
          <a:xfrm>
            <a:off x="3281183" y="5183634"/>
            <a:ext cx="2438144" cy="24381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36" name="Oval 435">
            <a:extLst>
              <a:ext uri="{FF2B5EF4-FFF2-40B4-BE49-F238E27FC236}">
                <a16:creationId xmlns:a16="http://schemas.microsoft.com/office/drawing/2014/main" id="{437A68CF-4F1C-A442-8F9D-477B054225E8}"/>
              </a:ext>
            </a:extLst>
          </p:cNvPr>
          <p:cNvSpPr/>
          <p:nvPr/>
        </p:nvSpPr>
        <p:spPr>
          <a:xfrm>
            <a:off x="10720656" y="5183634"/>
            <a:ext cx="2438144" cy="2438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F976F675-509C-164D-885D-5D2B559498C1}"/>
              </a:ext>
            </a:extLst>
          </p:cNvPr>
          <p:cNvSpPr txBox="1"/>
          <p:nvPr/>
        </p:nvSpPr>
        <p:spPr>
          <a:xfrm>
            <a:off x="1239208" y="9335943"/>
            <a:ext cx="65220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EA24A445-295C-FF4F-820F-74BF167BAF6A}"/>
              </a:ext>
            </a:extLst>
          </p:cNvPr>
          <p:cNvSpPr txBox="1"/>
          <p:nvPr/>
        </p:nvSpPr>
        <p:spPr>
          <a:xfrm>
            <a:off x="1612859" y="8442871"/>
            <a:ext cx="57747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2"/>
                </a:solidFill>
                <a:latin typeface="Fjalla One" panose="02000506040000020004" pitchFamily="2" charset="0"/>
                <a:ea typeface="Roboto Medium" panose="02000000000000000000" pitchFamily="2" charset="0"/>
                <a:cs typeface="Arial" panose="020B0604020202020204" pitchFamily="34" charset="0"/>
              </a:rPr>
              <a:t>Fever</a:t>
            </a: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18715450-8F57-614B-9A27-F7275F043CA7}"/>
              </a:ext>
            </a:extLst>
          </p:cNvPr>
          <p:cNvSpPr txBox="1"/>
          <p:nvPr/>
        </p:nvSpPr>
        <p:spPr>
          <a:xfrm>
            <a:off x="8678681" y="9335943"/>
            <a:ext cx="65220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3584BA0A-9D08-FC4C-9565-8FA62EE6171E}"/>
              </a:ext>
            </a:extLst>
          </p:cNvPr>
          <p:cNvSpPr txBox="1"/>
          <p:nvPr/>
        </p:nvSpPr>
        <p:spPr>
          <a:xfrm>
            <a:off x="9052332" y="8442871"/>
            <a:ext cx="57747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2"/>
                </a:solidFill>
                <a:latin typeface="Fjalla One" panose="02000506040000020004" pitchFamily="2" charset="0"/>
                <a:ea typeface="Roboto Medium" panose="02000000000000000000" pitchFamily="2" charset="0"/>
                <a:cs typeface="Arial" panose="020B0604020202020204" pitchFamily="34" charset="0"/>
              </a:rPr>
              <a:t>Sore Throat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0EC1A187-4E41-2941-BB89-212805A68213}"/>
              </a:ext>
            </a:extLst>
          </p:cNvPr>
          <p:cNvSpPr txBox="1"/>
          <p:nvPr/>
        </p:nvSpPr>
        <p:spPr>
          <a:xfrm>
            <a:off x="16616349" y="9335943"/>
            <a:ext cx="65220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95BAD99A-C54C-9744-BDA5-9146827930D3}"/>
              </a:ext>
            </a:extLst>
          </p:cNvPr>
          <p:cNvSpPr txBox="1"/>
          <p:nvPr/>
        </p:nvSpPr>
        <p:spPr>
          <a:xfrm>
            <a:off x="16990000" y="8442871"/>
            <a:ext cx="57747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2"/>
                </a:solidFill>
                <a:latin typeface="Fjalla One" panose="02000506040000020004" pitchFamily="2" charset="0"/>
                <a:ea typeface="Roboto Medium" panose="02000000000000000000" pitchFamily="2" charset="0"/>
                <a:cs typeface="Arial" panose="020B0604020202020204" pitchFamily="34" charset="0"/>
              </a:rPr>
              <a:t>Dry Cough</a:t>
            </a:r>
          </a:p>
        </p:txBody>
      </p:sp>
      <p:sp>
        <p:nvSpPr>
          <p:cNvPr id="448" name="Oval 447">
            <a:extLst>
              <a:ext uri="{FF2B5EF4-FFF2-40B4-BE49-F238E27FC236}">
                <a16:creationId xmlns:a16="http://schemas.microsoft.com/office/drawing/2014/main" id="{F46F5770-D497-0E43-8D30-0E3AE276A7D2}"/>
              </a:ext>
            </a:extLst>
          </p:cNvPr>
          <p:cNvSpPr/>
          <p:nvPr/>
        </p:nvSpPr>
        <p:spPr>
          <a:xfrm>
            <a:off x="18658323" y="5183634"/>
            <a:ext cx="2438144" cy="24381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09C0AD21-BA55-594D-B5AB-A28F022C47C7}"/>
              </a:ext>
            </a:extLst>
          </p:cNvPr>
          <p:cNvSpPr/>
          <p:nvPr/>
        </p:nvSpPr>
        <p:spPr>
          <a:xfrm>
            <a:off x="2853327" y="5518279"/>
            <a:ext cx="3305483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700" dirty="0">
                <a:solidFill>
                  <a:schemeClr val="bg1">
                    <a:alpha val="30000"/>
                  </a:schemeClr>
                </a:solidFill>
                <a:latin typeface="Fjalla One" panose="02000506040000020004" pitchFamily="2" charset="0"/>
              </a:rPr>
              <a:t>1</a:t>
            </a: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0CA2ABC8-6ACC-2240-B550-801731CC2315}"/>
              </a:ext>
            </a:extLst>
          </p:cNvPr>
          <p:cNvSpPr/>
          <p:nvPr/>
        </p:nvSpPr>
        <p:spPr>
          <a:xfrm>
            <a:off x="10286986" y="5518279"/>
            <a:ext cx="3305483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700" dirty="0">
                <a:solidFill>
                  <a:schemeClr val="bg1">
                    <a:alpha val="30000"/>
                  </a:schemeClr>
                </a:solidFill>
                <a:latin typeface="Fjalla One" panose="02000506040000020004" pitchFamily="2" charset="0"/>
              </a:rPr>
              <a:t>2</a:t>
            </a: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2A653D73-D510-B84E-8EE1-CBED8D657FD9}"/>
              </a:ext>
            </a:extLst>
          </p:cNvPr>
          <p:cNvSpPr/>
          <p:nvPr/>
        </p:nvSpPr>
        <p:spPr>
          <a:xfrm>
            <a:off x="18224653" y="5518279"/>
            <a:ext cx="3305483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700" dirty="0">
                <a:solidFill>
                  <a:schemeClr val="bg1">
                    <a:alpha val="30000"/>
                  </a:schemeClr>
                </a:solidFill>
                <a:latin typeface="Fjalla One" panose="02000506040000020004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62258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64C87B0-DE08-F34C-B169-9A137874F4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F5F5F0-9BC0-3D4D-BE2A-6AD1BD064D07}"/>
              </a:ext>
            </a:extLst>
          </p:cNvPr>
          <p:cNvGrpSpPr/>
          <p:nvPr/>
        </p:nvGrpSpPr>
        <p:grpSpPr>
          <a:xfrm>
            <a:off x="0" y="1198524"/>
            <a:ext cx="7315200" cy="1848913"/>
            <a:chOff x="-513" y="18753927"/>
            <a:chExt cx="7315200" cy="1848913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092E0551-93FB-8642-8016-EBDC4508C45B}"/>
                </a:ext>
              </a:extLst>
            </p:cNvPr>
            <p:cNvSpPr/>
            <p:nvPr/>
          </p:nvSpPr>
          <p:spPr>
            <a:xfrm>
              <a:off x="-513" y="18753927"/>
              <a:ext cx="7315200" cy="1848913"/>
            </a:xfrm>
            <a:custGeom>
              <a:avLst/>
              <a:gdLst>
                <a:gd name="connsiteX0" fmla="*/ 0 w 6465855"/>
                <a:gd name="connsiteY0" fmla="*/ 0 h 2116740"/>
                <a:gd name="connsiteX1" fmla="*/ 6465856 w 6465855"/>
                <a:gd name="connsiteY1" fmla="*/ 0 h 2116740"/>
                <a:gd name="connsiteX2" fmla="*/ 6465856 w 6465855"/>
                <a:gd name="connsiteY2" fmla="*/ 2116741 h 2116740"/>
                <a:gd name="connsiteX3" fmla="*/ 0 w 6465855"/>
                <a:gd name="connsiteY3" fmla="*/ 2116741 h 211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5855" h="2116740">
                  <a:moveTo>
                    <a:pt x="0" y="0"/>
                  </a:moveTo>
                  <a:lnTo>
                    <a:pt x="6465856" y="0"/>
                  </a:lnTo>
                  <a:lnTo>
                    <a:pt x="6465856" y="2116741"/>
                  </a:lnTo>
                  <a:lnTo>
                    <a:pt x="0" y="211674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533A635-14EA-4F46-97D2-9003BE664E1D}"/>
                </a:ext>
              </a:extLst>
            </p:cNvPr>
            <p:cNvSpPr/>
            <p:nvPr/>
          </p:nvSpPr>
          <p:spPr>
            <a:xfrm>
              <a:off x="1352828" y="19163642"/>
              <a:ext cx="5649625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chemeClr val="bg1"/>
                  </a:solidFill>
                  <a:latin typeface="Fjalla One" panose="02000506040000020004" pitchFamily="2" charset="0"/>
                </a:rPr>
                <a:t>Image With Text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5FE84F7-7877-3E48-BA0C-38AF940AE52A}"/>
              </a:ext>
            </a:extLst>
          </p:cNvPr>
          <p:cNvGrpSpPr/>
          <p:nvPr/>
        </p:nvGrpSpPr>
        <p:grpSpPr>
          <a:xfrm>
            <a:off x="14006945" y="7363586"/>
            <a:ext cx="10370705" cy="5153890"/>
            <a:chOff x="14006945" y="6359237"/>
            <a:chExt cx="10370705" cy="5153890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158DEA2-1975-9646-89CA-22A52FAB850F}"/>
                </a:ext>
              </a:extLst>
            </p:cNvPr>
            <p:cNvSpPr/>
            <p:nvPr/>
          </p:nvSpPr>
          <p:spPr>
            <a:xfrm>
              <a:off x="14006945" y="6359237"/>
              <a:ext cx="10370705" cy="5153890"/>
            </a:xfrm>
            <a:custGeom>
              <a:avLst/>
              <a:gdLst>
                <a:gd name="connsiteX0" fmla="*/ 0 w 6465855"/>
                <a:gd name="connsiteY0" fmla="*/ 0 h 2116740"/>
                <a:gd name="connsiteX1" fmla="*/ 6465856 w 6465855"/>
                <a:gd name="connsiteY1" fmla="*/ 0 h 2116740"/>
                <a:gd name="connsiteX2" fmla="*/ 6465856 w 6465855"/>
                <a:gd name="connsiteY2" fmla="*/ 2116741 h 2116740"/>
                <a:gd name="connsiteX3" fmla="*/ 0 w 6465855"/>
                <a:gd name="connsiteY3" fmla="*/ 2116741 h 211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5855" h="2116740">
                  <a:moveTo>
                    <a:pt x="0" y="0"/>
                  </a:moveTo>
                  <a:lnTo>
                    <a:pt x="6465856" y="0"/>
                  </a:lnTo>
                  <a:lnTo>
                    <a:pt x="6465856" y="2116741"/>
                  </a:lnTo>
                  <a:lnTo>
                    <a:pt x="0" y="211674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9C9419-0B56-704C-A1A8-4045CDFD5C93}"/>
                </a:ext>
              </a:extLst>
            </p:cNvPr>
            <p:cNvSpPr txBox="1"/>
            <p:nvPr/>
          </p:nvSpPr>
          <p:spPr>
            <a:xfrm>
              <a:off x="14803353" y="7351131"/>
              <a:ext cx="8777888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They are typically fair in their analysis of different brands and products and very often, their audiences trust their content. Your brand can leverage this by collaborating with influencers.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8303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70C5B07D-025D-5849-A97C-809F049A8D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57FA87AC-7121-FB47-BDB1-0F47102E35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F5F5F0-9BC0-3D4D-BE2A-6AD1BD064D07}"/>
              </a:ext>
            </a:extLst>
          </p:cNvPr>
          <p:cNvGrpSpPr/>
          <p:nvPr/>
        </p:nvGrpSpPr>
        <p:grpSpPr>
          <a:xfrm>
            <a:off x="0" y="1198524"/>
            <a:ext cx="7002966" cy="1848913"/>
            <a:chOff x="-513" y="18753927"/>
            <a:chExt cx="7002966" cy="1848913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092E0551-93FB-8642-8016-EBDC4508C45B}"/>
                </a:ext>
              </a:extLst>
            </p:cNvPr>
            <p:cNvSpPr/>
            <p:nvPr/>
          </p:nvSpPr>
          <p:spPr>
            <a:xfrm>
              <a:off x="-513" y="18753927"/>
              <a:ext cx="7002966" cy="1848913"/>
            </a:xfrm>
            <a:custGeom>
              <a:avLst/>
              <a:gdLst>
                <a:gd name="connsiteX0" fmla="*/ 0 w 6465855"/>
                <a:gd name="connsiteY0" fmla="*/ 0 h 2116740"/>
                <a:gd name="connsiteX1" fmla="*/ 6465856 w 6465855"/>
                <a:gd name="connsiteY1" fmla="*/ 0 h 2116740"/>
                <a:gd name="connsiteX2" fmla="*/ 6465856 w 6465855"/>
                <a:gd name="connsiteY2" fmla="*/ 2116741 h 2116740"/>
                <a:gd name="connsiteX3" fmla="*/ 0 w 6465855"/>
                <a:gd name="connsiteY3" fmla="*/ 2116741 h 211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5855" h="2116740">
                  <a:moveTo>
                    <a:pt x="0" y="0"/>
                  </a:moveTo>
                  <a:lnTo>
                    <a:pt x="6465856" y="0"/>
                  </a:lnTo>
                  <a:lnTo>
                    <a:pt x="6465856" y="2116741"/>
                  </a:lnTo>
                  <a:lnTo>
                    <a:pt x="0" y="211674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533A635-14EA-4F46-97D2-9003BE664E1D}"/>
                </a:ext>
              </a:extLst>
            </p:cNvPr>
            <p:cNvSpPr/>
            <p:nvPr/>
          </p:nvSpPr>
          <p:spPr>
            <a:xfrm>
              <a:off x="1352828" y="19163642"/>
              <a:ext cx="5649625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chemeClr val="bg1"/>
                  </a:solidFill>
                  <a:latin typeface="Fjalla One" panose="02000506040000020004" pitchFamily="2" charset="0"/>
                </a:rPr>
                <a:t>Image Gallery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947EB85-A096-E945-851B-55215FF2F7B8}"/>
              </a:ext>
            </a:extLst>
          </p:cNvPr>
          <p:cNvSpPr txBox="1"/>
          <p:nvPr/>
        </p:nvSpPr>
        <p:spPr>
          <a:xfrm>
            <a:off x="8007177" y="11765506"/>
            <a:ext cx="138257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 these influencers.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CA923D-50AD-0E44-8A75-FF748F09C572}"/>
              </a:ext>
            </a:extLst>
          </p:cNvPr>
          <p:cNvSpPr txBox="1"/>
          <p:nvPr/>
        </p:nvSpPr>
        <p:spPr>
          <a:xfrm>
            <a:off x="1352481" y="11765506"/>
            <a:ext cx="56504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</a:t>
            </a:r>
          </a:p>
        </p:txBody>
      </p:sp>
    </p:spTree>
    <p:extLst>
      <p:ext uri="{BB962C8B-B14F-4D97-AF65-F5344CB8AC3E}">
        <p14:creationId xmlns:p14="http://schemas.microsoft.com/office/powerpoint/2010/main" val="2751867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1F5F5F0-9BC0-3D4D-BE2A-6AD1BD064D07}"/>
              </a:ext>
            </a:extLst>
          </p:cNvPr>
          <p:cNvGrpSpPr/>
          <p:nvPr/>
        </p:nvGrpSpPr>
        <p:grpSpPr>
          <a:xfrm>
            <a:off x="0" y="1198524"/>
            <a:ext cx="8948057" cy="1848913"/>
            <a:chOff x="-513" y="18753927"/>
            <a:chExt cx="8948057" cy="1848913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092E0551-93FB-8642-8016-EBDC4508C45B}"/>
                </a:ext>
              </a:extLst>
            </p:cNvPr>
            <p:cNvSpPr/>
            <p:nvPr/>
          </p:nvSpPr>
          <p:spPr>
            <a:xfrm>
              <a:off x="-513" y="18753927"/>
              <a:ext cx="8656320" cy="1848913"/>
            </a:xfrm>
            <a:custGeom>
              <a:avLst/>
              <a:gdLst>
                <a:gd name="connsiteX0" fmla="*/ 0 w 6465855"/>
                <a:gd name="connsiteY0" fmla="*/ 0 h 2116740"/>
                <a:gd name="connsiteX1" fmla="*/ 6465856 w 6465855"/>
                <a:gd name="connsiteY1" fmla="*/ 0 h 2116740"/>
                <a:gd name="connsiteX2" fmla="*/ 6465856 w 6465855"/>
                <a:gd name="connsiteY2" fmla="*/ 2116741 h 2116740"/>
                <a:gd name="connsiteX3" fmla="*/ 0 w 6465855"/>
                <a:gd name="connsiteY3" fmla="*/ 2116741 h 211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5855" h="2116740">
                  <a:moveTo>
                    <a:pt x="0" y="0"/>
                  </a:moveTo>
                  <a:lnTo>
                    <a:pt x="6465856" y="0"/>
                  </a:lnTo>
                  <a:lnTo>
                    <a:pt x="6465856" y="2116741"/>
                  </a:lnTo>
                  <a:lnTo>
                    <a:pt x="0" y="211674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533A635-14EA-4F46-97D2-9003BE664E1D}"/>
                </a:ext>
              </a:extLst>
            </p:cNvPr>
            <p:cNvSpPr/>
            <p:nvPr/>
          </p:nvSpPr>
          <p:spPr>
            <a:xfrm>
              <a:off x="1352828" y="19163642"/>
              <a:ext cx="7594716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chemeClr val="bg1"/>
                  </a:solidFill>
                  <a:latin typeface="Fjalla One" panose="02000506040000020004" pitchFamily="2" charset="0"/>
                </a:rPr>
                <a:t>Pie Charts Example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B8E8AF9-E1D4-B341-AFFB-CF82E989EED7}"/>
              </a:ext>
            </a:extLst>
          </p:cNvPr>
          <p:cNvGrpSpPr/>
          <p:nvPr/>
        </p:nvGrpSpPr>
        <p:grpSpPr>
          <a:xfrm>
            <a:off x="13586315" y="1198525"/>
            <a:ext cx="9437994" cy="11495286"/>
            <a:chOff x="14244966" y="1198525"/>
            <a:chExt cx="9437994" cy="11495286"/>
          </a:xfrm>
        </p:grpSpPr>
        <p:sp>
          <p:nvSpPr>
            <p:cNvPr id="19" name="Rectangle: Rounded Corners 155">
              <a:extLst>
                <a:ext uri="{FF2B5EF4-FFF2-40B4-BE49-F238E27FC236}">
                  <a16:creationId xmlns:a16="http://schemas.microsoft.com/office/drawing/2014/main" id="{12EEBE91-A05D-DA4A-A86C-2A5A22F5A31C}"/>
                </a:ext>
              </a:extLst>
            </p:cNvPr>
            <p:cNvSpPr/>
            <p:nvPr/>
          </p:nvSpPr>
          <p:spPr>
            <a:xfrm>
              <a:off x="14599284" y="1198525"/>
              <a:ext cx="8729360" cy="1149528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127000" dir="5400000" sx="90000" sy="9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20" name="Chart 19">
              <a:extLst>
                <a:ext uri="{FF2B5EF4-FFF2-40B4-BE49-F238E27FC236}">
                  <a16:creationId xmlns:a16="http://schemas.microsoft.com/office/drawing/2014/main" id="{91A09CFE-90D2-0E4F-ADA9-F388E20969D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73194304"/>
                </p:ext>
              </p:extLst>
            </p:nvPr>
          </p:nvGraphicFramePr>
          <p:xfrm>
            <a:off x="14244966" y="4918217"/>
            <a:ext cx="9437994" cy="74018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A086A5C-4F99-0547-A1FD-0CD5884CBB5A}"/>
                </a:ext>
              </a:extLst>
            </p:cNvPr>
            <p:cNvSpPr/>
            <p:nvPr/>
          </p:nvSpPr>
          <p:spPr>
            <a:xfrm>
              <a:off x="17045802" y="6256159"/>
              <a:ext cx="3836319" cy="38363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0A338A-DE4E-D244-BB30-FA7F4A3B2346}"/>
                </a:ext>
              </a:extLst>
            </p:cNvPr>
            <p:cNvSpPr txBox="1"/>
            <p:nvPr/>
          </p:nvSpPr>
          <p:spPr>
            <a:xfrm>
              <a:off x="17887385" y="7650799"/>
              <a:ext cx="215315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>
                      <a:lumMod val="75000"/>
                    </a:schemeClr>
                  </a:solidFill>
                  <a:latin typeface="Fjalla One" panose="02000506040000020004" pitchFamily="2" charset="0"/>
                  <a:ea typeface="Roboto Medium" panose="02000000000000000000" pitchFamily="2" charset="0"/>
                </a:rPr>
                <a:t>+7290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A1363A-C2E3-EA47-B89B-9F2CFCEBFFFD}"/>
                </a:ext>
              </a:extLst>
            </p:cNvPr>
            <p:cNvGrpSpPr/>
            <p:nvPr/>
          </p:nvGrpSpPr>
          <p:grpSpPr>
            <a:xfrm>
              <a:off x="15702915" y="2309441"/>
              <a:ext cx="6522092" cy="2427326"/>
              <a:chOff x="1239208" y="8442871"/>
              <a:chExt cx="6522092" cy="2427326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3256D7-45CB-194F-A657-802E62421C50}"/>
                  </a:ext>
                </a:extLst>
              </p:cNvPr>
              <p:cNvSpPr txBox="1"/>
              <p:nvPr/>
            </p:nvSpPr>
            <p:spPr>
              <a:xfrm>
                <a:off x="1239208" y="9485202"/>
                <a:ext cx="652209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social media platforms play an important role in online marketing. 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BC29E82-604F-3C47-A696-13740836074E}"/>
                  </a:ext>
                </a:extLst>
              </p:cNvPr>
              <p:cNvSpPr txBox="1"/>
              <p:nvPr/>
            </p:nvSpPr>
            <p:spPr>
              <a:xfrm>
                <a:off x="1239208" y="8442871"/>
                <a:ext cx="577479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solidFill>
                      <a:schemeClr val="accent2"/>
                    </a:solidFill>
                    <a:latin typeface="Fjalla One" panose="02000506040000020004" pitchFamily="2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Write Something Here</a:t>
                </a: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D4C6A77-CA6A-1D43-B274-8DA7754581B0}"/>
              </a:ext>
            </a:extLst>
          </p:cNvPr>
          <p:cNvSpPr txBox="1"/>
          <p:nvPr/>
        </p:nvSpPr>
        <p:spPr>
          <a:xfrm>
            <a:off x="5040871" y="5219740"/>
            <a:ext cx="65220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4E030E-6602-1940-AB25-3510DFCB0E03}"/>
              </a:ext>
            </a:extLst>
          </p:cNvPr>
          <p:cNvSpPr txBox="1"/>
          <p:nvPr/>
        </p:nvSpPr>
        <p:spPr>
          <a:xfrm>
            <a:off x="5040871" y="4326668"/>
            <a:ext cx="65220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  <a:latin typeface="Fjalla One" panose="02000506040000020004" pitchFamily="2" charset="0"/>
                <a:ea typeface="Roboto Medium" panose="02000000000000000000" pitchFamily="2" charset="0"/>
                <a:cs typeface="Arial" panose="020B0604020202020204" pitchFamily="34" charset="0"/>
              </a:rPr>
              <a:t>Your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3140E73-7750-C14F-A9C0-BB7DCBD11477}"/>
              </a:ext>
            </a:extLst>
          </p:cNvPr>
          <p:cNvGrpSpPr/>
          <p:nvPr/>
        </p:nvGrpSpPr>
        <p:grpSpPr>
          <a:xfrm>
            <a:off x="2081462" y="4536966"/>
            <a:ext cx="2518247" cy="1857473"/>
            <a:chOff x="2853327" y="5183634"/>
            <a:chExt cx="3305483" cy="243814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F43134B-CC63-8E4B-A089-07BD3AC679BC}"/>
                </a:ext>
              </a:extLst>
            </p:cNvPr>
            <p:cNvSpPr/>
            <p:nvPr/>
          </p:nvSpPr>
          <p:spPr>
            <a:xfrm>
              <a:off x="3281183" y="5183634"/>
              <a:ext cx="2438144" cy="24381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516713-2489-454A-8638-2CC2D7756494}"/>
                </a:ext>
              </a:extLst>
            </p:cNvPr>
            <p:cNvSpPr/>
            <p:nvPr/>
          </p:nvSpPr>
          <p:spPr>
            <a:xfrm>
              <a:off x="2853327" y="5518279"/>
              <a:ext cx="3305483" cy="18987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bg1">
                      <a:alpha val="30000"/>
                    </a:schemeClr>
                  </a:solidFill>
                  <a:latin typeface="Fjalla One" panose="02000506040000020004" pitchFamily="2" charset="0"/>
                </a:rPr>
                <a:t>1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D9A91CF-98AA-3847-9496-3EC117369163}"/>
              </a:ext>
            </a:extLst>
          </p:cNvPr>
          <p:cNvGrpSpPr/>
          <p:nvPr/>
        </p:nvGrpSpPr>
        <p:grpSpPr>
          <a:xfrm>
            <a:off x="2081462" y="7371206"/>
            <a:ext cx="9481501" cy="2278067"/>
            <a:chOff x="1194771" y="3717068"/>
            <a:chExt cx="9481501" cy="2278067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3C3649C-78DF-7C47-B6A7-2B13B826E146}"/>
                </a:ext>
              </a:extLst>
            </p:cNvPr>
            <p:cNvGrpSpPr/>
            <p:nvPr/>
          </p:nvGrpSpPr>
          <p:grpSpPr>
            <a:xfrm>
              <a:off x="4154180" y="3717068"/>
              <a:ext cx="6522092" cy="2278067"/>
              <a:chOff x="1660867" y="8442871"/>
              <a:chExt cx="6522092" cy="2278067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CC3A2BA-9AC8-9942-9424-4E86E02CF7D5}"/>
                  </a:ext>
                </a:extLst>
              </p:cNvPr>
              <p:cNvSpPr txBox="1"/>
              <p:nvPr/>
            </p:nvSpPr>
            <p:spPr>
              <a:xfrm>
                <a:off x="1660867" y="9335943"/>
                <a:ext cx="652209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social media platforms play an important role in online marketing. 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A8AF25-49E8-5148-89A9-0B457B783428}"/>
                  </a:ext>
                </a:extLst>
              </p:cNvPr>
              <p:cNvSpPr txBox="1"/>
              <p:nvPr/>
            </p:nvSpPr>
            <p:spPr>
              <a:xfrm>
                <a:off x="1660867" y="8442871"/>
                <a:ext cx="652209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solidFill>
                      <a:schemeClr val="accent2"/>
                    </a:solidFill>
                    <a:latin typeface="Fjalla One" panose="02000506040000020004" pitchFamily="2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Your Title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E09FA3A-7911-844F-B1FF-68C5060B565D}"/>
                </a:ext>
              </a:extLst>
            </p:cNvPr>
            <p:cNvGrpSpPr/>
            <p:nvPr/>
          </p:nvGrpSpPr>
          <p:grpSpPr>
            <a:xfrm>
              <a:off x="1194771" y="3927366"/>
              <a:ext cx="2518247" cy="1857473"/>
              <a:chOff x="2853327" y="5183634"/>
              <a:chExt cx="3305483" cy="2438142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48F65AB-7EB8-3A48-882D-738028936674}"/>
                  </a:ext>
                </a:extLst>
              </p:cNvPr>
              <p:cNvSpPr/>
              <p:nvPr/>
            </p:nvSpPr>
            <p:spPr>
              <a:xfrm>
                <a:off x="3281183" y="5183634"/>
                <a:ext cx="2438144" cy="243814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F9C737C-58CC-7E4C-A415-4B2E3673F9B2}"/>
                  </a:ext>
                </a:extLst>
              </p:cNvPr>
              <p:cNvSpPr/>
              <p:nvPr/>
            </p:nvSpPr>
            <p:spPr>
              <a:xfrm>
                <a:off x="2853327" y="5518279"/>
                <a:ext cx="3305483" cy="18987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800" dirty="0">
                    <a:solidFill>
                      <a:schemeClr val="bg1">
                        <a:alpha val="30000"/>
                      </a:schemeClr>
                    </a:solidFill>
                    <a:latin typeface="Fjalla One" panose="02000506040000020004" pitchFamily="2" charset="0"/>
                  </a:rPr>
                  <a:t>2</a:t>
                </a: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331F42E-DDC2-EF47-8EC7-790D2583E25D}"/>
              </a:ext>
            </a:extLst>
          </p:cNvPr>
          <p:cNvGrpSpPr/>
          <p:nvPr/>
        </p:nvGrpSpPr>
        <p:grpSpPr>
          <a:xfrm>
            <a:off x="2081462" y="10415744"/>
            <a:ext cx="9481501" cy="2278067"/>
            <a:chOff x="1194771" y="3717068"/>
            <a:chExt cx="9481501" cy="227806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682049D-3D57-9843-8391-58AE4E5ED40C}"/>
                </a:ext>
              </a:extLst>
            </p:cNvPr>
            <p:cNvGrpSpPr/>
            <p:nvPr/>
          </p:nvGrpSpPr>
          <p:grpSpPr>
            <a:xfrm>
              <a:off x="4154180" y="3717068"/>
              <a:ext cx="6522092" cy="2278067"/>
              <a:chOff x="1660867" y="8442871"/>
              <a:chExt cx="6522092" cy="2278067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F799057-93F1-7F49-9D30-EFD3B9361B4E}"/>
                  </a:ext>
                </a:extLst>
              </p:cNvPr>
              <p:cNvSpPr txBox="1"/>
              <p:nvPr/>
            </p:nvSpPr>
            <p:spPr>
              <a:xfrm>
                <a:off x="1660867" y="9335943"/>
                <a:ext cx="652209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social media platforms play an important role in online marketing. 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53F9E0A-4CC6-7C49-AA0A-CBBDD58C1530}"/>
                  </a:ext>
                </a:extLst>
              </p:cNvPr>
              <p:cNvSpPr txBox="1"/>
              <p:nvPr/>
            </p:nvSpPr>
            <p:spPr>
              <a:xfrm>
                <a:off x="1660867" y="8442871"/>
                <a:ext cx="652209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solidFill>
                      <a:schemeClr val="accent2"/>
                    </a:solidFill>
                    <a:latin typeface="Fjalla One" panose="02000506040000020004" pitchFamily="2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Your Title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67E509B-A2C8-2140-A9DF-945DAB13D338}"/>
                </a:ext>
              </a:extLst>
            </p:cNvPr>
            <p:cNvGrpSpPr/>
            <p:nvPr/>
          </p:nvGrpSpPr>
          <p:grpSpPr>
            <a:xfrm>
              <a:off x="1194771" y="3927366"/>
              <a:ext cx="2518247" cy="1857473"/>
              <a:chOff x="2853327" y="5183634"/>
              <a:chExt cx="3305483" cy="2438142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AF0C5D3-9FDC-3E4A-AA8B-7C765E2BE8F4}"/>
                  </a:ext>
                </a:extLst>
              </p:cNvPr>
              <p:cNvSpPr/>
              <p:nvPr/>
            </p:nvSpPr>
            <p:spPr>
              <a:xfrm>
                <a:off x="3281183" y="5183634"/>
                <a:ext cx="2438144" cy="243814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696C898-7F3D-B74B-8743-4D8C4269BB17}"/>
                  </a:ext>
                </a:extLst>
              </p:cNvPr>
              <p:cNvSpPr/>
              <p:nvPr/>
            </p:nvSpPr>
            <p:spPr>
              <a:xfrm>
                <a:off x="2853327" y="5518279"/>
                <a:ext cx="3305483" cy="18987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800" dirty="0">
                    <a:solidFill>
                      <a:schemeClr val="bg1">
                        <a:alpha val="30000"/>
                      </a:schemeClr>
                    </a:solidFill>
                    <a:latin typeface="Fjalla One" panose="02000506040000020004" pitchFamily="2" charset="0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5235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1F5F5F0-9BC0-3D4D-BE2A-6AD1BD064D07}"/>
              </a:ext>
            </a:extLst>
          </p:cNvPr>
          <p:cNvGrpSpPr/>
          <p:nvPr/>
        </p:nvGrpSpPr>
        <p:grpSpPr>
          <a:xfrm>
            <a:off x="0" y="1198524"/>
            <a:ext cx="8948057" cy="1848913"/>
            <a:chOff x="-513" y="18753927"/>
            <a:chExt cx="8948057" cy="1848913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092E0551-93FB-8642-8016-EBDC4508C45B}"/>
                </a:ext>
              </a:extLst>
            </p:cNvPr>
            <p:cNvSpPr/>
            <p:nvPr/>
          </p:nvSpPr>
          <p:spPr>
            <a:xfrm>
              <a:off x="-513" y="18753927"/>
              <a:ext cx="8656320" cy="1848913"/>
            </a:xfrm>
            <a:custGeom>
              <a:avLst/>
              <a:gdLst>
                <a:gd name="connsiteX0" fmla="*/ 0 w 6465855"/>
                <a:gd name="connsiteY0" fmla="*/ 0 h 2116740"/>
                <a:gd name="connsiteX1" fmla="*/ 6465856 w 6465855"/>
                <a:gd name="connsiteY1" fmla="*/ 0 h 2116740"/>
                <a:gd name="connsiteX2" fmla="*/ 6465856 w 6465855"/>
                <a:gd name="connsiteY2" fmla="*/ 2116741 h 2116740"/>
                <a:gd name="connsiteX3" fmla="*/ 0 w 6465855"/>
                <a:gd name="connsiteY3" fmla="*/ 2116741 h 211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5855" h="2116740">
                  <a:moveTo>
                    <a:pt x="0" y="0"/>
                  </a:moveTo>
                  <a:lnTo>
                    <a:pt x="6465856" y="0"/>
                  </a:lnTo>
                  <a:lnTo>
                    <a:pt x="6465856" y="2116741"/>
                  </a:lnTo>
                  <a:lnTo>
                    <a:pt x="0" y="211674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533A635-14EA-4F46-97D2-9003BE664E1D}"/>
                </a:ext>
              </a:extLst>
            </p:cNvPr>
            <p:cNvSpPr/>
            <p:nvPr/>
          </p:nvSpPr>
          <p:spPr>
            <a:xfrm>
              <a:off x="1352828" y="19163642"/>
              <a:ext cx="7594716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chemeClr val="bg1"/>
                  </a:solidFill>
                  <a:latin typeface="Fjalla One" panose="02000506040000020004" pitchFamily="2" charset="0"/>
                </a:rPr>
                <a:t>Bar Charts Example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50FE82C-14FC-1D47-A3BE-2034B7EF836F}"/>
              </a:ext>
            </a:extLst>
          </p:cNvPr>
          <p:cNvGrpSpPr/>
          <p:nvPr/>
        </p:nvGrpSpPr>
        <p:grpSpPr>
          <a:xfrm>
            <a:off x="10783614" y="4405745"/>
            <a:ext cx="12059530" cy="7689273"/>
            <a:chOff x="11092334" y="4405745"/>
            <a:chExt cx="11750810" cy="7689273"/>
          </a:xfrm>
        </p:grpSpPr>
        <p:graphicFrame>
          <p:nvGraphicFramePr>
            <p:cNvPr id="5" name="Chart 9">
              <a:extLst>
                <a:ext uri="{FF2B5EF4-FFF2-40B4-BE49-F238E27FC236}">
                  <a16:creationId xmlns:a16="http://schemas.microsoft.com/office/drawing/2014/main" id="{2E422512-75A5-D344-AF4D-F099A61F6E6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44357012"/>
                </p:ext>
              </p:extLst>
            </p:nvPr>
          </p:nvGraphicFramePr>
          <p:xfrm>
            <a:off x="12007660" y="4405745"/>
            <a:ext cx="10835484" cy="76892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2D58F7-0D88-1D45-9F0E-3A2D6F89775D}"/>
                </a:ext>
              </a:extLst>
            </p:cNvPr>
            <p:cNvSpPr txBox="1"/>
            <p:nvPr/>
          </p:nvSpPr>
          <p:spPr>
            <a:xfrm>
              <a:off x="11092334" y="4894572"/>
              <a:ext cx="962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Apr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D60BF3-E344-2545-AF17-6961023A1D31}"/>
                </a:ext>
              </a:extLst>
            </p:cNvPr>
            <p:cNvSpPr txBox="1"/>
            <p:nvPr/>
          </p:nvSpPr>
          <p:spPr>
            <a:xfrm>
              <a:off x="11092334" y="6144874"/>
              <a:ext cx="962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May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43E394-4142-7747-ADA2-10976B240B47}"/>
                </a:ext>
              </a:extLst>
            </p:cNvPr>
            <p:cNvSpPr txBox="1"/>
            <p:nvPr/>
          </p:nvSpPr>
          <p:spPr>
            <a:xfrm>
              <a:off x="11092334" y="7376515"/>
              <a:ext cx="962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Jun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3E628C-0226-F44E-BA9D-14685E50BE12}"/>
                </a:ext>
              </a:extLst>
            </p:cNvPr>
            <p:cNvSpPr txBox="1"/>
            <p:nvPr/>
          </p:nvSpPr>
          <p:spPr>
            <a:xfrm>
              <a:off x="11092334" y="8608155"/>
              <a:ext cx="962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Jul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4BBC68-D633-6940-9C17-38256C67CF53}"/>
                </a:ext>
              </a:extLst>
            </p:cNvPr>
            <p:cNvSpPr txBox="1"/>
            <p:nvPr/>
          </p:nvSpPr>
          <p:spPr>
            <a:xfrm>
              <a:off x="11092334" y="9858457"/>
              <a:ext cx="962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Ago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EFBD4D-6B5D-E24E-AE50-9C4AB3770ABD}"/>
                </a:ext>
              </a:extLst>
            </p:cNvPr>
            <p:cNvSpPr txBox="1"/>
            <p:nvPr/>
          </p:nvSpPr>
          <p:spPr>
            <a:xfrm>
              <a:off x="11092334" y="11090098"/>
              <a:ext cx="962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Sep</a:t>
              </a:r>
            </a:p>
          </p:txBody>
        </p:sp>
      </p:grpSp>
      <p:sp>
        <p:nvSpPr>
          <p:cNvPr id="12" name="Rectángulo 8">
            <a:extLst>
              <a:ext uri="{FF2B5EF4-FFF2-40B4-BE49-F238E27FC236}">
                <a16:creationId xmlns:a16="http://schemas.microsoft.com/office/drawing/2014/main" id="{26C70CE0-B903-944C-B846-ADD52EA627A6}"/>
              </a:ext>
            </a:extLst>
          </p:cNvPr>
          <p:cNvSpPr/>
          <p:nvPr/>
        </p:nvSpPr>
        <p:spPr>
          <a:xfrm>
            <a:off x="2389354" y="5330461"/>
            <a:ext cx="70976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Montserrat Light" pitchFamily="2" charset="77"/>
              </a:rPr>
              <a:t>The disease causes respiratory illness with symptoms such as a cough, fever, and in more severe.</a:t>
            </a:r>
          </a:p>
        </p:txBody>
      </p:sp>
      <p:sp>
        <p:nvSpPr>
          <p:cNvPr id="19" name="Rectángulo 8">
            <a:extLst>
              <a:ext uri="{FF2B5EF4-FFF2-40B4-BE49-F238E27FC236}">
                <a16:creationId xmlns:a16="http://schemas.microsoft.com/office/drawing/2014/main" id="{AF18AB14-0105-A94A-9286-B85687080E63}"/>
              </a:ext>
            </a:extLst>
          </p:cNvPr>
          <p:cNvSpPr/>
          <p:nvPr/>
        </p:nvSpPr>
        <p:spPr>
          <a:xfrm>
            <a:off x="2389354" y="7752377"/>
            <a:ext cx="70976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Montserrat Light" pitchFamily="2" charset="77"/>
              </a:rPr>
              <a:t>The disease causes respiratory illness with symptoms such as a cough, fever, and in more severe.</a:t>
            </a:r>
          </a:p>
        </p:txBody>
      </p:sp>
      <p:sp>
        <p:nvSpPr>
          <p:cNvPr id="22" name="Rectángulo 8">
            <a:extLst>
              <a:ext uri="{FF2B5EF4-FFF2-40B4-BE49-F238E27FC236}">
                <a16:creationId xmlns:a16="http://schemas.microsoft.com/office/drawing/2014/main" id="{73A1DEFB-2255-0040-BAFE-0F0BB2167130}"/>
              </a:ext>
            </a:extLst>
          </p:cNvPr>
          <p:cNvSpPr/>
          <p:nvPr/>
        </p:nvSpPr>
        <p:spPr>
          <a:xfrm>
            <a:off x="2389354" y="10174293"/>
            <a:ext cx="70976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Montserrat Light" pitchFamily="2" charset="77"/>
              </a:rPr>
              <a:t>The disease causes respiratory illness with symptoms such as a cough, fever, and in more severe.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34576AD-F48D-9949-B027-9BA47705EB4B}"/>
              </a:ext>
            </a:extLst>
          </p:cNvPr>
          <p:cNvSpPr/>
          <p:nvPr/>
        </p:nvSpPr>
        <p:spPr>
          <a:xfrm>
            <a:off x="1618594" y="7878715"/>
            <a:ext cx="571603" cy="5716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jalla One" panose="02000506040000020004" pitchFamily="2" charset="0"/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AF2D8F7-D718-7F44-981F-D94EA4E5E09C}"/>
              </a:ext>
            </a:extLst>
          </p:cNvPr>
          <p:cNvSpPr/>
          <p:nvPr/>
        </p:nvSpPr>
        <p:spPr>
          <a:xfrm>
            <a:off x="1618594" y="5417792"/>
            <a:ext cx="571603" cy="5716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jalla One" panose="02000506040000020004" pitchFamily="2" charset="0"/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7B3B252-0362-3143-9F8A-49E1A4F43683}"/>
              </a:ext>
            </a:extLst>
          </p:cNvPr>
          <p:cNvSpPr/>
          <p:nvPr/>
        </p:nvSpPr>
        <p:spPr>
          <a:xfrm>
            <a:off x="1618594" y="10295187"/>
            <a:ext cx="571603" cy="57160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jalla One" panose="02000506040000020004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15290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>
            <a:extLst>
              <a:ext uri="{FF2B5EF4-FFF2-40B4-BE49-F238E27FC236}">
                <a16:creationId xmlns:a16="http://schemas.microsoft.com/office/drawing/2014/main" id="{20921AD2-E485-B34F-B9C9-5AFA6B7E2668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custGeom>
            <a:avLst/>
            <a:gdLst>
              <a:gd name="connsiteX0" fmla="*/ 0 w 11811000"/>
              <a:gd name="connsiteY0" fmla="*/ 0 h 13552074"/>
              <a:gd name="connsiteX1" fmla="*/ 11811000 w 11811000"/>
              <a:gd name="connsiteY1" fmla="*/ 0 h 13552074"/>
              <a:gd name="connsiteX2" fmla="*/ 11811000 w 11811000"/>
              <a:gd name="connsiteY2" fmla="*/ 13552075 h 13552074"/>
              <a:gd name="connsiteX3" fmla="*/ 0 w 11811000"/>
              <a:gd name="connsiteY3" fmla="*/ 13552075 h 13552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00" h="13552074">
                <a:moveTo>
                  <a:pt x="0" y="0"/>
                </a:moveTo>
                <a:lnTo>
                  <a:pt x="11811000" y="0"/>
                </a:lnTo>
                <a:lnTo>
                  <a:pt x="11811000" y="13552075"/>
                </a:lnTo>
                <a:lnTo>
                  <a:pt x="0" y="1355207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2562EA2-4C64-0649-8D4F-453840952910}"/>
              </a:ext>
            </a:extLst>
          </p:cNvPr>
          <p:cNvGrpSpPr/>
          <p:nvPr/>
        </p:nvGrpSpPr>
        <p:grpSpPr>
          <a:xfrm>
            <a:off x="18390196" y="1027349"/>
            <a:ext cx="9380568" cy="19015240"/>
            <a:chOff x="25532511" y="2891871"/>
            <a:chExt cx="5078277" cy="10294121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00CB6B3-9523-A74E-AFE9-C793597814F9}"/>
                </a:ext>
              </a:extLst>
            </p:cNvPr>
            <p:cNvSpPr/>
            <p:nvPr/>
          </p:nvSpPr>
          <p:spPr>
            <a:xfrm>
              <a:off x="25703230" y="5041984"/>
              <a:ext cx="1756664" cy="2930900"/>
            </a:xfrm>
            <a:custGeom>
              <a:avLst/>
              <a:gdLst>
                <a:gd name="connsiteX0" fmla="*/ 431625 w 494753"/>
                <a:gd name="connsiteY0" fmla="*/ 8130 h 825470"/>
                <a:gd name="connsiteX1" fmla="*/ 303037 w 494753"/>
                <a:gd name="connsiteY1" fmla="*/ 50421 h 825470"/>
                <a:gd name="connsiteX2" fmla="*/ 135778 w 494753"/>
                <a:gd name="connsiteY2" fmla="*/ 321407 h 825470"/>
                <a:gd name="connsiteX3" fmla="*/ 47 w 494753"/>
                <a:gd name="connsiteY3" fmla="*/ 742793 h 825470"/>
                <a:gd name="connsiteX4" fmla="*/ 183975 w 494753"/>
                <a:gd name="connsiteY4" fmla="*/ 825470 h 825470"/>
                <a:gd name="connsiteX5" fmla="*/ 401811 w 494753"/>
                <a:gd name="connsiteY5" fmla="*/ 434184 h 825470"/>
                <a:gd name="connsiteX6" fmla="*/ 488108 w 494753"/>
                <a:gd name="connsiteY6" fmla="*/ 130717 h 825470"/>
                <a:gd name="connsiteX7" fmla="*/ 431625 w 494753"/>
                <a:gd name="connsiteY7" fmla="*/ 8130 h 825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4753" h="825470">
                  <a:moveTo>
                    <a:pt x="431625" y="8130"/>
                  </a:moveTo>
                  <a:cubicBezTo>
                    <a:pt x="380666" y="-13777"/>
                    <a:pt x="333231" y="11369"/>
                    <a:pt x="303037" y="50421"/>
                  </a:cubicBezTo>
                  <a:cubicBezTo>
                    <a:pt x="255412" y="111667"/>
                    <a:pt x="203596" y="171388"/>
                    <a:pt x="135778" y="321407"/>
                  </a:cubicBezTo>
                  <a:cubicBezTo>
                    <a:pt x="-6525" y="636399"/>
                    <a:pt x="47" y="742793"/>
                    <a:pt x="47" y="742793"/>
                  </a:cubicBezTo>
                  <a:lnTo>
                    <a:pt x="183975" y="825470"/>
                  </a:lnTo>
                  <a:cubicBezTo>
                    <a:pt x="183975" y="825470"/>
                    <a:pt x="280748" y="723267"/>
                    <a:pt x="401811" y="434184"/>
                  </a:cubicBezTo>
                  <a:cubicBezTo>
                    <a:pt x="479345" y="248922"/>
                    <a:pt x="488108" y="130717"/>
                    <a:pt x="488108" y="130717"/>
                  </a:cubicBezTo>
                  <a:cubicBezTo>
                    <a:pt x="507825" y="84997"/>
                    <a:pt x="482107" y="30038"/>
                    <a:pt x="431625" y="813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FB29D3D-51AA-7548-A609-2EE3F9553396}"/>
                </a:ext>
              </a:extLst>
            </p:cNvPr>
            <p:cNvSpPr/>
            <p:nvPr/>
          </p:nvSpPr>
          <p:spPr>
            <a:xfrm>
              <a:off x="25532511" y="7679332"/>
              <a:ext cx="823935" cy="799347"/>
            </a:xfrm>
            <a:custGeom>
              <a:avLst/>
              <a:gdLst>
                <a:gd name="connsiteX0" fmla="*/ 63274 w 232056"/>
                <a:gd name="connsiteY0" fmla="*/ 216028 h 225131"/>
                <a:gd name="connsiteX1" fmla="*/ 6600 w 232056"/>
                <a:gd name="connsiteY1" fmla="*/ 93918 h 225131"/>
                <a:gd name="connsiteX2" fmla="*/ 47748 w 232056"/>
                <a:gd name="connsiteY2" fmla="*/ 0 h 225131"/>
                <a:gd name="connsiteX3" fmla="*/ 232057 w 232056"/>
                <a:gd name="connsiteY3" fmla="*/ 82678 h 225131"/>
                <a:gd name="connsiteX4" fmla="*/ 192052 w 232056"/>
                <a:gd name="connsiteY4" fmla="*/ 174117 h 225131"/>
                <a:gd name="connsiteX5" fmla="*/ 63274 w 232056"/>
                <a:gd name="connsiteY5" fmla="*/ 216028 h 22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2056" h="225131">
                  <a:moveTo>
                    <a:pt x="63274" y="216028"/>
                  </a:moveTo>
                  <a:cubicBezTo>
                    <a:pt x="12315" y="194024"/>
                    <a:pt x="-12926" y="139161"/>
                    <a:pt x="6600" y="93918"/>
                  </a:cubicBezTo>
                  <a:lnTo>
                    <a:pt x="47748" y="0"/>
                  </a:lnTo>
                  <a:lnTo>
                    <a:pt x="232057" y="82678"/>
                  </a:lnTo>
                  <a:lnTo>
                    <a:pt x="192052" y="174117"/>
                  </a:lnTo>
                  <a:cubicBezTo>
                    <a:pt x="171954" y="218885"/>
                    <a:pt x="114137" y="237935"/>
                    <a:pt x="63274" y="21602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EB255F5-8462-D745-A8D4-010954636B83}"/>
                </a:ext>
              </a:extLst>
            </p:cNvPr>
            <p:cNvSpPr/>
            <p:nvPr/>
          </p:nvSpPr>
          <p:spPr>
            <a:xfrm>
              <a:off x="28683378" y="5043500"/>
              <a:ext cx="1757260" cy="2929384"/>
            </a:xfrm>
            <a:custGeom>
              <a:avLst/>
              <a:gdLst>
                <a:gd name="connsiteX0" fmla="*/ 63297 w 494921"/>
                <a:gd name="connsiteY0" fmla="*/ 7702 h 825042"/>
                <a:gd name="connsiteX1" fmla="*/ 191884 w 494921"/>
                <a:gd name="connsiteY1" fmla="*/ 49993 h 825042"/>
                <a:gd name="connsiteX2" fmla="*/ 359143 w 494921"/>
                <a:gd name="connsiteY2" fmla="*/ 320979 h 825042"/>
                <a:gd name="connsiteX3" fmla="*/ 494875 w 494921"/>
                <a:gd name="connsiteY3" fmla="*/ 742365 h 825042"/>
                <a:gd name="connsiteX4" fmla="*/ 310852 w 494921"/>
                <a:gd name="connsiteY4" fmla="*/ 825043 h 825042"/>
                <a:gd name="connsiteX5" fmla="*/ 93015 w 494921"/>
                <a:gd name="connsiteY5" fmla="*/ 433756 h 825042"/>
                <a:gd name="connsiteX6" fmla="*/ 6718 w 494921"/>
                <a:gd name="connsiteY6" fmla="*/ 130290 h 825042"/>
                <a:gd name="connsiteX7" fmla="*/ 63297 w 494921"/>
                <a:gd name="connsiteY7" fmla="*/ 7702 h 825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4921" h="825042">
                  <a:moveTo>
                    <a:pt x="63297" y="7702"/>
                  </a:moveTo>
                  <a:cubicBezTo>
                    <a:pt x="114255" y="-14205"/>
                    <a:pt x="158547" y="13989"/>
                    <a:pt x="191884" y="49993"/>
                  </a:cubicBezTo>
                  <a:cubicBezTo>
                    <a:pt x="247225" y="109239"/>
                    <a:pt x="291326" y="170960"/>
                    <a:pt x="359143" y="320979"/>
                  </a:cubicBezTo>
                  <a:cubicBezTo>
                    <a:pt x="501447" y="635972"/>
                    <a:pt x="494875" y="742365"/>
                    <a:pt x="494875" y="742365"/>
                  </a:cubicBezTo>
                  <a:lnTo>
                    <a:pt x="310852" y="825043"/>
                  </a:lnTo>
                  <a:cubicBezTo>
                    <a:pt x="310852" y="825043"/>
                    <a:pt x="214078" y="722840"/>
                    <a:pt x="93015" y="433756"/>
                  </a:cubicBezTo>
                  <a:cubicBezTo>
                    <a:pt x="15481" y="248494"/>
                    <a:pt x="6718" y="130290"/>
                    <a:pt x="6718" y="130290"/>
                  </a:cubicBezTo>
                  <a:cubicBezTo>
                    <a:pt x="-13094" y="84569"/>
                    <a:pt x="12433" y="29610"/>
                    <a:pt x="63297" y="770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A9B1DF3-17C4-4443-AB21-428834333092}"/>
                </a:ext>
              </a:extLst>
            </p:cNvPr>
            <p:cNvSpPr/>
            <p:nvPr/>
          </p:nvSpPr>
          <p:spPr>
            <a:xfrm>
              <a:off x="29787088" y="7679332"/>
              <a:ext cx="823700" cy="799347"/>
            </a:xfrm>
            <a:custGeom>
              <a:avLst/>
              <a:gdLst>
                <a:gd name="connsiteX0" fmla="*/ 168497 w 231990"/>
                <a:gd name="connsiteY0" fmla="*/ 216028 h 225131"/>
                <a:gd name="connsiteX1" fmla="*/ 225647 w 231990"/>
                <a:gd name="connsiteY1" fmla="*/ 93918 h 225131"/>
                <a:gd name="connsiteX2" fmla="*/ 184499 w 231990"/>
                <a:gd name="connsiteY2" fmla="*/ 0 h 225131"/>
                <a:gd name="connsiteX3" fmla="*/ 0 w 231990"/>
                <a:gd name="connsiteY3" fmla="*/ 82678 h 225131"/>
                <a:gd name="connsiteX4" fmla="*/ 40005 w 231990"/>
                <a:gd name="connsiteY4" fmla="*/ 174117 h 225131"/>
                <a:gd name="connsiteX5" fmla="*/ 168497 w 231990"/>
                <a:gd name="connsiteY5" fmla="*/ 216028 h 22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990" h="225131">
                  <a:moveTo>
                    <a:pt x="168497" y="216028"/>
                  </a:moveTo>
                  <a:cubicBezTo>
                    <a:pt x="219456" y="194024"/>
                    <a:pt x="244697" y="139161"/>
                    <a:pt x="225647" y="93918"/>
                  </a:cubicBezTo>
                  <a:lnTo>
                    <a:pt x="184499" y="0"/>
                  </a:lnTo>
                  <a:lnTo>
                    <a:pt x="0" y="82678"/>
                  </a:lnTo>
                  <a:lnTo>
                    <a:pt x="40005" y="174117"/>
                  </a:lnTo>
                  <a:cubicBezTo>
                    <a:pt x="59817" y="218885"/>
                    <a:pt x="117634" y="237935"/>
                    <a:pt x="168497" y="21602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9F4A939-E81A-2940-ABAC-4DCFBD3E4434}"/>
                </a:ext>
              </a:extLst>
            </p:cNvPr>
            <p:cNvSpPr/>
            <p:nvPr/>
          </p:nvSpPr>
          <p:spPr>
            <a:xfrm>
              <a:off x="26688719" y="7744177"/>
              <a:ext cx="2821693" cy="5380410"/>
            </a:xfrm>
            <a:custGeom>
              <a:avLst/>
              <a:gdLst>
                <a:gd name="connsiteX0" fmla="*/ 84154 w 794711"/>
                <a:gd name="connsiteY0" fmla="*/ 17266 h 1515359"/>
                <a:gd name="connsiteX1" fmla="*/ 38530 w 794711"/>
                <a:gd name="connsiteY1" fmla="*/ 1455541 h 1515359"/>
                <a:gd name="connsiteX2" fmla="*/ 104062 w 794711"/>
                <a:gd name="connsiteY2" fmla="*/ 1515357 h 1515359"/>
                <a:gd name="connsiteX3" fmla="*/ 194930 w 794711"/>
                <a:gd name="connsiteY3" fmla="*/ 1515357 h 1515359"/>
                <a:gd name="connsiteX4" fmla="*/ 271988 w 794711"/>
                <a:gd name="connsiteY4" fmla="*/ 1455541 h 1515359"/>
                <a:gd name="connsiteX5" fmla="*/ 369810 w 794711"/>
                <a:gd name="connsiteY5" fmla="*/ 477990 h 1515359"/>
                <a:gd name="connsiteX6" fmla="*/ 403909 w 794711"/>
                <a:gd name="connsiteY6" fmla="*/ 436271 h 1515359"/>
                <a:gd name="connsiteX7" fmla="*/ 403909 w 794711"/>
                <a:gd name="connsiteY7" fmla="*/ 436271 h 1515359"/>
                <a:gd name="connsiteX8" fmla="*/ 432484 w 794711"/>
                <a:gd name="connsiteY8" fmla="*/ 477990 h 1515359"/>
                <a:gd name="connsiteX9" fmla="*/ 530401 w 794711"/>
                <a:gd name="connsiteY9" fmla="*/ 1455541 h 1515359"/>
                <a:gd name="connsiteX10" fmla="*/ 613363 w 794711"/>
                <a:gd name="connsiteY10" fmla="*/ 1515357 h 1515359"/>
                <a:gd name="connsiteX11" fmla="*/ 704232 w 794711"/>
                <a:gd name="connsiteY11" fmla="*/ 1515357 h 1515359"/>
                <a:gd name="connsiteX12" fmla="*/ 769764 w 794711"/>
                <a:gd name="connsiteY12" fmla="*/ 1455541 h 1515359"/>
                <a:gd name="connsiteX13" fmla="*/ 694993 w 794711"/>
                <a:gd name="connsiteY13" fmla="*/ 33077 h 1515359"/>
                <a:gd name="connsiteX14" fmla="*/ 84154 w 794711"/>
                <a:gd name="connsiteY14" fmla="*/ 17266 h 15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94711" h="1515359">
                  <a:moveTo>
                    <a:pt x="84154" y="17266"/>
                  </a:moveTo>
                  <a:cubicBezTo>
                    <a:pt x="-8238" y="529235"/>
                    <a:pt x="-26240" y="769741"/>
                    <a:pt x="38530" y="1455541"/>
                  </a:cubicBezTo>
                  <a:cubicBezTo>
                    <a:pt x="41369" y="1489545"/>
                    <a:pt x="69934" y="1515643"/>
                    <a:pt x="104062" y="1515357"/>
                  </a:cubicBezTo>
                  <a:lnTo>
                    <a:pt x="194930" y="1515357"/>
                  </a:lnTo>
                  <a:cubicBezTo>
                    <a:pt x="230935" y="1515357"/>
                    <a:pt x="271988" y="1488497"/>
                    <a:pt x="271988" y="1455541"/>
                  </a:cubicBezTo>
                  <a:lnTo>
                    <a:pt x="369810" y="477990"/>
                  </a:lnTo>
                  <a:cubicBezTo>
                    <a:pt x="369810" y="454939"/>
                    <a:pt x="378763" y="436271"/>
                    <a:pt x="403909" y="436271"/>
                  </a:cubicBezTo>
                  <a:lnTo>
                    <a:pt x="403909" y="436271"/>
                  </a:lnTo>
                  <a:cubicBezTo>
                    <a:pt x="429150" y="436271"/>
                    <a:pt x="432484" y="455321"/>
                    <a:pt x="432484" y="477990"/>
                  </a:cubicBezTo>
                  <a:lnTo>
                    <a:pt x="530401" y="1455541"/>
                  </a:lnTo>
                  <a:cubicBezTo>
                    <a:pt x="530401" y="1488497"/>
                    <a:pt x="577359" y="1515357"/>
                    <a:pt x="613363" y="1515357"/>
                  </a:cubicBezTo>
                  <a:lnTo>
                    <a:pt x="704232" y="1515357"/>
                  </a:lnTo>
                  <a:cubicBezTo>
                    <a:pt x="740236" y="1515357"/>
                    <a:pt x="769764" y="1488497"/>
                    <a:pt x="769764" y="1455541"/>
                  </a:cubicBezTo>
                  <a:cubicBezTo>
                    <a:pt x="786718" y="1262564"/>
                    <a:pt x="843773" y="418839"/>
                    <a:pt x="694993" y="33077"/>
                  </a:cubicBezTo>
                  <a:cubicBezTo>
                    <a:pt x="682706" y="2597"/>
                    <a:pt x="89965" y="-15119"/>
                    <a:pt x="84154" y="1726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FDD6600-68D6-054C-BE6F-DEB01129E235}"/>
                </a:ext>
              </a:extLst>
            </p:cNvPr>
            <p:cNvSpPr/>
            <p:nvPr/>
          </p:nvSpPr>
          <p:spPr>
            <a:xfrm>
              <a:off x="26747568" y="5040747"/>
              <a:ext cx="2639972" cy="2914215"/>
            </a:xfrm>
            <a:custGeom>
              <a:avLst/>
              <a:gdLst>
                <a:gd name="connsiteX0" fmla="*/ 631364 w 743531"/>
                <a:gd name="connsiteY0" fmla="*/ 2 h 820770"/>
                <a:gd name="connsiteX1" fmla="*/ 117014 w 743531"/>
                <a:gd name="connsiteY1" fmla="*/ 2 h 820770"/>
                <a:gd name="connsiteX2" fmla="*/ 18145 w 743531"/>
                <a:gd name="connsiteY2" fmla="*/ 86584 h 820770"/>
                <a:gd name="connsiteX3" fmla="*/ 63389 w 743531"/>
                <a:gd name="connsiteY3" fmla="*/ 818866 h 820770"/>
                <a:gd name="connsiteX4" fmla="*/ 686895 w 743531"/>
                <a:gd name="connsiteY4" fmla="*/ 820770 h 820770"/>
                <a:gd name="connsiteX5" fmla="*/ 717376 w 743531"/>
                <a:gd name="connsiteY5" fmla="*/ 73820 h 820770"/>
                <a:gd name="connsiteX6" fmla="*/ 631364 w 743531"/>
                <a:gd name="connsiteY6" fmla="*/ 2 h 82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3531" h="820770">
                  <a:moveTo>
                    <a:pt x="631364" y="2"/>
                  </a:moveTo>
                  <a:lnTo>
                    <a:pt x="117014" y="2"/>
                  </a:lnTo>
                  <a:cubicBezTo>
                    <a:pt x="66913" y="-284"/>
                    <a:pt x="24499" y="36863"/>
                    <a:pt x="18145" y="86584"/>
                  </a:cubicBezTo>
                  <a:cubicBezTo>
                    <a:pt x="-8525" y="257557"/>
                    <a:pt x="-14907" y="359570"/>
                    <a:pt x="63389" y="818866"/>
                  </a:cubicBezTo>
                  <a:cubicBezTo>
                    <a:pt x="87868" y="813246"/>
                    <a:pt x="638890" y="820770"/>
                    <a:pt x="686895" y="820770"/>
                  </a:cubicBezTo>
                  <a:cubicBezTo>
                    <a:pt x="765191" y="330805"/>
                    <a:pt x="748999" y="192788"/>
                    <a:pt x="717376" y="73820"/>
                  </a:cubicBezTo>
                  <a:cubicBezTo>
                    <a:pt x="714613" y="63819"/>
                    <a:pt x="694611" y="2"/>
                    <a:pt x="631364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D2E9EA2-17B0-3543-9643-F673F224AF36}"/>
                </a:ext>
              </a:extLst>
            </p:cNvPr>
            <p:cNvSpPr/>
            <p:nvPr/>
          </p:nvSpPr>
          <p:spPr>
            <a:xfrm>
              <a:off x="26831601" y="12842336"/>
              <a:ext cx="825886" cy="343656"/>
            </a:xfrm>
            <a:custGeom>
              <a:avLst/>
              <a:gdLst>
                <a:gd name="connsiteX0" fmla="*/ 180502 w 232606"/>
                <a:gd name="connsiteY0" fmla="*/ 151 h 96789"/>
                <a:gd name="connsiteX1" fmla="*/ 52105 w 232606"/>
                <a:gd name="connsiteY1" fmla="*/ 151 h 96789"/>
                <a:gd name="connsiteX2" fmla="*/ 146 w 232606"/>
                <a:gd name="connsiteY2" fmla="*/ 44633 h 96789"/>
                <a:gd name="connsiteX3" fmla="*/ 44675 w 232606"/>
                <a:gd name="connsiteY3" fmla="*/ 96639 h 96789"/>
                <a:gd name="connsiteX4" fmla="*/ 52105 w 232606"/>
                <a:gd name="connsiteY4" fmla="*/ 96639 h 96789"/>
                <a:gd name="connsiteX5" fmla="*/ 180502 w 232606"/>
                <a:gd name="connsiteY5" fmla="*/ 96639 h 96789"/>
                <a:gd name="connsiteX6" fmla="*/ 232461 w 232606"/>
                <a:gd name="connsiteY6" fmla="*/ 52157 h 96789"/>
                <a:gd name="connsiteX7" fmla="*/ 187932 w 232606"/>
                <a:gd name="connsiteY7" fmla="*/ 151 h 96789"/>
                <a:gd name="connsiteX8" fmla="*/ 180502 w 232606"/>
                <a:gd name="connsiteY8" fmla="*/ 151 h 96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606" h="96789">
                  <a:moveTo>
                    <a:pt x="180502" y="151"/>
                  </a:moveTo>
                  <a:lnTo>
                    <a:pt x="52105" y="151"/>
                  </a:lnTo>
                  <a:cubicBezTo>
                    <a:pt x="25464" y="-1945"/>
                    <a:pt x="2194" y="18058"/>
                    <a:pt x="146" y="44633"/>
                  </a:cubicBezTo>
                  <a:cubicBezTo>
                    <a:pt x="-1912" y="71302"/>
                    <a:pt x="18034" y="94544"/>
                    <a:pt x="44675" y="96639"/>
                  </a:cubicBezTo>
                  <a:cubicBezTo>
                    <a:pt x="47152" y="96830"/>
                    <a:pt x="49628" y="96830"/>
                    <a:pt x="52105" y="96639"/>
                  </a:cubicBezTo>
                  <a:lnTo>
                    <a:pt x="180502" y="96639"/>
                  </a:lnTo>
                  <a:cubicBezTo>
                    <a:pt x="207143" y="98734"/>
                    <a:pt x="230413" y="78732"/>
                    <a:pt x="232461" y="52157"/>
                  </a:cubicBezTo>
                  <a:cubicBezTo>
                    <a:pt x="234518" y="25488"/>
                    <a:pt x="214582" y="2246"/>
                    <a:pt x="187932" y="151"/>
                  </a:cubicBezTo>
                  <a:cubicBezTo>
                    <a:pt x="185455" y="-40"/>
                    <a:pt x="182978" y="-40"/>
                    <a:pt x="180502" y="15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E0A193C-87C1-5446-A9F9-540888ECBE57}"/>
                </a:ext>
              </a:extLst>
            </p:cNvPr>
            <p:cNvSpPr/>
            <p:nvPr/>
          </p:nvSpPr>
          <p:spPr>
            <a:xfrm>
              <a:off x="28595283" y="12842336"/>
              <a:ext cx="826905" cy="343656"/>
            </a:xfrm>
            <a:custGeom>
              <a:avLst/>
              <a:gdLst>
                <a:gd name="connsiteX0" fmla="*/ 180787 w 232892"/>
                <a:gd name="connsiteY0" fmla="*/ 151 h 96789"/>
                <a:gd name="connsiteX1" fmla="*/ 52104 w 232892"/>
                <a:gd name="connsiteY1" fmla="*/ 151 h 96789"/>
                <a:gd name="connsiteX2" fmla="*/ 146 w 232892"/>
                <a:gd name="connsiteY2" fmla="*/ 44633 h 96789"/>
                <a:gd name="connsiteX3" fmla="*/ 44675 w 232892"/>
                <a:gd name="connsiteY3" fmla="*/ 96639 h 96789"/>
                <a:gd name="connsiteX4" fmla="*/ 52104 w 232892"/>
                <a:gd name="connsiteY4" fmla="*/ 96639 h 96789"/>
                <a:gd name="connsiteX5" fmla="*/ 180787 w 232892"/>
                <a:gd name="connsiteY5" fmla="*/ 96639 h 96789"/>
                <a:gd name="connsiteX6" fmla="*/ 232746 w 232892"/>
                <a:gd name="connsiteY6" fmla="*/ 52157 h 96789"/>
                <a:gd name="connsiteX7" fmla="*/ 188217 w 232892"/>
                <a:gd name="connsiteY7" fmla="*/ 151 h 96789"/>
                <a:gd name="connsiteX8" fmla="*/ 180787 w 232892"/>
                <a:gd name="connsiteY8" fmla="*/ 151 h 96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892" h="96789">
                  <a:moveTo>
                    <a:pt x="180787" y="151"/>
                  </a:moveTo>
                  <a:lnTo>
                    <a:pt x="52104" y="151"/>
                  </a:lnTo>
                  <a:cubicBezTo>
                    <a:pt x="25463" y="-1945"/>
                    <a:pt x="2194" y="18058"/>
                    <a:pt x="146" y="44633"/>
                  </a:cubicBezTo>
                  <a:cubicBezTo>
                    <a:pt x="-1911" y="71302"/>
                    <a:pt x="18024" y="94544"/>
                    <a:pt x="44675" y="96639"/>
                  </a:cubicBezTo>
                  <a:cubicBezTo>
                    <a:pt x="47152" y="96830"/>
                    <a:pt x="49628" y="96830"/>
                    <a:pt x="52104" y="96639"/>
                  </a:cubicBezTo>
                  <a:lnTo>
                    <a:pt x="180787" y="96639"/>
                  </a:lnTo>
                  <a:cubicBezTo>
                    <a:pt x="207429" y="98734"/>
                    <a:pt x="230698" y="78732"/>
                    <a:pt x="232746" y="52157"/>
                  </a:cubicBezTo>
                  <a:cubicBezTo>
                    <a:pt x="234804" y="25488"/>
                    <a:pt x="214868" y="2246"/>
                    <a:pt x="188217" y="151"/>
                  </a:cubicBezTo>
                  <a:cubicBezTo>
                    <a:pt x="185740" y="-40"/>
                    <a:pt x="183264" y="-40"/>
                    <a:pt x="180787" y="15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B32C5A8-EA52-5848-AC74-7A32B22C0ABA}"/>
                </a:ext>
              </a:extLst>
            </p:cNvPr>
            <p:cNvSpPr/>
            <p:nvPr/>
          </p:nvSpPr>
          <p:spPr>
            <a:xfrm>
              <a:off x="27185700" y="2891871"/>
              <a:ext cx="1821172" cy="2214149"/>
            </a:xfrm>
            <a:custGeom>
              <a:avLst/>
              <a:gdLst>
                <a:gd name="connsiteX0" fmla="*/ 261747 w 512921"/>
                <a:gd name="connsiteY0" fmla="*/ 0 h 623601"/>
                <a:gd name="connsiteX1" fmla="*/ 251174 w 512921"/>
                <a:gd name="connsiteY1" fmla="*/ 0 h 623601"/>
                <a:gd name="connsiteX2" fmla="*/ 0 w 512921"/>
                <a:gd name="connsiteY2" fmla="*/ 250984 h 623601"/>
                <a:gd name="connsiteX3" fmla="*/ 0 w 512921"/>
                <a:gd name="connsiteY3" fmla="*/ 251174 h 623601"/>
                <a:gd name="connsiteX4" fmla="*/ 0 w 512921"/>
                <a:gd name="connsiteY4" fmla="*/ 623602 h 623601"/>
                <a:gd name="connsiteX5" fmla="*/ 512921 w 512921"/>
                <a:gd name="connsiteY5" fmla="*/ 623602 h 623601"/>
                <a:gd name="connsiteX6" fmla="*/ 512921 w 512921"/>
                <a:gd name="connsiteY6" fmla="*/ 251174 h 623601"/>
                <a:gd name="connsiteX7" fmla="*/ 261747 w 512921"/>
                <a:gd name="connsiteY7" fmla="*/ 0 h 62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2921" h="623601">
                  <a:moveTo>
                    <a:pt x="261747" y="0"/>
                  </a:moveTo>
                  <a:lnTo>
                    <a:pt x="251174" y="0"/>
                  </a:lnTo>
                  <a:cubicBezTo>
                    <a:pt x="112509" y="-95"/>
                    <a:pt x="57" y="112300"/>
                    <a:pt x="0" y="250984"/>
                  </a:cubicBezTo>
                  <a:cubicBezTo>
                    <a:pt x="0" y="251079"/>
                    <a:pt x="0" y="251079"/>
                    <a:pt x="0" y="251174"/>
                  </a:cubicBezTo>
                  <a:lnTo>
                    <a:pt x="0" y="623602"/>
                  </a:lnTo>
                  <a:lnTo>
                    <a:pt x="512921" y="623602"/>
                  </a:lnTo>
                  <a:lnTo>
                    <a:pt x="512921" y="251174"/>
                  </a:lnTo>
                  <a:cubicBezTo>
                    <a:pt x="512921" y="112490"/>
                    <a:pt x="400469" y="0"/>
                    <a:pt x="26174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4888AC7-CD94-5F44-BDEF-63D18AAB1F95}"/>
                </a:ext>
              </a:extLst>
            </p:cNvPr>
            <p:cNvSpPr/>
            <p:nvPr/>
          </p:nvSpPr>
          <p:spPr>
            <a:xfrm>
              <a:off x="27511379" y="3419451"/>
              <a:ext cx="1166101" cy="1163383"/>
            </a:xfrm>
            <a:custGeom>
              <a:avLst/>
              <a:gdLst>
                <a:gd name="connsiteX0" fmla="*/ 290417 w 328425"/>
                <a:gd name="connsiteY0" fmla="*/ 327660 h 327660"/>
                <a:gd name="connsiteX1" fmla="*/ 38100 w 328425"/>
                <a:gd name="connsiteY1" fmla="*/ 327660 h 327660"/>
                <a:gd name="connsiteX2" fmla="*/ 0 w 328425"/>
                <a:gd name="connsiteY2" fmla="*/ 280892 h 327660"/>
                <a:gd name="connsiteX3" fmla="*/ 0 w 328425"/>
                <a:gd name="connsiteY3" fmla="*/ 77438 h 327660"/>
                <a:gd name="connsiteX4" fmla="*/ 38100 w 328425"/>
                <a:gd name="connsiteY4" fmla="*/ 30670 h 327660"/>
                <a:gd name="connsiteX5" fmla="*/ 156972 w 328425"/>
                <a:gd name="connsiteY5" fmla="*/ 0 h 327660"/>
                <a:gd name="connsiteX6" fmla="*/ 290322 w 328425"/>
                <a:gd name="connsiteY6" fmla="*/ 30670 h 327660"/>
                <a:gd name="connsiteX7" fmla="*/ 328422 w 328425"/>
                <a:gd name="connsiteY7" fmla="*/ 77438 h 327660"/>
                <a:gd name="connsiteX8" fmla="*/ 328422 w 328425"/>
                <a:gd name="connsiteY8" fmla="*/ 280892 h 327660"/>
                <a:gd name="connsiteX9" fmla="*/ 290417 w 328425"/>
                <a:gd name="connsiteY9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425" h="327660">
                  <a:moveTo>
                    <a:pt x="290417" y="327660"/>
                  </a:moveTo>
                  <a:lnTo>
                    <a:pt x="38100" y="327660"/>
                  </a:lnTo>
                  <a:cubicBezTo>
                    <a:pt x="16954" y="327660"/>
                    <a:pt x="0" y="306706"/>
                    <a:pt x="0" y="280892"/>
                  </a:cubicBezTo>
                  <a:lnTo>
                    <a:pt x="0" y="77438"/>
                  </a:lnTo>
                  <a:cubicBezTo>
                    <a:pt x="0" y="51626"/>
                    <a:pt x="17240" y="30670"/>
                    <a:pt x="38100" y="30670"/>
                  </a:cubicBezTo>
                  <a:cubicBezTo>
                    <a:pt x="38100" y="30670"/>
                    <a:pt x="126587" y="381"/>
                    <a:pt x="156972" y="0"/>
                  </a:cubicBezTo>
                  <a:cubicBezTo>
                    <a:pt x="190881" y="0"/>
                    <a:pt x="290322" y="30670"/>
                    <a:pt x="290322" y="30670"/>
                  </a:cubicBezTo>
                  <a:cubicBezTo>
                    <a:pt x="311467" y="30670"/>
                    <a:pt x="328422" y="51626"/>
                    <a:pt x="328422" y="77438"/>
                  </a:cubicBezTo>
                  <a:lnTo>
                    <a:pt x="328422" y="280892"/>
                  </a:lnTo>
                  <a:cubicBezTo>
                    <a:pt x="328707" y="306706"/>
                    <a:pt x="311562" y="327660"/>
                    <a:pt x="290417" y="32766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22518D6-46AE-7246-ACCB-CC81FE642FF5}"/>
              </a:ext>
            </a:extLst>
          </p:cNvPr>
          <p:cNvGrpSpPr/>
          <p:nvPr/>
        </p:nvGrpSpPr>
        <p:grpSpPr>
          <a:xfrm>
            <a:off x="2223257" y="2891871"/>
            <a:ext cx="15553167" cy="9325630"/>
            <a:chOff x="3483816" y="2325814"/>
            <a:chExt cx="15553167" cy="932563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BDB2A07-63C2-2846-98C1-F42F86EF7FB2}"/>
                </a:ext>
              </a:extLst>
            </p:cNvPr>
            <p:cNvSpPr/>
            <p:nvPr/>
          </p:nvSpPr>
          <p:spPr>
            <a:xfrm>
              <a:off x="3483816" y="3083145"/>
              <a:ext cx="13236640" cy="2708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7000" dirty="0">
                  <a:solidFill>
                    <a:schemeClr val="bg1"/>
                  </a:solidFill>
                  <a:latin typeface="Fjalla One" panose="02000506040000020004" pitchFamily="2" charset="0"/>
                </a:rPr>
                <a:t>SECTION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B5491D2-A658-164B-B909-2C59329EF88C}"/>
                </a:ext>
              </a:extLst>
            </p:cNvPr>
            <p:cNvSpPr txBox="1"/>
            <p:nvPr/>
          </p:nvSpPr>
          <p:spPr>
            <a:xfrm>
              <a:off x="3483817" y="7845254"/>
              <a:ext cx="7799514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BC6B1D-BABB-B747-BF55-BE4DBA830E0A}"/>
                </a:ext>
              </a:extLst>
            </p:cNvPr>
            <p:cNvSpPr/>
            <p:nvPr/>
          </p:nvSpPr>
          <p:spPr>
            <a:xfrm>
              <a:off x="10849059" y="2325814"/>
              <a:ext cx="8187924" cy="93256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0" dirty="0">
                  <a:solidFill>
                    <a:schemeClr val="accent1"/>
                  </a:solidFill>
                  <a:latin typeface="Fjalla One" panose="02000506040000020004" pitchFamily="2" charset="0"/>
                </a:rPr>
                <a:t>02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B72F2B-41A2-5749-9301-E3F166581780}"/>
                </a:ext>
              </a:extLst>
            </p:cNvPr>
            <p:cNvSpPr/>
            <p:nvPr/>
          </p:nvSpPr>
          <p:spPr>
            <a:xfrm>
              <a:off x="3483816" y="5434459"/>
              <a:ext cx="13236640" cy="2708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7000" dirty="0">
                  <a:solidFill>
                    <a:schemeClr val="bg1"/>
                  </a:solidFill>
                  <a:latin typeface="Fjalla One" panose="02000506040000020004" pitchFamily="2" charset="0"/>
                </a:rPr>
                <a:t>BREAK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9909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1F5F5F0-9BC0-3D4D-BE2A-6AD1BD064D07}"/>
              </a:ext>
            </a:extLst>
          </p:cNvPr>
          <p:cNvGrpSpPr/>
          <p:nvPr/>
        </p:nvGrpSpPr>
        <p:grpSpPr>
          <a:xfrm>
            <a:off x="0" y="1198524"/>
            <a:ext cx="8948057" cy="1848913"/>
            <a:chOff x="-513" y="18753927"/>
            <a:chExt cx="8948057" cy="1848913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092E0551-93FB-8642-8016-EBDC4508C45B}"/>
                </a:ext>
              </a:extLst>
            </p:cNvPr>
            <p:cNvSpPr/>
            <p:nvPr/>
          </p:nvSpPr>
          <p:spPr>
            <a:xfrm>
              <a:off x="-513" y="18753927"/>
              <a:ext cx="8656320" cy="1848913"/>
            </a:xfrm>
            <a:custGeom>
              <a:avLst/>
              <a:gdLst>
                <a:gd name="connsiteX0" fmla="*/ 0 w 6465855"/>
                <a:gd name="connsiteY0" fmla="*/ 0 h 2116740"/>
                <a:gd name="connsiteX1" fmla="*/ 6465856 w 6465855"/>
                <a:gd name="connsiteY1" fmla="*/ 0 h 2116740"/>
                <a:gd name="connsiteX2" fmla="*/ 6465856 w 6465855"/>
                <a:gd name="connsiteY2" fmla="*/ 2116741 h 2116740"/>
                <a:gd name="connsiteX3" fmla="*/ 0 w 6465855"/>
                <a:gd name="connsiteY3" fmla="*/ 2116741 h 211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5855" h="2116740">
                  <a:moveTo>
                    <a:pt x="0" y="0"/>
                  </a:moveTo>
                  <a:lnTo>
                    <a:pt x="6465856" y="0"/>
                  </a:lnTo>
                  <a:lnTo>
                    <a:pt x="6465856" y="2116741"/>
                  </a:lnTo>
                  <a:lnTo>
                    <a:pt x="0" y="211674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533A635-14EA-4F46-97D2-9003BE664E1D}"/>
                </a:ext>
              </a:extLst>
            </p:cNvPr>
            <p:cNvSpPr/>
            <p:nvPr/>
          </p:nvSpPr>
          <p:spPr>
            <a:xfrm>
              <a:off x="1352828" y="19163642"/>
              <a:ext cx="7594716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chemeClr val="bg1"/>
                  </a:solidFill>
                  <a:latin typeface="Fjalla One" panose="02000506040000020004" pitchFamily="2" charset="0"/>
                </a:rPr>
                <a:t>Keep Distance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D5C178F-BFE1-214F-95B0-DF2471C1E718}"/>
              </a:ext>
            </a:extLst>
          </p:cNvPr>
          <p:cNvGrpSpPr/>
          <p:nvPr/>
        </p:nvGrpSpPr>
        <p:grpSpPr>
          <a:xfrm>
            <a:off x="11836433" y="1950686"/>
            <a:ext cx="9200112" cy="10253540"/>
            <a:chOff x="11836433" y="1731230"/>
            <a:chExt cx="9200112" cy="1025354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ECE4AF2-CB99-EF41-9D1F-F04AB0647E3E}"/>
                </a:ext>
              </a:extLst>
            </p:cNvPr>
            <p:cNvSpPr/>
            <p:nvPr/>
          </p:nvSpPr>
          <p:spPr>
            <a:xfrm>
              <a:off x="11836433" y="3625655"/>
              <a:ext cx="2350208" cy="6452858"/>
            </a:xfrm>
            <a:custGeom>
              <a:avLst/>
              <a:gdLst>
                <a:gd name="connsiteX0" fmla="*/ 902820 w 906947"/>
                <a:gd name="connsiteY0" fmla="*/ 791051 h 2490163"/>
                <a:gd name="connsiteX1" fmla="*/ 742192 w 906947"/>
                <a:gd name="connsiteY1" fmla="*/ 493010 h 2490163"/>
                <a:gd name="connsiteX2" fmla="*/ 581881 w 906947"/>
                <a:gd name="connsiteY2" fmla="*/ 454719 h 2490163"/>
                <a:gd name="connsiteX3" fmla="*/ 546962 w 906947"/>
                <a:gd name="connsiteY3" fmla="*/ 415150 h 2490163"/>
                <a:gd name="connsiteX4" fmla="*/ 546962 w 906947"/>
                <a:gd name="connsiteY4" fmla="*/ 392175 h 2490163"/>
                <a:gd name="connsiteX5" fmla="*/ 559025 w 906947"/>
                <a:gd name="connsiteY5" fmla="*/ 370795 h 2490163"/>
                <a:gd name="connsiteX6" fmla="*/ 640609 w 906947"/>
                <a:gd name="connsiteY6" fmla="*/ 191460 h 2490163"/>
                <a:gd name="connsiteX7" fmla="*/ 450140 w 906947"/>
                <a:gd name="connsiteY7" fmla="*/ 0 h 2490163"/>
                <a:gd name="connsiteX8" fmla="*/ 259672 w 906947"/>
                <a:gd name="connsiteY8" fmla="*/ 191460 h 2490163"/>
                <a:gd name="connsiteX9" fmla="*/ 348874 w 906947"/>
                <a:gd name="connsiteY9" fmla="*/ 374624 h 2490163"/>
                <a:gd name="connsiteX10" fmla="*/ 361890 w 906947"/>
                <a:gd name="connsiteY10" fmla="*/ 396323 h 2490163"/>
                <a:gd name="connsiteX11" fmla="*/ 361890 w 906947"/>
                <a:gd name="connsiteY11" fmla="*/ 417703 h 2490163"/>
                <a:gd name="connsiteX12" fmla="*/ 328558 w 906947"/>
                <a:gd name="connsiteY12" fmla="*/ 457271 h 2490163"/>
                <a:gd name="connsiteX13" fmla="*/ 153327 w 906947"/>
                <a:gd name="connsiteY13" fmla="*/ 506732 h 2490163"/>
                <a:gd name="connsiteX14" fmla="*/ 0 w 906947"/>
                <a:gd name="connsiteY14" fmla="*/ 825833 h 2490163"/>
                <a:gd name="connsiteX15" fmla="*/ 3175 w 906947"/>
                <a:gd name="connsiteY15" fmla="*/ 1379153 h 2490163"/>
                <a:gd name="connsiteX16" fmla="*/ 3175 w 906947"/>
                <a:gd name="connsiteY16" fmla="*/ 1379153 h 2490163"/>
                <a:gd name="connsiteX17" fmla="*/ 3175 w 906947"/>
                <a:gd name="connsiteY17" fmla="*/ 1379153 h 2490163"/>
                <a:gd name="connsiteX18" fmla="*/ 84790 w 906947"/>
                <a:gd name="connsiteY18" fmla="*/ 1451271 h 2490163"/>
                <a:gd name="connsiteX19" fmla="*/ 156501 w 906947"/>
                <a:gd name="connsiteY19" fmla="*/ 1379153 h 2490163"/>
                <a:gd name="connsiteX20" fmla="*/ 156501 w 906947"/>
                <a:gd name="connsiteY20" fmla="*/ 1379153 h 2490163"/>
                <a:gd name="connsiteX21" fmla="*/ 156501 w 906947"/>
                <a:gd name="connsiteY21" fmla="*/ 1379153 h 2490163"/>
                <a:gd name="connsiteX22" fmla="*/ 166025 w 906947"/>
                <a:gd name="connsiteY22" fmla="*/ 942624 h 2490163"/>
                <a:gd name="connsiteX23" fmla="*/ 197770 w 906947"/>
                <a:gd name="connsiteY23" fmla="*/ 846894 h 2490163"/>
                <a:gd name="connsiteX24" fmla="*/ 214277 w 906947"/>
                <a:gd name="connsiteY24" fmla="*/ 2376343 h 2490163"/>
                <a:gd name="connsiteX25" fmla="*/ 295861 w 906947"/>
                <a:gd name="connsiteY25" fmla="*/ 2489624 h 2490163"/>
                <a:gd name="connsiteX26" fmla="*/ 397762 w 906947"/>
                <a:gd name="connsiteY26" fmla="*/ 2381449 h 2490163"/>
                <a:gd name="connsiteX27" fmla="*/ 416491 w 906947"/>
                <a:gd name="connsiteY27" fmla="*/ 1497220 h 2490163"/>
                <a:gd name="connsiteX28" fmla="*/ 455537 w 906947"/>
                <a:gd name="connsiteY28" fmla="*/ 1457971 h 2490163"/>
                <a:gd name="connsiteX29" fmla="*/ 455855 w 906947"/>
                <a:gd name="connsiteY29" fmla="*/ 1457971 h 2490163"/>
                <a:gd name="connsiteX30" fmla="*/ 455855 w 906947"/>
                <a:gd name="connsiteY30" fmla="*/ 1457971 h 2490163"/>
                <a:gd name="connsiteX31" fmla="*/ 495218 w 906947"/>
                <a:gd name="connsiteY31" fmla="*/ 1496902 h 2490163"/>
                <a:gd name="connsiteX32" fmla="*/ 495218 w 906947"/>
                <a:gd name="connsiteY32" fmla="*/ 1497220 h 2490163"/>
                <a:gd name="connsiteX33" fmla="*/ 514265 w 906947"/>
                <a:gd name="connsiteY33" fmla="*/ 2376343 h 2490163"/>
                <a:gd name="connsiteX34" fmla="*/ 593309 w 906947"/>
                <a:gd name="connsiteY34" fmla="*/ 2489624 h 2490163"/>
                <a:gd name="connsiteX35" fmla="*/ 688543 w 906947"/>
                <a:gd name="connsiteY35" fmla="*/ 2381449 h 2490163"/>
                <a:gd name="connsiteX36" fmla="*/ 712670 w 906947"/>
                <a:gd name="connsiteY36" fmla="*/ 846894 h 2490163"/>
                <a:gd name="connsiteX37" fmla="*/ 744414 w 906947"/>
                <a:gd name="connsiteY37" fmla="*/ 935922 h 2490163"/>
                <a:gd name="connsiteX38" fmla="*/ 753620 w 906947"/>
                <a:gd name="connsiteY38" fmla="*/ 1378834 h 2490163"/>
                <a:gd name="connsiteX39" fmla="*/ 753620 w 906947"/>
                <a:gd name="connsiteY39" fmla="*/ 1378834 h 2490163"/>
                <a:gd name="connsiteX40" fmla="*/ 753620 w 906947"/>
                <a:gd name="connsiteY40" fmla="*/ 1378834 h 2490163"/>
                <a:gd name="connsiteX41" fmla="*/ 835204 w 906947"/>
                <a:gd name="connsiteY41" fmla="*/ 1450951 h 2490163"/>
                <a:gd name="connsiteX42" fmla="*/ 906947 w 906947"/>
                <a:gd name="connsiteY42" fmla="*/ 1378834 h 2490163"/>
                <a:gd name="connsiteX43" fmla="*/ 906947 w 906947"/>
                <a:gd name="connsiteY43" fmla="*/ 1378834 h 2490163"/>
                <a:gd name="connsiteX44" fmla="*/ 906947 w 906947"/>
                <a:gd name="connsiteY44" fmla="*/ 1378834 h 2490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06947" h="2490163">
                  <a:moveTo>
                    <a:pt x="902820" y="791051"/>
                  </a:moveTo>
                  <a:cubicBezTo>
                    <a:pt x="902820" y="584593"/>
                    <a:pt x="853616" y="543429"/>
                    <a:pt x="742192" y="493010"/>
                  </a:cubicBezTo>
                  <a:cubicBezTo>
                    <a:pt x="690797" y="472748"/>
                    <a:pt x="636831" y="459856"/>
                    <a:pt x="581881" y="454719"/>
                  </a:cubicBezTo>
                  <a:cubicBezTo>
                    <a:pt x="561977" y="452294"/>
                    <a:pt x="546962" y="435317"/>
                    <a:pt x="546962" y="415150"/>
                  </a:cubicBezTo>
                  <a:lnTo>
                    <a:pt x="546962" y="392175"/>
                  </a:lnTo>
                  <a:cubicBezTo>
                    <a:pt x="547089" y="383431"/>
                    <a:pt x="551629" y="375390"/>
                    <a:pt x="559025" y="370795"/>
                  </a:cubicBezTo>
                  <a:cubicBezTo>
                    <a:pt x="618070" y="332184"/>
                    <a:pt x="640609" y="251452"/>
                    <a:pt x="640609" y="191460"/>
                  </a:cubicBezTo>
                  <a:cubicBezTo>
                    <a:pt x="640609" y="85711"/>
                    <a:pt x="555342" y="0"/>
                    <a:pt x="450140" y="0"/>
                  </a:cubicBezTo>
                  <a:cubicBezTo>
                    <a:pt x="344938" y="0"/>
                    <a:pt x="259672" y="85711"/>
                    <a:pt x="259672" y="191460"/>
                  </a:cubicBezTo>
                  <a:cubicBezTo>
                    <a:pt x="259672" y="255281"/>
                    <a:pt x="286337" y="337290"/>
                    <a:pt x="348874" y="374624"/>
                  </a:cubicBezTo>
                  <a:cubicBezTo>
                    <a:pt x="356780" y="378995"/>
                    <a:pt x="361731" y="387260"/>
                    <a:pt x="361890" y="396323"/>
                  </a:cubicBezTo>
                  <a:lnTo>
                    <a:pt x="361890" y="417703"/>
                  </a:lnTo>
                  <a:cubicBezTo>
                    <a:pt x="361858" y="437296"/>
                    <a:pt x="347763" y="454016"/>
                    <a:pt x="328558" y="457271"/>
                  </a:cubicBezTo>
                  <a:cubicBezTo>
                    <a:pt x="268656" y="467865"/>
                    <a:pt x="209960" y="484427"/>
                    <a:pt x="153327" y="506732"/>
                  </a:cubicBezTo>
                  <a:cubicBezTo>
                    <a:pt x="43808" y="556512"/>
                    <a:pt x="0" y="628628"/>
                    <a:pt x="0" y="825833"/>
                  </a:cubicBezTo>
                  <a:lnTo>
                    <a:pt x="3175" y="1379153"/>
                  </a:lnTo>
                  <a:lnTo>
                    <a:pt x="3175" y="1379153"/>
                  </a:lnTo>
                  <a:lnTo>
                    <a:pt x="3175" y="1379153"/>
                  </a:lnTo>
                  <a:cubicBezTo>
                    <a:pt x="5905" y="1421721"/>
                    <a:pt x="42443" y="1453983"/>
                    <a:pt x="84790" y="1451271"/>
                  </a:cubicBezTo>
                  <a:cubicBezTo>
                    <a:pt x="123329" y="1448749"/>
                    <a:pt x="154025" y="1417892"/>
                    <a:pt x="156501" y="1379153"/>
                  </a:cubicBezTo>
                  <a:lnTo>
                    <a:pt x="156501" y="1379153"/>
                  </a:lnTo>
                  <a:lnTo>
                    <a:pt x="156501" y="1379153"/>
                  </a:lnTo>
                  <a:lnTo>
                    <a:pt x="166025" y="942624"/>
                  </a:lnTo>
                  <a:cubicBezTo>
                    <a:pt x="166025" y="892525"/>
                    <a:pt x="178088" y="860615"/>
                    <a:pt x="197770" y="846894"/>
                  </a:cubicBezTo>
                  <a:lnTo>
                    <a:pt x="214277" y="2376343"/>
                  </a:lnTo>
                  <a:cubicBezTo>
                    <a:pt x="214277" y="2433143"/>
                    <a:pt x="239038" y="2483880"/>
                    <a:pt x="295861" y="2489624"/>
                  </a:cubicBezTo>
                  <a:cubicBezTo>
                    <a:pt x="360938" y="2496006"/>
                    <a:pt x="397762" y="2444950"/>
                    <a:pt x="397762" y="2381449"/>
                  </a:cubicBezTo>
                  <a:lnTo>
                    <a:pt x="416491" y="1497220"/>
                  </a:lnTo>
                  <a:cubicBezTo>
                    <a:pt x="416491" y="1475554"/>
                    <a:pt x="433982" y="1457971"/>
                    <a:pt x="455537" y="1457971"/>
                  </a:cubicBezTo>
                  <a:cubicBezTo>
                    <a:pt x="455632" y="1457971"/>
                    <a:pt x="455759" y="1457971"/>
                    <a:pt x="455855" y="1457971"/>
                  </a:cubicBezTo>
                  <a:lnTo>
                    <a:pt x="455855" y="1457971"/>
                  </a:lnTo>
                  <a:cubicBezTo>
                    <a:pt x="477409" y="1457780"/>
                    <a:pt x="495027" y="1475234"/>
                    <a:pt x="495218" y="1496902"/>
                  </a:cubicBezTo>
                  <a:cubicBezTo>
                    <a:pt x="495218" y="1496997"/>
                    <a:pt x="495218" y="1497125"/>
                    <a:pt x="495218" y="1497220"/>
                  </a:cubicBezTo>
                  <a:lnTo>
                    <a:pt x="514265" y="2376343"/>
                  </a:lnTo>
                  <a:cubicBezTo>
                    <a:pt x="514265" y="2433143"/>
                    <a:pt x="536804" y="2483880"/>
                    <a:pt x="593309" y="2489624"/>
                  </a:cubicBezTo>
                  <a:cubicBezTo>
                    <a:pt x="658703" y="2496006"/>
                    <a:pt x="688543" y="2444950"/>
                    <a:pt x="688543" y="2381449"/>
                  </a:cubicBezTo>
                  <a:lnTo>
                    <a:pt x="712670" y="846894"/>
                  </a:lnTo>
                  <a:cubicBezTo>
                    <a:pt x="726954" y="855509"/>
                    <a:pt x="744414" y="886142"/>
                    <a:pt x="744414" y="935922"/>
                  </a:cubicBezTo>
                  <a:lnTo>
                    <a:pt x="753620" y="1378834"/>
                  </a:lnTo>
                  <a:lnTo>
                    <a:pt x="753620" y="1378834"/>
                  </a:lnTo>
                  <a:lnTo>
                    <a:pt x="753620" y="1378834"/>
                  </a:lnTo>
                  <a:cubicBezTo>
                    <a:pt x="756350" y="1421403"/>
                    <a:pt x="792888" y="1453663"/>
                    <a:pt x="835204" y="1450951"/>
                  </a:cubicBezTo>
                  <a:cubicBezTo>
                    <a:pt x="873774" y="1448430"/>
                    <a:pt x="904471" y="1417573"/>
                    <a:pt x="906947" y="1378834"/>
                  </a:cubicBezTo>
                  <a:lnTo>
                    <a:pt x="906947" y="1378834"/>
                  </a:lnTo>
                  <a:lnTo>
                    <a:pt x="906947" y="1378834"/>
                  </a:lnTo>
                  <a:close/>
                </a:path>
              </a:pathLst>
            </a:custGeom>
            <a:solidFill>
              <a:schemeClr val="accent1"/>
            </a:solidFill>
            <a:ln w="31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BBE160A-CED2-E341-859D-4483BF79416D}"/>
                </a:ext>
              </a:extLst>
            </p:cNvPr>
            <p:cNvSpPr/>
            <p:nvPr/>
          </p:nvSpPr>
          <p:spPr>
            <a:xfrm>
              <a:off x="18686337" y="3625655"/>
              <a:ext cx="2350208" cy="6452858"/>
            </a:xfrm>
            <a:custGeom>
              <a:avLst/>
              <a:gdLst>
                <a:gd name="connsiteX0" fmla="*/ 902820 w 906947"/>
                <a:gd name="connsiteY0" fmla="*/ 791051 h 2490163"/>
                <a:gd name="connsiteX1" fmla="*/ 742192 w 906947"/>
                <a:gd name="connsiteY1" fmla="*/ 493010 h 2490163"/>
                <a:gd name="connsiteX2" fmla="*/ 581882 w 906947"/>
                <a:gd name="connsiteY2" fmla="*/ 454719 h 2490163"/>
                <a:gd name="connsiteX3" fmla="*/ 546962 w 906947"/>
                <a:gd name="connsiteY3" fmla="*/ 415150 h 2490163"/>
                <a:gd name="connsiteX4" fmla="*/ 546962 w 906947"/>
                <a:gd name="connsiteY4" fmla="*/ 392175 h 2490163"/>
                <a:gd name="connsiteX5" fmla="*/ 559025 w 906947"/>
                <a:gd name="connsiteY5" fmla="*/ 370795 h 2490163"/>
                <a:gd name="connsiteX6" fmla="*/ 640610 w 906947"/>
                <a:gd name="connsiteY6" fmla="*/ 191460 h 2490163"/>
                <a:gd name="connsiteX7" fmla="*/ 450141 w 906947"/>
                <a:gd name="connsiteY7" fmla="*/ 0 h 2490163"/>
                <a:gd name="connsiteX8" fmla="*/ 259673 w 906947"/>
                <a:gd name="connsiteY8" fmla="*/ 191460 h 2490163"/>
                <a:gd name="connsiteX9" fmla="*/ 348875 w 906947"/>
                <a:gd name="connsiteY9" fmla="*/ 374624 h 2490163"/>
                <a:gd name="connsiteX10" fmla="*/ 361891 w 906947"/>
                <a:gd name="connsiteY10" fmla="*/ 396323 h 2490163"/>
                <a:gd name="connsiteX11" fmla="*/ 361891 w 906947"/>
                <a:gd name="connsiteY11" fmla="*/ 417703 h 2490163"/>
                <a:gd name="connsiteX12" fmla="*/ 328558 w 906947"/>
                <a:gd name="connsiteY12" fmla="*/ 457271 h 2490163"/>
                <a:gd name="connsiteX13" fmla="*/ 153328 w 906947"/>
                <a:gd name="connsiteY13" fmla="*/ 506732 h 2490163"/>
                <a:gd name="connsiteX14" fmla="*/ 0 w 906947"/>
                <a:gd name="connsiteY14" fmla="*/ 825833 h 2490163"/>
                <a:gd name="connsiteX15" fmla="*/ 3175 w 906947"/>
                <a:gd name="connsiteY15" fmla="*/ 1379153 h 2490163"/>
                <a:gd name="connsiteX16" fmla="*/ 3175 w 906947"/>
                <a:gd name="connsiteY16" fmla="*/ 1379153 h 2490163"/>
                <a:gd name="connsiteX17" fmla="*/ 3175 w 906947"/>
                <a:gd name="connsiteY17" fmla="*/ 1379153 h 2490163"/>
                <a:gd name="connsiteX18" fmla="*/ 84759 w 906947"/>
                <a:gd name="connsiteY18" fmla="*/ 1451271 h 2490163"/>
                <a:gd name="connsiteX19" fmla="*/ 156502 w 906947"/>
                <a:gd name="connsiteY19" fmla="*/ 1379153 h 2490163"/>
                <a:gd name="connsiteX20" fmla="*/ 156502 w 906947"/>
                <a:gd name="connsiteY20" fmla="*/ 1379153 h 2490163"/>
                <a:gd name="connsiteX21" fmla="*/ 156502 w 906947"/>
                <a:gd name="connsiteY21" fmla="*/ 1379153 h 2490163"/>
                <a:gd name="connsiteX22" fmla="*/ 166025 w 906947"/>
                <a:gd name="connsiteY22" fmla="*/ 942624 h 2490163"/>
                <a:gd name="connsiteX23" fmla="*/ 197770 w 906947"/>
                <a:gd name="connsiteY23" fmla="*/ 846894 h 2490163"/>
                <a:gd name="connsiteX24" fmla="*/ 214277 w 906947"/>
                <a:gd name="connsiteY24" fmla="*/ 2376343 h 2490163"/>
                <a:gd name="connsiteX25" fmla="*/ 295861 w 906947"/>
                <a:gd name="connsiteY25" fmla="*/ 2489624 h 2490163"/>
                <a:gd name="connsiteX26" fmla="*/ 397762 w 906947"/>
                <a:gd name="connsiteY26" fmla="*/ 2381449 h 2490163"/>
                <a:gd name="connsiteX27" fmla="*/ 416492 w 906947"/>
                <a:gd name="connsiteY27" fmla="*/ 1497220 h 2490163"/>
                <a:gd name="connsiteX28" fmla="*/ 455537 w 906947"/>
                <a:gd name="connsiteY28" fmla="*/ 1457971 h 2490163"/>
                <a:gd name="connsiteX29" fmla="*/ 455855 w 906947"/>
                <a:gd name="connsiteY29" fmla="*/ 1457971 h 2490163"/>
                <a:gd name="connsiteX30" fmla="*/ 455855 w 906947"/>
                <a:gd name="connsiteY30" fmla="*/ 1457971 h 2490163"/>
                <a:gd name="connsiteX31" fmla="*/ 495218 w 906947"/>
                <a:gd name="connsiteY31" fmla="*/ 1496902 h 2490163"/>
                <a:gd name="connsiteX32" fmla="*/ 495218 w 906947"/>
                <a:gd name="connsiteY32" fmla="*/ 1497220 h 2490163"/>
                <a:gd name="connsiteX33" fmla="*/ 514265 w 906947"/>
                <a:gd name="connsiteY33" fmla="*/ 2376343 h 2490163"/>
                <a:gd name="connsiteX34" fmla="*/ 593309 w 906947"/>
                <a:gd name="connsiteY34" fmla="*/ 2489624 h 2490163"/>
                <a:gd name="connsiteX35" fmla="*/ 688543 w 906947"/>
                <a:gd name="connsiteY35" fmla="*/ 2381449 h 2490163"/>
                <a:gd name="connsiteX36" fmla="*/ 712670 w 906947"/>
                <a:gd name="connsiteY36" fmla="*/ 846894 h 2490163"/>
                <a:gd name="connsiteX37" fmla="*/ 744414 w 906947"/>
                <a:gd name="connsiteY37" fmla="*/ 935922 h 2490163"/>
                <a:gd name="connsiteX38" fmla="*/ 753621 w 906947"/>
                <a:gd name="connsiteY38" fmla="*/ 1378834 h 2490163"/>
                <a:gd name="connsiteX39" fmla="*/ 753621 w 906947"/>
                <a:gd name="connsiteY39" fmla="*/ 1378834 h 2490163"/>
                <a:gd name="connsiteX40" fmla="*/ 753621 w 906947"/>
                <a:gd name="connsiteY40" fmla="*/ 1378834 h 2490163"/>
                <a:gd name="connsiteX41" fmla="*/ 835236 w 906947"/>
                <a:gd name="connsiteY41" fmla="*/ 1450951 h 2490163"/>
                <a:gd name="connsiteX42" fmla="*/ 906947 w 906947"/>
                <a:gd name="connsiteY42" fmla="*/ 1378834 h 2490163"/>
                <a:gd name="connsiteX43" fmla="*/ 906947 w 906947"/>
                <a:gd name="connsiteY43" fmla="*/ 1378834 h 2490163"/>
                <a:gd name="connsiteX44" fmla="*/ 906947 w 906947"/>
                <a:gd name="connsiteY44" fmla="*/ 1378834 h 2490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06947" h="2490163">
                  <a:moveTo>
                    <a:pt x="902820" y="791051"/>
                  </a:moveTo>
                  <a:cubicBezTo>
                    <a:pt x="902820" y="584593"/>
                    <a:pt x="853616" y="543429"/>
                    <a:pt x="742192" y="493010"/>
                  </a:cubicBezTo>
                  <a:cubicBezTo>
                    <a:pt x="690798" y="472748"/>
                    <a:pt x="636831" y="459856"/>
                    <a:pt x="581882" y="454719"/>
                  </a:cubicBezTo>
                  <a:cubicBezTo>
                    <a:pt x="561977" y="452294"/>
                    <a:pt x="546962" y="435317"/>
                    <a:pt x="546962" y="415150"/>
                  </a:cubicBezTo>
                  <a:lnTo>
                    <a:pt x="546962" y="392175"/>
                  </a:lnTo>
                  <a:cubicBezTo>
                    <a:pt x="547089" y="383431"/>
                    <a:pt x="551629" y="375390"/>
                    <a:pt x="559025" y="370795"/>
                  </a:cubicBezTo>
                  <a:cubicBezTo>
                    <a:pt x="618070" y="332184"/>
                    <a:pt x="640610" y="251452"/>
                    <a:pt x="640610" y="191460"/>
                  </a:cubicBezTo>
                  <a:cubicBezTo>
                    <a:pt x="640610" y="85711"/>
                    <a:pt x="555343" y="0"/>
                    <a:pt x="450141" y="0"/>
                  </a:cubicBezTo>
                  <a:cubicBezTo>
                    <a:pt x="344938" y="0"/>
                    <a:pt x="259673" y="85711"/>
                    <a:pt x="259673" y="191460"/>
                  </a:cubicBezTo>
                  <a:cubicBezTo>
                    <a:pt x="259673" y="255281"/>
                    <a:pt x="286338" y="337290"/>
                    <a:pt x="348875" y="374624"/>
                  </a:cubicBezTo>
                  <a:cubicBezTo>
                    <a:pt x="356780" y="378995"/>
                    <a:pt x="361732" y="387260"/>
                    <a:pt x="361891" y="396323"/>
                  </a:cubicBezTo>
                  <a:lnTo>
                    <a:pt x="361891" y="417703"/>
                  </a:lnTo>
                  <a:cubicBezTo>
                    <a:pt x="361859" y="437296"/>
                    <a:pt x="347764" y="454016"/>
                    <a:pt x="328558" y="457271"/>
                  </a:cubicBezTo>
                  <a:cubicBezTo>
                    <a:pt x="268656" y="467865"/>
                    <a:pt x="209960" y="484427"/>
                    <a:pt x="153328" y="506732"/>
                  </a:cubicBezTo>
                  <a:cubicBezTo>
                    <a:pt x="43808" y="556512"/>
                    <a:pt x="0" y="628628"/>
                    <a:pt x="0" y="825833"/>
                  </a:cubicBezTo>
                  <a:lnTo>
                    <a:pt x="3175" y="1379153"/>
                  </a:lnTo>
                  <a:lnTo>
                    <a:pt x="3175" y="1379153"/>
                  </a:lnTo>
                  <a:lnTo>
                    <a:pt x="3175" y="1379153"/>
                  </a:lnTo>
                  <a:cubicBezTo>
                    <a:pt x="5905" y="1421721"/>
                    <a:pt x="42443" y="1453983"/>
                    <a:pt x="84759" y="1451271"/>
                  </a:cubicBezTo>
                  <a:cubicBezTo>
                    <a:pt x="123329" y="1448749"/>
                    <a:pt x="154026" y="1417892"/>
                    <a:pt x="156502" y="1379153"/>
                  </a:cubicBezTo>
                  <a:lnTo>
                    <a:pt x="156502" y="1379153"/>
                  </a:lnTo>
                  <a:lnTo>
                    <a:pt x="156502" y="1379153"/>
                  </a:lnTo>
                  <a:lnTo>
                    <a:pt x="166025" y="942624"/>
                  </a:lnTo>
                  <a:cubicBezTo>
                    <a:pt x="166025" y="892525"/>
                    <a:pt x="178088" y="860615"/>
                    <a:pt x="197770" y="846894"/>
                  </a:cubicBezTo>
                  <a:lnTo>
                    <a:pt x="214277" y="2376343"/>
                  </a:lnTo>
                  <a:cubicBezTo>
                    <a:pt x="214277" y="2433143"/>
                    <a:pt x="239038" y="2483880"/>
                    <a:pt x="295861" y="2489624"/>
                  </a:cubicBezTo>
                  <a:cubicBezTo>
                    <a:pt x="360938" y="2496006"/>
                    <a:pt x="397762" y="2444950"/>
                    <a:pt x="397762" y="2381449"/>
                  </a:cubicBezTo>
                  <a:lnTo>
                    <a:pt x="416492" y="1497220"/>
                  </a:lnTo>
                  <a:cubicBezTo>
                    <a:pt x="416492" y="1475554"/>
                    <a:pt x="433983" y="1457971"/>
                    <a:pt x="455537" y="1457971"/>
                  </a:cubicBezTo>
                  <a:cubicBezTo>
                    <a:pt x="455633" y="1457971"/>
                    <a:pt x="455760" y="1457971"/>
                    <a:pt x="455855" y="1457971"/>
                  </a:cubicBezTo>
                  <a:lnTo>
                    <a:pt x="455855" y="1457971"/>
                  </a:lnTo>
                  <a:cubicBezTo>
                    <a:pt x="477409" y="1457780"/>
                    <a:pt x="495028" y="1475234"/>
                    <a:pt x="495218" y="1496902"/>
                  </a:cubicBezTo>
                  <a:cubicBezTo>
                    <a:pt x="495218" y="1496997"/>
                    <a:pt x="495218" y="1497125"/>
                    <a:pt x="495218" y="1497220"/>
                  </a:cubicBezTo>
                  <a:lnTo>
                    <a:pt x="514265" y="2376343"/>
                  </a:lnTo>
                  <a:cubicBezTo>
                    <a:pt x="514265" y="2433143"/>
                    <a:pt x="536804" y="2483880"/>
                    <a:pt x="593309" y="2489624"/>
                  </a:cubicBezTo>
                  <a:cubicBezTo>
                    <a:pt x="658703" y="2496006"/>
                    <a:pt x="688543" y="2444950"/>
                    <a:pt x="688543" y="2381449"/>
                  </a:cubicBezTo>
                  <a:lnTo>
                    <a:pt x="712670" y="846894"/>
                  </a:lnTo>
                  <a:cubicBezTo>
                    <a:pt x="726955" y="855509"/>
                    <a:pt x="744414" y="886142"/>
                    <a:pt x="744414" y="935922"/>
                  </a:cubicBezTo>
                  <a:lnTo>
                    <a:pt x="753621" y="1378834"/>
                  </a:lnTo>
                  <a:lnTo>
                    <a:pt x="753621" y="1378834"/>
                  </a:lnTo>
                  <a:lnTo>
                    <a:pt x="753621" y="1378834"/>
                  </a:lnTo>
                  <a:cubicBezTo>
                    <a:pt x="756351" y="1421403"/>
                    <a:pt x="792889" y="1453663"/>
                    <a:pt x="835236" y="1450951"/>
                  </a:cubicBezTo>
                  <a:cubicBezTo>
                    <a:pt x="873775" y="1448430"/>
                    <a:pt x="904471" y="1417573"/>
                    <a:pt x="906947" y="1378834"/>
                  </a:cubicBezTo>
                  <a:lnTo>
                    <a:pt x="906947" y="1378834"/>
                  </a:lnTo>
                  <a:lnTo>
                    <a:pt x="906947" y="1378834"/>
                  </a:lnTo>
                  <a:close/>
                </a:path>
              </a:pathLst>
            </a:custGeom>
            <a:solidFill>
              <a:schemeClr val="accent1"/>
            </a:solidFill>
            <a:ln w="31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18732D9-6243-C049-971C-6509900E110C}"/>
                </a:ext>
              </a:extLst>
            </p:cNvPr>
            <p:cNvSpPr/>
            <p:nvPr/>
          </p:nvSpPr>
          <p:spPr>
            <a:xfrm>
              <a:off x="16352581" y="1731230"/>
              <a:ext cx="164522" cy="10253540"/>
            </a:xfrm>
            <a:custGeom>
              <a:avLst/>
              <a:gdLst>
                <a:gd name="connsiteX0" fmla="*/ 31745 w 63489"/>
                <a:gd name="connsiteY0" fmla="*/ 3956849 h 3956849"/>
                <a:gd name="connsiteX1" fmla="*/ 0 w 63489"/>
                <a:gd name="connsiteY1" fmla="*/ 3924939 h 3956849"/>
                <a:gd name="connsiteX2" fmla="*/ 0 w 63489"/>
                <a:gd name="connsiteY2" fmla="*/ 3765389 h 3956849"/>
                <a:gd name="connsiteX3" fmla="*/ 31745 w 63489"/>
                <a:gd name="connsiteY3" fmla="*/ 3733479 h 3956849"/>
                <a:gd name="connsiteX4" fmla="*/ 63489 w 63489"/>
                <a:gd name="connsiteY4" fmla="*/ 3765389 h 3956849"/>
                <a:gd name="connsiteX5" fmla="*/ 63489 w 63489"/>
                <a:gd name="connsiteY5" fmla="*/ 3924939 h 3956849"/>
                <a:gd name="connsiteX6" fmla="*/ 31745 w 63489"/>
                <a:gd name="connsiteY6" fmla="*/ 3956849 h 3956849"/>
                <a:gd name="connsiteX7" fmla="*/ 31745 w 63489"/>
                <a:gd name="connsiteY7" fmla="*/ 3542018 h 3956849"/>
                <a:gd name="connsiteX8" fmla="*/ 0 w 63489"/>
                <a:gd name="connsiteY8" fmla="*/ 3510108 h 3956849"/>
                <a:gd name="connsiteX9" fmla="*/ 0 w 63489"/>
                <a:gd name="connsiteY9" fmla="*/ 3350558 h 3956849"/>
                <a:gd name="connsiteX10" fmla="*/ 31745 w 63489"/>
                <a:gd name="connsiteY10" fmla="*/ 3318648 h 3956849"/>
                <a:gd name="connsiteX11" fmla="*/ 63489 w 63489"/>
                <a:gd name="connsiteY11" fmla="*/ 3350558 h 3956849"/>
                <a:gd name="connsiteX12" fmla="*/ 63489 w 63489"/>
                <a:gd name="connsiteY12" fmla="*/ 3510108 h 3956849"/>
                <a:gd name="connsiteX13" fmla="*/ 31745 w 63489"/>
                <a:gd name="connsiteY13" fmla="*/ 3542018 h 3956849"/>
                <a:gd name="connsiteX14" fmla="*/ 31745 w 63489"/>
                <a:gd name="connsiteY14" fmla="*/ 3127187 h 3956849"/>
                <a:gd name="connsiteX15" fmla="*/ 0 w 63489"/>
                <a:gd name="connsiteY15" fmla="*/ 3095277 h 3956849"/>
                <a:gd name="connsiteX16" fmla="*/ 0 w 63489"/>
                <a:gd name="connsiteY16" fmla="*/ 2935727 h 3956849"/>
                <a:gd name="connsiteX17" fmla="*/ 31745 w 63489"/>
                <a:gd name="connsiteY17" fmla="*/ 2903817 h 3956849"/>
                <a:gd name="connsiteX18" fmla="*/ 63489 w 63489"/>
                <a:gd name="connsiteY18" fmla="*/ 2935727 h 3956849"/>
                <a:gd name="connsiteX19" fmla="*/ 63489 w 63489"/>
                <a:gd name="connsiteY19" fmla="*/ 3095277 h 3956849"/>
                <a:gd name="connsiteX20" fmla="*/ 31745 w 63489"/>
                <a:gd name="connsiteY20" fmla="*/ 3127187 h 3956849"/>
                <a:gd name="connsiteX21" fmla="*/ 31745 w 63489"/>
                <a:gd name="connsiteY21" fmla="*/ 2712356 h 3956849"/>
                <a:gd name="connsiteX22" fmla="*/ 0 w 63489"/>
                <a:gd name="connsiteY22" fmla="*/ 2680446 h 3956849"/>
                <a:gd name="connsiteX23" fmla="*/ 0 w 63489"/>
                <a:gd name="connsiteY23" fmla="*/ 2520896 h 3956849"/>
                <a:gd name="connsiteX24" fmla="*/ 31745 w 63489"/>
                <a:gd name="connsiteY24" fmla="*/ 2488986 h 3956849"/>
                <a:gd name="connsiteX25" fmla="*/ 63489 w 63489"/>
                <a:gd name="connsiteY25" fmla="*/ 2520896 h 3956849"/>
                <a:gd name="connsiteX26" fmla="*/ 63489 w 63489"/>
                <a:gd name="connsiteY26" fmla="*/ 2680446 h 3956849"/>
                <a:gd name="connsiteX27" fmla="*/ 31745 w 63489"/>
                <a:gd name="connsiteY27" fmla="*/ 2712356 h 3956849"/>
                <a:gd name="connsiteX28" fmla="*/ 31745 w 63489"/>
                <a:gd name="connsiteY28" fmla="*/ 1467863 h 3956849"/>
                <a:gd name="connsiteX29" fmla="*/ 0 w 63489"/>
                <a:gd name="connsiteY29" fmla="*/ 1435953 h 3956849"/>
                <a:gd name="connsiteX30" fmla="*/ 0 w 63489"/>
                <a:gd name="connsiteY30" fmla="*/ 1276403 h 3956849"/>
                <a:gd name="connsiteX31" fmla="*/ 31745 w 63489"/>
                <a:gd name="connsiteY31" fmla="*/ 1244493 h 3956849"/>
                <a:gd name="connsiteX32" fmla="*/ 63489 w 63489"/>
                <a:gd name="connsiteY32" fmla="*/ 1276403 h 3956849"/>
                <a:gd name="connsiteX33" fmla="*/ 63489 w 63489"/>
                <a:gd name="connsiteY33" fmla="*/ 1435953 h 3956849"/>
                <a:gd name="connsiteX34" fmla="*/ 31745 w 63489"/>
                <a:gd name="connsiteY34" fmla="*/ 1467863 h 3956849"/>
                <a:gd name="connsiteX35" fmla="*/ 31745 w 63489"/>
                <a:gd name="connsiteY35" fmla="*/ 1053032 h 3956849"/>
                <a:gd name="connsiteX36" fmla="*/ 0 w 63489"/>
                <a:gd name="connsiteY36" fmla="*/ 1021122 h 3956849"/>
                <a:gd name="connsiteX37" fmla="*/ 0 w 63489"/>
                <a:gd name="connsiteY37" fmla="*/ 861572 h 3956849"/>
                <a:gd name="connsiteX38" fmla="*/ 31745 w 63489"/>
                <a:gd name="connsiteY38" fmla="*/ 829662 h 3956849"/>
                <a:gd name="connsiteX39" fmla="*/ 63489 w 63489"/>
                <a:gd name="connsiteY39" fmla="*/ 861572 h 3956849"/>
                <a:gd name="connsiteX40" fmla="*/ 63489 w 63489"/>
                <a:gd name="connsiteY40" fmla="*/ 1021122 h 3956849"/>
                <a:gd name="connsiteX41" fmla="*/ 31745 w 63489"/>
                <a:gd name="connsiteY41" fmla="*/ 1053032 h 3956849"/>
                <a:gd name="connsiteX42" fmla="*/ 31745 w 63489"/>
                <a:gd name="connsiteY42" fmla="*/ 638201 h 3956849"/>
                <a:gd name="connsiteX43" fmla="*/ 0 w 63489"/>
                <a:gd name="connsiteY43" fmla="*/ 606291 h 3956849"/>
                <a:gd name="connsiteX44" fmla="*/ 0 w 63489"/>
                <a:gd name="connsiteY44" fmla="*/ 446741 h 3956849"/>
                <a:gd name="connsiteX45" fmla="*/ 31745 w 63489"/>
                <a:gd name="connsiteY45" fmla="*/ 414831 h 3956849"/>
                <a:gd name="connsiteX46" fmla="*/ 63489 w 63489"/>
                <a:gd name="connsiteY46" fmla="*/ 446741 h 3956849"/>
                <a:gd name="connsiteX47" fmla="*/ 63489 w 63489"/>
                <a:gd name="connsiteY47" fmla="*/ 606291 h 3956849"/>
                <a:gd name="connsiteX48" fmla="*/ 31745 w 63489"/>
                <a:gd name="connsiteY48" fmla="*/ 638201 h 3956849"/>
                <a:gd name="connsiteX49" fmla="*/ 31745 w 63489"/>
                <a:gd name="connsiteY49" fmla="*/ 223371 h 3956849"/>
                <a:gd name="connsiteX50" fmla="*/ 0 w 63489"/>
                <a:gd name="connsiteY50" fmla="*/ 191460 h 3956849"/>
                <a:gd name="connsiteX51" fmla="*/ 0 w 63489"/>
                <a:gd name="connsiteY51" fmla="*/ 31910 h 3956849"/>
                <a:gd name="connsiteX52" fmla="*/ 31745 w 63489"/>
                <a:gd name="connsiteY52" fmla="*/ 0 h 3956849"/>
                <a:gd name="connsiteX53" fmla="*/ 63489 w 63489"/>
                <a:gd name="connsiteY53" fmla="*/ 31910 h 3956849"/>
                <a:gd name="connsiteX54" fmla="*/ 63489 w 63489"/>
                <a:gd name="connsiteY54" fmla="*/ 191460 h 3956849"/>
                <a:gd name="connsiteX55" fmla="*/ 31745 w 63489"/>
                <a:gd name="connsiteY55" fmla="*/ 223371 h 395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3489" h="3956849">
                  <a:moveTo>
                    <a:pt x="31745" y="3956849"/>
                  </a:moveTo>
                  <a:cubicBezTo>
                    <a:pt x="14222" y="3956849"/>
                    <a:pt x="0" y="3942553"/>
                    <a:pt x="0" y="3924939"/>
                  </a:cubicBezTo>
                  <a:lnTo>
                    <a:pt x="0" y="3765389"/>
                  </a:lnTo>
                  <a:cubicBezTo>
                    <a:pt x="0" y="3747774"/>
                    <a:pt x="14222" y="3733479"/>
                    <a:pt x="31745" y="3733479"/>
                  </a:cubicBezTo>
                  <a:cubicBezTo>
                    <a:pt x="49268" y="3733479"/>
                    <a:pt x="63489" y="3747774"/>
                    <a:pt x="63489" y="3765389"/>
                  </a:cubicBezTo>
                  <a:lnTo>
                    <a:pt x="63489" y="3924939"/>
                  </a:lnTo>
                  <a:cubicBezTo>
                    <a:pt x="63489" y="3942553"/>
                    <a:pt x="49268" y="3956849"/>
                    <a:pt x="31745" y="3956849"/>
                  </a:cubicBezTo>
                  <a:close/>
                  <a:moveTo>
                    <a:pt x="31745" y="3542018"/>
                  </a:moveTo>
                  <a:cubicBezTo>
                    <a:pt x="14222" y="3542018"/>
                    <a:pt x="0" y="3527723"/>
                    <a:pt x="0" y="3510108"/>
                  </a:cubicBezTo>
                  <a:lnTo>
                    <a:pt x="0" y="3350558"/>
                  </a:lnTo>
                  <a:cubicBezTo>
                    <a:pt x="0" y="3332943"/>
                    <a:pt x="14222" y="3318648"/>
                    <a:pt x="31745" y="3318648"/>
                  </a:cubicBezTo>
                  <a:cubicBezTo>
                    <a:pt x="49268" y="3318648"/>
                    <a:pt x="63489" y="3332943"/>
                    <a:pt x="63489" y="3350558"/>
                  </a:cubicBezTo>
                  <a:lnTo>
                    <a:pt x="63489" y="3510108"/>
                  </a:lnTo>
                  <a:cubicBezTo>
                    <a:pt x="63489" y="3527723"/>
                    <a:pt x="49268" y="3542018"/>
                    <a:pt x="31745" y="3542018"/>
                  </a:cubicBezTo>
                  <a:close/>
                  <a:moveTo>
                    <a:pt x="31745" y="3127187"/>
                  </a:moveTo>
                  <a:cubicBezTo>
                    <a:pt x="14222" y="3127187"/>
                    <a:pt x="0" y="3112892"/>
                    <a:pt x="0" y="3095277"/>
                  </a:cubicBezTo>
                  <a:lnTo>
                    <a:pt x="0" y="2935727"/>
                  </a:lnTo>
                  <a:cubicBezTo>
                    <a:pt x="0" y="2918112"/>
                    <a:pt x="14222" y="2903817"/>
                    <a:pt x="31745" y="2903817"/>
                  </a:cubicBezTo>
                  <a:cubicBezTo>
                    <a:pt x="49268" y="2903817"/>
                    <a:pt x="63489" y="2918112"/>
                    <a:pt x="63489" y="2935727"/>
                  </a:cubicBezTo>
                  <a:lnTo>
                    <a:pt x="63489" y="3095277"/>
                  </a:lnTo>
                  <a:cubicBezTo>
                    <a:pt x="63489" y="3112892"/>
                    <a:pt x="49268" y="3127187"/>
                    <a:pt x="31745" y="3127187"/>
                  </a:cubicBezTo>
                  <a:close/>
                  <a:moveTo>
                    <a:pt x="31745" y="2712356"/>
                  </a:moveTo>
                  <a:cubicBezTo>
                    <a:pt x="14222" y="2712356"/>
                    <a:pt x="0" y="2698061"/>
                    <a:pt x="0" y="2680446"/>
                  </a:cubicBezTo>
                  <a:lnTo>
                    <a:pt x="0" y="2520896"/>
                  </a:lnTo>
                  <a:cubicBezTo>
                    <a:pt x="0" y="2503281"/>
                    <a:pt x="14222" y="2488986"/>
                    <a:pt x="31745" y="2488986"/>
                  </a:cubicBezTo>
                  <a:cubicBezTo>
                    <a:pt x="49268" y="2488986"/>
                    <a:pt x="63489" y="2503281"/>
                    <a:pt x="63489" y="2520896"/>
                  </a:cubicBezTo>
                  <a:lnTo>
                    <a:pt x="63489" y="2680446"/>
                  </a:lnTo>
                  <a:cubicBezTo>
                    <a:pt x="63489" y="2698061"/>
                    <a:pt x="49268" y="2712356"/>
                    <a:pt x="31745" y="2712356"/>
                  </a:cubicBezTo>
                  <a:close/>
                  <a:moveTo>
                    <a:pt x="31745" y="1467863"/>
                  </a:moveTo>
                  <a:cubicBezTo>
                    <a:pt x="14222" y="1467863"/>
                    <a:pt x="0" y="1453568"/>
                    <a:pt x="0" y="1435953"/>
                  </a:cubicBezTo>
                  <a:lnTo>
                    <a:pt x="0" y="1276403"/>
                  </a:lnTo>
                  <a:cubicBezTo>
                    <a:pt x="0" y="1258789"/>
                    <a:pt x="14222" y="1244493"/>
                    <a:pt x="31745" y="1244493"/>
                  </a:cubicBezTo>
                  <a:cubicBezTo>
                    <a:pt x="49268" y="1244493"/>
                    <a:pt x="63489" y="1258789"/>
                    <a:pt x="63489" y="1276403"/>
                  </a:cubicBezTo>
                  <a:lnTo>
                    <a:pt x="63489" y="1435953"/>
                  </a:lnTo>
                  <a:cubicBezTo>
                    <a:pt x="63489" y="1453568"/>
                    <a:pt x="49268" y="1467863"/>
                    <a:pt x="31745" y="1467863"/>
                  </a:cubicBezTo>
                  <a:close/>
                  <a:moveTo>
                    <a:pt x="31745" y="1053032"/>
                  </a:moveTo>
                  <a:cubicBezTo>
                    <a:pt x="14222" y="1053032"/>
                    <a:pt x="0" y="1038737"/>
                    <a:pt x="0" y="1021122"/>
                  </a:cubicBezTo>
                  <a:lnTo>
                    <a:pt x="0" y="861572"/>
                  </a:lnTo>
                  <a:cubicBezTo>
                    <a:pt x="0" y="843958"/>
                    <a:pt x="14222" y="829662"/>
                    <a:pt x="31745" y="829662"/>
                  </a:cubicBezTo>
                  <a:cubicBezTo>
                    <a:pt x="49268" y="829662"/>
                    <a:pt x="63489" y="843958"/>
                    <a:pt x="63489" y="861572"/>
                  </a:cubicBezTo>
                  <a:lnTo>
                    <a:pt x="63489" y="1021122"/>
                  </a:lnTo>
                  <a:cubicBezTo>
                    <a:pt x="63489" y="1038737"/>
                    <a:pt x="49268" y="1053032"/>
                    <a:pt x="31745" y="1053032"/>
                  </a:cubicBezTo>
                  <a:close/>
                  <a:moveTo>
                    <a:pt x="31745" y="638201"/>
                  </a:moveTo>
                  <a:cubicBezTo>
                    <a:pt x="14222" y="638201"/>
                    <a:pt x="0" y="623906"/>
                    <a:pt x="0" y="606291"/>
                  </a:cubicBezTo>
                  <a:lnTo>
                    <a:pt x="0" y="446741"/>
                  </a:lnTo>
                  <a:cubicBezTo>
                    <a:pt x="0" y="429127"/>
                    <a:pt x="14222" y="414831"/>
                    <a:pt x="31745" y="414831"/>
                  </a:cubicBezTo>
                  <a:cubicBezTo>
                    <a:pt x="49268" y="414831"/>
                    <a:pt x="63489" y="429127"/>
                    <a:pt x="63489" y="446741"/>
                  </a:cubicBezTo>
                  <a:lnTo>
                    <a:pt x="63489" y="606291"/>
                  </a:lnTo>
                  <a:cubicBezTo>
                    <a:pt x="63489" y="623906"/>
                    <a:pt x="49268" y="638201"/>
                    <a:pt x="31745" y="638201"/>
                  </a:cubicBezTo>
                  <a:close/>
                  <a:moveTo>
                    <a:pt x="31745" y="223371"/>
                  </a:moveTo>
                  <a:cubicBezTo>
                    <a:pt x="14222" y="223371"/>
                    <a:pt x="0" y="209075"/>
                    <a:pt x="0" y="191460"/>
                  </a:cubicBezTo>
                  <a:lnTo>
                    <a:pt x="0" y="31910"/>
                  </a:lnTo>
                  <a:cubicBezTo>
                    <a:pt x="0" y="14296"/>
                    <a:pt x="14222" y="0"/>
                    <a:pt x="31745" y="0"/>
                  </a:cubicBezTo>
                  <a:cubicBezTo>
                    <a:pt x="49268" y="0"/>
                    <a:pt x="63489" y="14296"/>
                    <a:pt x="63489" y="31910"/>
                  </a:cubicBezTo>
                  <a:lnTo>
                    <a:pt x="63489" y="191460"/>
                  </a:lnTo>
                  <a:cubicBezTo>
                    <a:pt x="63489" y="209075"/>
                    <a:pt x="49268" y="223371"/>
                    <a:pt x="31745" y="223371"/>
                  </a:cubicBezTo>
                  <a:close/>
                </a:path>
              </a:pathLst>
            </a:custGeom>
            <a:solidFill>
              <a:schemeClr val="accent2"/>
            </a:solidFill>
            <a:ln w="31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D8690BD-6592-1944-80F8-9B5A0FC09E6B}"/>
                </a:ext>
              </a:extLst>
            </p:cNvPr>
            <p:cNvSpPr/>
            <p:nvPr/>
          </p:nvSpPr>
          <p:spPr>
            <a:xfrm>
              <a:off x="14652973" y="5782993"/>
              <a:ext cx="3564077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3800" dirty="0">
                  <a:solidFill>
                    <a:schemeClr val="accent2"/>
                  </a:solidFill>
                  <a:latin typeface="Fjalla One" panose="02000506040000020004" pitchFamily="2" charset="0"/>
                </a:rPr>
                <a:t>2 M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CA29122-6B0E-A743-89D1-1E0AFE210ED7}"/>
              </a:ext>
            </a:extLst>
          </p:cNvPr>
          <p:cNvGrpSpPr/>
          <p:nvPr/>
        </p:nvGrpSpPr>
        <p:grpSpPr>
          <a:xfrm>
            <a:off x="1516255" y="6288747"/>
            <a:ext cx="8656320" cy="4009222"/>
            <a:chOff x="1516255" y="7071540"/>
            <a:chExt cx="8656320" cy="40092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629087-D314-5346-9BA8-02E4EE1673CC}"/>
                </a:ext>
              </a:extLst>
            </p:cNvPr>
            <p:cNvSpPr txBox="1"/>
            <p:nvPr/>
          </p:nvSpPr>
          <p:spPr>
            <a:xfrm>
              <a:off x="1516255" y="8218440"/>
              <a:ext cx="865632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They are typically fair in their analysis of different brands and products and very often, their audiences trust their content. Your brand can leverage this by collaborating with influencers.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9E0F42-15BF-A54D-93AE-83E6C2762B96}"/>
                </a:ext>
              </a:extLst>
            </p:cNvPr>
            <p:cNvSpPr txBox="1"/>
            <p:nvPr/>
          </p:nvSpPr>
          <p:spPr>
            <a:xfrm>
              <a:off x="1516255" y="7071540"/>
              <a:ext cx="577479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2"/>
                  </a:solidFill>
                  <a:latin typeface="Fjalla One" panose="02000506040000020004" pitchFamily="2" charset="0"/>
                  <a:ea typeface="Roboto Medium" panose="02000000000000000000" pitchFamily="2" charset="0"/>
                  <a:cs typeface="Arial" panose="020B0604020202020204" pitchFamily="34" charset="0"/>
                </a:rPr>
                <a:t>Write Something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74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28EB057C-6948-804A-856B-5CEC6D18B1DB}"/>
              </a:ext>
            </a:extLst>
          </p:cNvPr>
          <p:cNvGrpSpPr/>
          <p:nvPr/>
        </p:nvGrpSpPr>
        <p:grpSpPr>
          <a:xfrm>
            <a:off x="0" y="5588507"/>
            <a:ext cx="7427620" cy="5853393"/>
            <a:chOff x="0" y="5344379"/>
            <a:chExt cx="7427620" cy="5853393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C990B13A-7DC1-9E4C-B51E-EBB4022CF23E}"/>
                </a:ext>
              </a:extLst>
            </p:cNvPr>
            <p:cNvSpPr/>
            <p:nvPr/>
          </p:nvSpPr>
          <p:spPr>
            <a:xfrm>
              <a:off x="0" y="8080051"/>
              <a:ext cx="7270826" cy="45719"/>
            </a:xfrm>
            <a:custGeom>
              <a:avLst/>
              <a:gdLst>
                <a:gd name="connsiteX0" fmla="*/ 0 w 2847117"/>
                <a:gd name="connsiteY0" fmla="*/ 0 h 9525"/>
                <a:gd name="connsiteX1" fmla="*/ 2847118 w 284711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47117" h="9525">
                  <a:moveTo>
                    <a:pt x="0" y="0"/>
                  </a:moveTo>
                  <a:lnTo>
                    <a:pt x="2847118" y="0"/>
                  </a:lnTo>
                </a:path>
              </a:pathLst>
            </a:custGeom>
            <a:ln w="9067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4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33A7FEC-0BFB-E444-8059-DA77BE5EC4AA}"/>
                </a:ext>
              </a:extLst>
            </p:cNvPr>
            <p:cNvSpPr/>
            <p:nvPr/>
          </p:nvSpPr>
          <p:spPr>
            <a:xfrm>
              <a:off x="1516255" y="5344379"/>
              <a:ext cx="5911365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8000" dirty="0">
                  <a:solidFill>
                    <a:schemeClr val="accent1"/>
                  </a:solidFill>
                  <a:latin typeface="Fjalla One" panose="02000506040000020004" pitchFamily="2" charset="0"/>
                </a:rPr>
                <a:t>Confirmed</a:t>
              </a:r>
            </a:p>
            <a:p>
              <a:pPr algn="r"/>
              <a:r>
                <a:rPr lang="en-US" sz="8000" dirty="0">
                  <a:solidFill>
                    <a:schemeClr val="accent1"/>
                  </a:solidFill>
                  <a:latin typeface="Fjalla One" panose="02000506040000020004" pitchFamily="2" charset="0"/>
                </a:rPr>
                <a:t>476,818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D4B4C68-4965-984F-AB8C-16770EC2BA52}"/>
                </a:ext>
              </a:extLst>
            </p:cNvPr>
            <p:cNvSpPr txBox="1"/>
            <p:nvPr/>
          </p:nvSpPr>
          <p:spPr>
            <a:xfrm>
              <a:off x="1516255" y="8520116"/>
              <a:ext cx="5911365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They are typically fair in their analysis of different brands and products and very often, their audiences trust their content. Your brand can leverage this by collaborating with influencers.</a:t>
              </a:r>
            </a:p>
          </p:txBody>
        </p: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07B4DF83-7C84-5C48-BC7A-07039C6A6742}"/>
              </a:ext>
            </a:extLst>
          </p:cNvPr>
          <p:cNvSpPr/>
          <p:nvPr/>
        </p:nvSpPr>
        <p:spPr>
          <a:xfrm>
            <a:off x="8668131" y="2475111"/>
            <a:ext cx="13808758" cy="8517391"/>
          </a:xfrm>
          <a:custGeom>
            <a:avLst/>
            <a:gdLst>
              <a:gd name="connsiteX0" fmla="*/ 6902402 w 8147718"/>
              <a:gd name="connsiteY0" fmla="*/ 4923664 h 5025603"/>
              <a:gd name="connsiteX1" fmla="*/ 6660371 w 8147718"/>
              <a:gd name="connsiteY1" fmla="*/ 4757166 h 5025603"/>
              <a:gd name="connsiteX2" fmla="*/ 6473206 w 8147718"/>
              <a:gd name="connsiteY2" fmla="*/ 4408551 h 5025603"/>
              <a:gd name="connsiteX3" fmla="*/ 6372812 w 8147718"/>
              <a:gd name="connsiteY3" fmla="*/ 4219003 h 5025603"/>
              <a:gd name="connsiteX4" fmla="*/ 6293087 w 8147718"/>
              <a:gd name="connsiteY4" fmla="*/ 4148042 h 5025603"/>
              <a:gd name="connsiteX5" fmla="*/ 6134973 w 8147718"/>
              <a:gd name="connsiteY5" fmla="*/ 4139374 h 5025603"/>
              <a:gd name="connsiteX6" fmla="*/ 5937520 w 8147718"/>
              <a:gd name="connsiteY6" fmla="*/ 4143375 h 5025603"/>
              <a:gd name="connsiteX7" fmla="*/ 5629005 w 8147718"/>
              <a:gd name="connsiteY7" fmla="*/ 4112133 h 5025603"/>
              <a:gd name="connsiteX8" fmla="*/ 5520039 w 8147718"/>
              <a:gd name="connsiteY8" fmla="*/ 4093083 h 5025603"/>
              <a:gd name="connsiteX9" fmla="*/ 5297820 w 8147718"/>
              <a:gd name="connsiteY9" fmla="*/ 4147852 h 5025603"/>
              <a:gd name="connsiteX10" fmla="*/ 5285533 w 8147718"/>
              <a:gd name="connsiteY10" fmla="*/ 4298918 h 5025603"/>
              <a:gd name="connsiteX11" fmla="*/ 5368210 w 8147718"/>
              <a:gd name="connsiteY11" fmla="*/ 4345686 h 5025603"/>
              <a:gd name="connsiteX12" fmla="*/ 5358685 w 8147718"/>
              <a:gd name="connsiteY12" fmla="*/ 4376833 h 5025603"/>
              <a:gd name="connsiteX13" fmla="*/ 5219906 w 8147718"/>
              <a:gd name="connsiteY13" fmla="*/ 4337781 h 5025603"/>
              <a:gd name="connsiteX14" fmla="*/ 4971304 w 8147718"/>
              <a:gd name="connsiteY14" fmla="*/ 4333114 h 5025603"/>
              <a:gd name="connsiteX15" fmla="*/ 4916630 w 8147718"/>
              <a:gd name="connsiteY15" fmla="*/ 4302824 h 5025603"/>
              <a:gd name="connsiteX16" fmla="*/ 4730131 w 8147718"/>
              <a:gd name="connsiteY16" fmla="*/ 4302824 h 5025603"/>
              <a:gd name="connsiteX17" fmla="*/ 4316269 w 8147718"/>
              <a:gd name="connsiteY17" fmla="*/ 4424553 h 5025603"/>
              <a:gd name="connsiteX18" fmla="*/ 4071953 w 8147718"/>
              <a:gd name="connsiteY18" fmla="*/ 4578382 h 5025603"/>
              <a:gd name="connsiteX19" fmla="*/ 3920982 w 8147718"/>
              <a:gd name="connsiteY19" fmla="*/ 4841177 h 5025603"/>
              <a:gd name="connsiteX20" fmla="*/ 3932888 w 8147718"/>
              <a:gd name="connsiteY20" fmla="*/ 5022152 h 5025603"/>
              <a:gd name="connsiteX21" fmla="*/ 3546840 w 8147718"/>
              <a:gd name="connsiteY21" fmla="*/ 4758690 h 5025603"/>
              <a:gd name="connsiteX22" fmla="*/ 3262709 w 8147718"/>
              <a:gd name="connsiteY22" fmla="*/ 4304539 h 5025603"/>
              <a:gd name="connsiteX23" fmla="*/ 2970196 w 8147718"/>
              <a:gd name="connsiteY23" fmla="*/ 4348258 h 5025603"/>
              <a:gd name="connsiteX24" fmla="*/ 2933906 w 8147718"/>
              <a:gd name="connsiteY24" fmla="*/ 4391407 h 5025603"/>
              <a:gd name="connsiteX25" fmla="*/ 2663300 w 8147718"/>
              <a:gd name="connsiteY25" fmla="*/ 4099656 h 5025603"/>
              <a:gd name="connsiteX26" fmla="*/ 2609389 w 8147718"/>
              <a:gd name="connsiteY26" fmla="*/ 4011454 h 5025603"/>
              <a:gd name="connsiteX27" fmla="*/ 2510424 w 8147718"/>
              <a:gd name="connsiteY27" fmla="*/ 3914489 h 5025603"/>
              <a:gd name="connsiteX28" fmla="*/ 2200862 w 8147718"/>
              <a:gd name="connsiteY28" fmla="*/ 3770185 h 5025603"/>
              <a:gd name="connsiteX29" fmla="*/ 2104183 w 8147718"/>
              <a:gd name="connsiteY29" fmla="*/ 3836860 h 5025603"/>
              <a:gd name="connsiteX30" fmla="*/ 1396666 w 8147718"/>
              <a:gd name="connsiteY30" fmla="*/ 3639979 h 5025603"/>
              <a:gd name="connsiteX31" fmla="*/ 1055671 w 8147718"/>
              <a:gd name="connsiteY31" fmla="*/ 3408616 h 5025603"/>
              <a:gd name="connsiteX32" fmla="*/ 866885 w 8147718"/>
              <a:gd name="connsiteY32" fmla="*/ 3377660 h 5025603"/>
              <a:gd name="connsiteX33" fmla="*/ 662384 w 8147718"/>
              <a:gd name="connsiteY33" fmla="*/ 3207735 h 5025603"/>
              <a:gd name="connsiteX34" fmla="*/ 545131 w 8147718"/>
              <a:gd name="connsiteY34" fmla="*/ 3068574 h 5025603"/>
              <a:gd name="connsiteX35" fmla="*/ 248999 w 8147718"/>
              <a:gd name="connsiteY35" fmla="*/ 2804636 h 5025603"/>
              <a:gd name="connsiteX36" fmla="*/ 157559 w 8147718"/>
              <a:gd name="connsiteY36" fmla="*/ 2502408 h 5025603"/>
              <a:gd name="connsiteX37" fmla="*/ 145462 w 8147718"/>
              <a:gd name="connsiteY37" fmla="*/ 2371344 h 5025603"/>
              <a:gd name="connsiteX38" fmla="*/ 152796 w 8147718"/>
              <a:gd name="connsiteY38" fmla="*/ 2331815 h 5025603"/>
              <a:gd name="connsiteX39" fmla="*/ 16684 w 8147718"/>
              <a:gd name="connsiteY39" fmla="*/ 1890427 h 5025603"/>
              <a:gd name="connsiteX40" fmla="*/ 10302 w 8147718"/>
              <a:gd name="connsiteY40" fmla="*/ 1743647 h 5025603"/>
              <a:gd name="connsiteX41" fmla="*/ 777 w 8147718"/>
              <a:gd name="connsiteY41" fmla="*/ 1600772 h 5025603"/>
              <a:gd name="connsiteX42" fmla="*/ 10874 w 8147718"/>
              <a:gd name="connsiteY42" fmla="*/ 1513904 h 5025603"/>
              <a:gd name="connsiteX43" fmla="*/ 99837 w 8147718"/>
              <a:gd name="connsiteY43" fmla="*/ 1188815 h 5025603"/>
              <a:gd name="connsiteX44" fmla="*/ 158511 w 8147718"/>
              <a:gd name="connsiteY44" fmla="*/ 998315 h 5025603"/>
              <a:gd name="connsiteX45" fmla="*/ 398732 w 8147718"/>
              <a:gd name="connsiteY45" fmla="*/ 330041 h 5025603"/>
              <a:gd name="connsiteX46" fmla="*/ 403018 w 8147718"/>
              <a:gd name="connsiteY46" fmla="*/ 40195 h 5025603"/>
              <a:gd name="connsiteX47" fmla="*/ 696960 w 8147718"/>
              <a:gd name="connsiteY47" fmla="*/ 94298 h 5025603"/>
              <a:gd name="connsiteX48" fmla="*/ 696960 w 8147718"/>
              <a:gd name="connsiteY48" fmla="*/ 0 h 5025603"/>
              <a:gd name="connsiteX49" fmla="*/ 767826 w 8147718"/>
              <a:gd name="connsiteY49" fmla="*/ 6096 h 5025603"/>
              <a:gd name="connsiteX50" fmla="*/ 2185812 w 8147718"/>
              <a:gd name="connsiteY50" fmla="*/ 306324 h 5025603"/>
              <a:gd name="connsiteX51" fmla="*/ 4165584 w 8147718"/>
              <a:gd name="connsiteY51" fmla="*/ 467583 h 5025603"/>
              <a:gd name="connsiteX52" fmla="*/ 4294266 w 8147718"/>
              <a:gd name="connsiteY52" fmla="*/ 427768 h 5025603"/>
              <a:gd name="connsiteX53" fmla="*/ 4461049 w 8147718"/>
              <a:gd name="connsiteY53" fmla="*/ 546259 h 5025603"/>
              <a:gd name="connsiteX54" fmla="*/ 5016357 w 8147718"/>
              <a:gd name="connsiteY54" fmla="*/ 638366 h 5025603"/>
              <a:gd name="connsiteX55" fmla="*/ 4727178 w 8147718"/>
              <a:gd name="connsiteY55" fmla="*/ 869252 h 5025603"/>
              <a:gd name="connsiteX56" fmla="*/ 4745085 w 8147718"/>
              <a:gd name="connsiteY56" fmla="*/ 899160 h 5025603"/>
              <a:gd name="connsiteX57" fmla="*/ 4858623 w 8147718"/>
              <a:gd name="connsiteY57" fmla="*/ 860298 h 5025603"/>
              <a:gd name="connsiteX58" fmla="*/ 4858623 w 8147718"/>
              <a:gd name="connsiteY58" fmla="*/ 886016 h 5025603"/>
              <a:gd name="connsiteX59" fmla="*/ 4960921 w 8147718"/>
              <a:gd name="connsiteY59" fmla="*/ 901351 h 5025603"/>
              <a:gd name="connsiteX60" fmla="*/ 5159232 w 8147718"/>
              <a:gd name="connsiteY60" fmla="*/ 777526 h 5025603"/>
              <a:gd name="connsiteX61" fmla="*/ 5268484 w 8147718"/>
              <a:gd name="connsiteY61" fmla="*/ 730853 h 5025603"/>
              <a:gd name="connsiteX62" fmla="*/ 5217905 w 8147718"/>
              <a:gd name="connsiteY62" fmla="*/ 809625 h 5025603"/>
              <a:gd name="connsiteX63" fmla="*/ 5579855 w 8147718"/>
              <a:gd name="connsiteY63" fmla="*/ 841915 h 5025603"/>
              <a:gd name="connsiteX64" fmla="*/ 5674249 w 8147718"/>
              <a:gd name="connsiteY64" fmla="*/ 860965 h 5025603"/>
              <a:gd name="connsiteX65" fmla="*/ 5783215 w 8147718"/>
              <a:gd name="connsiteY65" fmla="*/ 871252 h 5025603"/>
              <a:gd name="connsiteX66" fmla="*/ 5817790 w 8147718"/>
              <a:gd name="connsiteY66" fmla="*/ 962120 h 5025603"/>
              <a:gd name="connsiteX67" fmla="*/ 5332015 w 8147718"/>
              <a:gd name="connsiteY67" fmla="*/ 1222820 h 5025603"/>
              <a:gd name="connsiteX68" fmla="*/ 5401357 w 8147718"/>
              <a:gd name="connsiteY68" fmla="*/ 1169480 h 5025603"/>
              <a:gd name="connsiteX69" fmla="*/ 5444315 w 8147718"/>
              <a:gd name="connsiteY69" fmla="*/ 1861757 h 5025603"/>
              <a:gd name="connsiteX70" fmla="*/ 5552995 w 8147718"/>
              <a:gd name="connsiteY70" fmla="*/ 1552575 h 5025603"/>
              <a:gd name="connsiteX71" fmla="*/ 5645387 w 8147718"/>
              <a:gd name="connsiteY71" fmla="*/ 1108615 h 5025603"/>
              <a:gd name="connsiteX72" fmla="*/ 5818171 w 8147718"/>
              <a:gd name="connsiteY72" fmla="*/ 1040702 h 5025603"/>
              <a:gd name="connsiteX73" fmla="*/ 5913421 w 8147718"/>
              <a:gd name="connsiteY73" fmla="*/ 1341406 h 5025603"/>
              <a:gd name="connsiteX74" fmla="*/ 5892276 w 8147718"/>
              <a:gd name="connsiteY74" fmla="*/ 1393698 h 5025603"/>
              <a:gd name="connsiteX75" fmla="*/ 5920851 w 8147718"/>
              <a:gd name="connsiteY75" fmla="*/ 1415986 h 5025603"/>
              <a:gd name="connsiteX76" fmla="*/ 5983620 w 8147718"/>
              <a:gd name="connsiteY76" fmla="*/ 1290352 h 5025603"/>
              <a:gd name="connsiteX77" fmla="*/ 6109446 w 8147718"/>
              <a:gd name="connsiteY77" fmla="*/ 1543431 h 5025603"/>
              <a:gd name="connsiteX78" fmla="*/ 6016482 w 8147718"/>
              <a:gd name="connsiteY78" fmla="*/ 1774412 h 5025603"/>
              <a:gd name="connsiteX79" fmla="*/ 6233556 w 8147718"/>
              <a:gd name="connsiteY79" fmla="*/ 1784414 h 5025603"/>
              <a:gd name="connsiteX80" fmla="*/ 6522640 w 8147718"/>
              <a:gd name="connsiteY80" fmla="*/ 1580293 h 5025603"/>
              <a:gd name="connsiteX81" fmla="*/ 6565598 w 8147718"/>
              <a:gd name="connsiteY81" fmla="*/ 1371409 h 5025603"/>
              <a:gd name="connsiteX82" fmla="*/ 6817153 w 8147718"/>
              <a:gd name="connsiteY82" fmla="*/ 1329500 h 5025603"/>
              <a:gd name="connsiteX83" fmla="*/ 6936692 w 8147718"/>
              <a:gd name="connsiteY83" fmla="*/ 1157192 h 5025603"/>
              <a:gd name="connsiteX84" fmla="*/ 7143765 w 8147718"/>
              <a:gd name="connsiteY84" fmla="*/ 912209 h 5025603"/>
              <a:gd name="connsiteX85" fmla="*/ 7445899 w 8147718"/>
              <a:gd name="connsiteY85" fmla="*/ 838105 h 5025603"/>
              <a:gd name="connsiteX86" fmla="*/ 7661354 w 8147718"/>
              <a:gd name="connsiteY86" fmla="*/ 554355 h 5025603"/>
              <a:gd name="connsiteX87" fmla="*/ 7667545 w 8147718"/>
              <a:gd name="connsiteY87" fmla="*/ 436626 h 5025603"/>
              <a:gd name="connsiteX88" fmla="*/ 7719266 w 8147718"/>
              <a:gd name="connsiteY88" fmla="*/ 277273 h 5025603"/>
              <a:gd name="connsiteX89" fmla="*/ 7789179 w 8147718"/>
              <a:gd name="connsiteY89" fmla="*/ 288036 h 5025603"/>
              <a:gd name="connsiteX90" fmla="*/ 7970154 w 8147718"/>
              <a:gd name="connsiteY90" fmla="*/ 394716 h 5025603"/>
              <a:gd name="connsiteX91" fmla="*/ 8137509 w 8147718"/>
              <a:gd name="connsiteY91" fmla="*/ 629602 h 5025603"/>
              <a:gd name="connsiteX92" fmla="*/ 8127984 w 8147718"/>
              <a:gd name="connsiteY92" fmla="*/ 751427 h 5025603"/>
              <a:gd name="connsiteX93" fmla="*/ 7864903 w 8147718"/>
              <a:gd name="connsiteY93" fmla="*/ 980027 h 5025603"/>
              <a:gd name="connsiteX94" fmla="*/ 7838709 w 8147718"/>
              <a:gd name="connsiteY94" fmla="*/ 1353598 h 5025603"/>
              <a:gd name="connsiteX95" fmla="*/ 7956438 w 8147718"/>
              <a:gd name="connsiteY95" fmla="*/ 1391031 h 5025603"/>
              <a:gd name="connsiteX96" fmla="*/ 7689738 w 8147718"/>
              <a:gd name="connsiteY96" fmla="*/ 1543431 h 5025603"/>
              <a:gd name="connsiteX97" fmla="*/ 7524099 w 8147718"/>
              <a:gd name="connsiteY97" fmla="*/ 1618583 h 5025603"/>
              <a:gd name="connsiteX98" fmla="*/ 7434754 w 8147718"/>
              <a:gd name="connsiteY98" fmla="*/ 1820418 h 5025603"/>
              <a:gd name="connsiteX99" fmla="*/ 7389225 w 8147718"/>
              <a:gd name="connsiteY99" fmla="*/ 2106168 h 5025603"/>
              <a:gd name="connsiteX100" fmla="*/ 7288355 w 8147718"/>
              <a:gd name="connsiteY100" fmla="*/ 2056162 h 5025603"/>
              <a:gd name="connsiteX101" fmla="*/ 7285497 w 8147718"/>
              <a:gd name="connsiteY101" fmla="*/ 2493169 h 5025603"/>
              <a:gd name="connsiteX102" fmla="*/ 7157672 w 8147718"/>
              <a:gd name="connsiteY102" fmla="*/ 2292477 h 5025603"/>
              <a:gd name="connsiteX103" fmla="*/ 7292832 w 8147718"/>
              <a:gd name="connsiteY103" fmla="*/ 2560987 h 5025603"/>
              <a:gd name="connsiteX104" fmla="*/ 7376461 w 8147718"/>
              <a:gd name="connsiteY104" fmla="*/ 2719483 h 5025603"/>
              <a:gd name="connsiteX105" fmla="*/ 7309786 w 8147718"/>
              <a:gd name="connsiteY105" fmla="*/ 2862358 h 5025603"/>
              <a:gd name="connsiteX106" fmla="*/ 7334932 w 8147718"/>
              <a:gd name="connsiteY106" fmla="*/ 2941987 h 5025603"/>
              <a:gd name="connsiteX107" fmla="*/ 7208726 w 8147718"/>
              <a:gd name="connsiteY107" fmla="*/ 3030665 h 5025603"/>
              <a:gd name="connsiteX108" fmla="*/ 7100903 w 8147718"/>
              <a:gd name="connsiteY108" fmla="*/ 3130487 h 5025603"/>
              <a:gd name="connsiteX109" fmla="*/ 7026799 w 8147718"/>
              <a:gd name="connsiteY109" fmla="*/ 3206687 h 5025603"/>
              <a:gd name="connsiteX110" fmla="*/ 6938311 w 8147718"/>
              <a:gd name="connsiteY110" fmla="*/ 3294507 h 5025603"/>
              <a:gd name="connsiteX111" fmla="*/ 6820582 w 8147718"/>
              <a:gd name="connsiteY111" fmla="*/ 3477482 h 5025603"/>
              <a:gd name="connsiteX112" fmla="*/ 6783911 w 8147718"/>
              <a:gd name="connsiteY112" fmla="*/ 4229005 h 5025603"/>
              <a:gd name="connsiteX113" fmla="*/ 7013273 w 8147718"/>
              <a:gd name="connsiteY113" fmla="*/ 4887850 h 5025603"/>
              <a:gd name="connsiteX114" fmla="*/ 6867255 w 8147718"/>
              <a:gd name="connsiteY114" fmla="*/ 4980718 h 5025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8147718" h="5025603">
                <a:moveTo>
                  <a:pt x="6902402" y="4923664"/>
                </a:moveTo>
                <a:cubicBezTo>
                  <a:pt x="6821535" y="4868418"/>
                  <a:pt x="6738572" y="4815935"/>
                  <a:pt x="6660371" y="4757166"/>
                </a:cubicBezTo>
                <a:cubicBezTo>
                  <a:pt x="6545119" y="4670584"/>
                  <a:pt x="6473301" y="4555427"/>
                  <a:pt x="6473206" y="4408551"/>
                </a:cubicBezTo>
                <a:cubicBezTo>
                  <a:pt x="6473206" y="4323398"/>
                  <a:pt x="6466347" y="4253960"/>
                  <a:pt x="6372812" y="4219003"/>
                </a:cubicBezTo>
                <a:cubicBezTo>
                  <a:pt x="6341761" y="4207383"/>
                  <a:pt x="6319281" y="4172522"/>
                  <a:pt x="6293087" y="4148042"/>
                </a:cubicBezTo>
                <a:cubicBezTo>
                  <a:pt x="6242796" y="4100417"/>
                  <a:pt x="6196599" y="4084321"/>
                  <a:pt x="6134973" y="4139374"/>
                </a:cubicBezTo>
                <a:cubicBezTo>
                  <a:pt x="6075346" y="4192715"/>
                  <a:pt x="6019625" y="4185856"/>
                  <a:pt x="5937520" y="4143375"/>
                </a:cubicBezTo>
                <a:cubicBezTo>
                  <a:pt x="5851795" y="4099274"/>
                  <a:pt x="5733208" y="4120992"/>
                  <a:pt x="5629005" y="4112133"/>
                </a:cubicBezTo>
                <a:cubicBezTo>
                  <a:pt x="5597286" y="4109466"/>
                  <a:pt x="5566045" y="4101179"/>
                  <a:pt x="5520039" y="4093083"/>
                </a:cubicBezTo>
                <a:lnTo>
                  <a:pt x="5297820" y="4147852"/>
                </a:lnTo>
                <a:cubicBezTo>
                  <a:pt x="5293439" y="4201287"/>
                  <a:pt x="5289915" y="4244626"/>
                  <a:pt x="5285533" y="4298918"/>
                </a:cubicBezTo>
                <a:lnTo>
                  <a:pt x="5368210" y="4345686"/>
                </a:lnTo>
                <a:lnTo>
                  <a:pt x="5358685" y="4376833"/>
                </a:lnTo>
                <a:lnTo>
                  <a:pt x="5219906" y="4337781"/>
                </a:lnTo>
                <a:cubicBezTo>
                  <a:pt x="5149326" y="4418362"/>
                  <a:pt x="5051885" y="4418743"/>
                  <a:pt x="4971304" y="4333114"/>
                </a:cubicBezTo>
                <a:cubicBezTo>
                  <a:pt x="4957492" y="4318445"/>
                  <a:pt x="4935490" y="4303776"/>
                  <a:pt x="4916630" y="4302824"/>
                </a:cubicBezTo>
                <a:cubicBezTo>
                  <a:pt x="4854527" y="4299776"/>
                  <a:pt x="4791376" y="4309586"/>
                  <a:pt x="4730131" y="4302824"/>
                </a:cubicBezTo>
                <a:cubicBezTo>
                  <a:pt x="4573730" y="4284631"/>
                  <a:pt x="4435999" y="4302157"/>
                  <a:pt x="4316269" y="4424553"/>
                </a:cubicBezTo>
                <a:cubicBezTo>
                  <a:pt x="4250547" y="4491228"/>
                  <a:pt x="4159107" y="4538853"/>
                  <a:pt x="4071953" y="4578382"/>
                </a:cubicBezTo>
                <a:cubicBezTo>
                  <a:pt x="3953938" y="4632388"/>
                  <a:pt x="3905742" y="4714780"/>
                  <a:pt x="3920982" y="4841177"/>
                </a:cubicBezTo>
                <a:cubicBezTo>
                  <a:pt x="3928221" y="4901089"/>
                  <a:pt x="3929173" y="4961668"/>
                  <a:pt x="3932888" y="5022152"/>
                </a:cubicBezTo>
                <a:cubicBezTo>
                  <a:pt x="3749532" y="5047964"/>
                  <a:pt x="3612753" y="4925950"/>
                  <a:pt x="3546840" y="4758690"/>
                </a:cubicBezTo>
                <a:cubicBezTo>
                  <a:pt x="3482165" y="4594670"/>
                  <a:pt x="3379962" y="4437031"/>
                  <a:pt x="3262709" y="4304539"/>
                </a:cubicBezTo>
                <a:cubicBezTo>
                  <a:pt x="3158505" y="4186810"/>
                  <a:pt x="3059064" y="4216813"/>
                  <a:pt x="2970196" y="4348258"/>
                </a:cubicBezTo>
                <a:cubicBezTo>
                  <a:pt x="2958833" y="4363212"/>
                  <a:pt x="2946717" y="4377595"/>
                  <a:pt x="2933906" y="4391407"/>
                </a:cubicBezTo>
                <a:cubicBezTo>
                  <a:pt x="2792936" y="4338638"/>
                  <a:pt x="2668158" y="4278630"/>
                  <a:pt x="2663300" y="4099656"/>
                </a:cubicBezTo>
                <a:cubicBezTo>
                  <a:pt x="2662443" y="4069556"/>
                  <a:pt x="2632249" y="4037266"/>
                  <a:pt x="2609389" y="4011454"/>
                </a:cubicBezTo>
                <a:cubicBezTo>
                  <a:pt x="2578814" y="3976688"/>
                  <a:pt x="2529855" y="3953447"/>
                  <a:pt x="2510424" y="3914489"/>
                </a:cubicBezTo>
                <a:cubicBezTo>
                  <a:pt x="2443749" y="3781139"/>
                  <a:pt x="2319924" y="3777901"/>
                  <a:pt x="2200862" y="3770185"/>
                </a:cubicBezTo>
                <a:cubicBezTo>
                  <a:pt x="2168763" y="3768090"/>
                  <a:pt x="2134187" y="3806762"/>
                  <a:pt x="2104183" y="3836860"/>
                </a:cubicBezTo>
                <a:cubicBezTo>
                  <a:pt x="1859295" y="3820287"/>
                  <a:pt x="1610978" y="3790569"/>
                  <a:pt x="1396666" y="3639979"/>
                </a:cubicBezTo>
                <a:cubicBezTo>
                  <a:pt x="1284271" y="3560921"/>
                  <a:pt x="1174829" y="3476053"/>
                  <a:pt x="1055671" y="3408616"/>
                </a:cubicBezTo>
                <a:cubicBezTo>
                  <a:pt x="1003569" y="3379089"/>
                  <a:pt x="930703" y="3384138"/>
                  <a:pt x="866885" y="3377660"/>
                </a:cubicBezTo>
                <a:cubicBezTo>
                  <a:pt x="760396" y="3366706"/>
                  <a:pt x="664479" y="3358610"/>
                  <a:pt x="662384" y="3207735"/>
                </a:cubicBezTo>
                <a:cubicBezTo>
                  <a:pt x="661717" y="3160110"/>
                  <a:pt x="590184" y="3110865"/>
                  <a:pt x="545131" y="3068574"/>
                </a:cubicBezTo>
                <a:cubicBezTo>
                  <a:pt x="454453" y="2983516"/>
                  <a:pt x="359774" y="2902839"/>
                  <a:pt x="248999" y="2804636"/>
                </a:cubicBezTo>
                <a:cubicBezTo>
                  <a:pt x="288623" y="2710149"/>
                  <a:pt x="206041" y="2611755"/>
                  <a:pt x="157559" y="2502408"/>
                </a:cubicBezTo>
                <a:cubicBezTo>
                  <a:pt x="140699" y="2464308"/>
                  <a:pt x="147557" y="2415445"/>
                  <a:pt x="145462" y="2371344"/>
                </a:cubicBezTo>
                <a:cubicBezTo>
                  <a:pt x="144891" y="2358295"/>
                  <a:pt x="156225" y="2342769"/>
                  <a:pt x="152796" y="2331815"/>
                </a:cubicBezTo>
                <a:cubicBezTo>
                  <a:pt x="107648" y="2184083"/>
                  <a:pt x="58022" y="2038350"/>
                  <a:pt x="16684" y="1890427"/>
                </a:cubicBezTo>
                <a:cubicBezTo>
                  <a:pt x="3825" y="1844517"/>
                  <a:pt x="12779" y="1792701"/>
                  <a:pt x="10302" y="1743647"/>
                </a:cubicBezTo>
                <a:cubicBezTo>
                  <a:pt x="7826" y="1694593"/>
                  <a:pt x="2015" y="1648397"/>
                  <a:pt x="777" y="1600772"/>
                </a:cubicBezTo>
                <a:cubicBezTo>
                  <a:pt x="206" y="1571530"/>
                  <a:pt x="-3223" y="1536192"/>
                  <a:pt x="10874" y="1513904"/>
                </a:cubicBezTo>
                <a:cubicBezTo>
                  <a:pt x="73192" y="1417244"/>
                  <a:pt x="104253" y="1303744"/>
                  <a:pt x="99837" y="1188815"/>
                </a:cubicBezTo>
                <a:cubicBezTo>
                  <a:pt x="98504" y="1125664"/>
                  <a:pt x="135747" y="1060990"/>
                  <a:pt x="158511" y="998315"/>
                </a:cubicBezTo>
                <a:cubicBezTo>
                  <a:pt x="239283" y="775716"/>
                  <a:pt x="329961" y="556165"/>
                  <a:pt x="398732" y="330041"/>
                </a:cubicBezTo>
                <a:cubicBezTo>
                  <a:pt x="425116" y="243174"/>
                  <a:pt x="403018" y="141637"/>
                  <a:pt x="403018" y="40195"/>
                </a:cubicBezTo>
                <a:cubicBezTo>
                  <a:pt x="509031" y="47816"/>
                  <a:pt x="579802" y="184118"/>
                  <a:pt x="696960" y="94298"/>
                </a:cubicBezTo>
                <a:lnTo>
                  <a:pt x="696960" y="0"/>
                </a:lnTo>
                <a:cubicBezTo>
                  <a:pt x="720686" y="534"/>
                  <a:pt x="744356" y="2572"/>
                  <a:pt x="767826" y="6096"/>
                </a:cubicBezTo>
                <a:cubicBezTo>
                  <a:pt x="1240361" y="106680"/>
                  <a:pt x="1710801" y="219075"/>
                  <a:pt x="2185812" y="306324"/>
                </a:cubicBezTo>
                <a:cubicBezTo>
                  <a:pt x="2839418" y="426434"/>
                  <a:pt x="3500739" y="475393"/>
                  <a:pt x="4165584" y="467583"/>
                </a:cubicBezTo>
                <a:cubicBezTo>
                  <a:pt x="4210351" y="467106"/>
                  <a:pt x="4254833" y="440531"/>
                  <a:pt x="4294266" y="427768"/>
                </a:cubicBezTo>
                <a:cubicBezTo>
                  <a:pt x="4340749" y="462343"/>
                  <a:pt x="4394755" y="530733"/>
                  <a:pt x="4461049" y="546259"/>
                </a:cubicBezTo>
                <a:cubicBezTo>
                  <a:pt x="4640977" y="588550"/>
                  <a:pt x="4826237" y="608457"/>
                  <a:pt x="5016357" y="638366"/>
                </a:cubicBezTo>
                <a:lnTo>
                  <a:pt x="4727178" y="869252"/>
                </a:lnTo>
                <a:lnTo>
                  <a:pt x="4745085" y="899160"/>
                </a:lnTo>
                <a:lnTo>
                  <a:pt x="4858623" y="860298"/>
                </a:lnTo>
                <a:lnTo>
                  <a:pt x="4858623" y="886016"/>
                </a:lnTo>
                <a:cubicBezTo>
                  <a:pt x="4893199" y="892111"/>
                  <a:pt x="4934823" y="913733"/>
                  <a:pt x="4960921" y="901351"/>
                </a:cubicBezTo>
                <a:cubicBezTo>
                  <a:pt x="5030740" y="867727"/>
                  <a:pt x="5093700" y="819722"/>
                  <a:pt x="5159232" y="777526"/>
                </a:cubicBezTo>
                <a:cubicBezTo>
                  <a:pt x="5190664" y="757238"/>
                  <a:pt x="5221906" y="736568"/>
                  <a:pt x="5268484" y="730853"/>
                </a:cubicBezTo>
                <a:lnTo>
                  <a:pt x="5217905" y="809625"/>
                </a:lnTo>
                <a:cubicBezTo>
                  <a:pt x="5330396" y="910209"/>
                  <a:pt x="5450030" y="911828"/>
                  <a:pt x="5579855" y="841915"/>
                </a:cubicBezTo>
                <a:cubicBezTo>
                  <a:pt x="5601573" y="830294"/>
                  <a:pt x="5641959" y="855631"/>
                  <a:pt x="5674249" y="860965"/>
                </a:cubicBezTo>
                <a:cubicBezTo>
                  <a:pt x="5706538" y="866299"/>
                  <a:pt x="5739876" y="867347"/>
                  <a:pt x="5783215" y="871252"/>
                </a:cubicBezTo>
                <a:lnTo>
                  <a:pt x="5817790" y="962120"/>
                </a:lnTo>
                <a:cubicBezTo>
                  <a:pt x="5631386" y="996029"/>
                  <a:pt x="5408215" y="953262"/>
                  <a:pt x="5332015" y="1222820"/>
                </a:cubicBezTo>
                <a:lnTo>
                  <a:pt x="5401357" y="1169480"/>
                </a:lnTo>
                <a:cubicBezTo>
                  <a:pt x="5367734" y="1407605"/>
                  <a:pt x="5263816" y="1644206"/>
                  <a:pt x="5444315" y="1861757"/>
                </a:cubicBezTo>
                <a:cubicBezTo>
                  <a:pt x="5561568" y="1794129"/>
                  <a:pt x="5601573" y="1677543"/>
                  <a:pt x="5552995" y="1552575"/>
                </a:cubicBezTo>
                <a:cubicBezTo>
                  <a:pt x="5487082" y="1383220"/>
                  <a:pt x="5514895" y="1246251"/>
                  <a:pt x="5645387" y="1108615"/>
                </a:cubicBezTo>
                <a:cubicBezTo>
                  <a:pt x="5704443" y="1046512"/>
                  <a:pt x="5728446" y="1003840"/>
                  <a:pt x="5818171" y="1040702"/>
                </a:cubicBezTo>
                <a:cubicBezTo>
                  <a:pt x="5943711" y="1092042"/>
                  <a:pt x="5988478" y="1220058"/>
                  <a:pt x="5913421" y="1341406"/>
                </a:cubicBezTo>
                <a:cubicBezTo>
                  <a:pt x="5904839" y="1358179"/>
                  <a:pt x="5897772" y="1375677"/>
                  <a:pt x="5892276" y="1393698"/>
                </a:cubicBezTo>
                <a:lnTo>
                  <a:pt x="5920851" y="1415986"/>
                </a:lnTo>
                <a:lnTo>
                  <a:pt x="5983620" y="1290352"/>
                </a:lnTo>
                <a:cubicBezTo>
                  <a:pt x="6090586" y="1368743"/>
                  <a:pt x="6120209" y="1457420"/>
                  <a:pt x="6109446" y="1543431"/>
                </a:cubicBezTo>
                <a:cubicBezTo>
                  <a:pt x="6099921" y="1621822"/>
                  <a:pt x="6050010" y="1695259"/>
                  <a:pt x="6016482" y="1774412"/>
                </a:cubicBezTo>
                <a:cubicBezTo>
                  <a:pt x="6094872" y="1819942"/>
                  <a:pt x="6162690" y="1834134"/>
                  <a:pt x="6233556" y="1784414"/>
                </a:cubicBezTo>
                <a:cubicBezTo>
                  <a:pt x="6330140" y="1716595"/>
                  <a:pt x="6430057" y="1653064"/>
                  <a:pt x="6522640" y="1580293"/>
                </a:cubicBezTo>
                <a:cubicBezTo>
                  <a:pt x="6583886" y="1532096"/>
                  <a:pt x="6651609" y="1476470"/>
                  <a:pt x="6565598" y="1371409"/>
                </a:cubicBezTo>
                <a:cubicBezTo>
                  <a:pt x="6664562" y="1355027"/>
                  <a:pt x="6740953" y="1342834"/>
                  <a:pt x="6817153" y="1329500"/>
                </a:cubicBezTo>
                <a:cubicBezTo>
                  <a:pt x="6936406" y="1308164"/>
                  <a:pt x="6960028" y="1273017"/>
                  <a:pt x="6936692" y="1157192"/>
                </a:cubicBezTo>
                <a:cubicBezTo>
                  <a:pt x="6925452" y="1102138"/>
                  <a:pt x="7072423" y="929164"/>
                  <a:pt x="7143765" y="912209"/>
                </a:cubicBezTo>
                <a:cubicBezTo>
                  <a:pt x="7244635" y="888111"/>
                  <a:pt x="7345695" y="864584"/>
                  <a:pt x="7445899" y="838105"/>
                </a:cubicBezTo>
                <a:cubicBezTo>
                  <a:pt x="7586773" y="800005"/>
                  <a:pt x="7662211" y="698373"/>
                  <a:pt x="7661354" y="554355"/>
                </a:cubicBezTo>
                <a:cubicBezTo>
                  <a:pt x="7661354" y="515017"/>
                  <a:pt x="7659068" y="474440"/>
                  <a:pt x="7667545" y="436626"/>
                </a:cubicBezTo>
                <a:cubicBezTo>
                  <a:pt x="7679261" y="384620"/>
                  <a:pt x="7700121" y="334613"/>
                  <a:pt x="7719266" y="277273"/>
                </a:cubicBezTo>
                <a:cubicBezTo>
                  <a:pt x="7744698" y="281654"/>
                  <a:pt x="7768891" y="292894"/>
                  <a:pt x="7789179" y="288036"/>
                </a:cubicBezTo>
                <a:cubicBezTo>
                  <a:pt x="7929483" y="254508"/>
                  <a:pt x="7933388" y="252317"/>
                  <a:pt x="7970154" y="394716"/>
                </a:cubicBezTo>
                <a:cubicBezTo>
                  <a:pt x="7996729" y="496634"/>
                  <a:pt x="8041973" y="575691"/>
                  <a:pt x="8137509" y="629602"/>
                </a:cubicBezTo>
                <a:cubicBezTo>
                  <a:pt x="8153606" y="638651"/>
                  <a:pt x="8150844" y="727520"/>
                  <a:pt x="8127984" y="751427"/>
                </a:cubicBezTo>
                <a:cubicBezTo>
                  <a:pt x="8046460" y="834447"/>
                  <a:pt x="7958486" y="910885"/>
                  <a:pt x="7864903" y="980027"/>
                </a:cubicBezTo>
                <a:cubicBezTo>
                  <a:pt x="7756985" y="1061180"/>
                  <a:pt x="7736316" y="1270921"/>
                  <a:pt x="7838709" y="1353598"/>
                </a:cubicBezTo>
                <a:cubicBezTo>
                  <a:pt x="7862903" y="1373124"/>
                  <a:pt x="7901670" y="1374457"/>
                  <a:pt x="7956438" y="1391031"/>
                </a:cubicBezTo>
                <a:cubicBezTo>
                  <a:pt x="7864999" y="1443609"/>
                  <a:pt x="7778797" y="1495806"/>
                  <a:pt x="7689738" y="1543431"/>
                </a:cubicBezTo>
                <a:cubicBezTo>
                  <a:pt x="7636303" y="1572006"/>
                  <a:pt x="7574105" y="1585627"/>
                  <a:pt x="7524099" y="1618583"/>
                </a:cubicBezTo>
                <a:cubicBezTo>
                  <a:pt x="7455137" y="1664113"/>
                  <a:pt x="7411609" y="1714786"/>
                  <a:pt x="7434754" y="1820418"/>
                </a:cubicBezTo>
                <a:cubicBezTo>
                  <a:pt x="7453042" y="1904333"/>
                  <a:pt x="7408275" y="2002155"/>
                  <a:pt x="7389225" y="2106168"/>
                </a:cubicBezTo>
                <a:lnTo>
                  <a:pt x="7288355" y="2056162"/>
                </a:lnTo>
                <a:cubicBezTo>
                  <a:pt x="7431230" y="2202180"/>
                  <a:pt x="7327027" y="2341340"/>
                  <a:pt x="7285497" y="2493169"/>
                </a:cubicBezTo>
                <a:cubicBezTo>
                  <a:pt x="7216060" y="2433924"/>
                  <a:pt x="7335313" y="2284857"/>
                  <a:pt x="7157672" y="2292477"/>
                </a:cubicBezTo>
                <a:cubicBezTo>
                  <a:pt x="7236253" y="2368677"/>
                  <a:pt x="7179579" y="2493645"/>
                  <a:pt x="7292832" y="2560987"/>
                </a:cubicBezTo>
                <a:cubicBezTo>
                  <a:pt x="7337218" y="2587371"/>
                  <a:pt x="7361507" y="2661952"/>
                  <a:pt x="7376461" y="2719483"/>
                </a:cubicBezTo>
                <a:cubicBezTo>
                  <a:pt x="7391034" y="2775395"/>
                  <a:pt x="7391892" y="2837116"/>
                  <a:pt x="7309786" y="2862358"/>
                </a:cubicBezTo>
                <a:cubicBezTo>
                  <a:pt x="7248731" y="2881408"/>
                  <a:pt x="7248445" y="2917127"/>
                  <a:pt x="7334932" y="2941987"/>
                </a:cubicBezTo>
                <a:cubicBezTo>
                  <a:pt x="7282259" y="2978563"/>
                  <a:pt x="7243492" y="3002280"/>
                  <a:pt x="7208726" y="3030665"/>
                </a:cubicBezTo>
                <a:cubicBezTo>
                  <a:pt x="7170626" y="3061526"/>
                  <a:pt x="7136050" y="3096387"/>
                  <a:pt x="7100903" y="3130487"/>
                </a:cubicBezTo>
                <a:cubicBezTo>
                  <a:pt x="7075471" y="3155252"/>
                  <a:pt x="7051945" y="3182016"/>
                  <a:pt x="7026799" y="3206687"/>
                </a:cubicBezTo>
                <a:cubicBezTo>
                  <a:pt x="6997366" y="3236119"/>
                  <a:pt x="6962124" y="3261170"/>
                  <a:pt x="6938311" y="3294507"/>
                </a:cubicBezTo>
                <a:cubicBezTo>
                  <a:pt x="6896115" y="3353657"/>
                  <a:pt x="6871636" y="3429286"/>
                  <a:pt x="6820582" y="3477482"/>
                </a:cubicBezTo>
                <a:cubicBezTo>
                  <a:pt x="6538071" y="3744182"/>
                  <a:pt x="6632178" y="4005453"/>
                  <a:pt x="6783911" y="4229005"/>
                </a:cubicBezTo>
                <a:cubicBezTo>
                  <a:pt x="6917261" y="4425315"/>
                  <a:pt x="7029370" y="4635056"/>
                  <a:pt x="7013273" y="4887850"/>
                </a:cubicBezTo>
                <a:cubicBezTo>
                  <a:pt x="7006224" y="4998816"/>
                  <a:pt x="6918023" y="4953857"/>
                  <a:pt x="6867255" y="4980718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71DB3BE6-1B96-AA41-BA34-34A4F0BA0283}"/>
              </a:ext>
            </a:extLst>
          </p:cNvPr>
          <p:cNvSpPr/>
          <p:nvPr/>
        </p:nvSpPr>
        <p:spPr>
          <a:xfrm>
            <a:off x="11039077" y="7229374"/>
            <a:ext cx="1194903" cy="1194903"/>
          </a:xfrm>
          <a:custGeom>
            <a:avLst/>
            <a:gdLst>
              <a:gd name="connsiteX0" fmla="*/ 705040 w 705040"/>
              <a:gd name="connsiteY0" fmla="*/ 352520 h 705040"/>
              <a:gd name="connsiteX1" fmla="*/ 352520 w 705040"/>
              <a:gd name="connsiteY1" fmla="*/ 705041 h 705040"/>
              <a:gd name="connsiteX2" fmla="*/ 0 w 705040"/>
              <a:gd name="connsiteY2" fmla="*/ 352520 h 705040"/>
              <a:gd name="connsiteX3" fmla="*/ 352520 w 705040"/>
              <a:gd name="connsiteY3" fmla="*/ 0 h 705040"/>
              <a:gd name="connsiteX4" fmla="*/ 705040 w 705040"/>
              <a:gd name="connsiteY4" fmla="*/ 352520 h 70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5040" h="705040">
                <a:moveTo>
                  <a:pt x="705040" y="352520"/>
                </a:moveTo>
                <a:cubicBezTo>
                  <a:pt x="705040" y="547212"/>
                  <a:pt x="547212" y="705041"/>
                  <a:pt x="352520" y="705041"/>
                </a:cubicBezTo>
                <a:cubicBezTo>
                  <a:pt x="157829" y="705041"/>
                  <a:pt x="0" y="547212"/>
                  <a:pt x="0" y="352520"/>
                </a:cubicBezTo>
                <a:cubicBezTo>
                  <a:pt x="0" y="157829"/>
                  <a:pt x="157829" y="0"/>
                  <a:pt x="352520" y="0"/>
                </a:cubicBezTo>
                <a:cubicBezTo>
                  <a:pt x="547212" y="0"/>
                  <a:pt x="705040" y="157829"/>
                  <a:pt x="705040" y="35252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5529DDF4-95E6-A047-917E-6C36382CE0E1}"/>
              </a:ext>
            </a:extLst>
          </p:cNvPr>
          <p:cNvSpPr/>
          <p:nvPr/>
        </p:nvSpPr>
        <p:spPr>
          <a:xfrm>
            <a:off x="12605431" y="5127885"/>
            <a:ext cx="1019913" cy="1019913"/>
          </a:xfrm>
          <a:custGeom>
            <a:avLst/>
            <a:gdLst>
              <a:gd name="connsiteX0" fmla="*/ 601789 w 601789"/>
              <a:gd name="connsiteY0" fmla="*/ 300895 h 601789"/>
              <a:gd name="connsiteX1" fmla="*/ 300895 w 601789"/>
              <a:gd name="connsiteY1" fmla="*/ 601790 h 601789"/>
              <a:gd name="connsiteX2" fmla="*/ 0 w 601789"/>
              <a:gd name="connsiteY2" fmla="*/ 300895 h 601789"/>
              <a:gd name="connsiteX3" fmla="*/ 300895 w 601789"/>
              <a:gd name="connsiteY3" fmla="*/ 0 h 601789"/>
              <a:gd name="connsiteX4" fmla="*/ 601789 w 601789"/>
              <a:gd name="connsiteY4" fmla="*/ 300895 h 60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" h="601789">
                <a:moveTo>
                  <a:pt x="601789" y="300895"/>
                </a:moveTo>
                <a:cubicBezTo>
                  <a:pt x="601789" y="467074"/>
                  <a:pt x="467074" y="601790"/>
                  <a:pt x="300895" y="601790"/>
                </a:cubicBezTo>
                <a:cubicBezTo>
                  <a:pt x="134715" y="601790"/>
                  <a:pt x="0" y="467075"/>
                  <a:pt x="0" y="300895"/>
                </a:cubicBezTo>
                <a:cubicBezTo>
                  <a:pt x="0" y="134715"/>
                  <a:pt x="134715" y="0"/>
                  <a:pt x="300895" y="0"/>
                </a:cubicBezTo>
                <a:cubicBezTo>
                  <a:pt x="467074" y="0"/>
                  <a:pt x="601789" y="134715"/>
                  <a:pt x="601789" y="30089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D9F4AEF9-5694-BE4D-A1A4-BBB99272EAE7}"/>
              </a:ext>
            </a:extLst>
          </p:cNvPr>
          <p:cNvSpPr/>
          <p:nvPr/>
        </p:nvSpPr>
        <p:spPr>
          <a:xfrm>
            <a:off x="14552758" y="8625743"/>
            <a:ext cx="1019913" cy="1019913"/>
          </a:xfrm>
          <a:custGeom>
            <a:avLst/>
            <a:gdLst>
              <a:gd name="connsiteX0" fmla="*/ 601789 w 601789"/>
              <a:gd name="connsiteY0" fmla="*/ 300895 h 601789"/>
              <a:gd name="connsiteX1" fmla="*/ 300895 w 601789"/>
              <a:gd name="connsiteY1" fmla="*/ 601789 h 601789"/>
              <a:gd name="connsiteX2" fmla="*/ 0 w 601789"/>
              <a:gd name="connsiteY2" fmla="*/ 300895 h 601789"/>
              <a:gd name="connsiteX3" fmla="*/ 300895 w 601789"/>
              <a:gd name="connsiteY3" fmla="*/ 0 h 601789"/>
              <a:gd name="connsiteX4" fmla="*/ 601789 w 601789"/>
              <a:gd name="connsiteY4" fmla="*/ 300895 h 60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" h="601789">
                <a:moveTo>
                  <a:pt x="601789" y="300895"/>
                </a:moveTo>
                <a:cubicBezTo>
                  <a:pt x="601789" y="467074"/>
                  <a:pt x="467074" y="601789"/>
                  <a:pt x="300895" y="601789"/>
                </a:cubicBezTo>
                <a:cubicBezTo>
                  <a:pt x="134715" y="601789"/>
                  <a:pt x="0" y="467074"/>
                  <a:pt x="0" y="300895"/>
                </a:cubicBezTo>
                <a:cubicBezTo>
                  <a:pt x="0" y="134715"/>
                  <a:pt x="134715" y="0"/>
                  <a:pt x="300895" y="0"/>
                </a:cubicBezTo>
                <a:cubicBezTo>
                  <a:pt x="467074" y="0"/>
                  <a:pt x="601789" y="134715"/>
                  <a:pt x="601789" y="30089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014F357-7762-B549-A22F-DE1C0E184087}"/>
              </a:ext>
            </a:extLst>
          </p:cNvPr>
          <p:cNvSpPr/>
          <p:nvPr/>
        </p:nvSpPr>
        <p:spPr>
          <a:xfrm>
            <a:off x="18548789" y="7605829"/>
            <a:ext cx="1019913" cy="1019913"/>
          </a:xfrm>
          <a:custGeom>
            <a:avLst/>
            <a:gdLst>
              <a:gd name="connsiteX0" fmla="*/ 601789 w 601789"/>
              <a:gd name="connsiteY0" fmla="*/ 300895 h 601789"/>
              <a:gd name="connsiteX1" fmla="*/ 300894 w 601789"/>
              <a:gd name="connsiteY1" fmla="*/ 601790 h 601789"/>
              <a:gd name="connsiteX2" fmla="*/ -1 w 601789"/>
              <a:gd name="connsiteY2" fmla="*/ 300895 h 601789"/>
              <a:gd name="connsiteX3" fmla="*/ 300894 w 601789"/>
              <a:gd name="connsiteY3" fmla="*/ 1 h 601789"/>
              <a:gd name="connsiteX4" fmla="*/ 601789 w 601789"/>
              <a:gd name="connsiteY4" fmla="*/ 300895 h 60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" h="601789">
                <a:moveTo>
                  <a:pt x="601789" y="300895"/>
                </a:moveTo>
                <a:cubicBezTo>
                  <a:pt x="601789" y="467075"/>
                  <a:pt x="467074" y="601790"/>
                  <a:pt x="300894" y="601790"/>
                </a:cubicBezTo>
                <a:cubicBezTo>
                  <a:pt x="134715" y="601790"/>
                  <a:pt x="-1" y="467075"/>
                  <a:pt x="-1" y="300895"/>
                </a:cubicBezTo>
                <a:cubicBezTo>
                  <a:pt x="-1" y="134716"/>
                  <a:pt x="134714" y="1"/>
                  <a:pt x="300894" y="1"/>
                </a:cubicBezTo>
                <a:cubicBezTo>
                  <a:pt x="467074" y="1"/>
                  <a:pt x="601789" y="134716"/>
                  <a:pt x="601789" y="30089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40DD3141-46AB-CD4C-89F4-A34AF5B09188}"/>
              </a:ext>
            </a:extLst>
          </p:cNvPr>
          <p:cNvSpPr/>
          <p:nvPr/>
        </p:nvSpPr>
        <p:spPr>
          <a:xfrm>
            <a:off x="16305400" y="6889889"/>
            <a:ext cx="597290" cy="597290"/>
          </a:xfrm>
          <a:custGeom>
            <a:avLst/>
            <a:gdLst>
              <a:gd name="connsiteX0" fmla="*/ 352425 w 352425"/>
              <a:gd name="connsiteY0" fmla="*/ 176212 h 352425"/>
              <a:gd name="connsiteX1" fmla="*/ 176213 w 352425"/>
              <a:gd name="connsiteY1" fmla="*/ 352425 h 352425"/>
              <a:gd name="connsiteX2" fmla="*/ 0 w 352425"/>
              <a:gd name="connsiteY2" fmla="*/ 176212 h 352425"/>
              <a:gd name="connsiteX3" fmla="*/ 176213 w 352425"/>
              <a:gd name="connsiteY3" fmla="*/ 0 h 352425"/>
              <a:gd name="connsiteX4" fmla="*/ 352425 w 352425"/>
              <a:gd name="connsiteY4" fmla="*/ 176212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352425">
                <a:moveTo>
                  <a:pt x="352425" y="176212"/>
                </a:moveTo>
                <a:cubicBezTo>
                  <a:pt x="352425" y="273532"/>
                  <a:pt x="273532" y="352425"/>
                  <a:pt x="176213" y="352425"/>
                </a:cubicBezTo>
                <a:cubicBezTo>
                  <a:pt x="78893" y="352425"/>
                  <a:pt x="0" y="273532"/>
                  <a:pt x="0" y="176212"/>
                </a:cubicBezTo>
                <a:cubicBezTo>
                  <a:pt x="0" y="78893"/>
                  <a:pt x="78893" y="0"/>
                  <a:pt x="176213" y="0"/>
                </a:cubicBezTo>
                <a:cubicBezTo>
                  <a:pt x="273532" y="0"/>
                  <a:pt x="352425" y="78893"/>
                  <a:pt x="352425" y="17621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FEB1B8FC-65DE-804C-91C3-3E4A41CCC814}"/>
              </a:ext>
            </a:extLst>
          </p:cNvPr>
          <p:cNvSpPr/>
          <p:nvPr/>
        </p:nvSpPr>
        <p:spPr>
          <a:xfrm>
            <a:off x="16902851" y="6434013"/>
            <a:ext cx="597290" cy="597290"/>
          </a:xfrm>
          <a:custGeom>
            <a:avLst/>
            <a:gdLst>
              <a:gd name="connsiteX0" fmla="*/ 352425 w 352425"/>
              <a:gd name="connsiteY0" fmla="*/ 176212 h 352425"/>
              <a:gd name="connsiteX1" fmla="*/ 176213 w 352425"/>
              <a:gd name="connsiteY1" fmla="*/ 352425 h 352425"/>
              <a:gd name="connsiteX2" fmla="*/ 0 w 352425"/>
              <a:gd name="connsiteY2" fmla="*/ 176212 h 352425"/>
              <a:gd name="connsiteX3" fmla="*/ 176213 w 352425"/>
              <a:gd name="connsiteY3" fmla="*/ 0 h 352425"/>
              <a:gd name="connsiteX4" fmla="*/ 352425 w 352425"/>
              <a:gd name="connsiteY4" fmla="*/ 176212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352425">
                <a:moveTo>
                  <a:pt x="352425" y="176212"/>
                </a:moveTo>
                <a:cubicBezTo>
                  <a:pt x="352425" y="273532"/>
                  <a:pt x="273532" y="352425"/>
                  <a:pt x="176213" y="352425"/>
                </a:cubicBezTo>
                <a:cubicBezTo>
                  <a:pt x="78893" y="352425"/>
                  <a:pt x="0" y="273532"/>
                  <a:pt x="0" y="176212"/>
                </a:cubicBezTo>
                <a:cubicBezTo>
                  <a:pt x="0" y="78893"/>
                  <a:pt x="78893" y="0"/>
                  <a:pt x="176213" y="0"/>
                </a:cubicBezTo>
                <a:cubicBezTo>
                  <a:pt x="273532" y="0"/>
                  <a:pt x="352425" y="78893"/>
                  <a:pt x="352425" y="17621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77ABF9CE-B820-8B4C-8CBD-65E88C16B2FC}"/>
              </a:ext>
            </a:extLst>
          </p:cNvPr>
          <p:cNvSpPr/>
          <p:nvPr/>
        </p:nvSpPr>
        <p:spPr>
          <a:xfrm>
            <a:off x="16983566" y="7213395"/>
            <a:ext cx="597290" cy="597290"/>
          </a:xfrm>
          <a:custGeom>
            <a:avLst/>
            <a:gdLst>
              <a:gd name="connsiteX0" fmla="*/ 352425 w 352425"/>
              <a:gd name="connsiteY0" fmla="*/ 176213 h 352425"/>
              <a:gd name="connsiteX1" fmla="*/ 176213 w 352425"/>
              <a:gd name="connsiteY1" fmla="*/ 352425 h 352425"/>
              <a:gd name="connsiteX2" fmla="*/ 0 w 352425"/>
              <a:gd name="connsiteY2" fmla="*/ 176213 h 352425"/>
              <a:gd name="connsiteX3" fmla="*/ 176213 w 352425"/>
              <a:gd name="connsiteY3" fmla="*/ 0 h 352425"/>
              <a:gd name="connsiteX4" fmla="*/ 352425 w 352425"/>
              <a:gd name="connsiteY4" fmla="*/ 176213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352425">
                <a:moveTo>
                  <a:pt x="352425" y="176213"/>
                </a:moveTo>
                <a:cubicBezTo>
                  <a:pt x="352425" y="273532"/>
                  <a:pt x="273532" y="352425"/>
                  <a:pt x="176213" y="352425"/>
                </a:cubicBezTo>
                <a:cubicBezTo>
                  <a:pt x="78893" y="352425"/>
                  <a:pt x="0" y="273532"/>
                  <a:pt x="0" y="176213"/>
                </a:cubicBezTo>
                <a:cubicBezTo>
                  <a:pt x="0" y="78893"/>
                  <a:pt x="78893" y="0"/>
                  <a:pt x="176213" y="0"/>
                </a:cubicBezTo>
                <a:cubicBezTo>
                  <a:pt x="273532" y="0"/>
                  <a:pt x="352425" y="78893"/>
                  <a:pt x="352425" y="17621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F6638CCA-7A3B-7F48-A64F-7BA110724E0D}"/>
              </a:ext>
            </a:extLst>
          </p:cNvPr>
          <p:cNvSpPr/>
          <p:nvPr/>
        </p:nvSpPr>
        <p:spPr>
          <a:xfrm>
            <a:off x="10441787" y="3335691"/>
            <a:ext cx="597290" cy="597290"/>
          </a:xfrm>
          <a:custGeom>
            <a:avLst/>
            <a:gdLst>
              <a:gd name="connsiteX0" fmla="*/ 352425 w 352425"/>
              <a:gd name="connsiteY0" fmla="*/ 176212 h 352425"/>
              <a:gd name="connsiteX1" fmla="*/ 176212 w 352425"/>
              <a:gd name="connsiteY1" fmla="*/ 352425 h 352425"/>
              <a:gd name="connsiteX2" fmla="*/ 0 w 352425"/>
              <a:gd name="connsiteY2" fmla="*/ 176212 h 352425"/>
              <a:gd name="connsiteX3" fmla="*/ 176212 w 352425"/>
              <a:gd name="connsiteY3" fmla="*/ 0 h 352425"/>
              <a:gd name="connsiteX4" fmla="*/ 352425 w 352425"/>
              <a:gd name="connsiteY4" fmla="*/ 176212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352425">
                <a:moveTo>
                  <a:pt x="352425" y="176212"/>
                </a:moveTo>
                <a:cubicBezTo>
                  <a:pt x="352425" y="273532"/>
                  <a:pt x="273532" y="352425"/>
                  <a:pt x="176212" y="352425"/>
                </a:cubicBezTo>
                <a:cubicBezTo>
                  <a:pt x="78893" y="352425"/>
                  <a:pt x="0" y="273532"/>
                  <a:pt x="0" y="176212"/>
                </a:cubicBezTo>
                <a:cubicBezTo>
                  <a:pt x="0" y="78893"/>
                  <a:pt x="78893" y="0"/>
                  <a:pt x="176212" y="0"/>
                </a:cubicBezTo>
                <a:cubicBezTo>
                  <a:pt x="273532" y="0"/>
                  <a:pt x="352425" y="78893"/>
                  <a:pt x="352425" y="17621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8FEE1823-9E0D-DA4C-A70C-C3BCAAF9DDEB}"/>
              </a:ext>
            </a:extLst>
          </p:cNvPr>
          <p:cNvSpPr/>
          <p:nvPr/>
        </p:nvSpPr>
        <p:spPr>
          <a:xfrm>
            <a:off x="10143142" y="6930892"/>
            <a:ext cx="597290" cy="597290"/>
          </a:xfrm>
          <a:custGeom>
            <a:avLst/>
            <a:gdLst>
              <a:gd name="connsiteX0" fmla="*/ 352425 w 352425"/>
              <a:gd name="connsiteY0" fmla="*/ 176213 h 352425"/>
              <a:gd name="connsiteX1" fmla="*/ 176212 w 352425"/>
              <a:gd name="connsiteY1" fmla="*/ 352425 h 352425"/>
              <a:gd name="connsiteX2" fmla="*/ 0 w 352425"/>
              <a:gd name="connsiteY2" fmla="*/ 176213 h 352425"/>
              <a:gd name="connsiteX3" fmla="*/ 176212 w 352425"/>
              <a:gd name="connsiteY3" fmla="*/ 0 h 352425"/>
              <a:gd name="connsiteX4" fmla="*/ 352425 w 352425"/>
              <a:gd name="connsiteY4" fmla="*/ 176213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352425">
                <a:moveTo>
                  <a:pt x="352425" y="176213"/>
                </a:moveTo>
                <a:cubicBezTo>
                  <a:pt x="352425" y="273532"/>
                  <a:pt x="273532" y="352425"/>
                  <a:pt x="176212" y="352425"/>
                </a:cubicBezTo>
                <a:cubicBezTo>
                  <a:pt x="78893" y="352425"/>
                  <a:pt x="0" y="273532"/>
                  <a:pt x="0" y="176213"/>
                </a:cubicBezTo>
                <a:cubicBezTo>
                  <a:pt x="0" y="78893"/>
                  <a:pt x="78893" y="0"/>
                  <a:pt x="176212" y="0"/>
                </a:cubicBezTo>
                <a:cubicBezTo>
                  <a:pt x="273532" y="0"/>
                  <a:pt x="352425" y="78893"/>
                  <a:pt x="352425" y="17621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9D513949-CE18-D046-93D4-D8253F6ACE99}"/>
              </a:ext>
            </a:extLst>
          </p:cNvPr>
          <p:cNvSpPr/>
          <p:nvPr/>
        </p:nvSpPr>
        <p:spPr>
          <a:xfrm>
            <a:off x="13625504" y="6147797"/>
            <a:ext cx="597290" cy="597290"/>
          </a:xfrm>
          <a:custGeom>
            <a:avLst/>
            <a:gdLst>
              <a:gd name="connsiteX0" fmla="*/ 352425 w 352425"/>
              <a:gd name="connsiteY0" fmla="*/ 176213 h 352425"/>
              <a:gd name="connsiteX1" fmla="*/ 176213 w 352425"/>
              <a:gd name="connsiteY1" fmla="*/ 352425 h 352425"/>
              <a:gd name="connsiteX2" fmla="*/ 0 w 352425"/>
              <a:gd name="connsiteY2" fmla="*/ 176213 h 352425"/>
              <a:gd name="connsiteX3" fmla="*/ 176213 w 352425"/>
              <a:gd name="connsiteY3" fmla="*/ 0 h 352425"/>
              <a:gd name="connsiteX4" fmla="*/ 352425 w 352425"/>
              <a:gd name="connsiteY4" fmla="*/ 176213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352425">
                <a:moveTo>
                  <a:pt x="352425" y="176213"/>
                </a:moveTo>
                <a:cubicBezTo>
                  <a:pt x="352425" y="273532"/>
                  <a:pt x="273532" y="352425"/>
                  <a:pt x="176213" y="352425"/>
                </a:cubicBezTo>
                <a:cubicBezTo>
                  <a:pt x="78893" y="352425"/>
                  <a:pt x="0" y="273532"/>
                  <a:pt x="0" y="176213"/>
                </a:cubicBezTo>
                <a:cubicBezTo>
                  <a:pt x="0" y="78893"/>
                  <a:pt x="78893" y="0"/>
                  <a:pt x="176213" y="0"/>
                </a:cubicBezTo>
                <a:cubicBezTo>
                  <a:pt x="273532" y="0"/>
                  <a:pt x="352425" y="78893"/>
                  <a:pt x="352425" y="17621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0A14216-829C-CD49-A725-7BFC2B746191}"/>
              </a:ext>
            </a:extLst>
          </p:cNvPr>
          <p:cNvGrpSpPr/>
          <p:nvPr/>
        </p:nvGrpSpPr>
        <p:grpSpPr>
          <a:xfrm>
            <a:off x="-1" y="1198524"/>
            <a:ext cx="7315201" cy="1848913"/>
            <a:chOff x="-514" y="18753927"/>
            <a:chExt cx="7315201" cy="1848913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8114E83F-00C2-634F-968D-1FDFD0E5D8C0}"/>
                </a:ext>
              </a:extLst>
            </p:cNvPr>
            <p:cNvSpPr/>
            <p:nvPr/>
          </p:nvSpPr>
          <p:spPr>
            <a:xfrm>
              <a:off x="-514" y="18753927"/>
              <a:ext cx="7315201" cy="1848913"/>
            </a:xfrm>
            <a:custGeom>
              <a:avLst/>
              <a:gdLst>
                <a:gd name="connsiteX0" fmla="*/ 0 w 6465855"/>
                <a:gd name="connsiteY0" fmla="*/ 0 h 2116740"/>
                <a:gd name="connsiteX1" fmla="*/ 6465856 w 6465855"/>
                <a:gd name="connsiteY1" fmla="*/ 0 h 2116740"/>
                <a:gd name="connsiteX2" fmla="*/ 6465856 w 6465855"/>
                <a:gd name="connsiteY2" fmla="*/ 2116741 h 2116740"/>
                <a:gd name="connsiteX3" fmla="*/ 0 w 6465855"/>
                <a:gd name="connsiteY3" fmla="*/ 2116741 h 211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5855" h="2116740">
                  <a:moveTo>
                    <a:pt x="0" y="0"/>
                  </a:moveTo>
                  <a:lnTo>
                    <a:pt x="6465856" y="0"/>
                  </a:lnTo>
                  <a:lnTo>
                    <a:pt x="6465856" y="2116741"/>
                  </a:lnTo>
                  <a:lnTo>
                    <a:pt x="0" y="211674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5575D21-5840-7849-93FE-BEEA2DC67654}"/>
                </a:ext>
              </a:extLst>
            </p:cNvPr>
            <p:cNvSpPr/>
            <p:nvPr/>
          </p:nvSpPr>
          <p:spPr>
            <a:xfrm>
              <a:off x="1352829" y="19163642"/>
              <a:ext cx="5601640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chemeClr val="bg1"/>
                  </a:solidFill>
                  <a:latin typeface="Fjalla One" panose="02000506040000020004" pitchFamily="2" charset="0"/>
                </a:rPr>
                <a:t>Write Your Title</a:t>
              </a:r>
            </a:p>
          </p:txBody>
        </p:sp>
      </p:grpSp>
      <p:sp>
        <p:nvSpPr>
          <p:cNvPr id="83" name="Freeform 82">
            <a:extLst>
              <a:ext uri="{FF2B5EF4-FFF2-40B4-BE49-F238E27FC236}">
                <a16:creationId xmlns:a16="http://schemas.microsoft.com/office/drawing/2014/main" id="{510BFEA6-C285-1541-B06B-201010BF1640}"/>
              </a:ext>
            </a:extLst>
          </p:cNvPr>
          <p:cNvSpPr/>
          <p:nvPr/>
        </p:nvSpPr>
        <p:spPr>
          <a:xfrm>
            <a:off x="20664748" y="4034848"/>
            <a:ext cx="1194903" cy="1194903"/>
          </a:xfrm>
          <a:custGeom>
            <a:avLst/>
            <a:gdLst>
              <a:gd name="connsiteX0" fmla="*/ 705041 w 705040"/>
              <a:gd name="connsiteY0" fmla="*/ 352520 h 705040"/>
              <a:gd name="connsiteX1" fmla="*/ 352520 w 705040"/>
              <a:gd name="connsiteY1" fmla="*/ 705041 h 705040"/>
              <a:gd name="connsiteX2" fmla="*/ 0 w 705040"/>
              <a:gd name="connsiteY2" fmla="*/ 352520 h 705040"/>
              <a:gd name="connsiteX3" fmla="*/ 352520 w 705040"/>
              <a:gd name="connsiteY3" fmla="*/ 0 h 705040"/>
              <a:gd name="connsiteX4" fmla="*/ 705041 w 705040"/>
              <a:gd name="connsiteY4" fmla="*/ 352520 h 70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5040" h="705040">
                <a:moveTo>
                  <a:pt x="705041" y="352520"/>
                </a:moveTo>
                <a:cubicBezTo>
                  <a:pt x="705041" y="547212"/>
                  <a:pt x="547212" y="705041"/>
                  <a:pt x="352520" y="705041"/>
                </a:cubicBezTo>
                <a:cubicBezTo>
                  <a:pt x="157829" y="705041"/>
                  <a:pt x="0" y="547212"/>
                  <a:pt x="0" y="352520"/>
                </a:cubicBezTo>
                <a:cubicBezTo>
                  <a:pt x="0" y="157829"/>
                  <a:pt x="157829" y="0"/>
                  <a:pt x="352520" y="0"/>
                </a:cubicBezTo>
                <a:cubicBezTo>
                  <a:pt x="547212" y="0"/>
                  <a:pt x="705041" y="157829"/>
                  <a:pt x="705041" y="35252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3F5D1493-6B4E-784A-BFC5-E46A875CC01A}"/>
              </a:ext>
            </a:extLst>
          </p:cNvPr>
          <p:cNvSpPr/>
          <p:nvPr/>
        </p:nvSpPr>
        <p:spPr>
          <a:xfrm>
            <a:off x="15588040" y="4741344"/>
            <a:ext cx="597290" cy="597290"/>
          </a:xfrm>
          <a:custGeom>
            <a:avLst/>
            <a:gdLst>
              <a:gd name="connsiteX0" fmla="*/ 352425 w 352425"/>
              <a:gd name="connsiteY0" fmla="*/ 176213 h 352425"/>
              <a:gd name="connsiteX1" fmla="*/ 176212 w 352425"/>
              <a:gd name="connsiteY1" fmla="*/ 352425 h 352425"/>
              <a:gd name="connsiteX2" fmla="*/ 0 w 352425"/>
              <a:gd name="connsiteY2" fmla="*/ 176213 h 352425"/>
              <a:gd name="connsiteX3" fmla="*/ 176212 w 352425"/>
              <a:gd name="connsiteY3" fmla="*/ 0 h 352425"/>
              <a:gd name="connsiteX4" fmla="*/ 352425 w 352425"/>
              <a:gd name="connsiteY4" fmla="*/ 176213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352425">
                <a:moveTo>
                  <a:pt x="352425" y="176213"/>
                </a:moveTo>
                <a:cubicBezTo>
                  <a:pt x="352425" y="273532"/>
                  <a:pt x="273532" y="352425"/>
                  <a:pt x="176212" y="352425"/>
                </a:cubicBezTo>
                <a:cubicBezTo>
                  <a:pt x="78893" y="352425"/>
                  <a:pt x="0" y="273532"/>
                  <a:pt x="0" y="176213"/>
                </a:cubicBezTo>
                <a:cubicBezTo>
                  <a:pt x="0" y="78893"/>
                  <a:pt x="78893" y="0"/>
                  <a:pt x="176212" y="0"/>
                </a:cubicBezTo>
                <a:cubicBezTo>
                  <a:pt x="273532" y="0"/>
                  <a:pt x="352425" y="78893"/>
                  <a:pt x="352425" y="17621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9E7B423-90B0-B844-9C7E-F1AAA514481C}"/>
              </a:ext>
            </a:extLst>
          </p:cNvPr>
          <p:cNvGrpSpPr/>
          <p:nvPr/>
        </p:nvGrpSpPr>
        <p:grpSpPr>
          <a:xfrm>
            <a:off x="16852168" y="4759256"/>
            <a:ext cx="5078277" cy="10294121"/>
            <a:chOff x="20334985" y="8148652"/>
            <a:chExt cx="2123264" cy="4304048"/>
          </a:xfrm>
        </p:grpSpPr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9849F3AA-C7E7-7B47-BF47-C25D9918752C}"/>
                </a:ext>
              </a:extLst>
            </p:cNvPr>
            <p:cNvSpPr/>
            <p:nvPr/>
          </p:nvSpPr>
          <p:spPr>
            <a:xfrm>
              <a:off x="20406364" y="9047630"/>
              <a:ext cx="734474" cy="1225431"/>
            </a:xfrm>
            <a:custGeom>
              <a:avLst/>
              <a:gdLst>
                <a:gd name="connsiteX0" fmla="*/ 431625 w 494753"/>
                <a:gd name="connsiteY0" fmla="*/ 8130 h 825470"/>
                <a:gd name="connsiteX1" fmla="*/ 303037 w 494753"/>
                <a:gd name="connsiteY1" fmla="*/ 50421 h 825470"/>
                <a:gd name="connsiteX2" fmla="*/ 135778 w 494753"/>
                <a:gd name="connsiteY2" fmla="*/ 321407 h 825470"/>
                <a:gd name="connsiteX3" fmla="*/ 47 w 494753"/>
                <a:gd name="connsiteY3" fmla="*/ 742793 h 825470"/>
                <a:gd name="connsiteX4" fmla="*/ 183975 w 494753"/>
                <a:gd name="connsiteY4" fmla="*/ 825470 h 825470"/>
                <a:gd name="connsiteX5" fmla="*/ 401811 w 494753"/>
                <a:gd name="connsiteY5" fmla="*/ 434184 h 825470"/>
                <a:gd name="connsiteX6" fmla="*/ 488108 w 494753"/>
                <a:gd name="connsiteY6" fmla="*/ 130717 h 825470"/>
                <a:gd name="connsiteX7" fmla="*/ 431625 w 494753"/>
                <a:gd name="connsiteY7" fmla="*/ 8130 h 825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4753" h="825470">
                  <a:moveTo>
                    <a:pt x="431625" y="8130"/>
                  </a:moveTo>
                  <a:cubicBezTo>
                    <a:pt x="380666" y="-13777"/>
                    <a:pt x="333231" y="11369"/>
                    <a:pt x="303037" y="50421"/>
                  </a:cubicBezTo>
                  <a:cubicBezTo>
                    <a:pt x="255412" y="111667"/>
                    <a:pt x="203596" y="171388"/>
                    <a:pt x="135778" y="321407"/>
                  </a:cubicBezTo>
                  <a:cubicBezTo>
                    <a:pt x="-6525" y="636399"/>
                    <a:pt x="47" y="742793"/>
                    <a:pt x="47" y="742793"/>
                  </a:cubicBezTo>
                  <a:lnTo>
                    <a:pt x="183975" y="825470"/>
                  </a:lnTo>
                  <a:cubicBezTo>
                    <a:pt x="183975" y="825470"/>
                    <a:pt x="280748" y="723267"/>
                    <a:pt x="401811" y="434184"/>
                  </a:cubicBezTo>
                  <a:cubicBezTo>
                    <a:pt x="479345" y="248922"/>
                    <a:pt x="488108" y="130717"/>
                    <a:pt x="488108" y="130717"/>
                  </a:cubicBezTo>
                  <a:cubicBezTo>
                    <a:pt x="507825" y="84997"/>
                    <a:pt x="482107" y="30038"/>
                    <a:pt x="431625" y="8130"/>
                  </a:cubicBezTo>
                  <a:close/>
                </a:path>
              </a:pathLst>
            </a:custGeom>
            <a:solidFill>
              <a:srgbClr val="2833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F6CF24D4-35D6-1940-A01F-D9068C3F7E46}"/>
                </a:ext>
              </a:extLst>
            </p:cNvPr>
            <p:cNvSpPr/>
            <p:nvPr/>
          </p:nvSpPr>
          <p:spPr>
            <a:xfrm>
              <a:off x="20334985" y="10150325"/>
              <a:ext cx="344493" cy="334213"/>
            </a:xfrm>
            <a:custGeom>
              <a:avLst/>
              <a:gdLst>
                <a:gd name="connsiteX0" fmla="*/ 63274 w 232056"/>
                <a:gd name="connsiteY0" fmla="*/ 216028 h 225131"/>
                <a:gd name="connsiteX1" fmla="*/ 6600 w 232056"/>
                <a:gd name="connsiteY1" fmla="*/ 93918 h 225131"/>
                <a:gd name="connsiteX2" fmla="*/ 47748 w 232056"/>
                <a:gd name="connsiteY2" fmla="*/ 0 h 225131"/>
                <a:gd name="connsiteX3" fmla="*/ 232057 w 232056"/>
                <a:gd name="connsiteY3" fmla="*/ 82678 h 225131"/>
                <a:gd name="connsiteX4" fmla="*/ 192052 w 232056"/>
                <a:gd name="connsiteY4" fmla="*/ 174117 h 225131"/>
                <a:gd name="connsiteX5" fmla="*/ 63274 w 232056"/>
                <a:gd name="connsiteY5" fmla="*/ 216028 h 22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2056" h="225131">
                  <a:moveTo>
                    <a:pt x="63274" y="216028"/>
                  </a:moveTo>
                  <a:cubicBezTo>
                    <a:pt x="12315" y="194024"/>
                    <a:pt x="-12926" y="139161"/>
                    <a:pt x="6600" y="93918"/>
                  </a:cubicBezTo>
                  <a:lnTo>
                    <a:pt x="47748" y="0"/>
                  </a:lnTo>
                  <a:lnTo>
                    <a:pt x="232057" y="82678"/>
                  </a:lnTo>
                  <a:lnTo>
                    <a:pt x="192052" y="174117"/>
                  </a:lnTo>
                  <a:cubicBezTo>
                    <a:pt x="171954" y="218885"/>
                    <a:pt x="114137" y="237935"/>
                    <a:pt x="63274" y="216028"/>
                  </a:cubicBezTo>
                  <a:close/>
                </a:path>
              </a:pathLst>
            </a:custGeom>
            <a:solidFill>
              <a:srgbClr val="1620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ED04075C-C5CC-7C41-A6BE-D92D7FBBF374}"/>
                </a:ext>
              </a:extLst>
            </p:cNvPr>
            <p:cNvSpPr/>
            <p:nvPr/>
          </p:nvSpPr>
          <p:spPr>
            <a:xfrm>
              <a:off x="21652385" y="9048264"/>
              <a:ext cx="734723" cy="1224797"/>
            </a:xfrm>
            <a:custGeom>
              <a:avLst/>
              <a:gdLst>
                <a:gd name="connsiteX0" fmla="*/ 63297 w 494921"/>
                <a:gd name="connsiteY0" fmla="*/ 7702 h 825042"/>
                <a:gd name="connsiteX1" fmla="*/ 191884 w 494921"/>
                <a:gd name="connsiteY1" fmla="*/ 49993 h 825042"/>
                <a:gd name="connsiteX2" fmla="*/ 359143 w 494921"/>
                <a:gd name="connsiteY2" fmla="*/ 320979 h 825042"/>
                <a:gd name="connsiteX3" fmla="*/ 494875 w 494921"/>
                <a:gd name="connsiteY3" fmla="*/ 742365 h 825042"/>
                <a:gd name="connsiteX4" fmla="*/ 310852 w 494921"/>
                <a:gd name="connsiteY4" fmla="*/ 825043 h 825042"/>
                <a:gd name="connsiteX5" fmla="*/ 93015 w 494921"/>
                <a:gd name="connsiteY5" fmla="*/ 433756 h 825042"/>
                <a:gd name="connsiteX6" fmla="*/ 6718 w 494921"/>
                <a:gd name="connsiteY6" fmla="*/ 130290 h 825042"/>
                <a:gd name="connsiteX7" fmla="*/ 63297 w 494921"/>
                <a:gd name="connsiteY7" fmla="*/ 7702 h 825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4921" h="825042">
                  <a:moveTo>
                    <a:pt x="63297" y="7702"/>
                  </a:moveTo>
                  <a:cubicBezTo>
                    <a:pt x="114255" y="-14205"/>
                    <a:pt x="158547" y="13989"/>
                    <a:pt x="191884" y="49993"/>
                  </a:cubicBezTo>
                  <a:cubicBezTo>
                    <a:pt x="247225" y="109239"/>
                    <a:pt x="291326" y="170960"/>
                    <a:pt x="359143" y="320979"/>
                  </a:cubicBezTo>
                  <a:cubicBezTo>
                    <a:pt x="501447" y="635972"/>
                    <a:pt x="494875" y="742365"/>
                    <a:pt x="494875" y="742365"/>
                  </a:cubicBezTo>
                  <a:lnTo>
                    <a:pt x="310852" y="825043"/>
                  </a:lnTo>
                  <a:cubicBezTo>
                    <a:pt x="310852" y="825043"/>
                    <a:pt x="214078" y="722840"/>
                    <a:pt x="93015" y="433756"/>
                  </a:cubicBezTo>
                  <a:cubicBezTo>
                    <a:pt x="15481" y="248494"/>
                    <a:pt x="6718" y="130290"/>
                    <a:pt x="6718" y="130290"/>
                  </a:cubicBezTo>
                  <a:cubicBezTo>
                    <a:pt x="-13094" y="84569"/>
                    <a:pt x="12433" y="29610"/>
                    <a:pt x="63297" y="7702"/>
                  </a:cubicBezTo>
                  <a:close/>
                </a:path>
              </a:pathLst>
            </a:custGeom>
            <a:solidFill>
              <a:srgbClr val="2833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E0AB5AD8-9688-A943-B8ED-4DE2A2AA009A}"/>
                </a:ext>
              </a:extLst>
            </p:cNvPr>
            <p:cNvSpPr/>
            <p:nvPr/>
          </p:nvSpPr>
          <p:spPr>
            <a:xfrm>
              <a:off x="22113854" y="10150325"/>
              <a:ext cx="344395" cy="334213"/>
            </a:xfrm>
            <a:custGeom>
              <a:avLst/>
              <a:gdLst>
                <a:gd name="connsiteX0" fmla="*/ 168497 w 231990"/>
                <a:gd name="connsiteY0" fmla="*/ 216028 h 225131"/>
                <a:gd name="connsiteX1" fmla="*/ 225647 w 231990"/>
                <a:gd name="connsiteY1" fmla="*/ 93918 h 225131"/>
                <a:gd name="connsiteX2" fmla="*/ 184499 w 231990"/>
                <a:gd name="connsiteY2" fmla="*/ 0 h 225131"/>
                <a:gd name="connsiteX3" fmla="*/ 0 w 231990"/>
                <a:gd name="connsiteY3" fmla="*/ 82678 h 225131"/>
                <a:gd name="connsiteX4" fmla="*/ 40005 w 231990"/>
                <a:gd name="connsiteY4" fmla="*/ 174117 h 225131"/>
                <a:gd name="connsiteX5" fmla="*/ 168497 w 231990"/>
                <a:gd name="connsiteY5" fmla="*/ 216028 h 22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990" h="225131">
                  <a:moveTo>
                    <a:pt x="168497" y="216028"/>
                  </a:moveTo>
                  <a:cubicBezTo>
                    <a:pt x="219456" y="194024"/>
                    <a:pt x="244697" y="139161"/>
                    <a:pt x="225647" y="93918"/>
                  </a:cubicBezTo>
                  <a:lnTo>
                    <a:pt x="184499" y="0"/>
                  </a:lnTo>
                  <a:lnTo>
                    <a:pt x="0" y="82678"/>
                  </a:lnTo>
                  <a:lnTo>
                    <a:pt x="40005" y="174117"/>
                  </a:lnTo>
                  <a:cubicBezTo>
                    <a:pt x="59817" y="218885"/>
                    <a:pt x="117634" y="237935"/>
                    <a:pt x="168497" y="216028"/>
                  </a:cubicBezTo>
                  <a:close/>
                </a:path>
              </a:pathLst>
            </a:custGeom>
            <a:solidFill>
              <a:srgbClr val="1620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5E409915-EEE2-1D42-9631-AE29031D97BA}"/>
                </a:ext>
              </a:extLst>
            </p:cNvPr>
            <p:cNvSpPr/>
            <p:nvPr/>
          </p:nvSpPr>
          <p:spPr>
            <a:xfrm>
              <a:off x="20818404" y="10177437"/>
              <a:ext cx="1179770" cy="2249589"/>
            </a:xfrm>
            <a:custGeom>
              <a:avLst/>
              <a:gdLst>
                <a:gd name="connsiteX0" fmla="*/ 84154 w 794711"/>
                <a:gd name="connsiteY0" fmla="*/ 17266 h 1515359"/>
                <a:gd name="connsiteX1" fmla="*/ 38530 w 794711"/>
                <a:gd name="connsiteY1" fmla="*/ 1455541 h 1515359"/>
                <a:gd name="connsiteX2" fmla="*/ 104062 w 794711"/>
                <a:gd name="connsiteY2" fmla="*/ 1515357 h 1515359"/>
                <a:gd name="connsiteX3" fmla="*/ 194930 w 794711"/>
                <a:gd name="connsiteY3" fmla="*/ 1515357 h 1515359"/>
                <a:gd name="connsiteX4" fmla="*/ 271988 w 794711"/>
                <a:gd name="connsiteY4" fmla="*/ 1455541 h 1515359"/>
                <a:gd name="connsiteX5" fmla="*/ 369810 w 794711"/>
                <a:gd name="connsiteY5" fmla="*/ 477990 h 1515359"/>
                <a:gd name="connsiteX6" fmla="*/ 403909 w 794711"/>
                <a:gd name="connsiteY6" fmla="*/ 436271 h 1515359"/>
                <a:gd name="connsiteX7" fmla="*/ 403909 w 794711"/>
                <a:gd name="connsiteY7" fmla="*/ 436271 h 1515359"/>
                <a:gd name="connsiteX8" fmla="*/ 432484 w 794711"/>
                <a:gd name="connsiteY8" fmla="*/ 477990 h 1515359"/>
                <a:gd name="connsiteX9" fmla="*/ 530401 w 794711"/>
                <a:gd name="connsiteY9" fmla="*/ 1455541 h 1515359"/>
                <a:gd name="connsiteX10" fmla="*/ 613363 w 794711"/>
                <a:gd name="connsiteY10" fmla="*/ 1515357 h 1515359"/>
                <a:gd name="connsiteX11" fmla="*/ 704232 w 794711"/>
                <a:gd name="connsiteY11" fmla="*/ 1515357 h 1515359"/>
                <a:gd name="connsiteX12" fmla="*/ 769764 w 794711"/>
                <a:gd name="connsiteY12" fmla="*/ 1455541 h 1515359"/>
                <a:gd name="connsiteX13" fmla="*/ 694993 w 794711"/>
                <a:gd name="connsiteY13" fmla="*/ 33077 h 1515359"/>
                <a:gd name="connsiteX14" fmla="*/ 84154 w 794711"/>
                <a:gd name="connsiteY14" fmla="*/ 17266 h 15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94711" h="1515359">
                  <a:moveTo>
                    <a:pt x="84154" y="17266"/>
                  </a:moveTo>
                  <a:cubicBezTo>
                    <a:pt x="-8238" y="529235"/>
                    <a:pt x="-26240" y="769741"/>
                    <a:pt x="38530" y="1455541"/>
                  </a:cubicBezTo>
                  <a:cubicBezTo>
                    <a:pt x="41369" y="1489545"/>
                    <a:pt x="69934" y="1515643"/>
                    <a:pt x="104062" y="1515357"/>
                  </a:cubicBezTo>
                  <a:lnTo>
                    <a:pt x="194930" y="1515357"/>
                  </a:lnTo>
                  <a:cubicBezTo>
                    <a:pt x="230935" y="1515357"/>
                    <a:pt x="271988" y="1488497"/>
                    <a:pt x="271988" y="1455541"/>
                  </a:cubicBezTo>
                  <a:lnTo>
                    <a:pt x="369810" y="477990"/>
                  </a:lnTo>
                  <a:cubicBezTo>
                    <a:pt x="369810" y="454939"/>
                    <a:pt x="378763" y="436271"/>
                    <a:pt x="403909" y="436271"/>
                  </a:cubicBezTo>
                  <a:lnTo>
                    <a:pt x="403909" y="436271"/>
                  </a:lnTo>
                  <a:cubicBezTo>
                    <a:pt x="429150" y="436271"/>
                    <a:pt x="432484" y="455321"/>
                    <a:pt x="432484" y="477990"/>
                  </a:cubicBezTo>
                  <a:lnTo>
                    <a:pt x="530401" y="1455541"/>
                  </a:lnTo>
                  <a:cubicBezTo>
                    <a:pt x="530401" y="1488497"/>
                    <a:pt x="577359" y="1515357"/>
                    <a:pt x="613363" y="1515357"/>
                  </a:cubicBezTo>
                  <a:lnTo>
                    <a:pt x="704232" y="1515357"/>
                  </a:lnTo>
                  <a:cubicBezTo>
                    <a:pt x="740236" y="1515357"/>
                    <a:pt x="769764" y="1488497"/>
                    <a:pt x="769764" y="1455541"/>
                  </a:cubicBezTo>
                  <a:cubicBezTo>
                    <a:pt x="786718" y="1262564"/>
                    <a:pt x="843773" y="418839"/>
                    <a:pt x="694993" y="33077"/>
                  </a:cubicBezTo>
                  <a:cubicBezTo>
                    <a:pt x="682706" y="2597"/>
                    <a:pt x="89965" y="-15119"/>
                    <a:pt x="84154" y="17266"/>
                  </a:cubicBezTo>
                  <a:close/>
                </a:path>
              </a:pathLst>
            </a:custGeom>
            <a:solidFill>
              <a:srgbClr val="2833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C79055BF-F353-8C48-95B9-98FE93B44E10}"/>
                </a:ext>
              </a:extLst>
            </p:cNvPr>
            <p:cNvSpPr/>
            <p:nvPr/>
          </p:nvSpPr>
          <p:spPr>
            <a:xfrm>
              <a:off x="20843009" y="9047113"/>
              <a:ext cx="1103791" cy="1218455"/>
            </a:xfrm>
            <a:custGeom>
              <a:avLst/>
              <a:gdLst>
                <a:gd name="connsiteX0" fmla="*/ 631364 w 743531"/>
                <a:gd name="connsiteY0" fmla="*/ 2 h 820770"/>
                <a:gd name="connsiteX1" fmla="*/ 117014 w 743531"/>
                <a:gd name="connsiteY1" fmla="*/ 2 h 820770"/>
                <a:gd name="connsiteX2" fmla="*/ 18145 w 743531"/>
                <a:gd name="connsiteY2" fmla="*/ 86584 h 820770"/>
                <a:gd name="connsiteX3" fmla="*/ 63389 w 743531"/>
                <a:gd name="connsiteY3" fmla="*/ 818866 h 820770"/>
                <a:gd name="connsiteX4" fmla="*/ 686895 w 743531"/>
                <a:gd name="connsiteY4" fmla="*/ 820770 h 820770"/>
                <a:gd name="connsiteX5" fmla="*/ 717376 w 743531"/>
                <a:gd name="connsiteY5" fmla="*/ 73820 h 820770"/>
                <a:gd name="connsiteX6" fmla="*/ 631364 w 743531"/>
                <a:gd name="connsiteY6" fmla="*/ 2 h 82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3531" h="820770">
                  <a:moveTo>
                    <a:pt x="631364" y="2"/>
                  </a:moveTo>
                  <a:lnTo>
                    <a:pt x="117014" y="2"/>
                  </a:lnTo>
                  <a:cubicBezTo>
                    <a:pt x="66913" y="-284"/>
                    <a:pt x="24499" y="36863"/>
                    <a:pt x="18145" y="86584"/>
                  </a:cubicBezTo>
                  <a:cubicBezTo>
                    <a:pt x="-8525" y="257557"/>
                    <a:pt x="-14907" y="359570"/>
                    <a:pt x="63389" y="818866"/>
                  </a:cubicBezTo>
                  <a:cubicBezTo>
                    <a:pt x="87868" y="813246"/>
                    <a:pt x="638890" y="820770"/>
                    <a:pt x="686895" y="820770"/>
                  </a:cubicBezTo>
                  <a:cubicBezTo>
                    <a:pt x="765191" y="330805"/>
                    <a:pt x="748999" y="192788"/>
                    <a:pt x="717376" y="73820"/>
                  </a:cubicBezTo>
                  <a:cubicBezTo>
                    <a:pt x="714613" y="63819"/>
                    <a:pt x="694611" y="2"/>
                    <a:pt x="631364" y="2"/>
                  </a:cubicBezTo>
                  <a:close/>
                </a:path>
              </a:pathLst>
            </a:custGeom>
            <a:solidFill>
              <a:srgbClr val="2833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602D8EDD-C713-C341-AF3F-A094DF972394}"/>
                </a:ext>
              </a:extLst>
            </p:cNvPr>
            <p:cNvSpPr/>
            <p:nvPr/>
          </p:nvSpPr>
          <p:spPr>
            <a:xfrm>
              <a:off x="20878144" y="12309015"/>
              <a:ext cx="345309" cy="143685"/>
            </a:xfrm>
            <a:custGeom>
              <a:avLst/>
              <a:gdLst>
                <a:gd name="connsiteX0" fmla="*/ 180502 w 232606"/>
                <a:gd name="connsiteY0" fmla="*/ 151 h 96789"/>
                <a:gd name="connsiteX1" fmla="*/ 52105 w 232606"/>
                <a:gd name="connsiteY1" fmla="*/ 151 h 96789"/>
                <a:gd name="connsiteX2" fmla="*/ 146 w 232606"/>
                <a:gd name="connsiteY2" fmla="*/ 44633 h 96789"/>
                <a:gd name="connsiteX3" fmla="*/ 44675 w 232606"/>
                <a:gd name="connsiteY3" fmla="*/ 96639 h 96789"/>
                <a:gd name="connsiteX4" fmla="*/ 52105 w 232606"/>
                <a:gd name="connsiteY4" fmla="*/ 96639 h 96789"/>
                <a:gd name="connsiteX5" fmla="*/ 180502 w 232606"/>
                <a:gd name="connsiteY5" fmla="*/ 96639 h 96789"/>
                <a:gd name="connsiteX6" fmla="*/ 232461 w 232606"/>
                <a:gd name="connsiteY6" fmla="*/ 52157 h 96789"/>
                <a:gd name="connsiteX7" fmla="*/ 187932 w 232606"/>
                <a:gd name="connsiteY7" fmla="*/ 151 h 96789"/>
                <a:gd name="connsiteX8" fmla="*/ 180502 w 232606"/>
                <a:gd name="connsiteY8" fmla="*/ 151 h 96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606" h="96789">
                  <a:moveTo>
                    <a:pt x="180502" y="151"/>
                  </a:moveTo>
                  <a:lnTo>
                    <a:pt x="52105" y="151"/>
                  </a:lnTo>
                  <a:cubicBezTo>
                    <a:pt x="25464" y="-1945"/>
                    <a:pt x="2194" y="18058"/>
                    <a:pt x="146" y="44633"/>
                  </a:cubicBezTo>
                  <a:cubicBezTo>
                    <a:pt x="-1912" y="71302"/>
                    <a:pt x="18034" y="94544"/>
                    <a:pt x="44675" y="96639"/>
                  </a:cubicBezTo>
                  <a:cubicBezTo>
                    <a:pt x="47152" y="96830"/>
                    <a:pt x="49628" y="96830"/>
                    <a:pt x="52105" y="96639"/>
                  </a:cubicBezTo>
                  <a:lnTo>
                    <a:pt x="180502" y="96639"/>
                  </a:lnTo>
                  <a:cubicBezTo>
                    <a:pt x="207143" y="98734"/>
                    <a:pt x="230413" y="78732"/>
                    <a:pt x="232461" y="52157"/>
                  </a:cubicBezTo>
                  <a:cubicBezTo>
                    <a:pt x="234518" y="25488"/>
                    <a:pt x="214582" y="2246"/>
                    <a:pt x="187932" y="151"/>
                  </a:cubicBezTo>
                  <a:cubicBezTo>
                    <a:pt x="185455" y="-40"/>
                    <a:pt x="182978" y="-40"/>
                    <a:pt x="180502" y="151"/>
                  </a:cubicBezTo>
                  <a:close/>
                </a:path>
              </a:pathLst>
            </a:custGeom>
            <a:solidFill>
              <a:srgbClr val="1620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D02FA5B1-1196-2548-897F-B3668BAD2163}"/>
                </a:ext>
              </a:extLst>
            </p:cNvPr>
            <p:cNvSpPr/>
            <p:nvPr/>
          </p:nvSpPr>
          <p:spPr>
            <a:xfrm>
              <a:off x="21615552" y="12309015"/>
              <a:ext cx="345735" cy="143685"/>
            </a:xfrm>
            <a:custGeom>
              <a:avLst/>
              <a:gdLst>
                <a:gd name="connsiteX0" fmla="*/ 180787 w 232892"/>
                <a:gd name="connsiteY0" fmla="*/ 151 h 96789"/>
                <a:gd name="connsiteX1" fmla="*/ 52104 w 232892"/>
                <a:gd name="connsiteY1" fmla="*/ 151 h 96789"/>
                <a:gd name="connsiteX2" fmla="*/ 146 w 232892"/>
                <a:gd name="connsiteY2" fmla="*/ 44633 h 96789"/>
                <a:gd name="connsiteX3" fmla="*/ 44675 w 232892"/>
                <a:gd name="connsiteY3" fmla="*/ 96639 h 96789"/>
                <a:gd name="connsiteX4" fmla="*/ 52104 w 232892"/>
                <a:gd name="connsiteY4" fmla="*/ 96639 h 96789"/>
                <a:gd name="connsiteX5" fmla="*/ 180787 w 232892"/>
                <a:gd name="connsiteY5" fmla="*/ 96639 h 96789"/>
                <a:gd name="connsiteX6" fmla="*/ 232746 w 232892"/>
                <a:gd name="connsiteY6" fmla="*/ 52157 h 96789"/>
                <a:gd name="connsiteX7" fmla="*/ 188217 w 232892"/>
                <a:gd name="connsiteY7" fmla="*/ 151 h 96789"/>
                <a:gd name="connsiteX8" fmla="*/ 180787 w 232892"/>
                <a:gd name="connsiteY8" fmla="*/ 151 h 96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892" h="96789">
                  <a:moveTo>
                    <a:pt x="180787" y="151"/>
                  </a:moveTo>
                  <a:lnTo>
                    <a:pt x="52104" y="151"/>
                  </a:lnTo>
                  <a:cubicBezTo>
                    <a:pt x="25463" y="-1945"/>
                    <a:pt x="2194" y="18058"/>
                    <a:pt x="146" y="44633"/>
                  </a:cubicBezTo>
                  <a:cubicBezTo>
                    <a:pt x="-1911" y="71302"/>
                    <a:pt x="18024" y="94544"/>
                    <a:pt x="44675" y="96639"/>
                  </a:cubicBezTo>
                  <a:cubicBezTo>
                    <a:pt x="47152" y="96830"/>
                    <a:pt x="49628" y="96830"/>
                    <a:pt x="52104" y="96639"/>
                  </a:cubicBezTo>
                  <a:lnTo>
                    <a:pt x="180787" y="96639"/>
                  </a:lnTo>
                  <a:cubicBezTo>
                    <a:pt x="207429" y="98734"/>
                    <a:pt x="230698" y="78732"/>
                    <a:pt x="232746" y="52157"/>
                  </a:cubicBezTo>
                  <a:cubicBezTo>
                    <a:pt x="234804" y="25488"/>
                    <a:pt x="214868" y="2246"/>
                    <a:pt x="188217" y="151"/>
                  </a:cubicBezTo>
                  <a:cubicBezTo>
                    <a:pt x="185740" y="-40"/>
                    <a:pt x="183264" y="-40"/>
                    <a:pt x="180787" y="151"/>
                  </a:cubicBezTo>
                  <a:close/>
                </a:path>
              </a:pathLst>
            </a:custGeom>
            <a:solidFill>
              <a:srgbClr val="1620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03D122F4-7A7C-F849-B1CA-F279B3A55EB4}"/>
                </a:ext>
              </a:extLst>
            </p:cNvPr>
            <p:cNvSpPr/>
            <p:nvPr/>
          </p:nvSpPr>
          <p:spPr>
            <a:xfrm>
              <a:off x="21026195" y="8148652"/>
              <a:ext cx="761445" cy="925752"/>
            </a:xfrm>
            <a:custGeom>
              <a:avLst/>
              <a:gdLst>
                <a:gd name="connsiteX0" fmla="*/ 261747 w 512921"/>
                <a:gd name="connsiteY0" fmla="*/ 0 h 623601"/>
                <a:gd name="connsiteX1" fmla="*/ 251174 w 512921"/>
                <a:gd name="connsiteY1" fmla="*/ 0 h 623601"/>
                <a:gd name="connsiteX2" fmla="*/ 0 w 512921"/>
                <a:gd name="connsiteY2" fmla="*/ 250984 h 623601"/>
                <a:gd name="connsiteX3" fmla="*/ 0 w 512921"/>
                <a:gd name="connsiteY3" fmla="*/ 251174 h 623601"/>
                <a:gd name="connsiteX4" fmla="*/ 0 w 512921"/>
                <a:gd name="connsiteY4" fmla="*/ 623602 h 623601"/>
                <a:gd name="connsiteX5" fmla="*/ 512921 w 512921"/>
                <a:gd name="connsiteY5" fmla="*/ 623602 h 623601"/>
                <a:gd name="connsiteX6" fmla="*/ 512921 w 512921"/>
                <a:gd name="connsiteY6" fmla="*/ 251174 h 623601"/>
                <a:gd name="connsiteX7" fmla="*/ 261747 w 512921"/>
                <a:gd name="connsiteY7" fmla="*/ 0 h 62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2921" h="623601">
                  <a:moveTo>
                    <a:pt x="261747" y="0"/>
                  </a:moveTo>
                  <a:lnTo>
                    <a:pt x="251174" y="0"/>
                  </a:lnTo>
                  <a:cubicBezTo>
                    <a:pt x="112509" y="-95"/>
                    <a:pt x="57" y="112300"/>
                    <a:pt x="0" y="250984"/>
                  </a:cubicBezTo>
                  <a:cubicBezTo>
                    <a:pt x="0" y="251079"/>
                    <a:pt x="0" y="251079"/>
                    <a:pt x="0" y="251174"/>
                  </a:cubicBezTo>
                  <a:lnTo>
                    <a:pt x="0" y="623602"/>
                  </a:lnTo>
                  <a:lnTo>
                    <a:pt x="512921" y="623602"/>
                  </a:lnTo>
                  <a:lnTo>
                    <a:pt x="512921" y="251174"/>
                  </a:lnTo>
                  <a:cubicBezTo>
                    <a:pt x="512921" y="112490"/>
                    <a:pt x="400469" y="0"/>
                    <a:pt x="261747" y="0"/>
                  </a:cubicBezTo>
                  <a:close/>
                </a:path>
              </a:pathLst>
            </a:custGeom>
            <a:solidFill>
              <a:srgbClr val="2833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B1A10840-C0C3-E74F-8AF4-1BE7DDCB8E88}"/>
                </a:ext>
              </a:extLst>
            </p:cNvPr>
            <p:cNvSpPr/>
            <p:nvPr/>
          </p:nvSpPr>
          <p:spPr>
            <a:xfrm>
              <a:off x="21162364" y="8369237"/>
              <a:ext cx="487555" cy="486419"/>
            </a:xfrm>
            <a:custGeom>
              <a:avLst/>
              <a:gdLst>
                <a:gd name="connsiteX0" fmla="*/ 290417 w 328425"/>
                <a:gd name="connsiteY0" fmla="*/ 327660 h 327660"/>
                <a:gd name="connsiteX1" fmla="*/ 38100 w 328425"/>
                <a:gd name="connsiteY1" fmla="*/ 327660 h 327660"/>
                <a:gd name="connsiteX2" fmla="*/ 0 w 328425"/>
                <a:gd name="connsiteY2" fmla="*/ 280892 h 327660"/>
                <a:gd name="connsiteX3" fmla="*/ 0 w 328425"/>
                <a:gd name="connsiteY3" fmla="*/ 77438 h 327660"/>
                <a:gd name="connsiteX4" fmla="*/ 38100 w 328425"/>
                <a:gd name="connsiteY4" fmla="*/ 30670 h 327660"/>
                <a:gd name="connsiteX5" fmla="*/ 156972 w 328425"/>
                <a:gd name="connsiteY5" fmla="*/ 0 h 327660"/>
                <a:gd name="connsiteX6" fmla="*/ 290322 w 328425"/>
                <a:gd name="connsiteY6" fmla="*/ 30670 h 327660"/>
                <a:gd name="connsiteX7" fmla="*/ 328422 w 328425"/>
                <a:gd name="connsiteY7" fmla="*/ 77438 h 327660"/>
                <a:gd name="connsiteX8" fmla="*/ 328422 w 328425"/>
                <a:gd name="connsiteY8" fmla="*/ 280892 h 327660"/>
                <a:gd name="connsiteX9" fmla="*/ 290417 w 328425"/>
                <a:gd name="connsiteY9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425" h="327660">
                  <a:moveTo>
                    <a:pt x="290417" y="327660"/>
                  </a:moveTo>
                  <a:lnTo>
                    <a:pt x="38100" y="327660"/>
                  </a:lnTo>
                  <a:cubicBezTo>
                    <a:pt x="16954" y="327660"/>
                    <a:pt x="0" y="306706"/>
                    <a:pt x="0" y="280892"/>
                  </a:cubicBezTo>
                  <a:lnTo>
                    <a:pt x="0" y="77438"/>
                  </a:lnTo>
                  <a:cubicBezTo>
                    <a:pt x="0" y="51626"/>
                    <a:pt x="17240" y="30670"/>
                    <a:pt x="38100" y="30670"/>
                  </a:cubicBezTo>
                  <a:cubicBezTo>
                    <a:pt x="38100" y="30670"/>
                    <a:pt x="126587" y="381"/>
                    <a:pt x="156972" y="0"/>
                  </a:cubicBezTo>
                  <a:cubicBezTo>
                    <a:pt x="190881" y="0"/>
                    <a:pt x="290322" y="30670"/>
                    <a:pt x="290322" y="30670"/>
                  </a:cubicBezTo>
                  <a:cubicBezTo>
                    <a:pt x="311467" y="30670"/>
                    <a:pt x="328422" y="51626"/>
                    <a:pt x="328422" y="77438"/>
                  </a:cubicBezTo>
                  <a:lnTo>
                    <a:pt x="328422" y="280892"/>
                  </a:lnTo>
                  <a:cubicBezTo>
                    <a:pt x="328707" y="306706"/>
                    <a:pt x="311562" y="327660"/>
                    <a:pt x="290417" y="32766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445DFC13-3690-F24F-BC52-928AAF6497F3}"/>
                </a:ext>
              </a:extLst>
            </p:cNvPr>
            <p:cNvSpPr/>
            <p:nvPr/>
          </p:nvSpPr>
          <p:spPr>
            <a:xfrm>
              <a:off x="21368103" y="9250235"/>
              <a:ext cx="58115" cy="1059307"/>
            </a:xfrm>
            <a:custGeom>
              <a:avLst/>
              <a:gdLst>
                <a:gd name="connsiteX0" fmla="*/ 19621 w 39147"/>
                <a:gd name="connsiteY0" fmla="*/ 713566 h 713566"/>
                <a:gd name="connsiteX1" fmla="*/ 0 w 39147"/>
                <a:gd name="connsiteY1" fmla="*/ 694516 h 713566"/>
                <a:gd name="connsiteX2" fmla="*/ 0 w 39147"/>
                <a:gd name="connsiteY2" fmla="*/ 18241 h 713566"/>
                <a:gd name="connsiteX3" fmla="*/ 20936 w 39147"/>
                <a:gd name="connsiteY3" fmla="*/ 49 h 713566"/>
                <a:gd name="connsiteX4" fmla="*/ 39148 w 39147"/>
                <a:gd name="connsiteY4" fmla="*/ 18241 h 713566"/>
                <a:gd name="connsiteX5" fmla="*/ 39148 w 39147"/>
                <a:gd name="connsiteY5" fmla="*/ 694516 h 713566"/>
                <a:gd name="connsiteX6" fmla="*/ 19621 w 39147"/>
                <a:gd name="connsiteY6" fmla="*/ 713566 h 7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147" h="713566">
                  <a:moveTo>
                    <a:pt x="19621" y="713566"/>
                  </a:moveTo>
                  <a:cubicBezTo>
                    <a:pt x="8982" y="713662"/>
                    <a:pt x="257" y="705184"/>
                    <a:pt x="0" y="694516"/>
                  </a:cubicBezTo>
                  <a:lnTo>
                    <a:pt x="0" y="18241"/>
                  </a:lnTo>
                  <a:cubicBezTo>
                    <a:pt x="752" y="7478"/>
                    <a:pt x="10125" y="-714"/>
                    <a:pt x="20936" y="49"/>
                  </a:cubicBezTo>
                  <a:cubicBezTo>
                    <a:pt x="30699" y="715"/>
                    <a:pt x="38462" y="8527"/>
                    <a:pt x="39148" y="18241"/>
                  </a:cubicBezTo>
                  <a:lnTo>
                    <a:pt x="39148" y="694516"/>
                  </a:lnTo>
                  <a:cubicBezTo>
                    <a:pt x="38891" y="705089"/>
                    <a:pt x="30223" y="713566"/>
                    <a:pt x="19621" y="713566"/>
                  </a:cubicBezTo>
                  <a:close/>
                </a:path>
              </a:pathLst>
            </a:custGeom>
            <a:solidFill>
              <a:srgbClr val="2833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EAD4D5F9-2E91-1846-87A6-EC7CD408CA4B}"/>
                </a:ext>
              </a:extLst>
            </p:cNvPr>
            <p:cNvSpPr/>
            <p:nvPr/>
          </p:nvSpPr>
          <p:spPr>
            <a:xfrm>
              <a:off x="21321157" y="10167152"/>
              <a:ext cx="152146" cy="152147"/>
            </a:xfrm>
            <a:custGeom>
              <a:avLst/>
              <a:gdLst>
                <a:gd name="connsiteX0" fmla="*/ 102489 w 102488"/>
                <a:gd name="connsiteY0" fmla="*/ 51245 h 102489"/>
                <a:gd name="connsiteX1" fmla="*/ 51245 w 102488"/>
                <a:gd name="connsiteY1" fmla="*/ 102489 h 102489"/>
                <a:gd name="connsiteX2" fmla="*/ 0 w 102488"/>
                <a:gd name="connsiteY2" fmla="*/ 51245 h 102489"/>
                <a:gd name="connsiteX3" fmla="*/ 51245 w 102488"/>
                <a:gd name="connsiteY3" fmla="*/ 0 h 102489"/>
                <a:gd name="connsiteX4" fmla="*/ 102489 w 102488"/>
                <a:gd name="connsiteY4" fmla="*/ 51245 h 102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488" h="102489">
                  <a:moveTo>
                    <a:pt x="102489" y="51245"/>
                  </a:moveTo>
                  <a:cubicBezTo>
                    <a:pt x="102489" y="79546"/>
                    <a:pt x="79546" y="102489"/>
                    <a:pt x="51245" y="102489"/>
                  </a:cubicBezTo>
                  <a:cubicBezTo>
                    <a:pt x="22943" y="102489"/>
                    <a:pt x="0" y="79546"/>
                    <a:pt x="0" y="51245"/>
                  </a:cubicBezTo>
                  <a:cubicBezTo>
                    <a:pt x="0" y="22943"/>
                    <a:pt x="22943" y="0"/>
                    <a:pt x="51245" y="0"/>
                  </a:cubicBezTo>
                  <a:cubicBezTo>
                    <a:pt x="79546" y="0"/>
                    <a:pt x="102489" y="22943"/>
                    <a:pt x="102489" y="51245"/>
                  </a:cubicBezTo>
                  <a:close/>
                </a:path>
              </a:pathLst>
            </a:custGeom>
            <a:solidFill>
              <a:srgbClr val="2833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807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3537A6BC-4041-1048-BB42-91D0CE16547A}"/>
              </a:ext>
            </a:extLst>
          </p:cNvPr>
          <p:cNvGrpSpPr/>
          <p:nvPr/>
        </p:nvGrpSpPr>
        <p:grpSpPr>
          <a:xfrm>
            <a:off x="-1" y="1198524"/>
            <a:ext cx="11956509" cy="1848913"/>
            <a:chOff x="-514" y="18753927"/>
            <a:chExt cx="11956509" cy="1848913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7DE33D5-A60C-1C43-97E3-DABCB23CD089}"/>
                </a:ext>
              </a:extLst>
            </p:cNvPr>
            <p:cNvSpPr/>
            <p:nvPr/>
          </p:nvSpPr>
          <p:spPr>
            <a:xfrm>
              <a:off x="-514" y="18753927"/>
              <a:ext cx="11956509" cy="1848913"/>
            </a:xfrm>
            <a:custGeom>
              <a:avLst/>
              <a:gdLst>
                <a:gd name="connsiteX0" fmla="*/ 0 w 6465855"/>
                <a:gd name="connsiteY0" fmla="*/ 0 h 2116740"/>
                <a:gd name="connsiteX1" fmla="*/ 6465856 w 6465855"/>
                <a:gd name="connsiteY1" fmla="*/ 0 h 2116740"/>
                <a:gd name="connsiteX2" fmla="*/ 6465856 w 6465855"/>
                <a:gd name="connsiteY2" fmla="*/ 2116741 h 2116740"/>
                <a:gd name="connsiteX3" fmla="*/ 0 w 6465855"/>
                <a:gd name="connsiteY3" fmla="*/ 2116741 h 211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5855" h="2116740">
                  <a:moveTo>
                    <a:pt x="0" y="0"/>
                  </a:moveTo>
                  <a:lnTo>
                    <a:pt x="6465856" y="0"/>
                  </a:lnTo>
                  <a:lnTo>
                    <a:pt x="6465856" y="2116741"/>
                  </a:lnTo>
                  <a:lnTo>
                    <a:pt x="0" y="211674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92038B8-6E5B-9249-9A5F-69FF2ABE4671}"/>
                </a:ext>
              </a:extLst>
            </p:cNvPr>
            <p:cNvSpPr/>
            <p:nvPr/>
          </p:nvSpPr>
          <p:spPr>
            <a:xfrm>
              <a:off x="1352828" y="19163642"/>
              <a:ext cx="10135417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chemeClr val="bg1"/>
                  </a:solidFill>
                  <a:latin typeface="Fjalla One" panose="02000506040000020004" pitchFamily="2" charset="0"/>
                </a:rPr>
                <a:t>COVID-19 Recommendations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5DDC86-4612-8D4C-8466-66D78CB0A5A7}"/>
              </a:ext>
            </a:extLst>
          </p:cNvPr>
          <p:cNvGrpSpPr/>
          <p:nvPr/>
        </p:nvGrpSpPr>
        <p:grpSpPr>
          <a:xfrm>
            <a:off x="2052458" y="4480064"/>
            <a:ext cx="20371207" cy="7816883"/>
            <a:chOff x="2052458" y="4443375"/>
            <a:chExt cx="20371207" cy="781688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7CE441C-6D72-4E47-8562-9ECDC50B69D9}"/>
                </a:ext>
              </a:extLst>
            </p:cNvPr>
            <p:cNvGrpSpPr/>
            <p:nvPr/>
          </p:nvGrpSpPr>
          <p:grpSpPr>
            <a:xfrm>
              <a:off x="2052458" y="6089784"/>
              <a:ext cx="20272734" cy="6170474"/>
              <a:chOff x="2052458" y="7660836"/>
              <a:chExt cx="20272734" cy="6170474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FCFE99-7928-5D47-A0B2-49573409FD3E}"/>
                  </a:ext>
                </a:extLst>
              </p:cNvPr>
              <p:cNvSpPr txBox="1"/>
              <p:nvPr/>
            </p:nvSpPr>
            <p:spPr>
              <a:xfrm>
                <a:off x="2052458" y="7706556"/>
                <a:ext cx="4572000" cy="6124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8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These influencers create detailed content that provides.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8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They are typically fair in their analysis of different brands.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8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These influencers create detailed content that provides.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D48015-FB6A-0748-9350-C930B091F37D}"/>
                  </a:ext>
                </a:extLst>
              </p:cNvPr>
              <p:cNvSpPr txBox="1"/>
              <p:nvPr/>
            </p:nvSpPr>
            <p:spPr>
              <a:xfrm>
                <a:off x="7286036" y="7660836"/>
                <a:ext cx="4572000" cy="6124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8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These influencers create detailed content that provides.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8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They are typically fair in their analysis of different brands.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8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These influencers create detailed content that provides.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D131EA-E707-3948-8D75-74C6B1551A6A}"/>
                  </a:ext>
                </a:extLst>
              </p:cNvPr>
              <p:cNvSpPr txBox="1"/>
              <p:nvPr/>
            </p:nvSpPr>
            <p:spPr>
              <a:xfrm>
                <a:off x="12519614" y="7660836"/>
                <a:ext cx="4572000" cy="6124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8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These influencers create detailed content that provides.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8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They are typically fair in their analysis of different brands.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8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These influencers create detailed content that provides.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4F1BE5-13A8-AD4C-9B51-F36C1AB38E67}"/>
                  </a:ext>
                </a:extLst>
              </p:cNvPr>
              <p:cNvSpPr txBox="1"/>
              <p:nvPr/>
            </p:nvSpPr>
            <p:spPr>
              <a:xfrm>
                <a:off x="17753192" y="7660836"/>
                <a:ext cx="4572000" cy="6124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8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These influencers create detailed content that provides.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8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They are typically fair in their analysis of different brands.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8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These influencers create detailed content that provides.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32CD2B0-01AF-C945-9E79-87F8A900E8ED}"/>
                </a:ext>
              </a:extLst>
            </p:cNvPr>
            <p:cNvGrpSpPr/>
            <p:nvPr/>
          </p:nvGrpSpPr>
          <p:grpSpPr>
            <a:xfrm>
              <a:off x="2052458" y="4443375"/>
              <a:ext cx="20371207" cy="1107996"/>
              <a:chOff x="2052458" y="5871146"/>
              <a:chExt cx="20371207" cy="110799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9F0024E-436F-F743-8FD3-FFFD65FC2CEE}"/>
                  </a:ext>
                </a:extLst>
              </p:cNvPr>
              <p:cNvGrpSpPr/>
              <p:nvPr/>
            </p:nvGrpSpPr>
            <p:grpSpPr>
              <a:xfrm>
                <a:off x="2052458" y="5871146"/>
                <a:ext cx="4670473" cy="1107996"/>
                <a:chOff x="2052458" y="5997270"/>
                <a:chExt cx="4670473" cy="1107996"/>
              </a:xfrm>
            </p:grpSpPr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E7056EF2-211F-5345-9B8D-0FCA391CF408}"/>
                    </a:ext>
                  </a:extLst>
                </p:cNvPr>
                <p:cNvSpPr/>
                <p:nvPr/>
              </p:nvSpPr>
              <p:spPr>
                <a:xfrm>
                  <a:off x="2052458" y="5997270"/>
                  <a:ext cx="4670473" cy="1107996"/>
                </a:xfrm>
                <a:custGeom>
                  <a:avLst/>
                  <a:gdLst>
                    <a:gd name="connsiteX0" fmla="*/ 0 w 6465855"/>
                    <a:gd name="connsiteY0" fmla="*/ 0 h 2116740"/>
                    <a:gd name="connsiteX1" fmla="*/ 6465856 w 6465855"/>
                    <a:gd name="connsiteY1" fmla="*/ 0 h 2116740"/>
                    <a:gd name="connsiteX2" fmla="*/ 6465856 w 6465855"/>
                    <a:gd name="connsiteY2" fmla="*/ 2116741 h 2116740"/>
                    <a:gd name="connsiteX3" fmla="*/ 0 w 6465855"/>
                    <a:gd name="connsiteY3" fmla="*/ 2116741 h 211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465855" h="2116740">
                      <a:moveTo>
                        <a:pt x="0" y="0"/>
                      </a:moveTo>
                      <a:lnTo>
                        <a:pt x="6465856" y="0"/>
                      </a:lnTo>
                      <a:lnTo>
                        <a:pt x="6465856" y="2116741"/>
                      </a:lnTo>
                      <a:lnTo>
                        <a:pt x="0" y="211674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1E790E3-54B7-F945-95F0-1C0F7F605F22}"/>
                    </a:ext>
                  </a:extLst>
                </p:cNvPr>
                <p:cNvSpPr txBox="1"/>
                <p:nvPr/>
              </p:nvSpPr>
              <p:spPr>
                <a:xfrm>
                  <a:off x="2421735" y="6166547"/>
                  <a:ext cx="3833446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400" b="1" dirty="0">
                      <a:solidFill>
                        <a:schemeClr val="bg1"/>
                      </a:solidFill>
                      <a:latin typeface="Fjalla One" panose="02000506040000020004" pitchFamily="2" charset="0"/>
                      <a:ea typeface="Roboto Medium" panose="02000000000000000000" pitchFamily="2" charset="0"/>
                      <a:cs typeface="Arial" panose="020B0604020202020204" pitchFamily="34" charset="0"/>
                    </a:rPr>
                    <a:t>Your Title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99C36DF-0039-464E-AF2D-BDAB59F2C9DC}"/>
                  </a:ext>
                </a:extLst>
              </p:cNvPr>
              <p:cNvGrpSpPr/>
              <p:nvPr/>
            </p:nvGrpSpPr>
            <p:grpSpPr>
              <a:xfrm>
                <a:off x="7286036" y="5871146"/>
                <a:ext cx="4670473" cy="1107996"/>
                <a:chOff x="2052458" y="5997270"/>
                <a:chExt cx="4670473" cy="1107996"/>
              </a:xfrm>
            </p:grpSpPr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72A1DFE6-8571-744F-85DC-237AEB4CEF9D}"/>
                    </a:ext>
                  </a:extLst>
                </p:cNvPr>
                <p:cNvSpPr/>
                <p:nvPr/>
              </p:nvSpPr>
              <p:spPr>
                <a:xfrm>
                  <a:off x="2052458" y="5997270"/>
                  <a:ext cx="4670473" cy="1107996"/>
                </a:xfrm>
                <a:custGeom>
                  <a:avLst/>
                  <a:gdLst>
                    <a:gd name="connsiteX0" fmla="*/ 0 w 6465855"/>
                    <a:gd name="connsiteY0" fmla="*/ 0 h 2116740"/>
                    <a:gd name="connsiteX1" fmla="*/ 6465856 w 6465855"/>
                    <a:gd name="connsiteY1" fmla="*/ 0 h 2116740"/>
                    <a:gd name="connsiteX2" fmla="*/ 6465856 w 6465855"/>
                    <a:gd name="connsiteY2" fmla="*/ 2116741 h 2116740"/>
                    <a:gd name="connsiteX3" fmla="*/ 0 w 6465855"/>
                    <a:gd name="connsiteY3" fmla="*/ 2116741 h 211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465855" h="2116740">
                      <a:moveTo>
                        <a:pt x="0" y="0"/>
                      </a:moveTo>
                      <a:lnTo>
                        <a:pt x="6465856" y="0"/>
                      </a:lnTo>
                      <a:lnTo>
                        <a:pt x="6465856" y="2116741"/>
                      </a:lnTo>
                      <a:lnTo>
                        <a:pt x="0" y="211674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E8AC0FD-A6F0-134F-8633-8EFBCC5A6343}"/>
                    </a:ext>
                  </a:extLst>
                </p:cNvPr>
                <p:cNvSpPr txBox="1"/>
                <p:nvPr/>
              </p:nvSpPr>
              <p:spPr>
                <a:xfrm>
                  <a:off x="2421735" y="6166547"/>
                  <a:ext cx="3833446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400" b="1" dirty="0">
                      <a:solidFill>
                        <a:schemeClr val="bg1"/>
                      </a:solidFill>
                      <a:latin typeface="Fjalla One" panose="02000506040000020004" pitchFamily="2" charset="0"/>
                      <a:ea typeface="Roboto Medium" panose="02000000000000000000" pitchFamily="2" charset="0"/>
                      <a:cs typeface="Arial" panose="020B0604020202020204" pitchFamily="34" charset="0"/>
                    </a:rPr>
                    <a:t>Your Title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9C756395-07E1-FF44-A188-C909930E20F1}"/>
                  </a:ext>
                </a:extLst>
              </p:cNvPr>
              <p:cNvGrpSpPr/>
              <p:nvPr/>
            </p:nvGrpSpPr>
            <p:grpSpPr>
              <a:xfrm>
                <a:off x="12519614" y="5871146"/>
                <a:ext cx="4670473" cy="1107996"/>
                <a:chOff x="2052458" y="5997270"/>
                <a:chExt cx="4670473" cy="1107996"/>
              </a:xfrm>
            </p:grpSpPr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9E6BD66C-5F1D-2043-8015-25655CAC1BF3}"/>
                    </a:ext>
                  </a:extLst>
                </p:cNvPr>
                <p:cNvSpPr/>
                <p:nvPr/>
              </p:nvSpPr>
              <p:spPr>
                <a:xfrm>
                  <a:off x="2052458" y="5997270"/>
                  <a:ext cx="4670473" cy="1107996"/>
                </a:xfrm>
                <a:custGeom>
                  <a:avLst/>
                  <a:gdLst>
                    <a:gd name="connsiteX0" fmla="*/ 0 w 6465855"/>
                    <a:gd name="connsiteY0" fmla="*/ 0 h 2116740"/>
                    <a:gd name="connsiteX1" fmla="*/ 6465856 w 6465855"/>
                    <a:gd name="connsiteY1" fmla="*/ 0 h 2116740"/>
                    <a:gd name="connsiteX2" fmla="*/ 6465856 w 6465855"/>
                    <a:gd name="connsiteY2" fmla="*/ 2116741 h 2116740"/>
                    <a:gd name="connsiteX3" fmla="*/ 0 w 6465855"/>
                    <a:gd name="connsiteY3" fmla="*/ 2116741 h 211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465855" h="2116740">
                      <a:moveTo>
                        <a:pt x="0" y="0"/>
                      </a:moveTo>
                      <a:lnTo>
                        <a:pt x="6465856" y="0"/>
                      </a:lnTo>
                      <a:lnTo>
                        <a:pt x="6465856" y="2116741"/>
                      </a:lnTo>
                      <a:lnTo>
                        <a:pt x="0" y="211674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59674BB-2DBF-6049-B102-04B36828EC78}"/>
                    </a:ext>
                  </a:extLst>
                </p:cNvPr>
                <p:cNvSpPr txBox="1"/>
                <p:nvPr/>
              </p:nvSpPr>
              <p:spPr>
                <a:xfrm>
                  <a:off x="2421735" y="6166547"/>
                  <a:ext cx="3833446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400" b="1" dirty="0">
                      <a:solidFill>
                        <a:schemeClr val="bg1"/>
                      </a:solidFill>
                      <a:latin typeface="Fjalla One" panose="02000506040000020004" pitchFamily="2" charset="0"/>
                      <a:ea typeface="Roboto Medium" panose="02000000000000000000" pitchFamily="2" charset="0"/>
                      <a:cs typeface="Arial" panose="020B0604020202020204" pitchFamily="34" charset="0"/>
                    </a:rPr>
                    <a:t>Your Title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1475793-8A0C-5B43-945B-D4609E7B9536}"/>
                  </a:ext>
                </a:extLst>
              </p:cNvPr>
              <p:cNvGrpSpPr/>
              <p:nvPr/>
            </p:nvGrpSpPr>
            <p:grpSpPr>
              <a:xfrm>
                <a:off x="17753192" y="5871146"/>
                <a:ext cx="4670473" cy="1107996"/>
                <a:chOff x="2052458" y="5997270"/>
                <a:chExt cx="4670473" cy="1107996"/>
              </a:xfrm>
            </p:grpSpPr>
            <p:sp>
              <p:nvSpPr>
                <p:cNvPr id="33" name="Freeform 32">
                  <a:extLst>
                    <a:ext uri="{FF2B5EF4-FFF2-40B4-BE49-F238E27FC236}">
                      <a16:creationId xmlns:a16="http://schemas.microsoft.com/office/drawing/2014/main" id="{AB18BF00-DD78-1A4E-B099-E6F91315973B}"/>
                    </a:ext>
                  </a:extLst>
                </p:cNvPr>
                <p:cNvSpPr/>
                <p:nvPr/>
              </p:nvSpPr>
              <p:spPr>
                <a:xfrm>
                  <a:off x="2052458" y="5997270"/>
                  <a:ext cx="4670473" cy="1107996"/>
                </a:xfrm>
                <a:custGeom>
                  <a:avLst/>
                  <a:gdLst>
                    <a:gd name="connsiteX0" fmla="*/ 0 w 6465855"/>
                    <a:gd name="connsiteY0" fmla="*/ 0 h 2116740"/>
                    <a:gd name="connsiteX1" fmla="*/ 6465856 w 6465855"/>
                    <a:gd name="connsiteY1" fmla="*/ 0 h 2116740"/>
                    <a:gd name="connsiteX2" fmla="*/ 6465856 w 6465855"/>
                    <a:gd name="connsiteY2" fmla="*/ 2116741 h 2116740"/>
                    <a:gd name="connsiteX3" fmla="*/ 0 w 6465855"/>
                    <a:gd name="connsiteY3" fmla="*/ 2116741 h 211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465855" h="2116740">
                      <a:moveTo>
                        <a:pt x="0" y="0"/>
                      </a:moveTo>
                      <a:lnTo>
                        <a:pt x="6465856" y="0"/>
                      </a:lnTo>
                      <a:lnTo>
                        <a:pt x="6465856" y="2116741"/>
                      </a:lnTo>
                      <a:lnTo>
                        <a:pt x="0" y="211674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E6FB388-3F5D-CE4C-97B2-0D60BE497309}"/>
                    </a:ext>
                  </a:extLst>
                </p:cNvPr>
                <p:cNvSpPr txBox="1"/>
                <p:nvPr/>
              </p:nvSpPr>
              <p:spPr>
                <a:xfrm>
                  <a:off x="2421735" y="6166547"/>
                  <a:ext cx="3833446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400" b="1" dirty="0">
                      <a:solidFill>
                        <a:schemeClr val="bg1"/>
                      </a:solidFill>
                      <a:latin typeface="Fjalla One" panose="02000506040000020004" pitchFamily="2" charset="0"/>
                      <a:ea typeface="Roboto Medium" panose="02000000000000000000" pitchFamily="2" charset="0"/>
                      <a:cs typeface="Arial" panose="020B0604020202020204" pitchFamily="34" charset="0"/>
                    </a:rPr>
                    <a:t>Your Title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78885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48B67FEB-DC12-444E-9A2E-9450F76C714A}"/>
              </a:ext>
            </a:extLst>
          </p:cNvPr>
          <p:cNvSpPr/>
          <p:nvPr/>
        </p:nvSpPr>
        <p:spPr>
          <a:xfrm>
            <a:off x="16860342" y="3978348"/>
            <a:ext cx="2123983" cy="5749144"/>
          </a:xfrm>
          <a:custGeom>
            <a:avLst/>
            <a:gdLst>
              <a:gd name="connsiteX0" fmla="*/ 658387 w 662830"/>
              <a:gd name="connsiteY0" fmla="*/ 566180 h 1794132"/>
              <a:gd name="connsiteX1" fmla="*/ 540931 w 662830"/>
              <a:gd name="connsiteY1" fmla="*/ 350787 h 1794132"/>
              <a:gd name="connsiteX2" fmla="*/ 423475 w 662830"/>
              <a:gd name="connsiteY2" fmla="*/ 323025 h 1794132"/>
              <a:gd name="connsiteX3" fmla="*/ 399032 w 662830"/>
              <a:gd name="connsiteY3" fmla="*/ 296221 h 1794132"/>
              <a:gd name="connsiteX4" fmla="*/ 399032 w 662830"/>
              <a:gd name="connsiteY4" fmla="*/ 279628 h 1794132"/>
              <a:gd name="connsiteX5" fmla="*/ 407920 w 662830"/>
              <a:gd name="connsiteY5" fmla="*/ 263991 h 1794132"/>
              <a:gd name="connsiteX6" fmla="*/ 467600 w 662830"/>
              <a:gd name="connsiteY6" fmla="*/ 134756 h 1794132"/>
              <a:gd name="connsiteX7" fmla="*/ 333732 w 662830"/>
              <a:gd name="connsiteY7" fmla="*/ 0 h 1794132"/>
              <a:gd name="connsiteX8" fmla="*/ 328558 w 662830"/>
              <a:gd name="connsiteY8" fmla="*/ 95 h 1794132"/>
              <a:gd name="connsiteX9" fmla="*/ 188628 w 662830"/>
              <a:gd name="connsiteY9" fmla="*/ 131788 h 1794132"/>
              <a:gd name="connsiteX10" fmla="*/ 188564 w 662830"/>
              <a:gd name="connsiteY10" fmla="*/ 134756 h 1794132"/>
              <a:gd name="connsiteX11" fmla="*/ 253958 w 662830"/>
              <a:gd name="connsiteY11" fmla="*/ 266863 h 1794132"/>
              <a:gd name="connsiteX12" fmla="*/ 263482 w 662830"/>
              <a:gd name="connsiteY12" fmla="*/ 282500 h 1794132"/>
              <a:gd name="connsiteX13" fmla="*/ 263482 w 662830"/>
              <a:gd name="connsiteY13" fmla="*/ 296221 h 1794132"/>
              <a:gd name="connsiteX14" fmla="*/ 239038 w 662830"/>
              <a:gd name="connsiteY14" fmla="*/ 324621 h 1794132"/>
              <a:gd name="connsiteX15" fmla="*/ 112059 w 662830"/>
              <a:gd name="connsiteY15" fmla="*/ 360360 h 1794132"/>
              <a:gd name="connsiteX16" fmla="*/ 0 w 662830"/>
              <a:gd name="connsiteY16" fmla="*/ 591070 h 1794132"/>
              <a:gd name="connsiteX17" fmla="*/ 2222 w 662830"/>
              <a:gd name="connsiteY17" fmla="*/ 990584 h 1794132"/>
              <a:gd name="connsiteX18" fmla="*/ 2222 w 662830"/>
              <a:gd name="connsiteY18" fmla="*/ 990584 h 1794132"/>
              <a:gd name="connsiteX19" fmla="*/ 2222 w 662830"/>
              <a:gd name="connsiteY19" fmla="*/ 990584 h 1794132"/>
              <a:gd name="connsiteX20" fmla="*/ 58410 w 662830"/>
              <a:gd name="connsiteY20" fmla="*/ 1047065 h 1794132"/>
              <a:gd name="connsiteX21" fmla="*/ 114599 w 662830"/>
              <a:gd name="connsiteY21" fmla="*/ 990584 h 1794132"/>
              <a:gd name="connsiteX22" fmla="*/ 114599 w 662830"/>
              <a:gd name="connsiteY22" fmla="*/ 990584 h 1794132"/>
              <a:gd name="connsiteX23" fmla="*/ 114599 w 662830"/>
              <a:gd name="connsiteY23" fmla="*/ 990584 h 1794132"/>
              <a:gd name="connsiteX24" fmla="*/ 121583 w 662830"/>
              <a:gd name="connsiteY24" fmla="*/ 675313 h 1794132"/>
              <a:gd name="connsiteX25" fmla="*/ 143804 w 662830"/>
              <a:gd name="connsiteY25" fmla="*/ 606387 h 1794132"/>
              <a:gd name="connsiteX26" fmla="*/ 155867 w 662830"/>
              <a:gd name="connsiteY26" fmla="*/ 1711113 h 1794132"/>
              <a:gd name="connsiteX27" fmla="*/ 215547 w 662830"/>
              <a:gd name="connsiteY27" fmla="*/ 1793123 h 1794132"/>
              <a:gd name="connsiteX28" fmla="*/ 290147 w 662830"/>
              <a:gd name="connsiteY28" fmla="*/ 1714942 h 1794132"/>
              <a:gd name="connsiteX29" fmla="*/ 303797 w 662830"/>
              <a:gd name="connsiteY29" fmla="*/ 1076741 h 1794132"/>
              <a:gd name="connsiteX30" fmla="*/ 332367 w 662830"/>
              <a:gd name="connsiteY30" fmla="*/ 1048660 h 1794132"/>
              <a:gd name="connsiteX31" fmla="*/ 332685 w 662830"/>
              <a:gd name="connsiteY31" fmla="*/ 1048660 h 1794132"/>
              <a:gd name="connsiteX32" fmla="*/ 332685 w 662830"/>
              <a:gd name="connsiteY32" fmla="*/ 1048660 h 1794132"/>
              <a:gd name="connsiteX33" fmla="*/ 361573 w 662830"/>
              <a:gd name="connsiteY33" fmla="*/ 1076423 h 1794132"/>
              <a:gd name="connsiteX34" fmla="*/ 361573 w 662830"/>
              <a:gd name="connsiteY34" fmla="*/ 1076741 h 1794132"/>
              <a:gd name="connsiteX35" fmla="*/ 375223 w 662830"/>
              <a:gd name="connsiteY35" fmla="*/ 1711751 h 1794132"/>
              <a:gd name="connsiteX36" fmla="*/ 433315 w 662830"/>
              <a:gd name="connsiteY36" fmla="*/ 1793760 h 1794132"/>
              <a:gd name="connsiteX37" fmla="*/ 503789 w 662830"/>
              <a:gd name="connsiteY37" fmla="*/ 1715581 h 1794132"/>
              <a:gd name="connsiteX38" fmla="*/ 521566 w 662830"/>
              <a:gd name="connsiteY38" fmla="*/ 607025 h 1794132"/>
              <a:gd name="connsiteX39" fmla="*/ 544105 w 662830"/>
              <a:gd name="connsiteY39" fmla="*/ 670845 h 1794132"/>
              <a:gd name="connsiteX40" fmla="*/ 550771 w 662830"/>
              <a:gd name="connsiteY40" fmla="*/ 989946 h 1794132"/>
              <a:gd name="connsiteX41" fmla="*/ 550771 w 662830"/>
              <a:gd name="connsiteY41" fmla="*/ 989946 h 1794132"/>
              <a:gd name="connsiteX42" fmla="*/ 550771 w 662830"/>
              <a:gd name="connsiteY42" fmla="*/ 989946 h 1794132"/>
              <a:gd name="connsiteX43" fmla="*/ 611023 w 662830"/>
              <a:gd name="connsiteY43" fmla="*/ 1042023 h 1794132"/>
              <a:gd name="connsiteX44" fmla="*/ 662830 w 662830"/>
              <a:gd name="connsiteY44" fmla="*/ 989946 h 1794132"/>
              <a:gd name="connsiteX45" fmla="*/ 662830 w 662830"/>
              <a:gd name="connsiteY45" fmla="*/ 989946 h 1794132"/>
              <a:gd name="connsiteX46" fmla="*/ 662830 w 662830"/>
              <a:gd name="connsiteY46" fmla="*/ 989946 h 1794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62830" h="1794132">
                <a:moveTo>
                  <a:pt x="658387" y="566180"/>
                </a:moveTo>
                <a:cubicBezTo>
                  <a:pt x="658387" y="416841"/>
                  <a:pt x="622197" y="387165"/>
                  <a:pt x="540931" y="350787"/>
                </a:cubicBezTo>
                <a:cubicBezTo>
                  <a:pt x="503186" y="336331"/>
                  <a:pt x="463664" y="326982"/>
                  <a:pt x="423475" y="323025"/>
                </a:cubicBezTo>
                <a:cubicBezTo>
                  <a:pt x="410078" y="320951"/>
                  <a:pt x="399921" y="309814"/>
                  <a:pt x="399032" y="296221"/>
                </a:cubicBezTo>
                <a:lnTo>
                  <a:pt x="399032" y="279628"/>
                </a:lnTo>
                <a:cubicBezTo>
                  <a:pt x="399285" y="273278"/>
                  <a:pt x="402587" y="267438"/>
                  <a:pt x="407920" y="263991"/>
                </a:cubicBezTo>
                <a:cubicBezTo>
                  <a:pt x="447315" y="233071"/>
                  <a:pt x="469537" y="184983"/>
                  <a:pt x="467600" y="134756"/>
                </a:cubicBezTo>
                <a:cubicBezTo>
                  <a:pt x="467663" y="60374"/>
                  <a:pt x="407729" y="63"/>
                  <a:pt x="333732" y="0"/>
                </a:cubicBezTo>
                <a:cubicBezTo>
                  <a:pt x="332019" y="0"/>
                  <a:pt x="330273" y="31"/>
                  <a:pt x="328558" y="95"/>
                </a:cubicBezTo>
                <a:cubicBezTo>
                  <a:pt x="253736" y="-2362"/>
                  <a:pt x="191104" y="56576"/>
                  <a:pt x="188628" y="131788"/>
                </a:cubicBezTo>
                <a:cubicBezTo>
                  <a:pt x="188596" y="132777"/>
                  <a:pt x="188564" y="133767"/>
                  <a:pt x="188564" y="134756"/>
                </a:cubicBezTo>
                <a:cubicBezTo>
                  <a:pt x="186977" y="187025"/>
                  <a:pt x="211515" y="236612"/>
                  <a:pt x="253958" y="266863"/>
                </a:cubicBezTo>
                <a:cubicBezTo>
                  <a:pt x="259609" y="270054"/>
                  <a:pt x="263227" y="275990"/>
                  <a:pt x="263482" y="282500"/>
                </a:cubicBezTo>
                <a:lnTo>
                  <a:pt x="263482" y="296221"/>
                </a:lnTo>
                <a:cubicBezTo>
                  <a:pt x="263482" y="310484"/>
                  <a:pt x="253070" y="322578"/>
                  <a:pt x="239038" y="324621"/>
                </a:cubicBezTo>
                <a:cubicBezTo>
                  <a:pt x="195707" y="332535"/>
                  <a:pt x="153201" y="344501"/>
                  <a:pt x="112059" y="360360"/>
                </a:cubicBezTo>
                <a:cubicBezTo>
                  <a:pt x="32062" y="396419"/>
                  <a:pt x="0" y="448432"/>
                  <a:pt x="0" y="591070"/>
                </a:cubicBezTo>
                <a:lnTo>
                  <a:pt x="2222" y="990584"/>
                </a:lnTo>
                <a:lnTo>
                  <a:pt x="2222" y="990584"/>
                </a:lnTo>
                <a:lnTo>
                  <a:pt x="2222" y="990584"/>
                </a:lnTo>
                <a:cubicBezTo>
                  <a:pt x="2222" y="1021792"/>
                  <a:pt x="27364" y="1047065"/>
                  <a:pt x="58410" y="1047065"/>
                </a:cubicBezTo>
                <a:cubicBezTo>
                  <a:pt x="89456" y="1047065"/>
                  <a:pt x="114599" y="1021792"/>
                  <a:pt x="114599" y="990584"/>
                </a:cubicBezTo>
                <a:lnTo>
                  <a:pt x="114599" y="990584"/>
                </a:lnTo>
                <a:lnTo>
                  <a:pt x="114599" y="990584"/>
                </a:lnTo>
                <a:lnTo>
                  <a:pt x="121583" y="675313"/>
                </a:lnTo>
                <a:cubicBezTo>
                  <a:pt x="118090" y="650136"/>
                  <a:pt x="126280" y="624736"/>
                  <a:pt x="143804" y="606387"/>
                </a:cubicBezTo>
                <a:lnTo>
                  <a:pt x="155867" y="1711113"/>
                </a:lnTo>
                <a:cubicBezTo>
                  <a:pt x="155867" y="1752278"/>
                  <a:pt x="173962" y="1788974"/>
                  <a:pt x="215547" y="1793123"/>
                </a:cubicBezTo>
                <a:cubicBezTo>
                  <a:pt x="263164" y="1797589"/>
                  <a:pt x="290147" y="1761212"/>
                  <a:pt x="290147" y="1714942"/>
                </a:cubicBezTo>
                <a:lnTo>
                  <a:pt x="303797" y="1076741"/>
                </a:lnTo>
                <a:cubicBezTo>
                  <a:pt x="303956" y="1061041"/>
                  <a:pt x="316749" y="1048469"/>
                  <a:pt x="332367" y="1048660"/>
                </a:cubicBezTo>
                <a:cubicBezTo>
                  <a:pt x="332463" y="1048660"/>
                  <a:pt x="332590" y="1048660"/>
                  <a:pt x="332685" y="1048660"/>
                </a:cubicBezTo>
                <a:lnTo>
                  <a:pt x="332685" y="1048660"/>
                </a:lnTo>
                <a:cubicBezTo>
                  <a:pt x="348272" y="1048309"/>
                  <a:pt x="361223" y="1060723"/>
                  <a:pt x="361573" y="1076423"/>
                </a:cubicBezTo>
                <a:cubicBezTo>
                  <a:pt x="361573" y="1076518"/>
                  <a:pt x="361573" y="1076646"/>
                  <a:pt x="361573" y="1076741"/>
                </a:cubicBezTo>
                <a:lnTo>
                  <a:pt x="375223" y="1711751"/>
                </a:lnTo>
                <a:cubicBezTo>
                  <a:pt x="375223" y="1752916"/>
                  <a:pt x="391730" y="1789612"/>
                  <a:pt x="433315" y="1793760"/>
                </a:cubicBezTo>
                <a:cubicBezTo>
                  <a:pt x="480933" y="1798228"/>
                  <a:pt x="503789" y="1761850"/>
                  <a:pt x="503789" y="1715581"/>
                </a:cubicBezTo>
                <a:lnTo>
                  <a:pt x="521566" y="607025"/>
                </a:lnTo>
                <a:cubicBezTo>
                  <a:pt x="538549" y="623619"/>
                  <a:pt x="546867" y="647200"/>
                  <a:pt x="544105" y="670845"/>
                </a:cubicBezTo>
                <a:lnTo>
                  <a:pt x="550771" y="989946"/>
                </a:lnTo>
                <a:lnTo>
                  <a:pt x="550771" y="989946"/>
                </a:lnTo>
                <a:lnTo>
                  <a:pt x="550771" y="989946"/>
                </a:lnTo>
                <a:cubicBezTo>
                  <a:pt x="553089" y="1021058"/>
                  <a:pt x="580072" y="1044353"/>
                  <a:pt x="611023" y="1042023"/>
                </a:cubicBezTo>
                <a:cubicBezTo>
                  <a:pt x="638736" y="1039917"/>
                  <a:pt x="660735" y="1017804"/>
                  <a:pt x="662830" y="989946"/>
                </a:cubicBezTo>
                <a:lnTo>
                  <a:pt x="662830" y="989946"/>
                </a:lnTo>
                <a:lnTo>
                  <a:pt x="662830" y="989946"/>
                </a:lnTo>
                <a:close/>
              </a:path>
            </a:pathLst>
          </a:custGeom>
          <a:solidFill>
            <a:schemeClr val="accent1"/>
          </a:solidFill>
          <a:ln w="317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AD799D-F684-644A-8FC2-701BBDF367B6}"/>
              </a:ext>
            </a:extLst>
          </p:cNvPr>
          <p:cNvGrpSpPr/>
          <p:nvPr/>
        </p:nvGrpSpPr>
        <p:grpSpPr>
          <a:xfrm>
            <a:off x="-1264807" y="-426720"/>
            <a:ext cx="25312917" cy="14569440"/>
            <a:chOff x="-1264807" y="-426720"/>
            <a:chExt cx="25312917" cy="14569440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455BB1A-7519-BC4A-950B-8675E8DF50CE}"/>
                </a:ext>
              </a:extLst>
            </p:cNvPr>
            <p:cNvSpPr/>
            <p:nvPr/>
          </p:nvSpPr>
          <p:spPr>
            <a:xfrm>
              <a:off x="1330184" y="3978348"/>
              <a:ext cx="2123983" cy="5749144"/>
            </a:xfrm>
            <a:custGeom>
              <a:avLst/>
              <a:gdLst>
                <a:gd name="connsiteX0" fmla="*/ 658387 w 662830"/>
                <a:gd name="connsiteY0" fmla="*/ 566180 h 1794132"/>
                <a:gd name="connsiteX1" fmla="*/ 540931 w 662830"/>
                <a:gd name="connsiteY1" fmla="*/ 350787 h 1794132"/>
                <a:gd name="connsiteX2" fmla="*/ 423475 w 662830"/>
                <a:gd name="connsiteY2" fmla="*/ 323025 h 1794132"/>
                <a:gd name="connsiteX3" fmla="*/ 399032 w 662830"/>
                <a:gd name="connsiteY3" fmla="*/ 296221 h 1794132"/>
                <a:gd name="connsiteX4" fmla="*/ 399032 w 662830"/>
                <a:gd name="connsiteY4" fmla="*/ 279628 h 1794132"/>
                <a:gd name="connsiteX5" fmla="*/ 407920 w 662830"/>
                <a:gd name="connsiteY5" fmla="*/ 263991 h 1794132"/>
                <a:gd name="connsiteX6" fmla="*/ 467600 w 662830"/>
                <a:gd name="connsiteY6" fmla="*/ 134756 h 1794132"/>
                <a:gd name="connsiteX7" fmla="*/ 333732 w 662830"/>
                <a:gd name="connsiteY7" fmla="*/ 0 h 1794132"/>
                <a:gd name="connsiteX8" fmla="*/ 328558 w 662830"/>
                <a:gd name="connsiteY8" fmla="*/ 95 h 1794132"/>
                <a:gd name="connsiteX9" fmla="*/ 188628 w 662830"/>
                <a:gd name="connsiteY9" fmla="*/ 131788 h 1794132"/>
                <a:gd name="connsiteX10" fmla="*/ 188564 w 662830"/>
                <a:gd name="connsiteY10" fmla="*/ 134756 h 1794132"/>
                <a:gd name="connsiteX11" fmla="*/ 253958 w 662830"/>
                <a:gd name="connsiteY11" fmla="*/ 266863 h 1794132"/>
                <a:gd name="connsiteX12" fmla="*/ 263482 w 662830"/>
                <a:gd name="connsiteY12" fmla="*/ 282500 h 1794132"/>
                <a:gd name="connsiteX13" fmla="*/ 263482 w 662830"/>
                <a:gd name="connsiteY13" fmla="*/ 296221 h 1794132"/>
                <a:gd name="connsiteX14" fmla="*/ 239038 w 662830"/>
                <a:gd name="connsiteY14" fmla="*/ 324621 h 1794132"/>
                <a:gd name="connsiteX15" fmla="*/ 112059 w 662830"/>
                <a:gd name="connsiteY15" fmla="*/ 360360 h 1794132"/>
                <a:gd name="connsiteX16" fmla="*/ 0 w 662830"/>
                <a:gd name="connsiteY16" fmla="*/ 591070 h 1794132"/>
                <a:gd name="connsiteX17" fmla="*/ 2222 w 662830"/>
                <a:gd name="connsiteY17" fmla="*/ 990584 h 1794132"/>
                <a:gd name="connsiteX18" fmla="*/ 2222 w 662830"/>
                <a:gd name="connsiteY18" fmla="*/ 990584 h 1794132"/>
                <a:gd name="connsiteX19" fmla="*/ 2222 w 662830"/>
                <a:gd name="connsiteY19" fmla="*/ 990584 h 1794132"/>
                <a:gd name="connsiteX20" fmla="*/ 58410 w 662830"/>
                <a:gd name="connsiteY20" fmla="*/ 1047065 h 1794132"/>
                <a:gd name="connsiteX21" fmla="*/ 114599 w 662830"/>
                <a:gd name="connsiteY21" fmla="*/ 990584 h 1794132"/>
                <a:gd name="connsiteX22" fmla="*/ 114599 w 662830"/>
                <a:gd name="connsiteY22" fmla="*/ 990584 h 1794132"/>
                <a:gd name="connsiteX23" fmla="*/ 114599 w 662830"/>
                <a:gd name="connsiteY23" fmla="*/ 990584 h 1794132"/>
                <a:gd name="connsiteX24" fmla="*/ 121583 w 662830"/>
                <a:gd name="connsiteY24" fmla="*/ 675313 h 1794132"/>
                <a:gd name="connsiteX25" fmla="*/ 143804 w 662830"/>
                <a:gd name="connsiteY25" fmla="*/ 606387 h 1794132"/>
                <a:gd name="connsiteX26" fmla="*/ 155867 w 662830"/>
                <a:gd name="connsiteY26" fmla="*/ 1711113 h 1794132"/>
                <a:gd name="connsiteX27" fmla="*/ 215547 w 662830"/>
                <a:gd name="connsiteY27" fmla="*/ 1793123 h 1794132"/>
                <a:gd name="connsiteX28" fmla="*/ 290147 w 662830"/>
                <a:gd name="connsiteY28" fmla="*/ 1714942 h 1794132"/>
                <a:gd name="connsiteX29" fmla="*/ 303797 w 662830"/>
                <a:gd name="connsiteY29" fmla="*/ 1076741 h 1794132"/>
                <a:gd name="connsiteX30" fmla="*/ 332367 w 662830"/>
                <a:gd name="connsiteY30" fmla="*/ 1048660 h 1794132"/>
                <a:gd name="connsiteX31" fmla="*/ 332685 w 662830"/>
                <a:gd name="connsiteY31" fmla="*/ 1048660 h 1794132"/>
                <a:gd name="connsiteX32" fmla="*/ 332685 w 662830"/>
                <a:gd name="connsiteY32" fmla="*/ 1048660 h 1794132"/>
                <a:gd name="connsiteX33" fmla="*/ 361573 w 662830"/>
                <a:gd name="connsiteY33" fmla="*/ 1076423 h 1794132"/>
                <a:gd name="connsiteX34" fmla="*/ 361573 w 662830"/>
                <a:gd name="connsiteY34" fmla="*/ 1076741 h 1794132"/>
                <a:gd name="connsiteX35" fmla="*/ 375223 w 662830"/>
                <a:gd name="connsiteY35" fmla="*/ 1711751 h 1794132"/>
                <a:gd name="connsiteX36" fmla="*/ 433315 w 662830"/>
                <a:gd name="connsiteY36" fmla="*/ 1793760 h 1794132"/>
                <a:gd name="connsiteX37" fmla="*/ 503789 w 662830"/>
                <a:gd name="connsiteY37" fmla="*/ 1715581 h 1794132"/>
                <a:gd name="connsiteX38" fmla="*/ 521566 w 662830"/>
                <a:gd name="connsiteY38" fmla="*/ 607025 h 1794132"/>
                <a:gd name="connsiteX39" fmla="*/ 544105 w 662830"/>
                <a:gd name="connsiteY39" fmla="*/ 670845 h 1794132"/>
                <a:gd name="connsiteX40" fmla="*/ 550771 w 662830"/>
                <a:gd name="connsiteY40" fmla="*/ 989946 h 1794132"/>
                <a:gd name="connsiteX41" fmla="*/ 550771 w 662830"/>
                <a:gd name="connsiteY41" fmla="*/ 989946 h 1794132"/>
                <a:gd name="connsiteX42" fmla="*/ 550771 w 662830"/>
                <a:gd name="connsiteY42" fmla="*/ 989946 h 1794132"/>
                <a:gd name="connsiteX43" fmla="*/ 611023 w 662830"/>
                <a:gd name="connsiteY43" fmla="*/ 1042023 h 1794132"/>
                <a:gd name="connsiteX44" fmla="*/ 662830 w 662830"/>
                <a:gd name="connsiteY44" fmla="*/ 989946 h 1794132"/>
                <a:gd name="connsiteX45" fmla="*/ 662830 w 662830"/>
                <a:gd name="connsiteY45" fmla="*/ 989946 h 1794132"/>
                <a:gd name="connsiteX46" fmla="*/ 662830 w 662830"/>
                <a:gd name="connsiteY46" fmla="*/ 989946 h 17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62830" h="1794132">
                  <a:moveTo>
                    <a:pt x="658387" y="566180"/>
                  </a:moveTo>
                  <a:cubicBezTo>
                    <a:pt x="658387" y="416841"/>
                    <a:pt x="622197" y="387165"/>
                    <a:pt x="540931" y="350787"/>
                  </a:cubicBezTo>
                  <a:cubicBezTo>
                    <a:pt x="503186" y="336331"/>
                    <a:pt x="463664" y="326982"/>
                    <a:pt x="423475" y="323025"/>
                  </a:cubicBezTo>
                  <a:cubicBezTo>
                    <a:pt x="410078" y="320951"/>
                    <a:pt x="399921" y="309814"/>
                    <a:pt x="399032" y="296221"/>
                  </a:cubicBezTo>
                  <a:lnTo>
                    <a:pt x="399032" y="279628"/>
                  </a:lnTo>
                  <a:cubicBezTo>
                    <a:pt x="399285" y="273278"/>
                    <a:pt x="402587" y="267438"/>
                    <a:pt x="407920" y="263991"/>
                  </a:cubicBezTo>
                  <a:cubicBezTo>
                    <a:pt x="447315" y="233071"/>
                    <a:pt x="469537" y="184983"/>
                    <a:pt x="467600" y="134756"/>
                  </a:cubicBezTo>
                  <a:cubicBezTo>
                    <a:pt x="467663" y="60374"/>
                    <a:pt x="407729" y="63"/>
                    <a:pt x="333732" y="0"/>
                  </a:cubicBezTo>
                  <a:cubicBezTo>
                    <a:pt x="332019" y="0"/>
                    <a:pt x="330273" y="31"/>
                    <a:pt x="328558" y="95"/>
                  </a:cubicBezTo>
                  <a:cubicBezTo>
                    <a:pt x="253736" y="-2362"/>
                    <a:pt x="191104" y="56576"/>
                    <a:pt x="188628" y="131788"/>
                  </a:cubicBezTo>
                  <a:cubicBezTo>
                    <a:pt x="188596" y="132777"/>
                    <a:pt x="188564" y="133767"/>
                    <a:pt x="188564" y="134756"/>
                  </a:cubicBezTo>
                  <a:cubicBezTo>
                    <a:pt x="186977" y="187025"/>
                    <a:pt x="211515" y="236612"/>
                    <a:pt x="253958" y="266863"/>
                  </a:cubicBezTo>
                  <a:cubicBezTo>
                    <a:pt x="259609" y="270054"/>
                    <a:pt x="263227" y="275990"/>
                    <a:pt x="263482" y="282500"/>
                  </a:cubicBezTo>
                  <a:lnTo>
                    <a:pt x="263482" y="296221"/>
                  </a:lnTo>
                  <a:cubicBezTo>
                    <a:pt x="263482" y="310484"/>
                    <a:pt x="253070" y="322578"/>
                    <a:pt x="239038" y="324621"/>
                  </a:cubicBezTo>
                  <a:cubicBezTo>
                    <a:pt x="195707" y="332535"/>
                    <a:pt x="153201" y="344501"/>
                    <a:pt x="112059" y="360360"/>
                  </a:cubicBezTo>
                  <a:cubicBezTo>
                    <a:pt x="32062" y="396419"/>
                    <a:pt x="0" y="448432"/>
                    <a:pt x="0" y="591070"/>
                  </a:cubicBezTo>
                  <a:lnTo>
                    <a:pt x="2222" y="990584"/>
                  </a:lnTo>
                  <a:lnTo>
                    <a:pt x="2222" y="990584"/>
                  </a:lnTo>
                  <a:lnTo>
                    <a:pt x="2222" y="990584"/>
                  </a:lnTo>
                  <a:cubicBezTo>
                    <a:pt x="2222" y="1021792"/>
                    <a:pt x="27364" y="1047065"/>
                    <a:pt x="58410" y="1047065"/>
                  </a:cubicBezTo>
                  <a:cubicBezTo>
                    <a:pt x="89456" y="1047065"/>
                    <a:pt x="114599" y="1021792"/>
                    <a:pt x="114599" y="990584"/>
                  </a:cubicBezTo>
                  <a:lnTo>
                    <a:pt x="114599" y="990584"/>
                  </a:lnTo>
                  <a:lnTo>
                    <a:pt x="114599" y="990584"/>
                  </a:lnTo>
                  <a:lnTo>
                    <a:pt x="121583" y="675313"/>
                  </a:lnTo>
                  <a:cubicBezTo>
                    <a:pt x="118090" y="650136"/>
                    <a:pt x="126280" y="624736"/>
                    <a:pt x="143804" y="606387"/>
                  </a:cubicBezTo>
                  <a:lnTo>
                    <a:pt x="155867" y="1711113"/>
                  </a:lnTo>
                  <a:cubicBezTo>
                    <a:pt x="155867" y="1752278"/>
                    <a:pt x="173962" y="1788974"/>
                    <a:pt x="215547" y="1793123"/>
                  </a:cubicBezTo>
                  <a:cubicBezTo>
                    <a:pt x="263164" y="1797589"/>
                    <a:pt x="290147" y="1761212"/>
                    <a:pt x="290147" y="1714942"/>
                  </a:cubicBezTo>
                  <a:lnTo>
                    <a:pt x="303797" y="1076741"/>
                  </a:lnTo>
                  <a:cubicBezTo>
                    <a:pt x="303956" y="1061041"/>
                    <a:pt x="316749" y="1048469"/>
                    <a:pt x="332367" y="1048660"/>
                  </a:cubicBezTo>
                  <a:cubicBezTo>
                    <a:pt x="332463" y="1048660"/>
                    <a:pt x="332590" y="1048660"/>
                    <a:pt x="332685" y="1048660"/>
                  </a:cubicBezTo>
                  <a:lnTo>
                    <a:pt x="332685" y="1048660"/>
                  </a:lnTo>
                  <a:cubicBezTo>
                    <a:pt x="348272" y="1048309"/>
                    <a:pt x="361223" y="1060723"/>
                    <a:pt x="361573" y="1076423"/>
                  </a:cubicBezTo>
                  <a:cubicBezTo>
                    <a:pt x="361573" y="1076518"/>
                    <a:pt x="361573" y="1076646"/>
                    <a:pt x="361573" y="1076741"/>
                  </a:cubicBezTo>
                  <a:lnTo>
                    <a:pt x="375223" y="1711751"/>
                  </a:lnTo>
                  <a:cubicBezTo>
                    <a:pt x="375223" y="1752916"/>
                    <a:pt x="391730" y="1789612"/>
                    <a:pt x="433315" y="1793760"/>
                  </a:cubicBezTo>
                  <a:cubicBezTo>
                    <a:pt x="480933" y="1798228"/>
                    <a:pt x="503789" y="1761850"/>
                    <a:pt x="503789" y="1715581"/>
                  </a:cubicBezTo>
                  <a:lnTo>
                    <a:pt x="521566" y="607025"/>
                  </a:lnTo>
                  <a:cubicBezTo>
                    <a:pt x="538549" y="623619"/>
                    <a:pt x="546867" y="647200"/>
                    <a:pt x="544105" y="670845"/>
                  </a:cubicBezTo>
                  <a:lnTo>
                    <a:pt x="550771" y="989946"/>
                  </a:lnTo>
                  <a:lnTo>
                    <a:pt x="550771" y="989946"/>
                  </a:lnTo>
                  <a:lnTo>
                    <a:pt x="550771" y="989946"/>
                  </a:lnTo>
                  <a:cubicBezTo>
                    <a:pt x="553089" y="1021058"/>
                    <a:pt x="580072" y="1044353"/>
                    <a:pt x="611023" y="1042023"/>
                  </a:cubicBezTo>
                  <a:cubicBezTo>
                    <a:pt x="638736" y="1039917"/>
                    <a:pt x="660735" y="1017804"/>
                    <a:pt x="662830" y="989946"/>
                  </a:cubicBezTo>
                  <a:lnTo>
                    <a:pt x="662830" y="989946"/>
                  </a:lnTo>
                  <a:lnTo>
                    <a:pt x="662830" y="989946"/>
                  </a:lnTo>
                  <a:close/>
                </a:path>
              </a:pathLst>
            </a:custGeom>
            <a:grpFill/>
            <a:ln w="31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C6B63E-D039-F240-B8D1-89C0F281E777}"/>
                </a:ext>
              </a:extLst>
            </p:cNvPr>
            <p:cNvSpPr/>
            <p:nvPr/>
          </p:nvSpPr>
          <p:spPr>
            <a:xfrm>
              <a:off x="6394988" y="3976595"/>
              <a:ext cx="2122964" cy="5750893"/>
            </a:xfrm>
            <a:custGeom>
              <a:avLst/>
              <a:gdLst>
                <a:gd name="connsiteX0" fmla="*/ 659656 w 662512"/>
                <a:gd name="connsiteY0" fmla="*/ 566726 h 1794678"/>
                <a:gd name="connsiteX1" fmla="*/ 542200 w 662512"/>
                <a:gd name="connsiteY1" fmla="*/ 351333 h 1794678"/>
                <a:gd name="connsiteX2" fmla="*/ 424745 w 662512"/>
                <a:gd name="connsiteY2" fmla="*/ 323572 h 1794678"/>
                <a:gd name="connsiteX3" fmla="*/ 399348 w 662512"/>
                <a:gd name="connsiteY3" fmla="*/ 295172 h 1794678"/>
                <a:gd name="connsiteX4" fmla="*/ 399348 w 662512"/>
                <a:gd name="connsiteY4" fmla="*/ 278579 h 1794678"/>
                <a:gd name="connsiteX5" fmla="*/ 408237 w 662512"/>
                <a:gd name="connsiteY5" fmla="*/ 262943 h 1794678"/>
                <a:gd name="connsiteX6" fmla="*/ 467917 w 662512"/>
                <a:gd name="connsiteY6" fmla="*/ 133708 h 1794678"/>
                <a:gd name="connsiteX7" fmla="*/ 321733 w 662512"/>
                <a:gd name="connsiteY7" fmla="*/ 163 h 1794678"/>
                <a:gd name="connsiteX8" fmla="*/ 188882 w 662512"/>
                <a:gd name="connsiteY8" fmla="*/ 133708 h 1794678"/>
                <a:gd name="connsiteX9" fmla="*/ 254276 w 662512"/>
                <a:gd name="connsiteY9" fmla="*/ 265815 h 1794678"/>
                <a:gd name="connsiteX10" fmla="*/ 263799 w 662512"/>
                <a:gd name="connsiteY10" fmla="*/ 281450 h 1794678"/>
                <a:gd name="connsiteX11" fmla="*/ 263799 w 662512"/>
                <a:gd name="connsiteY11" fmla="*/ 296768 h 1794678"/>
                <a:gd name="connsiteX12" fmla="*/ 239356 w 662512"/>
                <a:gd name="connsiteY12" fmla="*/ 325168 h 1794678"/>
                <a:gd name="connsiteX13" fmla="*/ 112377 w 662512"/>
                <a:gd name="connsiteY13" fmla="*/ 360907 h 1794678"/>
                <a:gd name="connsiteX14" fmla="*/ 0 w 662512"/>
                <a:gd name="connsiteY14" fmla="*/ 591616 h 1794678"/>
                <a:gd name="connsiteX15" fmla="*/ 2222 w 662512"/>
                <a:gd name="connsiteY15" fmla="*/ 991131 h 1794678"/>
                <a:gd name="connsiteX16" fmla="*/ 2222 w 662512"/>
                <a:gd name="connsiteY16" fmla="*/ 991131 h 1794678"/>
                <a:gd name="connsiteX17" fmla="*/ 2222 w 662512"/>
                <a:gd name="connsiteY17" fmla="*/ 991131 h 1794678"/>
                <a:gd name="connsiteX18" fmla="*/ 62473 w 662512"/>
                <a:gd name="connsiteY18" fmla="*/ 1043208 h 1794678"/>
                <a:gd name="connsiteX19" fmla="*/ 114281 w 662512"/>
                <a:gd name="connsiteY19" fmla="*/ 991131 h 1794678"/>
                <a:gd name="connsiteX20" fmla="*/ 114281 w 662512"/>
                <a:gd name="connsiteY20" fmla="*/ 991131 h 1794678"/>
                <a:gd name="connsiteX21" fmla="*/ 114281 w 662512"/>
                <a:gd name="connsiteY21" fmla="*/ 991131 h 1794678"/>
                <a:gd name="connsiteX22" fmla="*/ 121265 w 662512"/>
                <a:gd name="connsiteY22" fmla="*/ 675859 h 1794678"/>
                <a:gd name="connsiteX23" fmla="*/ 143486 w 662512"/>
                <a:gd name="connsiteY23" fmla="*/ 606934 h 1794678"/>
                <a:gd name="connsiteX24" fmla="*/ 155867 w 662512"/>
                <a:gd name="connsiteY24" fmla="*/ 1711660 h 1794678"/>
                <a:gd name="connsiteX25" fmla="*/ 215229 w 662512"/>
                <a:gd name="connsiteY25" fmla="*/ 1793669 h 1794678"/>
                <a:gd name="connsiteX26" fmla="*/ 290146 w 662512"/>
                <a:gd name="connsiteY26" fmla="*/ 1715489 h 1794678"/>
                <a:gd name="connsiteX27" fmla="*/ 303480 w 662512"/>
                <a:gd name="connsiteY27" fmla="*/ 1077288 h 1794678"/>
                <a:gd name="connsiteX28" fmla="*/ 332050 w 662512"/>
                <a:gd name="connsiteY28" fmla="*/ 1049207 h 1794678"/>
                <a:gd name="connsiteX29" fmla="*/ 332367 w 662512"/>
                <a:gd name="connsiteY29" fmla="*/ 1049207 h 1794678"/>
                <a:gd name="connsiteX30" fmla="*/ 332367 w 662512"/>
                <a:gd name="connsiteY30" fmla="*/ 1049207 h 1794678"/>
                <a:gd name="connsiteX31" fmla="*/ 361255 w 662512"/>
                <a:gd name="connsiteY31" fmla="*/ 1076969 h 1794678"/>
                <a:gd name="connsiteX32" fmla="*/ 361255 w 662512"/>
                <a:gd name="connsiteY32" fmla="*/ 1077288 h 1794678"/>
                <a:gd name="connsiteX33" fmla="*/ 375223 w 662512"/>
                <a:gd name="connsiteY33" fmla="*/ 1712298 h 1794678"/>
                <a:gd name="connsiteX34" fmla="*/ 433315 w 662512"/>
                <a:gd name="connsiteY34" fmla="*/ 1794307 h 1794678"/>
                <a:gd name="connsiteX35" fmla="*/ 503789 w 662512"/>
                <a:gd name="connsiteY35" fmla="*/ 1716128 h 1794678"/>
                <a:gd name="connsiteX36" fmla="*/ 521249 w 662512"/>
                <a:gd name="connsiteY36" fmla="*/ 607571 h 1794678"/>
                <a:gd name="connsiteX37" fmla="*/ 543788 w 662512"/>
                <a:gd name="connsiteY37" fmla="*/ 671391 h 1794678"/>
                <a:gd name="connsiteX38" fmla="*/ 550454 w 662512"/>
                <a:gd name="connsiteY38" fmla="*/ 990492 h 1794678"/>
                <a:gd name="connsiteX39" fmla="*/ 550454 w 662512"/>
                <a:gd name="connsiteY39" fmla="*/ 990492 h 1794678"/>
                <a:gd name="connsiteX40" fmla="*/ 550454 w 662512"/>
                <a:gd name="connsiteY40" fmla="*/ 990492 h 1794678"/>
                <a:gd name="connsiteX41" fmla="*/ 610705 w 662512"/>
                <a:gd name="connsiteY41" fmla="*/ 1042570 h 1794678"/>
                <a:gd name="connsiteX42" fmla="*/ 662513 w 662512"/>
                <a:gd name="connsiteY42" fmla="*/ 990492 h 1794678"/>
                <a:gd name="connsiteX43" fmla="*/ 662513 w 662512"/>
                <a:gd name="connsiteY43" fmla="*/ 990492 h 1794678"/>
                <a:gd name="connsiteX44" fmla="*/ 662513 w 662512"/>
                <a:gd name="connsiteY44" fmla="*/ 990492 h 179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62512" h="1794678">
                  <a:moveTo>
                    <a:pt x="659656" y="566726"/>
                  </a:moveTo>
                  <a:cubicBezTo>
                    <a:pt x="659656" y="417388"/>
                    <a:pt x="623784" y="387711"/>
                    <a:pt x="542200" y="351333"/>
                  </a:cubicBezTo>
                  <a:cubicBezTo>
                    <a:pt x="504455" y="336847"/>
                    <a:pt x="464965" y="327497"/>
                    <a:pt x="424745" y="323572"/>
                  </a:cubicBezTo>
                  <a:cubicBezTo>
                    <a:pt x="410332" y="321945"/>
                    <a:pt x="399412" y="309755"/>
                    <a:pt x="399348" y="295172"/>
                  </a:cubicBezTo>
                  <a:lnTo>
                    <a:pt x="399348" y="278579"/>
                  </a:lnTo>
                  <a:cubicBezTo>
                    <a:pt x="399475" y="272197"/>
                    <a:pt x="402841" y="266294"/>
                    <a:pt x="408237" y="262943"/>
                  </a:cubicBezTo>
                  <a:cubicBezTo>
                    <a:pt x="447633" y="232022"/>
                    <a:pt x="469854" y="183933"/>
                    <a:pt x="467917" y="133708"/>
                  </a:cubicBezTo>
                  <a:cubicBezTo>
                    <a:pt x="464235" y="56262"/>
                    <a:pt x="398809" y="-3539"/>
                    <a:pt x="321733" y="163"/>
                  </a:cubicBezTo>
                  <a:cubicBezTo>
                    <a:pt x="249831" y="3609"/>
                    <a:pt x="192310" y="61431"/>
                    <a:pt x="188882" y="133708"/>
                  </a:cubicBezTo>
                  <a:cubicBezTo>
                    <a:pt x="187167" y="186007"/>
                    <a:pt x="211738" y="235659"/>
                    <a:pt x="254276" y="265815"/>
                  </a:cubicBezTo>
                  <a:cubicBezTo>
                    <a:pt x="259926" y="269006"/>
                    <a:pt x="263545" y="274941"/>
                    <a:pt x="263799" y="281450"/>
                  </a:cubicBezTo>
                  <a:lnTo>
                    <a:pt x="263799" y="296768"/>
                  </a:lnTo>
                  <a:cubicBezTo>
                    <a:pt x="263799" y="311031"/>
                    <a:pt x="253386" y="323125"/>
                    <a:pt x="239356" y="325168"/>
                  </a:cubicBezTo>
                  <a:cubicBezTo>
                    <a:pt x="195992" y="333049"/>
                    <a:pt x="153486" y="345015"/>
                    <a:pt x="112377" y="360907"/>
                  </a:cubicBezTo>
                  <a:cubicBezTo>
                    <a:pt x="32379" y="396966"/>
                    <a:pt x="0" y="448978"/>
                    <a:pt x="0" y="591616"/>
                  </a:cubicBezTo>
                  <a:lnTo>
                    <a:pt x="2222" y="991131"/>
                  </a:lnTo>
                  <a:lnTo>
                    <a:pt x="2222" y="991131"/>
                  </a:lnTo>
                  <a:lnTo>
                    <a:pt x="2222" y="991131"/>
                  </a:lnTo>
                  <a:cubicBezTo>
                    <a:pt x="4540" y="1022243"/>
                    <a:pt x="31523" y="1045537"/>
                    <a:pt x="62473" y="1043208"/>
                  </a:cubicBezTo>
                  <a:cubicBezTo>
                    <a:pt x="90187" y="1041102"/>
                    <a:pt x="112186" y="1018988"/>
                    <a:pt x="114281" y="991131"/>
                  </a:cubicBezTo>
                  <a:lnTo>
                    <a:pt x="114281" y="991131"/>
                  </a:lnTo>
                  <a:lnTo>
                    <a:pt x="114281" y="991131"/>
                  </a:lnTo>
                  <a:lnTo>
                    <a:pt x="121265" y="675859"/>
                  </a:lnTo>
                  <a:cubicBezTo>
                    <a:pt x="117932" y="650682"/>
                    <a:pt x="126090" y="625345"/>
                    <a:pt x="143486" y="606934"/>
                  </a:cubicBezTo>
                  <a:lnTo>
                    <a:pt x="155867" y="1711660"/>
                  </a:lnTo>
                  <a:cubicBezTo>
                    <a:pt x="155867" y="1752824"/>
                    <a:pt x="173962" y="1789521"/>
                    <a:pt x="215229" y="1793669"/>
                  </a:cubicBezTo>
                  <a:cubicBezTo>
                    <a:pt x="263164" y="1798136"/>
                    <a:pt x="290146" y="1761759"/>
                    <a:pt x="290146" y="1715489"/>
                  </a:cubicBezTo>
                  <a:lnTo>
                    <a:pt x="303480" y="1077288"/>
                  </a:lnTo>
                  <a:cubicBezTo>
                    <a:pt x="303638" y="1061588"/>
                    <a:pt x="316431" y="1049016"/>
                    <a:pt x="332050" y="1049207"/>
                  </a:cubicBezTo>
                  <a:cubicBezTo>
                    <a:pt x="332146" y="1049207"/>
                    <a:pt x="332272" y="1049207"/>
                    <a:pt x="332367" y="1049207"/>
                  </a:cubicBezTo>
                  <a:lnTo>
                    <a:pt x="332367" y="1049207"/>
                  </a:lnTo>
                  <a:cubicBezTo>
                    <a:pt x="347954" y="1048856"/>
                    <a:pt x="360906" y="1061269"/>
                    <a:pt x="361255" y="1076969"/>
                  </a:cubicBezTo>
                  <a:cubicBezTo>
                    <a:pt x="361255" y="1077065"/>
                    <a:pt x="361255" y="1077192"/>
                    <a:pt x="361255" y="1077288"/>
                  </a:cubicBezTo>
                  <a:lnTo>
                    <a:pt x="375223" y="1712298"/>
                  </a:lnTo>
                  <a:cubicBezTo>
                    <a:pt x="375223" y="1753462"/>
                    <a:pt x="391730" y="1790159"/>
                    <a:pt x="433315" y="1794307"/>
                  </a:cubicBezTo>
                  <a:cubicBezTo>
                    <a:pt x="480933" y="1798775"/>
                    <a:pt x="503789" y="1762397"/>
                    <a:pt x="503789" y="1716128"/>
                  </a:cubicBezTo>
                  <a:lnTo>
                    <a:pt x="521249" y="607571"/>
                  </a:lnTo>
                  <a:cubicBezTo>
                    <a:pt x="538232" y="624165"/>
                    <a:pt x="546549" y="647746"/>
                    <a:pt x="543788" y="671391"/>
                  </a:cubicBezTo>
                  <a:lnTo>
                    <a:pt x="550454" y="990492"/>
                  </a:lnTo>
                  <a:lnTo>
                    <a:pt x="550454" y="990492"/>
                  </a:lnTo>
                  <a:lnTo>
                    <a:pt x="550454" y="990492"/>
                  </a:lnTo>
                  <a:cubicBezTo>
                    <a:pt x="552771" y="1021605"/>
                    <a:pt x="579754" y="1044899"/>
                    <a:pt x="610705" y="1042570"/>
                  </a:cubicBezTo>
                  <a:cubicBezTo>
                    <a:pt x="638418" y="1040464"/>
                    <a:pt x="660417" y="1018350"/>
                    <a:pt x="662513" y="990492"/>
                  </a:cubicBezTo>
                  <a:lnTo>
                    <a:pt x="662513" y="990492"/>
                  </a:lnTo>
                  <a:lnTo>
                    <a:pt x="662513" y="990492"/>
                  </a:lnTo>
                  <a:close/>
                </a:path>
              </a:pathLst>
            </a:custGeom>
            <a:grpFill/>
            <a:ln w="31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E59A5583-0943-234C-951F-778E513F3597}"/>
                </a:ext>
              </a:extLst>
            </p:cNvPr>
            <p:cNvSpPr/>
            <p:nvPr/>
          </p:nvSpPr>
          <p:spPr>
            <a:xfrm>
              <a:off x="-1264807" y="8371385"/>
              <a:ext cx="2124998" cy="5770312"/>
            </a:xfrm>
            <a:custGeom>
              <a:avLst/>
              <a:gdLst>
                <a:gd name="connsiteX0" fmla="*/ 661242 w 663147"/>
                <a:gd name="connsiteY0" fmla="*/ 573105 h 1800738"/>
                <a:gd name="connsiteX1" fmla="*/ 543788 w 663147"/>
                <a:gd name="connsiteY1" fmla="*/ 357712 h 1800738"/>
                <a:gd name="connsiteX2" fmla="*/ 426332 w 663147"/>
                <a:gd name="connsiteY2" fmla="*/ 329950 h 1800738"/>
                <a:gd name="connsiteX3" fmla="*/ 400936 w 663147"/>
                <a:gd name="connsiteY3" fmla="*/ 301551 h 1800738"/>
                <a:gd name="connsiteX4" fmla="*/ 400936 w 663147"/>
                <a:gd name="connsiteY4" fmla="*/ 284957 h 1800738"/>
                <a:gd name="connsiteX5" fmla="*/ 409825 w 663147"/>
                <a:gd name="connsiteY5" fmla="*/ 269321 h 1800738"/>
                <a:gd name="connsiteX6" fmla="*/ 469187 w 663147"/>
                <a:gd name="connsiteY6" fmla="*/ 140086 h 1800738"/>
                <a:gd name="connsiteX7" fmla="*/ 329827 w 663147"/>
                <a:gd name="connsiteY7" fmla="*/ 0 h 1800738"/>
                <a:gd name="connsiteX8" fmla="*/ 190468 w 663147"/>
                <a:gd name="connsiteY8" fmla="*/ 140086 h 1800738"/>
                <a:gd name="connsiteX9" fmla="*/ 253958 w 663147"/>
                <a:gd name="connsiteY9" fmla="*/ 272193 h 1800738"/>
                <a:gd name="connsiteX10" fmla="*/ 263799 w 663147"/>
                <a:gd name="connsiteY10" fmla="*/ 287829 h 1800738"/>
                <a:gd name="connsiteX11" fmla="*/ 263799 w 663147"/>
                <a:gd name="connsiteY11" fmla="*/ 303146 h 1800738"/>
                <a:gd name="connsiteX12" fmla="*/ 239356 w 663147"/>
                <a:gd name="connsiteY12" fmla="*/ 331546 h 1800738"/>
                <a:gd name="connsiteX13" fmla="*/ 112059 w 663147"/>
                <a:gd name="connsiteY13" fmla="*/ 366966 h 1800738"/>
                <a:gd name="connsiteX14" fmla="*/ 0 w 663147"/>
                <a:gd name="connsiteY14" fmla="*/ 597676 h 1800738"/>
                <a:gd name="connsiteX15" fmla="*/ 2222 w 663147"/>
                <a:gd name="connsiteY15" fmla="*/ 997190 h 1800738"/>
                <a:gd name="connsiteX16" fmla="*/ 2222 w 663147"/>
                <a:gd name="connsiteY16" fmla="*/ 997190 h 1800738"/>
                <a:gd name="connsiteX17" fmla="*/ 2222 w 663147"/>
                <a:gd name="connsiteY17" fmla="*/ 997190 h 1800738"/>
                <a:gd name="connsiteX18" fmla="*/ 58410 w 663147"/>
                <a:gd name="connsiteY18" fmla="*/ 1053670 h 1800738"/>
                <a:gd name="connsiteX19" fmla="*/ 114598 w 663147"/>
                <a:gd name="connsiteY19" fmla="*/ 997190 h 1800738"/>
                <a:gd name="connsiteX20" fmla="*/ 114598 w 663147"/>
                <a:gd name="connsiteY20" fmla="*/ 997190 h 1800738"/>
                <a:gd name="connsiteX21" fmla="*/ 114598 w 663147"/>
                <a:gd name="connsiteY21" fmla="*/ 997190 h 1800738"/>
                <a:gd name="connsiteX22" fmla="*/ 121582 w 663147"/>
                <a:gd name="connsiteY22" fmla="*/ 681918 h 1800738"/>
                <a:gd name="connsiteX23" fmla="*/ 143804 w 663147"/>
                <a:gd name="connsiteY23" fmla="*/ 612992 h 1800738"/>
                <a:gd name="connsiteX24" fmla="*/ 155867 w 663147"/>
                <a:gd name="connsiteY24" fmla="*/ 1717719 h 1800738"/>
                <a:gd name="connsiteX25" fmla="*/ 215547 w 663147"/>
                <a:gd name="connsiteY25" fmla="*/ 1799728 h 1800738"/>
                <a:gd name="connsiteX26" fmla="*/ 290146 w 663147"/>
                <a:gd name="connsiteY26" fmla="*/ 1721549 h 1800738"/>
                <a:gd name="connsiteX27" fmla="*/ 303797 w 663147"/>
                <a:gd name="connsiteY27" fmla="*/ 1083347 h 1800738"/>
                <a:gd name="connsiteX28" fmla="*/ 332367 w 663147"/>
                <a:gd name="connsiteY28" fmla="*/ 1055266 h 1800738"/>
                <a:gd name="connsiteX29" fmla="*/ 332685 w 663147"/>
                <a:gd name="connsiteY29" fmla="*/ 1055266 h 1800738"/>
                <a:gd name="connsiteX30" fmla="*/ 332685 w 663147"/>
                <a:gd name="connsiteY30" fmla="*/ 1055266 h 1800738"/>
                <a:gd name="connsiteX31" fmla="*/ 361572 w 663147"/>
                <a:gd name="connsiteY31" fmla="*/ 1083028 h 1800738"/>
                <a:gd name="connsiteX32" fmla="*/ 361572 w 663147"/>
                <a:gd name="connsiteY32" fmla="*/ 1083347 h 1800738"/>
                <a:gd name="connsiteX33" fmla="*/ 375223 w 663147"/>
                <a:gd name="connsiteY33" fmla="*/ 1718358 h 1800738"/>
                <a:gd name="connsiteX34" fmla="*/ 433315 w 663147"/>
                <a:gd name="connsiteY34" fmla="*/ 1800367 h 1800738"/>
                <a:gd name="connsiteX35" fmla="*/ 504107 w 663147"/>
                <a:gd name="connsiteY35" fmla="*/ 1722187 h 1800738"/>
                <a:gd name="connsiteX36" fmla="*/ 521566 w 663147"/>
                <a:gd name="connsiteY36" fmla="*/ 613631 h 1800738"/>
                <a:gd name="connsiteX37" fmla="*/ 544104 w 663147"/>
                <a:gd name="connsiteY37" fmla="*/ 677451 h 1800738"/>
                <a:gd name="connsiteX38" fmla="*/ 550771 w 663147"/>
                <a:gd name="connsiteY38" fmla="*/ 996552 h 1800738"/>
                <a:gd name="connsiteX39" fmla="*/ 550771 w 663147"/>
                <a:gd name="connsiteY39" fmla="*/ 996552 h 1800738"/>
                <a:gd name="connsiteX40" fmla="*/ 550771 w 663147"/>
                <a:gd name="connsiteY40" fmla="*/ 996552 h 1800738"/>
                <a:gd name="connsiteX41" fmla="*/ 606959 w 663147"/>
                <a:gd name="connsiteY41" fmla="*/ 1053032 h 1800738"/>
                <a:gd name="connsiteX42" fmla="*/ 663147 w 663147"/>
                <a:gd name="connsiteY42" fmla="*/ 996552 h 1800738"/>
                <a:gd name="connsiteX43" fmla="*/ 663147 w 663147"/>
                <a:gd name="connsiteY43" fmla="*/ 996552 h 1800738"/>
                <a:gd name="connsiteX44" fmla="*/ 663147 w 663147"/>
                <a:gd name="connsiteY44" fmla="*/ 996552 h 1800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63147" h="1800738">
                  <a:moveTo>
                    <a:pt x="661242" y="573105"/>
                  </a:moveTo>
                  <a:cubicBezTo>
                    <a:pt x="661242" y="423766"/>
                    <a:pt x="625372" y="394090"/>
                    <a:pt x="543788" y="357712"/>
                  </a:cubicBezTo>
                  <a:cubicBezTo>
                    <a:pt x="506043" y="343256"/>
                    <a:pt x="466552" y="333907"/>
                    <a:pt x="426332" y="329950"/>
                  </a:cubicBezTo>
                  <a:cubicBezTo>
                    <a:pt x="411920" y="328323"/>
                    <a:pt x="400999" y="316134"/>
                    <a:pt x="400936" y="301551"/>
                  </a:cubicBezTo>
                  <a:lnTo>
                    <a:pt x="400936" y="284957"/>
                  </a:lnTo>
                  <a:cubicBezTo>
                    <a:pt x="401063" y="278575"/>
                    <a:pt x="404428" y="272672"/>
                    <a:pt x="409825" y="269321"/>
                  </a:cubicBezTo>
                  <a:cubicBezTo>
                    <a:pt x="449156" y="238368"/>
                    <a:pt x="471251" y="190248"/>
                    <a:pt x="469187" y="140086"/>
                  </a:cubicBezTo>
                  <a:cubicBezTo>
                    <a:pt x="469187" y="62703"/>
                    <a:pt x="406809" y="0"/>
                    <a:pt x="329827" y="0"/>
                  </a:cubicBezTo>
                  <a:cubicBezTo>
                    <a:pt x="252847" y="0"/>
                    <a:pt x="190468" y="62703"/>
                    <a:pt x="190468" y="140086"/>
                  </a:cubicBezTo>
                  <a:cubicBezTo>
                    <a:pt x="188373" y="192003"/>
                    <a:pt x="212182" y="241559"/>
                    <a:pt x="253958" y="272193"/>
                  </a:cubicBezTo>
                  <a:cubicBezTo>
                    <a:pt x="259704" y="275352"/>
                    <a:pt x="263418" y="281255"/>
                    <a:pt x="263799" y="287829"/>
                  </a:cubicBezTo>
                  <a:lnTo>
                    <a:pt x="263799" y="303146"/>
                  </a:lnTo>
                  <a:cubicBezTo>
                    <a:pt x="263672" y="317346"/>
                    <a:pt x="253323" y="329375"/>
                    <a:pt x="239356" y="331546"/>
                  </a:cubicBezTo>
                  <a:cubicBezTo>
                    <a:pt x="195928" y="339364"/>
                    <a:pt x="153296" y="351234"/>
                    <a:pt x="112059" y="366966"/>
                  </a:cubicBezTo>
                  <a:cubicBezTo>
                    <a:pt x="32062" y="403024"/>
                    <a:pt x="0" y="455038"/>
                    <a:pt x="0" y="597676"/>
                  </a:cubicBezTo>
                  <a:lnTo>
                    <a:pt x="2222" y="997190"/>
                  </a:lnTo>
                  <a:lnTo>
                    <a:pt x="2222" y="997190"/>
                  </a:lnTo>
                  <a:lnTo>
                    <a:pt x="2222" y="997190"/>
                  </a:lnTo>
                  <a:cubicBezTo>
                    <a:pt x="2222" y="1028398"/>
                    <a:pt x="27364" y="1053670"/>
                    <a:pt x="58410" y="1053670"/>
                  </a:cubicBezTo>
                  <a:cubicBezTo>
                    <a:pt x="89456" y="1053670"/>
                    <a:pt x="114598" y="1028398"/>
                    <a:pt x="114598" y="997190"/>
                  </a:cubicBezTo>
                  <a:lnTo>
                    <a:pt x="114598" y="997190"/>
                  </a:lnTo>
                  <a:lnTo>
                    <a:pt x="114598" y="997190"/>
                  </a:lnTo>
                  <a:lnTo>
                    <a:pt x="121582" y="681918"/>
                  </a:lnTo>
                  <a:cubicBezTo>
                    <a:pt x="118217" y="656741"/>
                    <a:pt x="126407" y="631404"/>
                    <a:pt x="143804" y="612992"/>
                  </a:cubicBezTo>
                  <a:lnTo>
                    <a:pt x="155867" y="1717719"/>
                  </a:lnTo>
                  <a:cubicBezTo>
                    <a:pt x="155867" y="1758883"/>
                    <a:pt x="173962" y="1795579"/>
                    <a:pt x="215547" y="1799728"/>
                  </a:cubicBezTo>
                  <a:cubicBezTo>
                    <a:pt x="263164" y="1804196"/>
                    <a:pt x="290146" y="1767818"/>
                    <a:pt x="290146" y="1721549"/>
                  </a:cubicBezTo>
                  <a:lnTo>
                    <a:pt x="303797" y="1083347"/>
                  </a:lnTo>
                  <a:cubicBezTo>
                    <a:pt x="303956" y="1067648"/>
                    <a:pt x="316749" y="1055075"/>
                    <a:pt x="332367" y="1055266"/>
                  </a:cubicBezTo>
                  <a:cubicBezTo>
                    <a:pt x="332462" y="1055266"/>
                    <a:pt x="332589" y="1055266"/>
                    <a:pt x="332685" y="1055266"/>
                  </a:cubicBezTo>
                  <a:lnTo>
                    <a:pt x="332685" y="1055266"/>
                  </a:lnTo>
                  <a:cubicBezTo>
                    <a:pt x="348272" y="1054915"/>
                    <a:pt x="361223" y="1067328"/>
                    <a:pt x="361572" y="1083028"/>
                  </a:cubicBezTo>
                  <a:cubicBezTo>
                    <a:pt x="361572" y="1083123"/>
                    <a:pt x="361572" y="1083251"/>
                    <a:pt x="361572" y="1083347"/>
                  </a:cubicBezTo>
                  <a:lnTo>
                    <a:pt x="375223" y="1718358"/>
                  </a:lnTo>
                  <a:cubicBezTo>
                    <a:pt x="375223" y="1759522"/>
                    <a:pt x="391730" y="1796218"/>
                    <a:pt x="433315" y="1800367"/>
                  </a:cubicBezTo>
                  <a:cubicBezTo>
                    <a:pt x="480933" y="1804834"/>
                    <a:pt x="504107" y="1768457"/>
                    <a:pt x="504107" y="1722187"/>
                  </a:cubicBezTo>
                  <a:lnTo>
                    <a:pt x="521566" y="613631"/>
                  </a:lnTo>
                  <a:cubicBezTo>
                    <a:pt x="538549" y="630224"/>
                    <a:pt x="546866" y="653806"/>
                    <a:pt x="544104" y="677451"/>
                  </a:cubicBezTo>
                  <a:lnTo>
                    <a:pt x="550771" y="996552"/>
                  </a:lnTo>
                  <a:lnTo>
                    <a:pt x="550771" y="996552"/>
                  </a:lnTo>
                  <a:lnTo>
                    <a:pt x="550771" y="996552"/>
                  </a:lnTo>
                  <a:cubicBezTo>
                    <a:pt x="550771" y="1027760"/>
                    <a:pt x="575913" y="1053032"/>
                    <a:pt x="606959" y="1053032"/>
                  </a:cubicBezTo>
                  <a:cubicBezTo>
                    <a:pt x="638005" y="1053032"/>
                    <a:pt x="663147" y="1027760"/>
                    <a:pt x="663147" y="996552"/>
                  </a:cubicBezTo>
                  <a:lnTo>
                    <a:pt x="663147" y="996552"/>
                  </a:lnTo>
                  <a:lnTo>
                    <a:pt x="663147" y="996552"/>
                  </a:lnTo>
                  <a:close/>
                </a:path>
              </a:pathLst>
            </a:custGeom>
            <a:grpFill/>
            <a:ln w="31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3E1CE41C-6994-564D-AC6C-AC63FCF132F4}"/>
                </a:ext>
              </a:extLst>
            </p:cNvPr>
            <p:cNvSpPr/>
            <p:nvPr/>
          </p:nvSpPr>
          <p:spPr>
            <a:xfrm>
              <a:off x="3817290" y="8393576"/>
              <a:ext cx="2123983" cy="5749144"/>
            </a:xfrm>
            <a:custGeom>
              <a:avLst/>
              <a:gdLst>
                <a:gd name="connsiteX0" fmla="*/ 658387 w 662830"/>
                <a:gd name="connsiteY0" fmla="*/ 566180 h 1794132"/>
                <a:gd name="connsiteX1" fmla="*/ 540931 w 662830"/>
                <a:gd name="connsiteY1" fmla="*/ 350787 h 1794132"/>
                <a:gd name="connsiteX2" fmla="*/ 423475 w 662830"/>
                <a:gd name="connsiteY2" fmla="*/ 323025 h 1794132"/>
                <a:gd name="connsiteX3" fmla="*/ 399032 w 662830"/>
                <a:gd name="connsiteY3" fmla="*/ 296221 h 1794132"/>
                <a:gd name="connsiteX4" fmla="*/ 399032 w 662830"/>
                <a:gd name="connsiteY4" fmla="*/ 279628 h 1794132"/>
                <a:gd name="connsiteX5" fmla="*/ 407920 w 662830"/>
                <a:gd name="connsiteY5" fmla="*/ 263991 h 1794132"/>
                <a:gd name="connsiteX6" fmla="*/ 467600 w 662830"/>
                <a:gd name="connsiteY6" fmla="*/ 134756 h 1794132"/>
                <a:gd name="connsiteX7" fmla="*/ 333732 w 662830"/>
                <a:gd name="connsiteY7" fmla="*/ 0 h 1794132"/>
                <a:gd name="connsiteX8" fmla="*/ 328558 w 662830"/>
                <a:gd name="connsiteY8" fmla="*/ 95 h 1794132"/>
                <a:gd name="connsiteX9" fmla="*/ 188628 w 662830"/>
                <a:gd name="connsiteY9" fmla="*/ 131788 h 1794132"/>
                <a:gd name="connsiteX10" fmla="*/ 188564 w 662830"/>
                <a:gd name="connsiteY10" fmla="*/ 134756 h 1794132"/>
                <a:gd name="connsiteX11" fmla="*/ 253958 w 662830"/>
                <a:gd name="connsiteY11" fmla="*/ 266863 h 1794132"/>
                <a:gd name="connsiteX12" fmla="*/ 263482 w 662830"/>
                <a:gd name="connsiteY12" fmla="*/ 282500 h 1794132"/>
                <a:gd name="connsiteX13" fmla="*/ 263482 w 662830"/>
                <a:gd name="connsiteY13" fmla="*/ 296221 h 1794132"/>
                <a:gd name="connsiteX14" fmla="*/ 239038 w 662830"/>
                <a:gd name="connsiteY14" fmla="*/ 324621 h 1794132"/>
                <a:gd name="connsiteX15" fmla="*/ 112059 w 662830"/>
                <a:gd name="connsiteY15" fmla="*/ 360360 h 1794132"/>
                <a:gd name="connsiteX16" fmla="*/ 0 w 662830"/>
                <a:gd name="connsiteY16" fmla="*/ 591070 h 1794132"/>
                <a:gd name="connsiteX17" fmla="*/ 2222 w 662830"/>
                <a:gd name="connsiteY17" fmla="*/ 990584 h 1794132"/>
                <a:gd name="connsiteX18" fmla="*/ 2222 w 662830"/>
                <a:gd name="connsiteY18" fmla="*/ 990584 h 1794132"/>
                <a:gd name="connsiteX19" fmla="*/ 2222 w 662830"/>
                <a:gd name="connsiteY19" fmla="*/ 990584 h 1794132"/>
                <a:gd name="connsiteX20" fmla="*/ 58410 w 662830"/>
                <a:gd name="connsiteY20" fmla="*/ 1047065 h 1794132"/>
                <a:gd name="connsiteX21" fmla="*/ 114599 w 662830"/>
                <a:gd name="connsiteY21" fmla="*/ 990584 h 1794132"/>
                <a:gd name="connsiteX22" fmla="*/ 114599 w 662830"/>
                <a:gd name="connsiteY22" fmla="*/ 990584 h 1794132"/>
                <a:gd name="connsiteX23" fmla="*/ 114599 w 662830"/>
                <a:gd name="connsiteY23" fmla="*/ 990584 h 1794132"/>
                <a:gd name="connsiteX24" fmla="*/ 121583 w 662830"/>
                <a:gd name="connsiteY24" fmla="*/ 675313 h 1794132"/>
                <a:gd name="connsiteX25" fmla="*/ 143804 w 662830"/>
                <a:gd name="connsiteY25" fmla="*/ 606387 h 1794132"/>
                <a:gd name="connsiteX26" fmla="*/ 155867 w 662830"/>
                <a:gd name="connsiteY26" fmla="*/ 1711113 h 1794132"/>
                <a:gd name="connsiteX27" fmla="*/ 215547 w 662830"/>
                <a:gd name="connsiteY27" fmla="*/ 1793123 h 1794132"/>
                <a:gd name="connsiteX28" fmla="*/ 290147 w 662830"/>
                <a:gd name="connsiteY28" fmla="*/ 1714942 h 1794132"/>
                <a:gd name="connsiteX29" fmla="*/ 303797 w 662830"/>
                <a:gd name="connsiteY29" fmla="*/ 1076741 h 1794132"/>
                <a:gd name="connsiteX30" fmla="*/ 332367 w 662830"/>
                <a:gd name="connsiteY30" fmla="*/ 1048660 h 1794132"/>
                <a:gd name="connsiteX31" fmla="*/ 332685 w 662830"/>
                <a:gd name="connsiteY31" fmla="*/ 1048660 h 1794132"/>
                <a:gd name="connsiteX32" fmla="*/ 332685 w 662830"/>
                <a:gd name="connsiteY32" fmla="*/ 1048660 h 1794132"/>
                <a:gd name="connsiteX33" fmla="*/ 361573 w 662830"/>
                <a:gd name="connsiteY33" fmla="*/ 1076423 h 1794132"/>
                <a:gd name="connsiteX34" fmla="*/ 361573 w 662830"/>
                <a:gd name="connsiteY34" fmla="*/ 1076741 h 1794132"/>
                <a:gd name="connsiteX35" fmla="*/ 375223 w 662830"/>
                <a:gd name="connsiteY35" fmla="*/ 1711751 h 1794132"/>
                <a:gd name="connsiteX36" fmla="*/ 433315 w 662830"/>
                <a:gd name="connsiteY36" fmla="*/ 1793760 h 1794132"/>
                <a:gd name="connsiteX37" fmla="*/ 503789 w 662830"/>
                <a:gd name="connsiteY37" fmla="*/ 1715581 h 1794132"/>
                <a:gd name="connsiteX38" fmla="*/ 521566 w 662830"/>
                <a:gd name="connsiteY38" fmla="*/ 607025 h 1794132"/>
                <a:gd name="connsiteX39" fmla="*/ 544105 w 662830"/>
                <a:gd name="connsiteY39" fmla="*/ 670845 h 1794132"/>
                <a:gd name="connsiteX40" fmla="*/ 550771 w 662830"/>
                <a:gd name="connsiteY40" fmla="*/ 989946 h 1794132"/>
                <a:gd name="connsiteX41" fmla="*/ 550771 w 662830"/>
                <a:gd name="connsiteY41" fmla="*/ 989946 h 1794132"/>
                <a:gd name="connsiteX42" fmla="*/ 550771 w 662830"/>
                <a:gd name="connsiteY42" fmla="*/ 989946 h 1794132"/>
                <a:gd name="connsiteX43" fmla="*/ 611023 w 662830"/>
                <a:gd name="connsiteY43" fmla="*/ 1042023 h 1794132"/>
                <a:gd name="connsiteX44" fmla="*/ 662830 w 662830"/>
                <a:gd name="connsiteY44" fmla="*/ 989946 h 1794132"/>
                <a:gd name="connsiteX45" fmla="*/ 662830 w 662830"/>
                <a:gd name="connsiteY45" fmla="*/ 989946 h 1794132"/>
                <a:gd name="connsiteX46" fmla="*/ 662830 w 662830"/>
                <a:gd name="connsiteY46" fmla="*/ 989946 h 17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62830" h="1794132">
                  <a:moveTo>
                    <a:pt x="658387" y="566180"/>
                  </a:moveTo>
                  <a:cubicBezTo>
                    <a:pt x="658387" y="416841"/>
                    <a:pt x="622197" y="387165"/>
                    <a:pt x="540931" y="350787"/>
                  </a:cubicBezTo>
                  <a:cubicBezTo>
                    <a:pt x="503186" y="336331"/>
                    <a:pt x="463664" y="326982"/>
                    <a:pt x="423475" y="323025"/>
                  </a:cubicBezTo>
                  <a:cubicBezTo>
                    <a:pt x="410078" y="320951"/>
                    <a:pt x="399921" y="309814"/>
                    <a:pt x="399032" y="296221"/>
                  </a:cubicBezTo>
                  <a:lnTo>
                    <a:pt x="399032" y="279628"/>
                  </a:lnTo>
                  <a:cubicBezTo>
                    <a:pt x="399285" y="273278"/>
                    <a:pt x="402587" y="267438"/>
                    <a:pt x="407920" y="263991"/>
                  </a:cubicBezTo>
                  <a:cubicBezTo>
                    <a:pt x="447315" y="233071"/>
                    <a:pt x="469537" y="184983"/>
                    <a:pt x="467600" y="134756"/>
                  </a:cubicBezTo>
                  <a:cubicBezTo>
                    <a:pt x="467663" y="60374"/>
                    <a:pt x="407729" y="63"/>
                    <a:pt x="333732" y="0"/>
                  </a:cubicBezTo>
                  <a:cubicBezTo>
                    <a:pt x="332019" y="0"/>
                    <a:pt x="330273" y="31"/>
                    <a:pt x="328558" y="95"/>
                  </a:cubicBezTo>
                  <a:cubicBezTo>
                    <a:pt x="253736" y="-2362"/>
                    <a:pt x="191104" y="56576"/>
                    <a:pt x="188628" y="131788"/>
                  </a:cubicBezTo>
                  <a:cubicBezTo>
                    <a:pt x="188596" y="132777"/>
                    <a:pt x="188564" y="133767"/>
                    <a:pt x="188564" y="134756"/>
                  </a:cubicBezTo>
                  <a:cubicBezTo>
                    <a:pt x="186977" y="187025"/>
                    <a:pt x="211515" y="236612"/>
                    <a:pt x="253958" y="266863"/>
                  </a:cubicBezTo>
                  <a:cubicBezTo>
                    <a:pt x="259609" y="270054"/>
                    <a:pt x="263227" y="275990"/>
                    <a:pt x="263482" y="282500"/>
                  </a:cubicBezTo>
                  <a:lnTo>
                    <a:pt x="263482" y="296221"/>
                  </a:lnTo>
                  <a:cubicBezTo>
                    <a:pt x="263482" y="310484"/>
                    <a:pt x="253070" y="322578"/>
                    <a:pt x="239038" y="324621"/>
                  </a:cubicBezTo>
                  <a:cubicBezTo>
                    <a:pt x="195707" y="332535"/>
                    <a:pt x="153201" y="344501"/>
                    <a:pt x="112059" y="360360"/>
                  </a:cubicBezTo>
                  <a:cubicBezTo>
                    <a:pt x="32062" y="396419"/>
                    <a:pt x="0" y="448432"/>
                    <a:pt x="0" y="591070"/>
                  </a:cubicBezTo>
                  <a:lnTo>
                    <a:pt x="2222" y="990584"/>
                  </a:lnTo>
                  <a:lnTo>
                    <a:pt x="2222" y="990584"/>
                  </a:lnTo>
                  <a:lnTo>
                    <a:pt x="2222" y="990584"/>
                  </a:lnTo>
                  <a:cubicBezTo>
                    <a:pt x="2222" y="1021792"/>
                    <a:pt x="27364" y="1047065"/>
                    <a:pt x="58410" y="1047065"/>
                  </a:cubicBezTo>
                  <a:cubicBezTo>
                    <a:pt x="89456" y="1047065"/>
                    <a:pt x="114599" y="1021792"/>
                    <a:pt x="114599" y="990584"/>
                  </a:cubicBezTo>
                  <a:lnTo>
                    <a:pt x="114599" y="990584"/>
                  </a:lnTo>
                  <a:lnTo>
                    <a:pt x="114599" y="990584"/>
                  </a:lnTo>
                  <a:lnTo>
                    <a:pt x="121583" y="675313"/>
                  </a:lnTo>
                  <a:cubicBezTo>
                    <a:pt x="118090" y="650136"/>
                    <a:pt x="126280" y="624736"/>
                    <a:pt x="143804" y="606387"/>
                  </a:cubicBezTo>
                  <a:lnTo>
                    <a:pt x="155867" y="1711113"/>
                  </a:lnTo>
                  <a:cubicBezTo>
                    <a:pt x="155867" y="1752278"/>
                    <a:pt x="173962" y="1788974"/>
                    <a:pt x="215547" y="1793123"/>
                  </a:cubicBezTo>
                  <a:cubicBezTo>
                    <a:pt x="263164" y="1797589"/>
                    <a:pt x="290147" y="1761212"/>
                    <a:pt x="290147" y="1714942"/>
                  </a:cubicBezTo>
                  <a:lnTo>
                    <a:pt x="303797" y="1076741"/>
                  </a:lnTo>
                  <a:cubicBezTo>
                    <a:pt x="303956" y="1061041"/>
                    <a:pt x="316749" y="1048469"/>
                    <a:pt x="332367" y="1048660"/>
                  </a:cubicBezTo>
                  <a:cubicBezTo>
                    <a:pt x="332463" y="1048660"/>
                    <a:pt x="332590" y="1048660"/>
                    <a:pt x="332685" y="1048660"/>
                  </a:cubicBezTo>
                  <a:lnTo>
                    <a:pt x="332685" y="1048660"/>
                  </a:lnTo>
                  <a:cubicBezTo>
                    <a:pt x="348272" y="1048309"/>
                    <a:pt x="361223" y="1060723"/>
                    <a:pt x="361573" y="1076423"/>
                  </a:cubicBezTo>
                  <a:cubicBezTo>
                    <a:pt x="361573" y="1076518"/>
                    <a:pt x="361573" y="1076646"/>
                    <a:pt x="361573" y="1076741"/>
                  </a:cubicBezTo>
                  <a:lnTo>
                    <a:pt x="375223" y="1711751"/>
                  </a:lnTo>
                  <a:cubicBezTo>
                    <a:pt x="375223" y="1752916"/>
                    <a:pt x="391730" y="1789612"/>
                    <a:pt x="433315" y="1793760"/>
                  </a:cubicBezTo>
                  <a:cubicBezTo>
                    <a:pt x="480933" y="1798228"/>
                    <a:pt x="503789" y="1761850"/>
                    <a:pt x="503789" y="1715581"/>
                  </a:cubicBezTo>
                  <a:lnTo>
                    <a:pt x="521566" y="607025"/>
                  </a:lnTo>
                  <a:cubicBezTo>
                    <a:pt x="538549" y="623619"/>
                    <a:pt x="546867" y="647200"/>
                    <a:pt x="544105" y="670845"/>
                  </a:cubicBezTo>
                  <a:lnTo>
                    <a:pt x="550771" y="989946"/>
                  </a:lnTo>
                  <a:lnTo>
                    <a:pt x="550771" y="989946"/>
                  </a:lnTo>
                  <a:lnTo>
                    <a:pt x="550771" y="989946"/>
                  </a:lnTo>
                  <a:cubicBezTo>
                    <a:pt x="553089" y="1021058"/>
                    <a:pt x="580072" y="1044353"/>
                    <a:pt x="611023" y="1042023"/>
                  </a:cubicBezTo>
                  <a:cubicBezTo>
                    <a:pt x="638736" y="1039917"/>
                    <a:pt x="660735" y="1017804"/>
                    <a:pt x="662830" y="989946"/>
                  </a:cubicBezTo>
                  <a:lnTo>
                    <a:pt x="662830" y="989946"/>
                  </a:lnTo>
                  <a:lnTo>
                    <a:pt x="662830" y="989946"/>
                  </a:lnTo>
                  <a:close/>
                </a:path>
              </a:pathLst>
            </a:custGeom>
            <a:grpFill/>
            <a:ln w="31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7592B20-F713-574E-8288-E06165452ED5}"/>
                </a:ext>
              </a:extLst>
            </p:cNvPr>
            <p:cNvSpPr/>
            <p:nvPr/>
          </p:nvSpPr>
          <p:spPr>
            <a:xfrm>
              <a:off x="8882094" y="8391823"/>
              <a:ext cx="2122964" cy="5750893"/>
            </a:xfrm>
            <a:custGeom>
              <a:avLst/>
              <a:gdLst>
                <a:gd name="connsiteX0" fmla="*/ 659656 w 662512"/>
                <a:gd name="connsiteY0" fmla="*/ 566726 h 1794678"/>
                <a:gd name="connsiteX1" fmla="*/ 542200 w 662512"/>
                <a:gd name="connsiteY1" fmla="*/ 351333 h 1794678"/>
                <a:gd name="connsiteX2" fmla="*/ 424745 w 662512"/>
                <a:gd name="connsiteY2" fmla="*/ 323572 h 1794678"/>
                <a:gd name="connsiteX3" fmla="*/ 399348 w 662512"/>
                <a:gd name="connsiteY3" fmla="*/ 295172 h 1794678"/>
                <a:gd name="connsiteX4" fmla="*/ 399348 w 662512"/>
                <a:gd name="connsiteY4" fmla="*/ 278579 h 1794678"/>
                <a:gd name="connsiteX5" fmla="*/ 408237 w 662512"/>
                <a:gd name="connsiteY5" fmla="*/ 262943 h 1794678"/>
                <a:gd name="connsiteX6" fmla="*/ 467917 w 662512"/>
                <a:gd name="connsiteY6" fmla="*/ 133708 h 1794678"/>
                <a:gd name="connsiteX7" fmla="*/ 321733 w 662512"/>
                <a:gd name="connsiteY7" fmla="*/ 163 h 1794678"/>
                <a:gd name="connsiteX8" fmla="*/ 188882 w 662512"/>
                <a:gd name="connsiteY8" fmla="*/ 133708 h 1794678"/>
                <a:gd name="connsiteX9" fmla="*/ 254276 w 662512"/>
                <a:gd name="connsiteY9" fmla="*/ 265815 h 1794678"/>
                <a:gd name="connsiteX10" fmla="*/ 263799 w 662512"/>
                <a:gd name="connsiteY10" fmla="*/ 281450 h 1794678"/>
                <a:gd name="connsiteX11" fmla="*/ 263799 w 662512"/>
                <a:gd name="connsiteY11" fmla="*/ 296768 h 1794678"/>
                <a:gd name="connsiteX12" fmla="*/ 239356 w 662512"/>
                <a:gd name="connsiteY12" fmla="*/ 325168 h 1794678"/>
                <a:gd name="connsiteX13" fmla="*/ 112377 w 662512"/>
                <a:gd name="connsiteY13" fmla="*/ 360907 h 1794678"/>
                <a:gd name="connsiteX14" fmla="*/ 0 w 662512"/>
                <a:gd name="connsiteY14" fmla="*/ 591616 h 1794678"/>
                <a:gd name="connsiteX15" fmla="*/ 2222 w 662512"/>
                <a:gd name="connsiteY15" fmla="*/ 991131 h 1794678"/>
                <a:gd name="connsiteX16" fmla="*/ 2222 w 662512"/>
                <a:gd name="connsiteY16" fmla="*/ 991131 h 1794678"/>
                <a:gd name="connsiteX17" fmla="*/ 2222 w 662512"/>
                <a:gd name="connsiteY17" fmla="*/ 991131 h 1794678"/>
                <a:gd name="connsiteX18" fmla="*/ 62473 w 662512"/>
                <a:gd name="connsiteY18" fmla="*/ 1043208 h 1794678"/>
                <a:gd name="connsiteX19" fmla="*/ 114281 w 662512"/>
                <a:gd name="connsiteY19" fmla="*/ 991131 h 1794678"/>
                <a:gd name="connsiteX20" fmla="*/ 114281 w 662512"/>
                <a:gd name="connsiteY20" fmla="*/ 991131 h 1794678"/>
                <a:gd name="connsiteX21" fmla="*/ 114281 w 662512"/>
                <a:gd name="connsiteY21" fmla="*/ 991131 h 1794678"/>
                <a:gd name="connsiteX22" fmla="*/ 121265 w 662512"/>
                <a:gd name="connsiteY22" fmla="*/ 675859 h 1794678"/>
                <a:gd name="connsiteX23" fmla="*/ 143486 w 662512"/>
                <a:gd name="connsiteY23" fmla="*/ 606934 h 1794678"/>
                <a:gd name="connsiteX24" fmla="*/ 155867 w 662512"/>
                <a:gd name="connsiteY24" fmla="*/ 1711660 h 1794678"/>
                <a:gd name="connsiteX25" fmla="*/ 215229 w 662512"/>
                <a:gd name="connsiteY25" fmla="*/ 1793669 h 1794678"/>
                <a:gd name="connsiteX26" fmla="*/ 290146 w 662512"/>
                <a:gd name="connsiteY26" fmla="*/ 1715489 h 1794678"/>
                <a:gd name="connsiteX27" fmla="*/ 303480 w 662512"/>
                <a:gd name="connsiteY27" fmla="*/ 1077288 h 1794678"/>
                <a:gd name="connsiteX28" fmla="*/ 332050 w 662512"/>
                <a:gd name="connsiteY28" fmla="*/ 1049207 h 1794678"/>
                <a:gd name="connsiteX29" fmla="*/ 332367 w 662512"/>
                <a:gd name="connsiteY29" fmla="*/ 1049207 h 1794678"/>
                <a:gd name="connsiteX30" fmla="*/ 332367 w 662512"/>
                <a:gd name="connsiteY30" fmla="*/ 1049207 h 1794678"/>
                <a:gd name="connsiteX31" fmla="*/ 361255 w 662512"/>
                <a:gd name="connsiteY31" fmla="*/ 1076969 h 1794678"/>
                <a:gd name="connsiteX32" fmla="*/ 361255 w 662512"/>
                <a:gd name="connsiteY32" fmla="*/ 1077288 h 1794678"/>
                <a:gd name="connsiteX33" fmla="*/ 375223 w 662512"/>
                <a:gd name="connsiteY33" fmla="*/ 1712298 h 1794678"/>
                <a:gd name="connsiteX34" fmla="*/ 433315 w 662512"/>
                <a:gd name="connsiteY34" fmla="*/ 1794307 h 1794678"/>
                <a:gd name="connsiteX35" fmla="*/ 503789 w 662512"/>
                <a:gd name="connsiteY35" fmla="*/ 1716128 h 1794678"/>
                <a:gd name="connsiteX36" fmla="*/ 521249 w 662512"/>
                <a:gd name="connsiteY36" fmla="*/ 607571 h 1794678"/>
                <a:gd name="connsiteX37" fmla="*/ 543788 w 662512"/>
                <a:gd name="connsiteY37" fmla="*/ 671391 h 1794678"/>
                <a:gd name="connsiteX38" fmla="*/ 550454 w 662512"/>
                <a:gd name="connsiteY38" fmla="*/ 990492 h 1794678"/>
                <a:gd name="connsiteX39" fmla="*/ 550454 w 662512"/>
                <a:gd name="connsiteY39" fmla="*/ 990492 h 1794678"/>
                <a:gd name="connsiteX40" fmla="*/ 550454 w 662512"/>
                <a:gd name="connsiteY40" fmla="*/ 990492 h 1794678"/>
                <a:gd name="connsiteX41" fmla="*/ 610705 w 662512"/>
                <a:gd name="connsiteY41" fmla="*/ 1042570 h 1794678"/>
                <a:gd name="connsiteX42" fmla="*/ 662513 w 662512"/>
                <a:gd name="connsiteY42" fmla="*/ 990492 h 1794678"/>
                <a:gd name="connsiteX43" fmla="*/ 662513 w 662512"/>
                <a:gd name="connsiteY43" fmla="*/ 990492 h 1794678"/>
                <a:gd name="connsiteX44" fmla="*/ 662513 w 662512"/>
                <a:gd name="connsiteY44" fmla="*/ 990492 h 179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62512" h="1794678">
                  <a:moveTo>
                    <a:pt x="659656" y="566726"/>
                  </a:moveTo>
                  <a:cubicBezTo>
                    <a:pt x="659656" y="417388"/>
                    <a:pt x="623784" y="387711"/>
                    <a:pt x="542200" y="351333"/>
                  </a:cubicBezTo>
                  <a:cubicBezTo>
                    <a:pt x="504455" y="336847"/>
                    <a:pt x="464965" y="327497"/>
                    <a:pt x="424745" y="323572"/>
                  </a:cubicBezTo>
                  <a:cubicBezTo>
                    <a:pt x="410332" y="321945"/>
                    <a:pt x="399412" y="309755"/>
                    <a:pt x="399348" y="295172"/>
                  </a:cubicBezTo>
                  <a:lnTo>
                    <a:pt x="399348" y="278579"/>
                  </a:lnTo>
                  <a:cubicBezTo>
                    <a:pt x="399475" y="272197"/>
                    <a:pt x="402841" y="266294"/>
                    <a:pt x="408237" y="262943"/>
                  </a:cubicBezTo>
                  <a:cubicBezTo>
                    <a:pt x="447633" y="232022"/>
                    <a:pt x="469854" y="183933"/>
                    <a:pt x="467917" y="133708"/>
                  </a:cubicBezTo>
                  <a:cubicBezTo>
                    <a:pt x="464235" y="56262"/>
                    <a:pt x="398809" y="-3539"/>
                    <a:pt x="321733" y="163"/>
                  </a:cubicBezTo>
                  <a:cubicBezTo>
                    <a:pt x="249831" y="3609"/>
                    <a:pt x="192310" y="61431"/>
                    <a:pt x="188882" y="133708"/>
                  </a:cubicBezTo>
                  <a:cubicBezTo>
                    <a:pt x="187167" y="186007"/>
                    <a:pt x="211738" y="235659"/>
                    <a:pt x="254276" y="265815"/>
                  </a:cubicBezTo>
                  <a:cubicBezTo>
                    <a:pt x="259926" y="269006"/>
                    <a:pt x="263545" y="274941"/>
                    <a:pt x="263799" y="281450"/>
                  </a:cubicBezTo>
                  <a:lnTo>
                    <a:pt x="263799" y="296768"/>
                  </a:lnTo>
                  <a:cubicBezTo>
                    <a:pt x="263799" y="311031"/>
                    <a:pt x="253386" y="323125"/>
                    <a:pt x="239356" y="325168"/>
                  </a:cubicBezTo>
                  <a:cubicBezTo>
                    <a:pt x="195992" y="333049"/>
                    <a:pt x="153486" y="345015"/>
                    <a:pt x="112377" y="360907"/>
                  </a:cubicBezTo>
                  <a:cubicBezTo>
                    <a:pt x="32379" y="396966"/>
                    <a:pt x="0" y="448978"/>
                    <a:pt x="0" y="591616"/>
                  </a:cubicBezTo>
                  <a:lnTo>
                    <a:pt x="2222" y="991131"/>
                  </a:lnTo>
                  <a:lnTo>
                    <a:pt x="2222" y="991131"/>
                  </a:lnTo>
                  <a:lnTo>
                    <a:pt x="2222" y="991131"/>
                  </a:lnTo>
                  <a:cubicBezTo>
                    <a:pt x="4540" y="1022243"/>
                    <a:pt x="31523" y="1045537"/>
                    <a:pt x="62473" y="1043208"/>
                  </a:cubicBezTo>
                  <a:cubicBezTo>
                    <a:pt x="90187" y="1041102"/>
                    <a:pt x="112186" y="1018988"/>
                    <a:pt x="114281" y="991131"/>
                  </a:cubicBezTo>
                  <a:lnTo>
                    <a:pt x="114281" y="991131"/>
                  </a:lnTo>
                  <a:lnTo>
                    <a:pt x="114281" y="991131"/>
                  </a:lnTo>
                  <a:lnTo>
                    <a:pt x="121265" y="675859"/>
                  </a:lnTo>
                  <a:cubicBezTo>
                    <a:pt x="117932" y="650682"/>
                    <a:pt x="126090" y="625345"/>
                    <a:pt x="143486" y="606934"/>
                  </a:cubicBezTo>
                  <a:lnTo>
                    <a:pt x="155867" y="1711660"/>
                  </a:lnTo>
                  <a:cubicBezTo>
                    <a:pt x="155867" y="1752824"/>
                    <a:pt x="173962" y="1789521"/>
                    <a:pt x="215229" y="1793669"/>
                  </a:cubicBezTo>
                  <a:cubicBezTo>
                    <a:pt x="263164" y="1798136"/>
                    <a:pt x="290146" y="1761759"/>
                    <a:pt x="290146" y="1715489"/>
                  </a:cubicBezTo>
                  <a:lnTo>
                    <a:pt x="303480" y="1077288"/>
                  </a:lnTo>
                  <a:cubicBezTo>
                    <a:pt x="303638" y="1061588"/>
                    <a:pt x="316431" y="1049016"/>
                    <a:pt x="332050" y="1049207"/>
                  </a:cubicBezTo>
                  <a:cubicBezTo>
                    <a:pt x="332146" y="1049207"/>
                    <a:pt x="332272" y="1049207"/>
                    <a:pt x="332367" y="1049207"/>
                  </a:cubicBezTo>
                  <a:lnTo>
                    <a:pt x="332367" y="1049207"/>
                  </a:lnTo>
                  <a:cubicBezTo>
                    <a:pt x="347954" y="1048856"/>
                    <a:pt x="360906" y="1061269"/>
                    <a:pt x="361255" y="1076969"/>
                  </a:cubicBezTo>
                  <a:cubicBezTo>
                    <a:pt x="361255" y="1077065"/>
                    <a:pt x="361255" y="1077192"/>
                    <a:pt x="361255" y="1077288"/>
                  </a:cubicBezTo>
                  <a:lnTo>
                    <a:pt x="375223" y="1712298"/>
                  </a:lnTo>
                  <a:cubicBezTo>
                    <a:pt x="375223" y="1753462"/>
                    <a:pt x="391730" y="1790159"/>
                    <a:pt x="433315" y="1794307"/>
                  </a:cubicBezTo>
                  <a:cubicBezTo>
                    <a:pt x="480933" y="1798775"/>
                    <a:pt x="503789" y="1762397"/>
                    <a:pt x="503789" y="1716128"/>
                  </a:cubicBezTo>
                  <a:lnTo>
                    <a:pt x="521249" y="607571"/>
                  </a:lnTo>
                  <a:cubicBezTo>
                    <a:pt x="538232" y="624165"/>
                    <a:pt x="546549" y="647746"/>
                    <a:pt x="543788" y="671391"/>
                  </a:cubicBezTo>
                  <a:lnTo>
                    <a:pt x="550454" y="990492"/>
                  </a:lnTo>
                  <a:lnTo>
                    <a:pt x="550454" y="990492"/>
                  </a:lnTo>
                  <a:lnTo>
                    <a:pt x="550454" y="990492"/>
                  </a:lnTo>
                  <a:cubicBezTo>
                    <a:pt x="552771" y="1021605"/>
                    <a:pt x="579754" y="1044899"/>
                    <a:pt x="610705" y="1042570"/>
                  </a:cubicBezTo>
                  <a:cubicBezTo>
                    <a:pt x="638418" y="1040464"/>
                    <a:pt x="660417" y="1018350"/>
                    <a:pt x="662513" y="990492"/>
                  </a:cubicBezTo>
                  <a:lnTo>
                    <a:pt x="662513" y="990492"/>
                  </a:lnTo>
                  <a:lnTo>
                    <a:pt x="662513" y="990492"/>
                  </a:lnTo>
                  <a:close/>
                </a:path>
              </a:pathLst>
            </a:custGeom>
            <a:grpFill/>
            <a:ln w="31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C76F341-7F09-AA4C-9518-F5B3952AFAA1}"/>
                </a:ext>
              </a:extLst>
            </p:cNvPr>
            <p:cNvSpPr/>
            <p:nvPr/>
          </p:nvSpPr>
          <p:spPr>
            <a:xfrm>
              <a:off x="8983847" y="-426720"/>
              <a:ext cx="2123979" cy="5756460"/>
            </a:xfrm>
            <a:custGeom>
              <a:avLst/>
              <a:gdLst>
                <a:gd name="connsiteX0" fmla="*/ 659656 w 662829"/>
                <a:gd name="connsiteY0" fmla="*/ 567776 h 1796415"/>
                <a:gd name="connsiteX1" fmla="*/ 542200 w 662829"/>
                <a:gd name="connsiteY1" fmla="*/ 352383 h 1796415"/>
                <a:gd name="connsiteX2" fmla="*/ 424744 w 662829"/>
                <a:gd name="connsiteY2" fmla="*/ 324941 h 1796415"/>
                <a:gd name="connsiteX3" fmla="*/ 399031 w 662829"/>
                <a:gd name="connsiteY3" fmla="*/ 296222 h 1796415"/>
                <a:gd name="connsiteX4" fmla="*/ 399031 w 662829"/>
                <a:gd name="connsiteY4" fmla="*/ 279628 h 1796415"/>
                <a:gd name="connsiteX5" fmla="*/ 408237 w 662829"/>
                <a:gd name="connsiteY5" fmla="*/ 264312 h 1796415"/>
                <a:gd name="connsiteX6" fmla="*/ 467599 w 662829"/>
                <a:gd name="connsiteY6" fmla="*/ 134757 h 1796415"/>
                <a:gd name="connsiteX7" fmla="*/ 333097 w 662829"/>
                <a:gd name="connsiteY7" fmla="*/ 0 h 1796415"/>
                <a:gd name="connsiteX8" fmla="*/ 328557 w 662829"/>
                <a:gd name="connsiteY8" fmla="*/ 96 h 1796415"/>
                <a:gd name="connsiteX9" fmla="*/ 188627 w 662829"/>
                <a:gd name="connsiteY9" fmla="*/ 132459 h 1796415"/>
                <a:gd name="connsiteX10" fmla="*/ 188564 w 662829"/>
                <a:gd name="connsiteY10" fmla="*/ 134757 h 1796415"/>
                <a:gd name="connsiteX11" fmla="*/ 253958 w 662829"/>
                <a:gd name="connsiteY11" fmla="*/ 266864 h 1796415"/>
                <a:gd name="connsiteX12" fmla="*/ 263481 w 662829"/>
                <a:gd name="connsiteY12" fmla="*/ 282500 h 1796415"/>
                <a:gd name="connsiteX13" fmla="*/ 263481 w 662829"/>
                <a:gd name="connsiteY13" fmla="*/ 298774 h 1796415"/>
                <a:gd name="connsiteX14" fmla="*/ 239038 w 662829"/>
                <a:gd name="connsiteY14" fmla="*/ 327174 h 1796415"/>
                <a:gd name="connsiteX15" fmla="*/ 112059 w 662829"/>
                <a:gd name="connsiteY15" fmla="*/ 363233 h 1796415"/>
                <a:gd name="connsiteX16" fmla="*/ 0 w 662829"/>
                <a:gd name="connsiteY16" fmla="*/ 593624 h 1796415"/>
                <a:gd name="connsiteX17" fmla="*/ 2221 w 662829"/>
                <a:gd name="connsiteY17" fmla="*/ 993137 h 1796415"/>
                <a:gd name="connsiteX18" fmla="*/ 2221 w 662829"/>
                <a:gd name="connsiteY18" fmla="*/ 993137 h 1796415"/>
                <a:gd name="connsiteX19" fmla="*/ 2221 w 662829"/>
                <a:gd name="connsiteY19" fmla="*/ 993137 h 1796415"/>
                <a:gd name="connsiteX20" fmla="*/ 58410 w 662829"/>
                <a:gd name="connsiteY20" fmla="*/ 1049618 h 1796415"/>
                <a:gd name="connsiteX21" fmla="*/ 114598 w 662829"/>
                <a:gd name="connsiteY21" fmla="*/ 993137 h 1796415"/>
                <a:gd name="connsiteX22" fmla="*/ 114598 w 662829"/>
                <a:gd name="connsiteY22" fmla="*/ 993137 h 1796415"/>
                <a:gd name="connsiteX23" fmla="*/ 114598 w 662829"/>
                <a:gd name="connsiteY23" fmla="*/ 993137 h 1796415"/>
                <a:gd name="connsiteX24" fmla="*/ 121582 w 662829"/>
                <a:gd name="connsiteY24" fmla="*/ 677866 h 1796415"/>
                <a:gd name="connsiteX25" fmla="*/ 143804 w 662829"/>
                <a:gd name="connsiteY25" fmla="*/ 608940 h 1796415"/>
                <a:gd name="connsiteX26" fmla="*/ 155867 w 662829"/>
                <a:gd name="connsiteY26" fmla="*/ 1713986 h 1796415"/>
                <a:gd name="connsiteX27" fmla="*/ 215546 w 662829"/>
                <a:gd name="connsiteY27" fmla="*/ 1795676 h 1796415"/>
                <a:gd name="connsiteX28" fmla="*/ 290146 w 662829"/>
                <a:gd name="connsiteY28" fmla="*/ 1717496 h 1796415"/>
                <a:gd name="connsiteX29" fmla="*/ 303796 w 662829"/>
                <a:gd name="connsiteY29" fmla="*/ 1079295 h 1796415"/>
                <a:gd name="connsiteX30" fmla="*/ 332684 w 662829"/>
                <a:gd name="connsiteY30" fmla="*/ 1050895 h 1796415"/>
                <a:gd name="connsiteX31" fmla="*/ 332684 w 662829"/>
                <a:gd name="connsiteY31" fmla="*/ 1050895 h 1796415"/>
                <a:gd name="connsiteX32" fmla="*/ 332684 w 662829"/>
                <a:gd name="connsiteY32" fmla="*/ 1050895 h 1796415"/>
                <a:gd name="connsiteX33" fmla="*/ 361572 w 662829"/>
                <a:gd name="connsiteY33" fmla="*/ 1079295 h 1796415"/>
                <a:gd name="connsiteX34" fmla="*/ 361572 w 662829"/>
                <a:gd name="connsiteY34" fmla="*/ 1079295 h 1796415"/>
                <a:gd name="connsiteX35" fmla="*/ 375222 w 662829"/>
                <a:gd name="connsiteY35" fmla="*/ 1714305 h 1796415"/>
                <a:gd name="connsiteX36" fmla="*/ 433315 w 662829"/>
                <a:gd name="connsiteY36" fmla="*/ 1795996 h 1796415"/>
                <a:gd name="connsiteX37" fmla="*/ 503789 w 662829"/>
                <a:gd name="connsiteY37" fmla="*/ 1717815 h 1796415"/>
                <a:gd name="connsiteX38" fmla="*/ 521566 w 662829"/>
                <a:gd name="connsiteY38" fmla="*/ 609259 h 1796415"/>
                <a:gd name="connsiteX39" fmla="*/ 544104 w 662829"/>
                <a:gd name="connsiteY39" fmla="*/ 673079 h 1796415"/>
                <a:gd name="connsiteX40" fmla="*/ 550770 w 662829"/>
                <a:gd name="connsiteY40" fmla="*/ 992180 h 1796415"/>
                <a:gd name="connsiteX41" fmla="*/ 550770 w 662829"/>
                <a:gd name="connsiteY41" fmla="*/ 992180 h 1796415"/>
                <a:gd name="connsiteX42" fmla="*/ 550770 w 662829"/>
                <a:gd name="connsiteY42" fmla="*/ 992180 h 1796415"/>
                <a:gd name="connsiteX43" fmla="*/ 611022 w 662829"/>
                <a:gd name="connsiteY43" fmla="*/ 1044258 h 1796415"/>
                <a:gd name="connsiteX44" fmla="*/ 662829 w 662829"/>
                <a:gd name="connsiteY44" fmla="*/ 992180 h 1796415"/>
                <a:gd name="connsiteX45" fmla="*/ 662829 w 662829"/>
                <a:gd name="connsiteY45" fmla="*/ 992180 h 1796415"/>
                <a:gd name="connsiteX46" fmla="*/ 662829 w 662829"/>
                <a:gd name="connsiteY46" fmla="*/ 992180 h 1796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62829" h="1796415">
                  <a:moveTo>
                    <a:pt x="659656" y="567776"/>
                  </a:moveTo>
                  <a:cubicBezTo>
                    <a:pt x="659656" y="418756"/>
                    <a:pt x="623784" y="389080"/>
                    <a:pt x="542200" y="352383"/>
                  </a:cubicBezTo>
                  <a:cubicBezTo>
                    <a:pt x="504487" y="337864"/>
                    <a:pt x="464965" y="328642"/>
                    <a:pt x="424744" y="324941"/>
                  </a:cubicBezTo>
                  <a:cubicBezTo>
                    <a:pt x="410237" y="323186"/>
                    <a:pt x="399253" y="310900"/>
                    <a:pt x="399031" y="296222"/>
                  </a:cubicBezTo>
                  <a:lnTo>
                    <a:pt x="399031" y="279628"/>
                  </a:lnTo>
                  <a:cubicBezTo>
                    <a:pt x="399285" y="273278"/>
                    <a:pt x="402745" y="267503"/>
                    <a:pt x="408237" y="264312"/>
                  </a:cubicBezTo>
                  <a:cubicBezTo>
                    <a:pt x="447187" y="232912"/>
                    <a:pt x="469187" y="184920"/>
                    <a:pt x="467599" y="134757"/>
                  </a:cubicBezTo>
                  <a:cubicBezTo>
                    <a:pt x="467472" y="60215"/>
                    <a:pt x="407253" y="-127"/>
                    <a:pt x="333097" y="0"/>
                  </a:cubicBezTo>
                  <a:cubicBezTo>
                    <a:pt x="331573" y="0"/>
                    <a:pt x="330081" y="32"/>
                    <a:pt x="328557" y="96"/>
                  </a:cubicBezTo>
                  <a:cubicBezTo>
                    <a:pt x="253545" y="-2202"/>
                    <a:pt x="190912" y="57056"/>
                    <a:pt x="188627" y="132459"/>
                  </a:cubicBezTo>
                  <a:cubicBezTo>
                    <a:pt x="188595" y="133225"/>
                    <a:pt x="188564" y="133991"/>
                    <a:pt x="188564" y="134757"/>
                  </a:cubicBezTo>
                  <a:cubicBezTo>
                    <a:pt x="186913" y="187025"/>
                    <a:pt x="211483" y="236677"/>
                    <a:pt x="253958" y="266864"/>
                  </a:cubicBezTo>
                  <a:cubicBezTo>
                    <a:pt x="259608" y="270056"/>
                    <a:pt x="263227" y="275991"/>
                    <a:pt x="263481" y="282500"/>
                  </a:cubicBezTo>
                  <a:lnTo>
                    <a:pt x="263481" y="298774"/>
                  </a:lnTo>
                  <a:cubicBezTo>
                    <a:pt x="263481" y="313038"/>
                    <a:pt x="253069" y="325100"/>
                    <a:pt x="239038" y="327174"/>
                  </a:cubicBezTo>
                  <a:cubicBezTo>
                    <a:pt x="195643" y="335056"/>
                    <a:pt x="153136" y="347118"/>
                    <a:pt x="112059" y="363233"/>
                  </a:cubicBezTo>
                  <a:cubicBezTo>
                    <a:pt x="32062" y="398972"/>
                    <a:pt x="0" y="450986"/>
                    <a:pt x="0" y="593624"/>
                  </a:cubicBezTo>
                  <a:lnTo>
                    <a:pt x="2221" y="993137"/>
                  </a:lnTo>
                  <a:lnTo>
                    <a:pt x="2221" y="993137"/>
                  </a:lnTo>
                  <a:lnTo>
                    <a:pt x="2221" y="993137"/>
                  </a:lnTo>
                  <a:cubicBezTo>
                    <a:pt x="2221" y="1024346"/>
                    <a:pt x="27364" y="1049618"/>
                    <a:pt x="58410" y="1049618"/>
                  </a:cubicBezTo>
                  <a:cubicBezTo>
                    <a:pt x="89456" y="1049618"/>
                    <a:pt x="114598" y="1024346"/>
                    <a:pt x="114598" y="993137"/>
                  </a:cubicBezTo>
                  <a:lnTo>
                    <a:pt x="114598" y="993137"/>
                  </a:lnTo>
                  <a:lnTo>
                    <a:pt x="114598" y="993137"/>
                  </a:lnTo>
                  <a:lnTo>
                    <a:pt x="121582" y="677866"/>
                  </a:lnTo>
                  <a:cubicBezTo>
                    <a:pt x="118153" y="652689"/>
                    <a:pt x="126312" y="627289"/>
                    <a:pt x="143804" y="608940"/>
                  </a:cubicBezTo>
                  <a:lnTo>
                    <a:pt x="155867" y="1713986"/>
                  </a:lnTo>
                  <a:cubicBezTo>
                    <a:pt x="155867" y="1754831"/>
                    <a:pt x="173961" y="1791528"/>
                    <a:pt x="215546" y="1795676"/>
                  </a:cubicBezTo>
                  <a:cubicBezTo>
                    <a:pt x="263163" y="1800462"/>
                    <a:pt x="290146" y="1763766"/>
                    <a:pt x="290146" y="1717496"/>
                  </a:cubicBezTo>
                  <a:lnTo>
                    <a:pt x="303796" y="1079295"/>
                  </a:lnTo>
                  <a:cubicBezTo>
                    <a:pt x="303955" y="1063435"/>
                    <a:pt x="316908" y="1050735"/>
                    <a:pt x="332684" y="1050895"/>
                  </a:cubicBezTo>
                  <a:cubicBezTo>
                    <a:pt x="332684" y="1050895"/>
                    <a:pt x="332684" y="1050895"/>
                    <a:pt x="332684" y="1050895"/>
                  </a:cubicBezTo>
                  <a:lnTo>
                    <a:pt x="332684" y="1050895"/>
                  </a:lnTo>
                  <a:cubicBezTo>
                    <a:pt x="348462" y="1050703"/>
                    <a:pt x="361382" y="1063435"/>
                    <a:pt x="361572" y="1079295"/>
                  </a:cubicBezTo>
                  <a:cubicBezTo>
                    <a:pt x="361572" y="1079295"/>
                    <a:pt x="361572" y="1079295"/>
                    <a:pt x="361572" y="1079295"/>
                  </a:cubicBezTo>
                  <a:lnTo>
                    <a:pt x="375222" y="1714305"/>
                  </a:lnTo>
                  <a:cubicBezTo>
                    <a:pt x="375222" y="1755151"/>
                    <a:pt x="391730" y="1791847"/>
                    <a:pt x="433315" y="1795996"/>
                  </a:cubicBezTo>
                  <a:cubicBezTo>
                    <a:pt x="480933" y="1800782"/>
                    <a:pt x="503789" y="1764085"/>
                    <a:pt x="503789" y="1717815"/>
                  </a:cubicBezTo>
                  <a:lnTo>
                    <a:pt x="521566" y="609259"/>
                  </a:lnTo>
                  <a:cubicBezTo>
                    <a:pt x="538453" y="625916"/>
                    <a:pt x="546771" y="649466"/>
                    <a:pt x="544104" y="673079"/>
                  </a:cubicBezTo>
                  <a:lnTo>
                    <a:pt x="550770" y="992180"/>
                  </a:lnTo>
                  <a:lnTo>
                    <a:pt x="550770" y="992180"/>
                  </a:lnTo>
                  <a:lnTo>
                    <a:pt x="550770" y="992180"/>
                  </a:lnTo>
                  <a:cubicBezTo>
                    <a:pt x="553089" y="1023293"/>
                    <a:pt x="580071" y="1046587"/>
                    <a:pt x="611022" y="1044258"/>
                  </a:cubicBezTo>
                  <a:cubicBezTo>
                    <a:pt x="638736" y="1042152"/>
                    <a:pt x="660735" y="1020038"/>
                    <a:pt x="662829" y="992180"/>
                  </a:cubicBezTo>
                  <a:lnTo>
                    <a:pt x="662829" y="992180"/>
                  </a:lnTo>
                  <a:lnTo>
                    <a:pt x="662829" y="992180"/>
                  </a:lnTo>
                  <a:close/>
                </a:path>
              </a:pathLst>
            </a:custGeom>
            <a:grpFill/>
            <a:ln w="31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15243F4-E863-7D4C-9657-1C3ABBA4D897}"/>
                </a:ext>
              </a:extLst>
            </p:cNvPr>
            <p:cNvSpPr/>
            <p:nvPr/>
          </p:nvSpPr>
          <p:spPr>
            <a:xfrm>
              <a:off x="11573722" y="3976595"/>
              <a:ext cx="2122964" cy="5750893"/>
            </a:xfrm>
            <a:custGeom>
              <a:avLst/>
              <a:gdLst>
                <a:gd name="connsiteX0" fmla="*/ 659656 w 662512"/>
                <a:gd name="connsiteY0" fmla="*/ 566726 h 1794678"/>
                <a:gd name="connsiteX1" fmla="*/ 542200 w 662512"/>
                <a:gd name="connsiteY1" fmla="*/ 351333 h 1794678"/>
                <a:gd name="connsiteX2" fmla="*/ 424745 w 662512"/>
                <a:gd name="connsiteY2" fmla="*/ 323572 h 1794678"/>
                <a:gd name="connsiteX3" fmla="*/ 399348 w 662512"/>
                <a:gd name="connsiteY3" fmla="*/ 295172 h 1794678"/>
                <a:gd name="connsiteX4" fmla="*/ 399348 w 662512"/>
                <a:gd name="connsiteY4" fmla="*/ 278579 h 1794678"/>
                <a:gd name="connsiteX5" fmla="*/ 408237 w 662512"/>
                <a:gd name="connsiteY5" fmla="*/ 262943 h 1794678"/>
                <a:gd name="connsiteX6" fmla="*/ 467917 w 662512"/>
                <a:gd name="connsiteY6" fmla="*/ 133708 h 1794678"/>
                <a:gd name="connsiteX7" fmla="*/ 321733 w 662512"/>
                <a:gd name="connsiteY7" fmla="*/ 163 h 1794678"/>
                <a:gd name="connsiteX8" fmla="*/ 188882 w 662512"/>
                <a:gd name="connsiteY8" fmla="*/ 133708 h 1794678"/>
                <a:gd name="connsiteX9" fmla="*/ 254276 w 662512"/>
                <a:gd name="connsiteY9" fmla="*/ 265815 h 1794678"/>
                <a:gd name="connsiteX10" fmla="*/ 263799 w 662512"/>
                <a:gd name="connsiteY10" fmla="*/ 281450 h 1794678"/>
                <a:gd name="connsiteX11" fmla="*/ 263799 w 662512"/>
                <a:gd name="connsiteY11" fmla="*/ 296768 h 1794678"/>
                <a:gd name="connsiteX12" fmla="*/ 239356 w 662512"/>
                <a:gd name="connsiteY12" fmla="*/ 325168 h 1794678"/>
                <a:gd name="connsiteX13" fmla="*/ 112377 w 662512"/>
                <a:gd name="connsiteY13" fmla="*/ 360907 h 1794678"/>
                <a:gd name="connsiteX14" fmla="*/ 0 w 662512"/>
                <a:gd name="connsiteY14" fmla="*/ 591616 h 1794678"/>
                <a:gd name="connsiteX15" fmla="*/ 2222 w 662512"/>
                <a:gd name="connsiteY15" fmla="*/ 991131 h 1794678"/>
                <a:gd name="connsiteX16" fmla="*/ 2222 w 662512"/>
                <a:gd name="connsiteY16" fmla="*/ 991131 h 1794678"/>
                <a:gd name="connsiteX17" fmla="*/ 2222 w 662512"/>
                <a:gd name="connsiteY17" fmla="*/ 991131 h 1794678"/>
                <a:gd name="connsiteX18" fmla="*/ 62473 w 662512"/>
                <a:gd name="connsiteY18" fmla="*/ 1043208 h 1794678"/>
                <a:gd name="connsiteX19" fmla="*/ 114281 w 662512"/>
                <a:gd name="connsiteY19" fmla="*/ 991131 h 1794678"/>
                <a:gd name="connsiteX20" fmla="*/ 114281 w 662512"/>
                <a:gd name="connsiteY20" fmla="*/ 991131 h 1794678"/>
                <a:gd name="connsiteX21" fmla="*/ 114281 w 662512"/>
                <a:gd name="connsiteY21" fmla="*/ 991131 h 1794678"/>
                <a:gd name="connsiteX22" fmla="*/ 121265 w 662512"/>
                <a:gd name="connsiteY22" fmla="*/ 675859 h 1794678"/>
                <a:gd name="connsiteX23" fmla="*/ 143486 w 662512"/>
                <a:gd name="connsiteY23" fmla="*/ 606934 h 1794678"/>
                <a:gd name="connsiteX24" fmla="*/ 155867 w 662512"/>
                <a:gd name="connsiteY24" fmla="*/ 1711660 h 1794678"/>
                <a:gd name="connsiteX25" fmla="*/ 215229 w 662512"/>
                <a:gd name="connsiteY25" fmla="*/ 1793669 h 1794678"/>
                <a:gd name="connsiteX26" fmla="*/ 290146 w 662512"/>
                <a:gd name="connsiteY26" fmla="*/ 1715489 h 1794678"/>
                <a:gd name="connsiteX27" fmla="*/ 303480 w 662512"/>
                <a:gd name="connsiteY27" fmla="*/ 1077288 h 1794678"/>
                <a:gd name="connsiteX28" fmla="*/ 332050 w 662512"/>
                <a:gd name="connsiteY28" fmla="*/ 1049207 h 1794678"/>
                <a:gd name="connsiteX29" fmla="*/ 332367 w 662512"/>
                <a:gd name="connsiteY29" fmla="*/ 1049207 h 1794678"/>
                <a:gd name="connsiteX30" fmla="*/ 332367 w 662512"/>
                <a:gd name="connsiteY30" fmla="*/ 1049207 h 1794678"/>
                <a:gd name="connsiteX31" fmla="*/ 361255 w 662512"/>
                <a:gd name="connsiteY31" fmla="*/ 1076969 h 1794678"/>
                <a:gd name="connsiteX32" fmla="*/ 361255 w 662512"/>
                <a:gd name="connsiteY32" fmla="*/ 1077288 h 1794678"/>
                <a:gd name="connsiteX33" fmla="*/ 375223 w 662512"/>
                <a:gd name="connsiteY33" fmla="*/ 1712298 h 1794678"/>
                <a:gd name="connsiteX34" fmla="*/ 433315 w 662512"/>
                <a:gd name="connsiteY34" fmla="*/ 1794307 h 1794678"/>
                <a:gd name="connsiteX35" fmla="*/ 503789 w 662512"/>
                <a:gd name="connsiteY35" fmla="*/ 1716128 h 1794678"/>
                <a:gd name="connsiteX36" fmla="*/ 521249 w 662512"/>
                <a:gd name="connsiteY36" fmla="*/ 607571 h 1794678"/>
                <a:gd name="connsiteX37" fmla="*/ 543788 w 662512"/>
                <a:gd name="connsiteY37" fmla="*/ 671391 h 1794678"/>
                <a:gd name="connsiteX38" fmla="*/ 550454 w 662512"/>
                <a:gd name="connsiteY38" fmla="*/ 990492 h 1794678"/>
                <a:gd name="connsiteX39" fmla="*/ 550454 w 662512"/>
                <a:gd name="connsiteY39" fmla="*/ 990492 h 1794678"/>
                <a:gd name="connsiteX40" fmla="*/ 550454 w 662512"/>
                <a:gd name="connsiteY40" fmla="*/ 990492 h 1794678"/>
                <a:gd name="connsiteX41" fmla="*/ 610705 w 662512"/>
                <a:gd name="connsiteY41" fmla="*/ 1042570 h 1794678"/>
                <a:gd name="connsiteX42" fmla="*/ 662513 w 662512"/>
                <a:gd name="connsiteY42" fmla="*/ 990492 h 1794678"/>
                <a:gd name="connsiteX43" fmla="*/ 662513 w 662512"/>
                <a:gd name="connsiteY43" fmla="*/ 990492 h 1794678"/>
                <a:gd name="connsiteX44" fmla="*/ 662513 w 662512"/>
                <a:gd name="connsiteY44" fmla="*/ 990492 h 179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62512" h="1794678">
                  <a:moveTo>
                    <a:pt x="659656" y="566726"/>
                  </a:moveTo>
                  <a:cubicBezTo>
                    <a:pt x="659656" y="417388"/>
                    <a:pt x="623784" y="387711"/>
                    <a:pt x="542200" y="351333"/>
                  </a:cubicBezTo>
                  <a:cubicBezTo>
                    <a:pt x="504455" y="336847"/>
                    <a:pt x="464965" y="327497"/>
                    <a:pt x="424745" y="323572"/>
                  </a:cubicBezTo>
                  <a:cubicBezTo>
                    <a:pt x="410332" y="321945"/>
                    <a:pt x="399412" y="309755"/>
                    <a:pt x="399348" y="295172"/>
                  </a:cubicBezTo>
                  <a:lnTo>
                    <a:pt x="399348" y="278579"/>
                  </a:lnTo>
                  <a:cubicBezTo>
                    <a:pt x="399475" y="272197"/>
                    <a:pt x="402841" y="266294"/>
                    <a:pt x="408237" y="262943"/>
                  </a:cubicBezTo>
                  <a:cubicBezTo>
                    <a:pt x="447633" y="232022"/>
                    <a:pt x="469854" y="183933"/>
                    <a:pt x="467917" y="133708"/>
                  </a:cubicBezTo>
                  <a:cubicBezTo>
                    <a:pt x="464235" y="56262"/>
                    <a:pt x="398809" y="-3539"/>
                    <a:pt x="321733" y="163"/>
                  </a:cubicBezTo>
                  <a:cubicBezTo>
                    <a:pt x="249831" y="3609"/>
                    <a:pt x="192310" y="61431"/>
                    <a:pt x="188882" y="133708"/>
                  </a:cubicBezTo>
                  <a:cubicBezTo>
                    <a:pt x="187167" y="186007"/>
                    <a:pt x="211738" y="235659"/>
                    <a:pt x="254276" y="265815"/>
                  </a:cubicBezTo>
                  <a:cubicBezTo>
                    <a:pt x="259926" y="269006"/>
                    <a:pt x="263545" y="274941"/>
                    <a:pt x="263799" y="281450"/>
                  </a:cubicBezTo>
                  <a:lnTo>
                    <a:pt x="263799" y="296768"/>
                  </a:lnTo>
                  <a:cubicBezTo>
                    <a:pt x="263799" y="311031"/>
                    <a:pt x="253386" y="323125"/>
                    <a:pt x="239356" y="325168"/>
                  </a:cubicBezTo>
                  <a:cubicBezTo>
                    <a:pt x="195992" y="333049"/>
                    <a:pt x="153486" y="345015"/>
                    <a:pt x="112377" y="360907"/>
                  </a:cubicBezTo>
                  <a:cubicBezTo>
                    <a:pt x="32379" y="396966"/>
                    <a:pt x="0" y="448978"/>
                    <a:pt x="0" y="591616"/>
                  </a:cubicBezTo>
                  <a:lnTo>
                    <a:pt x="2222" y="991131"/>
                  </a:lnTo>
                  <a:lnTo>
                    <a:pt x="2222" y="991131"/>
                  </a:lnTo>
                  <a:lnTo>
                    <a:pt x="2222" y="991131"/>
                  </a:lnTo>
                  <a:cubicBezTo>
                    <a:pt x="4540" y="1022243"/>
                    <a:pt x="31523" y="1045537"/>
                    <a:pt x="62473" y="1043208"/>
                  </a:cubicBezTo>
                  <a:cubicBezTo>
                    <a:pt x="90187" y="1041102"/>
                    <a:pt x="112186" y="1018988"/>
                    <a:pt x="114281" y="991131"/>
                  </a:cubicBezTo>
                  <a:lnTo>
                    <a:pt x="114281" y="991131"/>
                  </a:lnTo>
                  <a:lnTo>
                    <a:pt x="114281" y="991131"/>
                  </a:lnTo>
                  <a:lnTo>
                    <a:pt x="121265" y="675859"/>
                  </a:lnTo>
                  <a:cubicBezTo>
                    <a:pt x="117932" y="650682"/>
                    <a:pt x="126090" y="625345"/>
                    <a:pt x="143486" y="606934"/>
                  </a:cubicBezTo>
                  <a:lnTo>
                    <a:pt x="155867" y="1711660"/>
                  </a:lnTo>
                  <a:cubicBezTo>
                    <a:pt x="155867" y="1752824"/>
                    <a:pt x="173962" y="1789521"/>
                    <a:pt x="215229" y="1793669"/>
                  </a:cubicBezTo>
                  <a:cubicBezTo>
                    <a:pt x="263164" y="1798136"/>
                    <a:pt x="290146" y="1761759"/>
                    <a:pt x="290146" y="1715489"/>
                  </a:cubicBezTo>
                  <a:lnTo>
                    <a:pt x="303480" y="1077288"/>
                  </a:lnTo>
                  <a:cubicBezTo>
                    <a:pt x="303638" y="1061588"/>
                    <a:pt x="316431" y="1049016"/>
                    <a:pt x="332050" y="1049207"/>
                  </a:cubicBezTo>
                  <a:cubicBezTo>
                    <a:pt x="332146" y="1049207"/>
                    <a:pt x="332272" y="1049207"/>
                    <a:pt x="332367" y="1049207"/>
                  </a:cubicBezTo>
                  <a:lnTo>
                    <a:pt x="332367" y="1049207"/>
                  </a:lnTo>
                  <a:cubicBezTo>
                    <a:pt x="347954" y="1048856"/>
                    <a:pt x="360906" y="1061269"/>
                    <a:pt x="361255" y="1076969"/>
                  </a:cubicBezTo>
                  <a:cubicBezTo>
                    <a:pt x="361255" y="1077065"/>
                    <a:pt x="361255" y="1077192"/>
                    <a:pt x="361255" y="1077288"/>
                  </a:cubicBezTo>
                  <a:lnTo>
                    <a:pt x="375223" y="1712298"/>
                  </a:lnTo>
                  <a:cubicBezTo>
                    <a:pt x="375223" y="1753462"/>
                    <a:pt x="391730" y="1790159"/>
                    <a:pt x="433315" y="1794307"/>
                  </a:cubicBezTo>
                  <a:cubicBezTo>
                    <a:pt x="480933" y="1798775"/>
                    <a:pt x="503789" y="1762397"/>
                    <a:pt x="503789" y="1716128"/>
                  </a:cubicBezTo>
                  <a:lnTo>
                    <a:pt x="521249" y="607571"/>
                  </a:lnTo>
                  <a:cubicBezTo>
                    <a:pt x="538232" y="624165"/>
                    <a:pt x="546549" y="647746"/>
                    <a:pt x="543788" y="671391"/>
                  </a:cubicBezTo>
                  <a:lnTo>
                    <a:pt x="550454" y="990492"/>
                  </a:lnTo>
                  <a:lnTo>
                    <a:pt x="550454" y="990492"/>
                  </a:lnTo>
                  <a:lnTo>
                    <a:pt x="550454" y="990492"/>
                  </a:lnTo>
                  <a:cubicBezTo>
                    <a:pt x="552771" y="1021605"/>
                    <a:pt x="579754" y="1044899"/>
                    <a:pt x="610705" y="1042570"/>
                  </a:cubicBezTo>
                  <a:cubicBezTo>
                    <a:pt x="638418" y="1040464"/>
                    <a:pt x="660417" y="1018350"/>
                    <a:pt x="662513" y="990492"/>
                  </a:cubicBezTo>
                  <a:lnTo>
                    <a:pt x="662513" y="990492"/>
                  </a:lnTo>
                  <a:lnTo>
                    <a:pt x="662513" y="990492"/>
                  </a:lnTo>
                  <a:close/>
                </a:path>
              </a:pathLst>
            </a:custGeom>
            <a:grpFill/>
            <a:ln w="31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15E1CEEA-08E4-CC42-8C2C-24668E117896}"/>
                </a:ext>
              </a:extLst>
            </p:cNvPr>
            <p:cNvSpPr/>
            <p:nvPr/>
          </p:nvSpPr>
          <p:spPr>
            <a:xfrm>
              <a:off x="14304032" y="-426720"/>
              <a:ext cx="2122968" cy="5756460"/>
            </a:xfrm>
            <a:custGeom>
              <a:avLst/>
              <a:gdLst>
                <a:gd name="connsiteX0" fmla="*/ 659339 w 662513"/>
                <a:gd name="connsiteY0" fmla="*/ 567776 h 1796415"/>
                <a:gd name="connsiteX1" fmla="*/ 541883 w 662513"/>
                <a:gd name="connsiteY1" fmla="*/ 352383 h 1796415"/>
                <a:gd name="connsiteX2" fmla="*/ 424745 w 662513"/>
                <a:gd name="connsiteY2" fmla="*/ 324941 h 1796415"/>
                <a:gd name="connsiteX3" fmla="*/ 399032 w 662513"/>
                <a:gd name="connsiteY3" fmla="*/ 296222 h 1796415"/>
                <a:gd name="connsiteX4" fmla="*/ 399032 w 662513"/>
                <a:gd name="connsiteY4" fmla="*/ 279628 h 1796415"/>
                <a:gd name="connsiteX5" fmla="*/ 407920 w 662513"/>
                <a:gd name="connsiteY5" fmla="*/ 264312 h 1796415"/>
                <a:gd name="connsiteX6" fmla="*/ 467600 w 662513"/>
                <a:gd name="connsiteY6" fmla="*/ 134757 h 1796415"/>
                <a:gd name="connsiteX7" fmla="*/ 333098 w 662513"/>
                <a:gd name="connsiteY7" fmla="*/ 0 h 1796415"/>
                <a:gd name="connsiteX8" fmla="*/ 328558 w 662513"/>
                <a:gd name="connsiteY8" fmla="*/ 96 h 1796415"/>
                <a:gd name="connsiteX9" fmla="*/ 188628 w 662513"/>
                <a:gd name="connsiteY9" fmla="*/ 132459 h 1796415"/>
                <a:gd name="connsiteX10" fmla="*/ 188564 w 662513"/>
                <a:gd name="connsiteY10" fmla="*/ 134757 h 1796415"/>
                <a:gd name="connsiteX11" fmla="*/ 253958 w 662513"/>
                <a:gd name="connsiteY11" fmla="*/ 266864 h 1796415"/>
                <a:gd name="connsiteX12" fmla="*/ 263482 w 662513"/>
                <a:gd name="connsiteY12" fmla="*/ 282500 h 1796415"/>
                <a:gd name="connsiteX13" fmla="*/ 263482 w 662513"/>
                <a:gd name="connsiteY13" fmla="*/ 298774 h 1796415"/>
                <a:gd name="connsiteX14" fmla="*/ 239038 w 662513"/>
                <a:gd name="connsiteY14" fmla="*/ 327174 h 1796415"/>
                <a:gd name="connsiteX15" fmla="*/ 112059 w 662513"/>
                <a:gd name="connsiteY15" fmla="*/ 363233 h 1796415"/>
                <a:gd name="connsiteX16" fmla="*/ 0 w 662513"/>
                <a:gd name="connsiteY16" fmla="*/ 593624 h 1796415"/>
                <a:gd name="connsiteX17" fmla="*/ 2222 w 662513"/>
                <a:gd name="connsiteY17" fmla="*/ 993137 h 1796415"/>
                <a:gd name="connsiteX18" fmla="*/ 2222 w 662513"/>
                <a:gd name="connsiteY18" fmla="*/ 993137 h 1796415"/>
                <a:gd name="connsiteX19" fmla="*/ 2222 w 662513"/>
                <a:gd name="connsiteY19" fmla="*/ 993137 h 1796415"/>
                <a:gd name="connsiteX20" fmla="*/ 62474 w 662513"/>
                <a:gd name="connsiteY20" fmla="*/ 1045215 h 1796415"/>
                <a:gd name="connsiteX21" fmla="*/ 114281 w 662513"/>
                <a:gd name="connsiteY21" fmla="*/ 993137 h 1796415"/>
                <a:gd name="connsiteX22" fmla="*/ 114281 w 662513"/>
                <a:gd name="connsiteY22" fmla="*/ 993137 h 1796415"/>
                <a:gd name="connsiteX23" fmla="*/ 114281 w 662513"/>
                <a:gd name="connsiteY23" fmla="*/ 993137 h 1796415"/>
                <a:gd name="connsiteX24" fmla="*/ 120947 w 662513"/>
                <a:gd name="connsiteY24" fmla="*/ 677866 h 1796415"/>
                <a:gd name="connsiteX25" fmla="*/ 143487 w 662513"/>
                <a:gd name="connsiteY25" fmla="*/ 608940 h 1796415"/>
                <a:gd name="connsiteX26" fmla="*/ 155550 w 662513"/>
                <a:gd name="connsiteY26" fmla="*/ 1713986 h 1796415"/>
                <a:gd name="connsiteX27" fmla="*/ 215229 w 662513"/>
                <a:gd name="connsiteY27" fmla="*/ 1795676 h 1796415"/>
                <a:gd name="connsiteX28" fmla="*/ 289830 w 662513"/>
                <a:gd name="connsiteY28" fmla="*/ 1717496 h 1796415"/>
                <a:gd name="connsiteX29" fmla="*/ 303480 w 662513"/>
                <a:gd name="connsiteY29" fmla="*/ 1079295 h 1796415"/>
                <a:gd name="connsiteX30" fmla="*/ 332367 w 662513"/>
                <a:gd name="connsiteY30" fmla="*/ 1050895 h 1796415"/>
                <a:gd name="connsiteX31" fmla="*/ 332367 w 662513"/>
                <a:gd name="connsiteY31" fmla="*/ 1050895 h 1796415"/>
                <a:gd name="connsiteX32" fmla="*/ 332367 w 662513"/>
                <a:gd name="connsiteY32" fmla="*/ 1050895 h 1796415"/>
                <a:gd name="connsiteX33" fmla="*/ 361255 w 662513"/>
                <a:gd name="connsiteY33" fmla="*/ 1079295 h 1796415"/>
                <a:gd name="connsiteX34" fmla="*/ 361255 w 662513"/>
                <a:gd name="connsiteY34" fmla="*/ 1079295 h 1796415"/>
                <a:gd name="connsiteX35" fmla="*/ 374905 w 662513"/>
                <a:gd name="connsiteY35" fmla="*/ 1714305 h 1796415"/>
                <a:gd name="connsiteX36" fmla="*/ 432999 w 662513"/>
                <a:gd name="connsiteY36" fmla="*/ 1795996 h 1796415"/>
                <a:gd name="connsiteX37" fmla="*/ 503472 w 662513"/>
                <a:gd name="connsiteY37" fmla="*/ 1717815 h 1796415"/>
                <a:gd name="connsiteX38" fmla="*/ 521249 w 662513"/>
                <a:gd name="connsiteY38" fmla="*/ 609259 h 1796415"/>
                <a:gd name="connsiteX39" fmla="*/ 543788 w 662513"/>
                <a:gd name="connsiteY39" fmla="*/ 673079 h 1796415"/>
                <a:gd name="connsiteX40" fmla="*/ 550455 w 662513"/>
                <a:gd name="connsiteY40" fmla="*/ 992180 h 1796415"/>
                <a:gd name="connsiteX41" fmla="*/ 550455 w 662513"/>
                <a:gd name="connsiteY41" fmla="*/ 992180 h 1796415"/>
                <a:gd name="connsiteX42" fmla="*/ 550455 w 662513"/>
                <a:gd name="connsiteY42" fmla="*/ 992180 h 1796415"/>
                <a:gd name="connsiteX43" fmla="*/ 610705 w 662513"/>
                <a:gd name="connsiteY43" fmla="*/ 1044258 h 1796415"/>
                <a:gd name="connsiteX44" fmla="*/ 662513 w 662513"/>
                <a:gd name="connsiteY44" fmla="*/ 992180 h 1796415"/>
                <a:gd name="connsiteX45" fmla="*/ 662513 w 662513"/>
                <a:gd name="connsiteY45" fmla="*/ 992180 h 1796415"/>
                <a:gd name="connsiteX46" fmla="*/ 662513 w 662513"/>
                <a:gd name="connsiteY46" fmla="*/ 992180 h 1796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62513" h="1796415">
                  <a:moveTo>
                    <a:pt x="659339" y="567776"/>
                  </a:moveTo>
                  <a:cubicBezTo>
                    <a:pt x="659339" y="418756"/>
                    <a:pt x="623467" y="389080"/>
                    <a:pt x="541883" y="352383"/>
                  </a:cubicBezTo>
                  <a:cubicBezTo>
                    <a:pt x="504297" y="337832"/>
                    <a:pt x="464870" y="328610"/>
                    <a:pt x="424745" y="324941"/>
                  </a:cubicBezTo>
                  <a:cubicBezTo>
                    <a:pt x="410174" y="323313"/>
                    <a:pt x="399096" y="310964"/>
                    <a:pt x="399032" y="296222"/>
                  </a:cubicBezTo>
                  <a:lnTo>
                    <a:pt x="399032" y="279628"/>
                  </a:lnTo>
                  <a:cubicBezTo>
                    <a:pt x="399317" y="273374"/>
                    <a:pt x="402651" y="267662"/>
                    <a:pt x="407920" y="264312"/>
                  </a:cubicBezTo>
                  <a:cubicBezTo>
                    <a:pt x="447284" y="233199"/>
                    <a:pt x="469473" y="185047"/>
                    <a:pt x="467600" y="134757"/>
                  </a:cubicBezTo>
                  <a:cubicBezTo>
                    <a:pt x="467473" y="60215"/>
                    <a:pt x="407254" y="-127"/>
                    <a:pt x="333098" y="0"/>
                  </a:cubicBezTo>
                  <a:cubicBezTo>
                    <a:pt x="331574" y="0"/>
                    <a:pt x="330082" y="32"/>
                    <a:pt x="328558" y="96"/>
                  </a:cubicBezTo>
                  <a:cubicBezTo>
                    <a:pt x="253545" y="-2202"/>
                    <a:pt x="190913" y="57056"/>
                    <a:pt x="188628" y="132459"/>
                  </a:cubicBezTo>
                  <a:cubicBezTo>
                    <a:pt x="188596" y="133225"/>
                    <a:pt x="188564" y="133991"/>
                    <a:pt x="188564" y="134757"/>
                  </a:cubicBezTo>
                  <a:cubicBezTo>
                    <a:pt x="186786" y="187057"/>
                    <a:pt x="211389" y="236741"/>
                    <a:pt x="253958" y="266864"/>
                  </a:cubicBezTo>
                  <a:cubicBezTo>
                    <a:pt x="259609" y="270056"/>
                    <a:pt x="263228" y="275991"/>
                    <a:pt x="263482" y="282500"/>
                  </a:cubicBezTo>
                  <a:lnTo>
                    <a:pt x="263482" y="298774"/>
                  </a:lnTo>
                  <a:cubicBezTo>
                    <a:pt x="263482" y="313038"/>
                    <a:pt x="253070" y="325100"/>
                    <a:pt x="239038" y="327174"/>
                  </a:cubicBezTo>
                  <a:cubicBezTo>
                    <a:pt x="195644" y="335056"/>
                    <a:pt x="153137" y="347118"/>
                    <a:pt x="112059" y="363233"/>
                  </a:cubicBezTo>
                  <a:cubicBezTo>
                    <a:pt x="32062" y="398972"/>
                    <a:pt x="0" y="450986"/>
                    <a:pt x="0" y="593624"/>
                  </a:cubicBezTo>
                  <a:lnTo>
                    <a:pt x="2222" y="993137"/>
                  </a:lnTo>
                  <a:lnTo>
                    <a:pt x="2222" y="993137"/>
                  </a:lnTo>
                  <a:lnTo>
                    <a:pt x="2222" y="993137"/>
                  </a:lnTo>
                  <a:cubicBezTo>
                    <a:pt x="4540" y="1024250"/>
                    <a:pt x="31523" y="1047544"/>
                    <a:pt x="62474" y="1045215"/>
                  </a:cubicBezTo>
                  <a:cubicBezTo>
                    <a:pt x="90187" y="1043109"/>
                    <a:pt x="112187" y="1020995"/>
                    <a:pt x="114281" y="993137"/>
                  </a:cubicBezTo>
                  <a:lnTo>
                    <a:pt x="114281" y="993137"/>
                  </a:lnTo>
                  <a:lnTo>
                    <a:pt x="114281" y="993137"/>
                  </a:lnTo>
                  <a:lnTo>
                    <a:pt x="120947" y="677866"/>
                  </a:lnTo>
                  <a:cubicBezTo>
                    <a:pt x="117583" y="652625"/>
                    <a:pt x="125900" y="627257"/>
                    <a:pt x="143487" y="608940"/>
                  </a:cubicBezTo>
                  <a:lnTo>
                    <a:pt x="155550" y="1713986"/>
                  </a:lnTo>
                  <a:cubicBezTo>
                    <a:pt x="155550" y="1754831"/>
                    <a:pt x="173644" y="1791528"/>
                    <a:pt x="215229" y="1795676"/>
                  </a:cubicBezTo>
                  <a:cubicBezTo>
                    <a:pt x="262846" y="1800462"/>
                    <a:pt x="289830" y="1763766"/>
                    <a:pt x="289830" y="1717496"/>
                  </a:cubicBezTo>
                  <a:lnTo>
                    <a:pt x="303480" y="1079295"/>
                  </a:lnTo>
                  <a:cubicBezTo>
                    <a:pt x="303638" y="1063435"/>
                    <a:pt x="316591" y="1050735"/>
                    <a:pt x="332367" y="1050895"/>
                  </a:cubicBezTo>
                  <a:cubicBezTo>
                    <a:pt x="332367" y="1050895"/>
                    <a:pt x="332367" y="1050895"/>
                    <a:pt x="332367" y="1050895"/>
                  </a:cubicBezTo>
                  <a:lnTo>
                    <a:pt x="332367" y="1050895"/>
                  </a:lnTo>
                  <a:cubicBezTo>
                    <a:pt x="348145" y="1050703"/>
                    <a:pt x="361065" y="1063435"/>
                    <a:pt x="361255" y="1079295"/>
                  </a:cubicBezTo>
                  <a:cubicBezTo>
                    <a:pt x="361255" y="1079295"/>
                    <a:pt x="361255" y="1079295"/>
                    <a:pt x="361255" y="1079295"/>
                  </a:cubicBezTo>
                  <a:lnTo>
                    <a:pt x="374905" y="1714305"/>
                  </a:lnTo>
                  <a:cubicBezTo>
                    <a:pt x="374905" y="1755151"/>
                    <a:pt x="391413" y="1791847"/>
                    <a:pt x="432999" y="1795996"/>
                  </a:cubicBezTo>
                  <a:cubicBezTo>
                    <a:pt x="480616" y="1800782"/>
                    <a:pt x="503472" y="1764085"/>
                    <a:pt x="503472" y="1717815"/>
                  </a:cubicBezTo>
                  <a:lnTo>
                    <a:pt x="521249" y="609259"/>
                  </a:lnTo>
                  <a:cubicBezTo>
                    <a:pt x="538138" y="625916"/>
                    <a:pt x="546455" y="649466"/>
                    <a:pt x="543788" y="673079"/>
                  </a:cubicBezTo>
                  <a:lnTo>
                    <a:pt x="550455" y="992180"/>
                  </a:lnTo>
                  <a:lnTo>
                    <a:pt x="550455" y="992180"/>
                  </a:lnTo>
                  <a:lnTo>
                    <a:pt x="550455" y="992180"/>
                  </a:lnTo>
                  <a:cubicBezTo>
                    <a:pt x="552772" y="1023293"/>
                    <a:pt x="579754" y="1046587"/>
                    <a:pt x="610705" y="1044258"/>
                  </a:cubicBezTo>
                  <a:cubicBezTo>
                    <a:pt x="638419" y="1042152"/>
                    <a:pt x="660418" y="1020038"/>
                    <a:pt x="662513" y="992180"/>
                  </a:cubicBezTo>
                  <a:lnTo>
                    <a:pt x="662513" y="992180"/>
                  </a:lnTo>
                  <a:lnTo>
                    <a:pt x="662513" y="992180"/>
                  </a:lnTo>
                  <a:close/>
                </a:path>
              </a:pathLst>
            </a:custGeom>
            <a:grpFill/>
            <a:ln w="31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E49E193B-3B2B-2549-8668-E025F96F8333}"/>
                </a:ext>
              </a:extLst>
            </p:cNvPr>
            <p:cNvSpPr/>
            <p:nvPr/>
          </p:nvSpPr>
          <p:spPr>
            <a:xfrm>
              <a:off x="19408512" y="-426720"/>
              <a:ext cx="2123979" cy="5756460"/>
            </a:xfrm>
            <a:custGeom>
              <a:avLst/>
              <a:gdLst>
                <a:gd name="connsiteX0" fmla="*/ 659656 w 662829"/>
                <a:gd name="connsiteY0" fmla="*/ 567776 h 1796415"/>
                <a:gd name="connsiteX1" fmla="*/ 542200 w 662829"/>
                <a:gd name="connsiteY1" fmla="*/ 352383 h 1796415"/>
                <a:gd name="connsiteX2" fmla="*/ 424744 w 662829"/>
                <a:gd name="connsiteY2" fmla="*/ 324941 h 1796415"/>
                <a:gd name="connsiteX3" fmla="*/ 399031 w 662829"/>
                <a:gd name="connsiteY3" fmla="*/ 296222 h 1796415"/>
                <a:gd name="connsiteX4" fmla="*/ 399031 w 662829"/>
                <a:gd name="connsiteY4" fmla="*/ 279628 h 1796415"/>
                <a:gd name="connsiteX5" fmla="*/ 408237 w 662829"/>
                <a:gd name="connsiteY5" fmla="*/ 264312 h 1796415"/>
                <a:gd name="connsiteX6" fmla="*/ 467599 w 662829"/>
                <a:gd name="connsiteY6" fmla="*/ 134757 h 1796415"/>
                <a:gd name="connsiteX7" fmla="*/ 333097 w 662829"/>
                <a:gd name="connsiteY7" fmla="*/ 0 h 1796415"/>
                <a:gd name="connsiteX8" fmla="*/ 328557 w 662829"/>
                <a:gd name="connsiteY8" fmla="*/ 96 h 1796415"/>
                <a:gd name="connsiteX9" fmla="*/ 188627 w 662829"/>
                <a:gd name="connsiteY9" fmla="*/ 132459 h 1796415"/>
                <a:gd name="connsiteX10" fmla="*/ 188564 w 662829"/>
                <a:gd name="connsiteY10" fmla="*/ 134757 h 1796415"/>
                <a:gd name="connsiteX11" fmla="*/ 253958 w 662829"/>
                <a:gd name="connsiteY11" fmla="*/ 266864 h 1796415"/>
                <a:gd name="connsiteX12" fmla="*/ 263481 w 662829"/>
                <a:gd name="connsiteY12" fmla="*/ 282500 h 1796415"/>
                <a:gd name="connsiteX13" fmla="*/ 263481 w 662829"/>
                <a:gd name="connsiteY13" fmla="*/ 298774 h 1796415"/>
                <a:gd name="connsiteX14" fmla="*/ 239038 w 662829"/>
                <a:gd name="connsiteY14" fmla="*/ 327174 h 1796415"/>
                <a:gd name="connsiteX15" fmla="*/ 112059 w 662829"/>
                <a:gd name="connsiteY15" fmla="*/ 363233 h 1796415"/>
                <a:gd name="connsiteX16" fmla="*/ 0 w 662829"/>
                <a:gd name="connsiteY16" fmla="*/ 593624 h 1796415"/>
                <a:gd name="connsiteX17" fmla="*/ 2221 w 662829"/>
                <a:gd name="connsiteY17" fmla="*/ 993137 h 1796415"/>
                <a:gd name="connsiteX18" fmla="*/ 2221 w 662829"/>
                <a:gd name="connsiteY18" fmla="*/ 993137 h 1796415"/>
                <a:gd name="connsiteX19" fmla="*/ 2221 w 662829"/>
                <a:gd name="connsiteY19" fmla="*/ 993137 h 1796415"/>
                <a:gd name="connsiteX20" fmla="*/ 58410 w 662829"/>
                <a:gd name="connsiteY20" fmla="*/ 1049618 h 1796415"/>
                <a:gd name="connsiteX21" fmla="*/ 114598 w 662829"/>
                <a:gd name="connsiteY21" fmla="*/ 993137 h 1796415"/>
                <a:gd name="connsiteX22" fmla="*/ 114598 w 662829"/>
                <a:gd name="connsiteY22" fmla="*/ 993137 h 1796415"/>
                <a:gd name="connsiteX23" fmla="*/ 114598 w 662829"/>
                <a:gd name="connsiteY23" fmla="*/ 993137 h 1796415"/>
                <a:gd name="connsiteX24" fmla="*/ 121582 w 662829"/>
                <a:gd name="connsiteY24" fmla="*/ 677866 h 1796415"/>
                <a:gd name="connsiteX25" fmla="*/ 143804 w 662829"/>
                <a:gd name="connsiteY25" fmla="*/ 608940 h 1796415"/>
                <a:gd name="connsiteX26" fmla="*/ 155867 w 662829"/>
                <a:gd name="connsiteY26" fmla="*/ 1713986 h 1796415"/>
                <a:gd name="connsiteX27" fmla="*/ 215546 w 662829"/>
                <a:gd name="connsiteY27" fmla="*/ 1795676 h 1796415"/>
                <a:gd name="connsiteX28" fmla="*/ 290146 w 662829"/>
                <a:gd name="connsiteY28" fmla="*/ 1717496 h 1796415"/>
                <a:gd name="connsiteX29" fmla="*/ 303796 w 662829"/>
                <a:gd name="connsiteY29" fmla="*/ 1079295 h 1796415"/>
                <a:gd name="connsiteX30" fmla="*/ 332684 w 662829"/>
                <a:gd name="connsiteY30" fmla="*/ 1050895 h 1796415"/>
                <a:gd name="connsiteX31" fmla="*/ 332684 w 662829"/>
                <a:gd name="connsiteY31" fmla="*/ 1050895 h 1796415"/>
                <a:gd name="connsiteX32" fmla="*/ 332684 w 662829"/>
                <a:gd name="connsiteY32" fmla="*/ 1050895 h 1796415"/>
                <a:gd name="connsiteX33" fmla="*/ 361572 w 662829"/>
                <a:gd name="connsiteY33" fmla="*/ 1079295 h 1796415"/>
                <a:gd name="connsiteX34" fmla="*/ 361572 w 662829"/>
                <a:gd name="connsiteY34" fmla="*/ 1079295 h 1796415"/>
                <a:gd name="connsiteX35" fmla="*/ 375222 w 662829"/>
                <a:gd name="connsiteY35" fmla="*/ 1714305 h 1796415"/>
                <a:gd name="connsiteX36" fmla="*/ 433315 w 662829"/>
                <a:gd name="connsiteY36" fmla="*/ 1795996 h 1796415"/>
                <a:gd name="connsiteX37" fmla="*/ 503789 w 662829"/>
                <a:gd name="connsiteY37" fmla="*/ 1717815 h 1796415"/>
                <a:gd name="connsiteX38" fmla="*/ 521566 w 662829"/>
                <a:gd name="connsiteY38" fmla="*/ 609259 h 1796415"/>
                <a:gd name="connsiteX39" fmla="*/ 544104 w 662829"/>
                <a:gd name="connsiteY39" fmla="*/ 673079 h 1796415"/>
                <a:gd name="connsiteX40" fmla="*/ 550770 w 662829"/>
                <a:gd name="connsiteY40" fmla="*/ 992180 h 1796415"/>
                <a:gd name="connsiteX41" fmla="*/ 550770 w 662829"/>
                <a:gd name="connsiteY41" fmla="*/ 992180 h 1796415"/>
                <a:gd name="connsiteX42" fmla="*/ 550770 w 662829"/>
                <a:gd name="connsiteY42" fmla="*/ 992180 h 1796415"/>
                <a:gd name="connsiteX43" fmla="*/ 611022 w 662829"/>
                <a:gd name="connsiteY43" fmla="*/ 1044258 h 1796415"/>
                <a:gd name="connsiteX44" fmla="*/ 662829 w 662829"/>
                <a:gd name="connsiteY44" fmla="*/ 992180 h 1796415"/>
                <a:gd name="connsiteX45" fmla="*/ 662829 w 662829"/>
                <a:gd name="connsiteY45" fmla="*/ 992180 h 1796415"/>
                <a:gd name="connsiteX46" fmla="*/ 662829 w 662829"/>
                <a:gd name="connsiteY46" fmla="*/ 992180 h 1796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62829" h="1796415">
                  <a:moveTo>
                    <a:pt x="659656" y="567776"/>
                  </a:moveTo>
                  <a:cubicBezTo>
                    <a:pt x="659656" y="418756"/>
                    <a:pt x="623784" y="389080"/>
                    <a:pt x="542200" y="352383"/>
                  </a:cubicBezTo>
                  <a:cubicBezTo>
                    <a:pt x="504487" y="337864"/>
                    <a:pt x="464965" y="328642"/>
                    <a:pt x="424744" y="324941"/>
                  </a:cubicBezTo>
                  <a:cubicBezTo>
                    <a:pt x="410237" y="323186"/>
                    <a:pt x="399253" y="310900"/>
                    <a:pt x="399031" y="296222"/>
                  </a:cubicBezTo>
                  <a:lnTo>
                    <a:pt x="399031" y="279628"/>
                  </a:lnTo>
                  <a:cubicBezTo>
                    <a:pt x="399285" y="273278"/>
                    <a:pt x="402745" y="267503"/>
                    <a:pt x="408237" y="264312"/>
                  </a:cubicBezTo>
                  <a:cubicBezTo>
                    <a:pt x="447187" y="232912"/>
                    <a:pt x="469187" y="184920"/>
                    <a:pt x="467599" y="134757"/>
                  </a:cubicBezTo>
                  <a:cubicBezTo>
                    <a:pt x="467472" y="60215"/>
                    <a:pt x="407253" y="-127"/>
                    <a:pt x="333097" y="0"/>
                  </a:cubicBezTo>
                  <a:cubicBezTo>
                    <a:pt x="331573" y="0"/>
                    <a:pt x="330081" y="32"/>
                    <a:pt x="328557" y="96"/>
                  </a:cubicBezTo>
                  <a:cubicBezTo>
                    <a:pt x="253545" y="-2202"/>
                    <a:pt x="190912" y="57056"/>
                    <a:pt x="188627" y="132459"/>
                  </a:cubicBezTo>
                  <a:cubicBezTo>
                    <a:pt x="188595" y="133225"/>
                    <a:pt x="188564" y="133991"/>
                    <a:pt x="188564" y="134757"/>
                  </a:cubicBezTo>
                  <a:cubicBezTo>
                    <a:pt x="186913" y="187025"/>
                    <a:pt x="211483" y="236677"/>
                    <a:pt x="253958" y="266864"/>
                  </a:cubicBezTo>
                  <a:cubicBezTo>
                    <a:pt x="259608" y="270056"/>
                    <a:pt x="263227" y="275991"/>
                    <a:pt x="263481" y="282500"/>
                  </a:cubicBezTo>
                  <a:lnTo>
                    <a:pt x="263481" y="298774"/>
                  </a:lnTo>
                  <a:cubicBezTo>
                    <a:pt x="263481" y="313038"/>
                    <a:pt x="253069" y="325100"/>
                    <a:pt x="239038" y="327174"/>
                  </a:cubicBezTo>
                  <a:cubicBezTo>
                    <a:pt x="195643" y="335056"/>
                    <a:pt x="153136" y="347118"/>
                    <a:pt x="112059" y="363233"/>
                  </a:cubicBezTo>
                  <a:cubicBezTo>
                    <a:pt x="32062" y="398972"/>
                    <a:pt x="0" y="450986"/>
                    <a:pt x="0" y="593624"/>
                  </a:cubicBezTo>
                  <a:lnTo>
                    <a:pt x="2221" y="993137"/>
                  </a:lnTo>
                  <a:lnTo>
                    <a:pt x="2221" y="993137"/>
                  </a:lnTo>
                  <a:lnTo>
                    <a:pt x="2221" y="993137"/>
                  </a:lnTo>
                  <a:cubicBezTo>
                    <a:pt x="2221" y="1024346"/>
                    <a:pt x="27364" y="1049618"/>
                    <a:pt x="58410" y="1049618"/>
                  </a:cubicBezTo>
                  <a:cubicBezTo>
                    <a:pt x="89456" y="1049618"/>
                    <a:pt x="114598" y="1024346"/>
                    <a:pt x="114598" y="993137"/>
                  </a:cubicBezTo>
                  <a:lnTo>
                    <a:pt x="114598" y="993137"/>
                  </a:lnTo>
                  <a:lnTo>
                    <a:pt x="114598" y="993137"/>
                  </a:lnTo>
                  <a:lnTo>
                    <a:pt x="121582" y="677866"/>
                  </a:lnTo>
                  <a:cubicBezTo>
                    <a:pt x="118153" y="652689"/>
                    <a:pt x="126312" y="627289"/>
                    <a:pt x="143804" y="608940"/>
                  </a:cubicBezTo>
                  <a:lnTo>
                    <a:pt x="155867" y="1713986"/>
                  </a:lnTo>
                  <a:cubicBezTo>
                    <a:pt x="155867" y="1754831"/>
                    <a:pt x="173961" y="1791528"/>
                    <a:pt x="215546" y="1795676"/>
                  </a:cubicBezTo>
                  <a:cubicBezTo>
                    <a:pt x="263163" y="1800462"/>
                    <a:pt x="290146" y="1763766"/>
                    <a:pt x="290146" y="1717496"/>
                  </a:cubicBezTo>
                  <a:lnTo>
                    <a:pt x="303796" y="1079295"/>
                  </a:lnTo>
                  <a:cubicBezTo>
                    <a:pt x="303955" y="1063435"/>
                    <a:pt x="316908" y="1050735"/>
                    <a:pt x="332684" y="1050895"/>
                  </a:cubicBezTo>
                  <a:cubicBezTo>
                    <a:pt x="332684" y="1050895"/>
                    <a:pt x="332684" y="1050895"/>
                    <a:pt x="332684" y="1050895"/>
                  </a:cubicBezTo>
                  <a:lnTo>
                    <a:pt x="332684" y="1050895"/>
                  </a:lnTo>
                  <a:cubicBezTo>
                    <a:pt x="348462" y="1050703"/>
                    <a:pt x="361382" y="1063435"/>
                    <a:pt x="361572" y="1079295"/>
                  </a:cubicBezTo>
                  <a:cubicBezTo>
                    <a:pt x="361572" y="1079295"/>
                    <a:pt x="361572" y="1079295"/>
                    <a:pt x="361572" y="1079295"/>
                  </a:cubicBezTo>
                  <a:lnTo>
                    <a:pt x="375222" y="1714305"/>
                  </a:lnTo>
                  <a:cubicBezTo>
                    <a:pt x="375222" y="1755151"/>
                    <a:pt x="391730" y="1791847"/>
                    <a:pt x="433315" y="1795996"/>
                  </a:cubicBezTo>
                  <a:cubicBezTo>
                    <a:pt x="480933" y="1800782"/>
                    <a:pt x="503789" y="1764085"/>
                    <a:pt x="503789" y="1717815"/>
                  </a:cubicBezTo>
                  <a:lnTo>
                    <a:pt x="521566" y="609259"/>
                  </a:lnTo>
                  <a:cubicBezTo>
                    <a:pt x="538453" y="625916"/>
                    <a:pt x="546771" y="649466"/>
                    <a:pt x="544104" y="673079"/>
                  </a:cubicBezTo>
                  <a:lnTo>
                    <a:pt x="550770" y="992180"/>
                  </a:lnTo>
                  <a:lnTo>
                    <a:pt x="550770" y="992180"/>
                  </a:lnTo>
                  <a:lnTo>
                    <a:pt x="550770" y="992180"/>
                  </a:lnTo>
                  <a:cubicBezTo>
                    <a:pt x="553089" y="1023293"/>
                    <a:pt x="580071" y="1046587"/>
                    <a:pt x="611022" y="1044258"/>
                  </a:cubicBezTo>
                  <a:cubicBezTo>
                    <a:pt x="638736" y="1042152"/>
                    <a:pt x="660735" y="1020038"/>
                    <a:pt x="662829" y="992180"/>
                  </a:cubicBezTo>
                  <a:lnTo>
                    <a:pt x="662829" y="992180"/>
                  </a:lnTo>
                  <a:lnTo>
                    <a:pt x="662829" y="992180"/>
                  </a:lnTo>
                  <a:close/>
                </a:path>
              </a:pathLst>
            </a:custGeom>
            <a:grpFill/>
            <a:ln w="31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67573099-9F8D-494D-A5C3-4984C3DC0AC6}"/>
                </a:ext>
              </a:extLst>
            </p:cNvPr>
            <p:cNvSpPr/>
            <p:nvPr/>
          </p:nvSpPr>
          <p:spPr>
            <a:xfrm>
              <a:off x="21925146" y="3976595"/>
              <a:ext cx="2122964" cy="5750893"/>
            </a:xfrm>
            <a:custGeom>
              <a:avLst/>
              <a:gdLst>
                <a:gd name="connsiteX0" fmla="*/ 659656 w 662512"/>
                <a:gd name="connsiteY0" fmla="*/ 566726 h 1794678"/>
                <a:gd name="connsiteX1" fmla="*/ 542200 w 662512"/>
                <a:gd name="connsiteY1" fmla="*/ 351333 h 1794678"/>
                <a:gd name="connsiteX2" fmla="*/ 424745 w 662512"/>
                <a:gd name="connsiteY2" fmla="*/ 323572 h 1794678"/>
                <a:gd name="connsiteX3" fmla="*/ 399348 w 662512"/>
                <a:gd name="connsiteY3" fmla="*/ 295172 h 1794678"/>
                <a:gd name="connsiteX4" fmla="*/ 399348 w 662512"/>
                <a:gd name="connsiteY4" fmla="*/ 278579 h 1794678"/>
                <a:gd name="connsiteX5" fmla="*/ 408237 w 662512"/>
                <a:gd name="connsiteY5" fmla="*/ 262943 h 1794678"/>
                <a:gd name="connsiteX6" fmla="*/ 467917 w 662512"/>
                <a:gd name="connsiteY6" fmla="*/ 133708 h 1794678"/>
                <a:gd name="connsiteX7" fmla="*/ 321733 w 662512"/>
                <a:gd name="connsiteY7" fmla="*/ 163 h 1794678"/>
                <a:gd name="connsiteX8" fmla="*/ 188882 w 662512"/>
                <a:gd name="connsiteY8" fmla="*/ 133708 h 1794678"/>
                <a:gd name="connsiteX9" fmla="*/ 254276 w 662512"/>
                <a:gd name="connsiteY9" fmla="*/ 265815 h 1794678"/>
                <a:gd name="connsiteX10" fmla="*/ 263799 w 662512"/>
                <a:gd name="connsiteY10" fmla="*/ 281450 h 1794678"/>
                <a:gd name="connsiteX11" fmla="*/ 263799 w 662512"/>
                <a:gd name="connsiteY11" fmla="*/ 296768 h 1794678"/>
                <a:gd name="connsiteX12" fmla="*/ 239356 w 662512"/>
                <a:gd name="connsiteY12" fmla="*/ 325168 h 1794678"/>
                <a:gd name="connsiteX13" fmla="*/ 112377 w 662512"/>
                <a:gd name="connsiteY13" fmla="*/ 360907 h 1794678"/>
                <a:gd name="connsiteX14" fmla="*/ 0 w 662512"/>
                <a:gd name="connsiteY14" fmla="*/ 591616 h 1794678"/>
                <a:gd name="connsiteX15" fmla="*/ 2222 w 662512"/>
                <a:gd name="connsiteY15" fmla="*/ 991131 h 1794678"/>
                <a:gd name="connsiteX16" fmla="*/ 2222 w 662512"/>
                <a:gd name="connsiteY16" fmla="*/ 991131 h 1794678"/>
                <a:gd name="connsiteX17" fmla="*/ 2222 w 662512"/>
                <a:gd name="connsiteY17" fmla="*/ 991131 h 1794678"/>
                <a:gd name="connsiteX18" fmla="*/ 62473 w 662512"/>
                <a:gd name="connsiteY18" fmla="*/ 1043208 h 1794678"/>
                <a:gd name="connsiteX19" fmla="*/ 114281 w 662512"/>
                <a:gd name="connsiteY19" fmla="*/ 991131 h 1794678"/>
                <a:gd name="connsiteX20" fmla="*/ 114281 w 662512"/>
                <a:gd name="connsiteY20" fmla="*/ 991131 h 1794678"/>
                <a:gd name="connsiteX21" fmla="*/ 114281 w 662512"/>
                <a:gd name="connsiteY21" fmla="*/ 991131 h 1794678"/>
                <a:gd name="connsiteX22" fmla="*/ 121265 w 662512"/>
                <a:gd name="connsiteY22" fmla="*/ 675859 h 1794678"/>
                <a:gd name="connsiteX23" fmla="*/ 143486 w 662512"/>
                <a:gd name="connsiteY23" fmla="*/ 606934 h 1794678"/>
                <a:gd name="connsiteX24" fmla="*/ 155867 w 662512"/>
                <a:gd name="connsiteY24" fmla="*/ 1711660 h 1794678"/>
                <a:gd name="connsiteX25" fmla="*/ 215229 w 662512"/>
                <a:gd name="connsiteY25" fmla="*/ 1793669 h 1794678"/>
                <a:gd name="connsiteX26" fmla="*/ 290146 w 662512"/>
                <a:gd name="connsiteY26" fmla="*/ 1715489 h 1794678"/>
                <a:gd name="connsiteX27" fmla="*/ 303480 w 662512"/>
                <a:gd name="connsiteY27" fmla="*/ 1077288 h 1794678"/>
                <a:gd name="connsiteX28" fmla="*/ 332050 w 662512"/>
                <a:gd name="connsiteY28" fmla="*/ 1049207 h 1794678"/>
                <a:gd name="connsiteX29" fmla="*/ 332367 w 662512"/>
                <a:gd name="connsiteY29" fmla="*/ 1049207 h 1794678"/>
                <a:gd name="connsiteX30" fmla="*/ 332367 w 662512"/>
                <a:gd name="connsiteY30" fmla="*/ 1049207 h 1794678"/>
                <a:gd name="connsiteX31" fmla="*/ 361255 w 662512"/>
                <a:gd name="connsiteY31" fmla="*/ 1076969 h 1794678"/>
                <a:gd name="connsiteX32" fmla="*/ 361255 w 662512"/>
                <a:gd name="connsiteY32" fmla="*/ 1077288 h 1794678"/>
                <a:gd name="connsiteX33" fmla="*/ 375223 w 662512"/>
                <a:gd name="connsiteY33" fmla="*/ 1712298 h 1794678"/>
                <a:gd name="connsiteX34" fmla="*/ 433315 w 662512"/>
                <a:gd name="connsiteY34" fmla="*/ 1794307 h 1794678"/>
                <a:gd name="connsiteX35" fmla="*/ 503789 w 662512"/>
                <a:gd name="connsiteY35" fmla="*/ 1716128 h 1794678"/>
                <a:gd name="connsiteX36" fmla="*/ 521249 w 662512"/>
                <a:gd name="connsiteY36" fmla="*/ 607571 h 1794678"/>
                <a:gd name="connsiteX37" fmla="*/ 543788 w 662512"/>
                <a:gd name="connsiteY37" fmla="*/ 671391 h 1794678"/>
                <a:gd name="connsiteX38" fmla="*/ 550454 w 662512"/>
                <a:gd name="connsiteY38" fmla="*/ 990492 h 1794678"/>
                <a:gd name="connsiteX39" fmla="*/ 550454 w 662512"/>
                <a:gd name="connsiteY39" fmla="*/ 990492 h 1794678"/>
                <a:gd name="connsiteX40" fmla="*/ 550454 w 662512"/>
                <a:gd name="connsiteY40" fmla="*/ 990492 h 1794678"/>
                <a:gd name="connsiteX41" fmla="*/ 610705 w 662512"/>
                <a:gd name="connsiteY41" fmla="*/ 1042570 h 1794678"/>
                <a:gd name="connsiteX42" fmla="*/ 662513 w 662512"/>
                <a:gd name="connsiteY42" fmla="*/ 990492 h 1794678"/>
                <a:gd name="connsiteX43" fmla="*/ 662513 w 662512"/>
                <a:gd name="connsiteY43" fmla="*/ 990492 h 1794678"/>
                <a:gd name="connsiteX44" fmla="*/ 662513 w 662512"/>
                <a:gd name="connsiteY44" fmla="*/ 990492 h 179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62512" h="1794678">
                  <a:moveTo>
                    <a:pt x="659656" y="566726"/>
                  </a:moveTo>
                  <a:cubicBezTo>
                    <a:pt x="659656" y="417388"/>
                    <a:pt x="623784" y="387711"/>
                    <a:pt x="542200" y="351333"/>
                  </a:cubicBezTo>
                  <a:cubicBezTo>
                    <a:pt x="504455" y="336847"/>
                    <a:pt x="464965" y="327497"/>
                    <a:pt x="424745" y="323572"/>
                  </a:cubicBezTo>
                  <a:cubicBezTo>
                    <a:pt x="410332" y="321945"/>
                    <a:pt x="399412" y="309755"/>
                    <a:pt x="399348" y="295172"/>
                  </a:cubicBezTo>
                  <a:lnTo>
                    <a:pt x="399348" y="278579"/>
                  </a:lnTo>
                  <a:cubicBezTo>
                    <a:pt x="399475" y="272197"/>
                    <a:pt x="402841" y="266294"/>
                    <a:pt x="408237" y="262943"/>
                  </a:cubicBezTo>
                  <a:cubicBezTo>
                    <a:pt x="447633" y="232022"/>
                    <a:pt x="469854" y="183933"/>
                    <a:pt x="467917" y="133708"/>
                  </a:cubicBezTo>
                  <a:cubicBezTo>
                    <a:pt x="464235" y="56262"/>
                    <a:pt x="398809" y="-3539"/>
                    <a:pt x="321733" y="163"/>
                  </a:cubicBezTo>
                  <a:cubicBezTo>
                    <a:pt x="249831" y="3609"/>
                    <a:pt x="192310" y="61431"/>
                    <a:pt x="188882" y="133708"/>
                  </a:cubicBezTo>
                  <a:cubicBezTo>
                    <a:pt x="187167" y="186007"/>
                    <a:pt x="211738" y="235659"/>
                    <a:pt x="254276" y="265815"/>
                  </a:cubicBezTo>
                  <a:cubicBezTo>
                    <a:pt x="259926" y="269006"/>
                    <a:pt x="263545" y="274941"/>
                    <a:pt x="263799" y="281450"/>
                  </a:cubicBezTo>
                  <a:lnTo>
                    <a:pt x="263799" y="296768"/>
                  </a:lnTo>
                  <a:cubicBezTo>
                    <a:pt x="263799" y="311031"/>
                    <a:pt x="253386" y="323125"/>
                    <a:pt x="239356" y="325168"/>
                  </a:cubicBezTo>
                  <a:cubicBezTo>
                    <a:pt x="195992" y="333049"/>
                    <a:pt x="153486" y="345015"/>
                    <a:pt x="112377" y="360907"/>
                  </a:cubicBezTo>
                  <a:cubicBezTo>
                    <a:pt x="32379" y="396966"/>
                    <a:pt x="0" y="448978"/>
                    <a:pt x="0" y="591616"/>
                  </a:cubicBezTo>
                  <a:lnTo>
                    <a:pt x="2222" y="991131"/>
                  </a:lnTo>
                  <a:lnTo>
                    <a:pt x="2222" y="991131"/>
                  </a:lnTo>
                  <a:lnTo>
                    <a:pt x="2222" y="991131"/>
                  </a:lnTo>
                  <a:cubicBezTo>
                    <a:pt x="4540" y="1022243"/>
                    <a:pt x="31523" y="1045537"/>
                    <a:pt x="62473" y="1043208"/>
                  </a:cubicBezTo>
                  <a:cubicBezTo>
                    <a:pt x="90187" y="1041102"/>
                    <a:pt x="112186" y="1018988"/>
                    <a:pt x="114281" y="991131"/>
                  </a:cubicBezTo>
                  <a:lnTo>
                    <a:pt x="114281" y="991131"/>
                  </a:lnTo>
                  <a:lnTo>
                    <a:pt x="114281" y="991131"/>
                  </a:lnTo>
                  <a:lnTo>
                    <a:pt x="121265" y="675859"/>
                  </a:lnTo>
                  <a:cubicBezTo>
                    <a:pt x="117932" y="650682"/>
                    <a:pt x="126090" y="625345"/>
                    <a:pt x="143486" y="606934"/>
                  </a:cubicBezTo>
                  <a:lnTo>
                    <a:pt x="155867" y="1711660"/>
                  </a:lnTo>
                  <a:cubicBezTo>
                    <a:pt x="155867" y="1752824"/>
                    <a:pt x="173962" y="1789521"/>
                    <a:pt x="215229" y="1793669"/>
                  </a:cubicBezTo>
                  <a:cubicBezTo>
                    <a:pt x="263164" y="1798136"/>
                    <a:pt x="290146" y="1761759"/>
                    <a:pt x="290146" y="1715489"/>
                  </a:cubicBezTo>
                  <a:lnTo>
                    <a:pt x="303480" y="1077288"/>
                  </a:lnTo>
                  <a:cubicBezTo>
                    <a:pt x="303638" y="1061588"/>
                    <a:pt x="316431" y="1049016"/>
                    <a:pt x="332050" y="1049207"/>
                  </a:cubicBezTo>
                  <a:cubicBezTo>
                    <a:pt x="332146" y="1049207"/>
                    <a:pt x="332272" y="1049207"/>
                    <a:pt x="332367" y="1049207"/>
                  </a:cubicBezTo>
                  <a:lnTo>
                    <a:pt x="332367" y="1049207"/>
                  </a:lnTo>
                  <a:cubicBezTo>
                    <a:pt x="347954" y="1048856"/>
                    <a:pt x="360906" y="1061269"/>
                    <a:pt x="361255" y="1076969"/>
                  </a:cubicBezTo>
                  <a:cubicBezTo>
                    <a:pt x="361255" y="1077065"/>
                    <a:pt x="361255" y="1077192"/>
                    <a:pt x="361255" y="1077288"/>
                  </a:cubicBezTo>
                  <a:lnTo>
                    <a:pt x="375223" y="1712298"/>
                  </a:lnTo>
                  <a:cubicBezTo>
                    <a:pt x="375223" y="1753462"/>
                    <a:pt x="391730" y="1790159"/>
                    <a:pt x="433315" y="1794307"/>
                  </a:cubicBezTo>
                  <a:cubicBezTo>
                    <a:pt x="480933" y="1798775"/>
                    <a:pt x="503789" y="1762397"/>
                    <a:pt x="503789" y="1716128"/>
                  </a:cubicBezTo>
                  <a:lnTo>
                    <a:pt x="521249" y="607571"/>
                  </a:lnTo>
                  <a:cubicBezTo>
                    <a:pt x="538232" y="624165"/>
                    <a:pt x="546549" y="647746"/>
                    <a:pt x="543788" y="671391"/>
                  </a:cubicBezTo>
                  <a:lnTo>
                    <a:pt x="550454" y="990492"/>
                  </a:lnTo>
                  <a:lnTo>
                    <a:pt x="550454" y="990492"/>
                  </a:lnTo>
                  <a:lnTo>
                    <a:pt x="550454" y="990492"/>
                  </a:lnTo>
                  <a:cubicBezTo>
                    <a:pt x="552771" y="1021605"/>
                    <a:pt x="579754" y="1044899"/>
                    <a:pt x="610705" y="1042570"/>
                  </a:cubicBezTo>
                  <a:cubicBezTo>
                    <a:pt x="638418" y="1040464"/>
                    <a:pt x="660417" y="1018350"/>
                    <a:pt x="662513" y="990492"/>
                  </a:cubicBezTo>
                  <a:lnTo>
                    <a:pt x="662513" y="990492"/>
                  </a:lnTo>
                  <a:lnTo>
                    <a:pt x="662513" y="990492"/>
                  </a:lnTo>
                  <a:close/>
                </a:path>
              </a:pathLst>
            </a:custGeom>
            <a:grpFill/>
            <a:ln w="31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0ECFD026-2C28-774A-BC02-F20E1C5F1D1C}"/>
                </a:ext>
              </a:extLst>
            </p:cNvPr>
            <p:cNvSpPr/>
            <p:nvPr/>
          </p:nvSpPr>
          <p:spPr>
            <a:xfrm>
              <a:off x="14265350" y="8371385"/>
              <a:ext cx="2124998" cy="5770312"/>
            </a:xfrm>
            <a:custGeom>
              <a:avLst/>
              <a:gdLst>
                <a:gd name="connsiteX0" fmla="*/ 661242 w 663147"/>
                <a:gd name="connsiteY0" fmla="*/ 573105 h 1800738"/>
                <a:gd name="connsiteX1" fmla="*/ 543788 w 663147"/>
                <a:gd name="connsiteY1" fmla="*/ 357712 h 1800738"/>
                <a:gd name="connsiteX2" fmla="*/ 426332 w 663147"/>
                <a:gd name="connsiteY2" fmla="*/ 329950 h 1800738"/>
                <a:gd name="connsiteX3" fmla="*/ 400936 w 663147"/>
                <a:gd name="connsiteY3" fmla="*/ 301551 h 1800738"/>
                <a:gd name="connsiteX4" fmla="*/ 400936 w 663147"/>
                <a:gd name="connsiteY4" fmla="*/ 284957 h 1800738"/>
                <a:gd name="connsiteX5" fmla="*/ 409825 w 663147"/>
                <a:gd name="connsiteY5" fmla="*/ 269321 h 1800738"/>
                <a:gd name="connsiteX6" fmla="*/ 469187 w 663147"/>
                <a:gd name="connsiteY6" fmla="*/ 140086 h 1800738"/>
                <a:gd name="connsiteX7" fmla="*/ 329827 w 663147"/>
                <a:gd name="connsiteY7" fmla="*/ 0 h 1800738"/>
                <a:gd name="connsiteX8" fmla="*/ 190468 w 663147"/>
                <a:gd name="connsiteY8" fmla="*/ 140086 h 1800738"/>
                <a:gd name="connsiteX9" fmla="*/ 253958 w 663147"/>
                <a:gd name="connsiteY9" fmla="*/ 272193 h 1800738"/>
                <a:gd name="connsiteX10" fmla="*/ 263799 w 663147"/>
                <a:gd name="connsiteY10" fmla="*/ 287829 h 1800738"/>
                <a:gd name="connsiteX11" fmla="*/ 263799 w 663147"/>
                <a:gd name="connsiteY11" fmla="*/ 303146 h 1800738"/>
                <a:gd name="connsiteX12" fmla="*/ 239356 w 663147"/>
                <a:gd name="connsiteY12" fmla="*/ 331546 h 1800738"/>
                <a:gd name="connsiteX13" fmla="*/ 112059 w 663147"/>
                <a:gd name="connsiteY13" fmla="*/ 366966 h 1800738"/>
                <a:gd name="connsiteX14" fmla="*/ 0 w 663147"/>
                <a:gd name="connsiteY14" fmla="*/ 597676 h 1800738"/>
                <a:gd name="connsiteX15" fmla="*/ 2222 w 663147"/>
                <a:gd name="connsiteY15" fmla="*/ 997190 h 1800738"/>
                <a:gd name="connsiteX16" fmla="*/ 2222 w 663147"/>
                <a:gd name="connsiteY16" fmla="*/ 997190 h 1800738"/>
                <a:gd name="connsiteX17" fmla="*/ 2222 w 663147"/>
                <a:gd name="connsiteY17" fmla="*/ 997190 h 1800738"/>
                <a:gd name="connsiteX18" fmla="*/ 58410 w 663147"/>
                <a:gd name="connsiteY18" fmla="*/ 1053670 h 1800738"/>
                <a:gd name="connsiteX19" fmla="*/ 114598 w 663147"/>
                <a:gd name="connsiteY19" fmla="*/ 997190 h 1800738"/>
                <a:gd name="connsiteX20" fmla="*/ 114598 w 663147"/>
                <a:gd name="connsiteY20" fmla="*/ 997190 h 1800738"/>
                <a:gd name="connsiteX21" fmla="*/ 114598 w 663147"/>
                <a:gd name="connsiteY21" fmla="*/ 997190 h 1800738"/>
                <a:gd name="connsiteX22" fmla="*/ 121582 w 663147"/>
                <a:gd name="connsiteY22" fmla="*/ 681918 h 1800738"/>
                <a:gd name="connsiteX23" fmla="*/ 143804 w 663147"/>
                <a:gd name="connsiteY23" fmla="*/ 612992 h 1800738"/>
                <a:gd name="connsiteX24" fmla="*/ 155867 w 663147"/>
                <a:gd name="connsiteY24" fmla="*/ 1717719 h 1800738"/>
                <a:gd name="connsiteX25" fmla="*/ 215547 w 663147"/>
                <a:gd name="connsiteY25" fmla="*/ 1799728 h 1800738"/>
                <a:gd name="connsiteX26" fmla="*/ 290146 w 663147"/>
                <a:gd name="connsiteY26" fmla="*/ 1721549 h 1800738"/>
                <a:gd name="connsiteX27" fmla="*/ 303797 w 663147"/>
                <a:gd name="connsiteY27" fmla="*/ 1083347 h 1800738"/>
                <a:gd name="connsiteX28" fmla="*/ 332367 w 663147"/>
                <a:gd name="connsiteY28" fmla="*/ 1055266 h 1800738"/>
                <a:gd name="connsiteX29" fmla="*/ 332685 w 663147"/>
                <a:gd name="connsiteY29" fmla="*/ 1055266 h 1800738"/>
                <a:gd name="connsiteX30" fmla="*/ 332685 w 663147"/>
                <a:gd name="connsiteY30" fmla="*/ 1055266 h 1800738"/>
                <a:gd name="connsiteX31" fmla="*/ 361572 w 663147"/>
                <a:gd name="connsiteY31" fmla="*/ 1083028 h 1800738"/>
                <a:gd name="connsiteX32" fmla="*/ 361572 w 663147"/>
                <a:gd name="connsiteY32" fmla="*/ 1083347 h 1800738"/>
                <a:gd name="connsiteX33" fmla="*/ 375223 w 663147"/>
                <a:gd name="connsiteY33" fmla="*/ 1718358 h 1800738"/>
                <a:gd name="connsiteX34" fmla="*/ 433315 w 663147"/>
                <a:gd name="connsiteY34" fmla="*/ 1800367 h 1800738"/>
                <a:gd name="connsiteX35" fmla="*/ 504107 w 663147"/>
                <a:gd name="connsiteY35" fmla="*/ 1722187 h 1800738"/>
                <a:gd name="connsiteX36" fmla="*/ 521566 w 663147"/>
                <a:gd name="connsiteY36" fmla="*/ 613631 h 1800738"/>
                <a:gd name="connsiteX37" fmla="*/ 544104 w 663147"/>
                <a:gd name="connsiteY37" fmla="*/ 677451 h 1800738"/>
                <a:gd name="connsiteX38" fmla="*/ 550771 w 663147"/>
                <a:gd name="connsiteY38" fmla="*/ 996552 h 1800738"/>
                <a:gd name="connsiteX39" fmla="*/ 550771 w 663147"/>
                <a:gd name="connsiteY39" fmla="*/ 996552 h 1800738"/>
                <a:gd name="connsiteX40" fmla="*/ 550771 w 663147"/>
                <a:gd name="connsiteY40" fmla="*/ 996552 h 1800738"/>
                <a:gd name="connsiteX41" fmla="*/ 606959 w 663147"/>
                <a:gd name="connsiteY41" fmla="*/ 1053032 h 1800738"/>
                <a:gd name="connsiteX42" fmla="*/ 663147 w 663147"/>
                <a:gd name="connsiteY42" fmla="*/ 996552 h 1800738"/>
                <a:gd name="connsiteX43" fmla="*/ 663147 w 663147"/>
                <a:gd name="connsiteY43" fmla="*/ 996552 h 1800738"/>
                <a:gd name="connsiteX44" fmla="*/ 663147 w 663147"/>
                <a:gd name="connsiteY44" fmla="*/ 996552 h 1800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63147" h="1800738">
                  <a:moveTo>
                    <a:pt x="661242" y="573105"/>
                  </a:moveTo>
                  <a:cubicBezTo>
                    <a:pt x="661242" y="423766"/>
                    <a:pt x="625372" y="394090"/>
                    <a:pt x="543788" y="357712"/>
                  </a:cubicBezTo>
                  <a:cubicBezTo>
                    <a:pt x="506043" y="343256"/>
                    <a:pt x="466552" y="333907"/>
                    <a:pt x="426332" y="329950"/>
                  </a:cubicBezTo>
                  <a:cubicBezTo>
                    <a:pt x="411920" y="328323"/>
                    <a:pt x="400999" y="316134"/>
                    <a:pt x="400936" y="301551"/>
                  </a:cubicBezTo>
                  <a:lnTo>
                    <a:pt x="400936" y="284957"/>
                  </a:lnTo>
                  <a:cubicBezTo>
                    <a:pt x="401063" y="278575"/>
                    <a:pt x="404428" y="272672"/>
                    <a:pt x="409825" y="269321"/>
                  </a:cubicBezTo>
                  <a:cubicBezTo>
                    <a:pt x="449156" y="238368"/>
                    <a:pt x="471251" y="190248"/>
                    <a:pt x="469187" y="140086"/>
                  </a:cubicBezTo>
                  <a:cubicBezTo>
                    <a:pt x="469187" y="62703"/>
                    <a:pt x="406809" y="0"/>
                    <a:pt x="329827" y="0"/>
                  </a:cubicBezTo>
                  <a:cubicBezTo>
                    <a:pt x="252847" y="0"/>
                    <a:pt x="190468" y="62703"/>
                    <a:pt x="190468" y="140086"/>
                  </a:cubicBezTo>
                  <a:cubicBezTo>
                    <a:pt x="188373" y="192003"/>
                    <a:pt x="212182" y="241559"/>
                    <a:pt x="253958" y="272193"/>
                  </a:cubicBezTo>
                  <a:cubicBezTo>
                    <a:pt x="259704" y="275352"/>
                    <a:pt x="263418" y="281255"/>
                    <a:pt x="263799" y="287829"/>
                  </a:cubicBezTo>
                  <a:lnTo>
                    <a:pt x="263799" y="303146"/>
                  </a:lnTo>
                  <a:cubicBezTo>
                    <a:pt x="263672" y="317346"/>
                    <a:pt x="253323" y="329375"/>
                    <a:pt x="239356" y="331546"/>
                  </a:cubicBezTo>
                  <a:cubicBezTo>
                    <a:pt x="195928" y="339364"/>
                    <a:pt x="153296" y="351234"/>
                    <a:pt x="112059" y="366966"/>
                  </a:cubicBezTo>
                  <a:cubicBezTo>
                    <a:pt x="32062" y="403024"/>
                    <a:pt x="0" y="455038"/>
                    <a:pt x="0" y="597676"/>
                  </a:cubicBezTo>
                  <a:lnTo>
                    <a:pt x="2222" y="997190"/>
                  </a:lnTo>
                  <a:lnTo>
                    <a:pt x="2222" y="997190"/>
                  </a:lnTo>
                  <a:lnTo>
                    <a:pt x="2222" y="997190"/>
                  </a:lnTo>
                  <a:cubicBezTo>
                    <a:pt x="2222" y="1028398"/>
                    <a:pt x="27364" y="1053670"/>
                    <a:pt x="58410" y="1053670"/>
                  </a:cubicBezTo>
                  <a:cubicBezTo>
                    <a:pt x="89456" y="1053670"/>
                    <a:pt x="114598" y="1028398"/>
                    <a:pt x="114598" y="997190"/>
                  </a:cubicBezTo>
                  <a:lnTo>
                    <a:pt x="114598" y="997190"/>
                  </a:lnTo>
                  <a:lnTo>
                    <a:pt x="114598" y="997190"/>
                  </a:lnTo>
                  <a:lnTo>
                    <a:pt x="121582" y="681918"/>
                  </a:lnTo>
                  <a:cubicBezTo>
                    <a:pt x="118217" y="656741"/>
                    <a:pt x="126407" y="631404"/>
                    <a:pt x="143804" y="612992"/>
                  </a:cubicBezTo>
                  <a:lnTo>
                    <a:pt x="155867" y="1717719"/>
                  </a:lnTo>
                  <a:cubicBezTo>
                    <a:pt x="155867" y="1758883"/>
                    <a:pt x="173962" y="1795579"/>
                    <a:pt x="215547" y="1799728"/>
                  </a:cubicBezTo>
                  <a:cubicBezTo>
                    <a:pt x="263164" y="1804196"/>
                    <a:pt x="290146" y="1767818"/>
                    <a:pt x="290146" y="1721549"/>
                  </a:cubicBezTo>
                  <a:lnTo>
                    <a:pt x="303797" y="1083347"/>
                  </a:lnTo>
                  <a:cubicBezTo>
                    <a:pt x="303956" y="1067648"/>
                    <a:pt x="316749" y="1055075"/>
                    <a:pt x="332367" y="1055266"/>
                  </a:cubicBezTo>
                  <a:cubicBezTo>
                    <a:pt x="332462" y="1055266"/>
                    <a:pt x="332589" y="1055266"/>
                    <a:pt x="332685" y="1055266"/>
                  </a:cubicBezTo>
                  <a:lnTo>
                    <a:pt x="332685" y="1055266"/>
                  </a:lnTo>
                  <a:cubicBezTo>
                    <a:pt x="348272" y="1054915"/>
                    <a:pt x="361223" y="1067328"/>
                    <a:pt x="361572" y="1083028"/>
                  </a:cubicBezTo>
                  <a:cubicBezTo>
                    <a:pt x="361572" y="1083123"/>
                    <a:pt x="361572" y="1083251"/>
                    <a:pt x="361572" y="1083347"/>
                  </a:cubicBezTo>
                  <a:lnTo>
                    <a:pt x="375223" y="1718358"/>
                  </a:lnTo>
                  <a:cubicBezTo>
                    <a:pt x="375223" y="1759522"/>
                    <a:pt x="391730" y="1796218"/>
                    <a:pt x="433315" y="1800367"/>
                  </a:cubicBezTo>
                  <a:cubicBezTo>
                    <a:pt x="480933" y="1804834"/>
                    <a:pt x="504107" y="1768457"/>
                    <a:pt x="504107" y="1722187"/>
                  </a:cubicBezTo>
                  <a:lnTo>
                    <a:pt x="521566" y="613631"/>
                  </a:lnTo>
                  <a:cubicBezTo>
                    <a:pt x="538549" y="630224"/>
                    <a:pt x="546866" y="653806"/>
                    <a:pt x="544104" y="677451"/>
                  </a:cubicBezTo>
                  <a:lnTo>
                    <a:pt x="550771" y="996552"/>
                  </a:lnTo>
                  <a:lnTo>
                    <a:pt x="550771" y="996552"/>
                  </a:lnTo>
                  <a:lnTo>
                    <a:pt x="550771" y="996552"/>
                  </a:lnTo>
                  <a:cubicBezTo>
                    <a:pt x="550771" y="1027760"/>
                    <a:pt x="575913" y="1053032"/>
                    <a:pt x="606959" y="1053032"/>
                  </a:cubicBezTo>
                  <a:cubicBezTo>
                    <a:pt x="638005" y="1053032"/>
                    <a:pt x="663147" y="1027760"/>
                    <a:pt x="663147" y="996552"/>
                  </a:cubicBezTo>
                  <a:lnTo>
                    <a:pt x="663147" y="996552"/>
                  </a:lnTo>
                  <a:lnTo>
                    <a:pt x="663147" y="996552"/>
                  </a:lnTo>
                  <a:close/>
                </a:path>
              </a:pathLst>
            </a:custGeom>
            <a:grpFill/>
            <a:ln w="31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18722119-081B-4D4D-8587-21BF80C26DC6}"/>
                </a:ext>
              </a:extLst>
            </p:cNvPr>
            <p:cNvSpPr/>
            <p:nvPr/>
          </p:nvSpPr>
          <p:spPr>
            <a:xfrm>
              <a:off x="19347447" y="8393576"/>
              <a:ext cx="2123983" cy="5749144"/>
            </a:xfrm>
            <a:custGeom>
              <a:avLst/>
              <a:gdLst>
                <a:gd name="connsiteX0" fmla="*/ 658387 w 662830"/>
                <a:gd name="connsiteY0" fmla="*/ 566180 h 1794132"/>
                <a:gd name="connsiteX1" fmla="*/ 540931 w 662830"/>
                <a:gd name="connsiteY1" fmla="*/ 350787 h 1794132"/>
                <a:gd name="connsiteX2" fmla="*/ 423475 w 662830"/>
                <a:gd name="connsiteY2" fmla="*/ 323025 h 1794132"/>
                <a:gd name="connsiteX3" fmla="*/ 399032 w 662830"/>
                <a:gd name="connsiteY3" fmla="*/ 296221 h 1794132"/>
                <a:gd name="connsiteX4" fmla="*/ 399032 w 662830"/>
                <a:gd name="connsiteY4" fmla="*/ 279628 h 1794132"/>
                <a:gd name="connsiteX5" fmla="*/ 407920 w 662830"/>
                <a:gd name="connsiteY5" fmla="*/ 263991 h 1794132"/>
                <a:gd name="connsiteX6" fmla="*/ 467600 w 662830"/>
                <a:gd name="connsiteY6" fmla="*/ 134756 h 1794132"/>
                <a:gd name="connsiteX7" fmla="*/ 333732 w 662830"/>
                <a:gd name="connsiteY7" fmla="*/ 0 h 1794132"/>
                <a:gd name="connsiteX8" fmla="*/ 328558 w 662830"/>
                <a:gd name="connsiteY8" fmla="*/ 95 h 1794132"/>
                <a:gd name="connsiteX9" fmla="*/ 188628 w 662830"/>
                <a:gd name="connsiteY9" fmla="*/ 131788 h 1794132"/>
                <a:gd name="connsiteX10" fmla="*/ 188564 w 662830"/>
                <a:gd name="connsiteY10" fmla="*/ 134756 h 1794132"/>
                <a:gd name="connsiteX11" fmla="*/ 253958 w 662830"/>
                <a:gd name="connsiteY11" fmla="*/ 266863 h 1794132"/>
                <a:gd name="connsiteX12" fmla="*/ 263482 w 662830"/>
                <a:gd name="connsiteY12" fmla="*/ 282500 h 1794132"/>
                <a:gd name="connsiteX13" fmla="*/ 263482 w 662830"/>
                <a:gd name="connsiteY13" fmla="*/ 296221 h 1794132"/>
                <a:gd name="connsiteX14" fmla="*/ 239038 w 662830"/>
                <a:gd name="connsiteY14" fmla="*/ 324621 h 1794132"/>
                <a:gd name="connsiteX15" fmla="*/ 112059 w 662830"/>
                <a:gd name="connsiteY15" fmla="*/ 360360 h 1794132"/>
                <a:gd name="connsiteX16" fmla="*/ 0 w 662830"/>
                <a:gd name="connsiteY16" fmla="*/ 591070 h 1794132"/>
                <a:gd name="connsiteX17" fmla="*/ 2222 w 662830"/>
                <a:gd name="connsiteY17" fmla="*/ 990584 h 1794132"/>
                <a:gd name="connsiteX18" fmla="*/ 2222 w 662830"/>
                <a:gd name="connsiteY18" fmla="*/ 990584 h 1794132"/>
                <a:gd name="connsiteX19" fmla="*/ 2222 w 662830"/>
                <a:gd name="connsiteY19" fmla="*/ 990584 h 1794132"/>
                <a:gd name="connsiteX20" fmla="*/ 58410 w 662830"/>
                <a:gd name="connsiteY20" fmla="*/ 1047065 h 1794132"/>
                <a:gd name="connsiteX21" fmla="*/ 114599 w 662830"/>
                <a:gd name="connsiteY21" fmla="*/ 990584 h 1794132"/>
                <a:gd name="connsiteX22" fmla="*/ 114599 w 662830"/>
                <a:gd name="connsiteY22" fmla="*/ 990584 h 1794132"/>
                <a:gd name="connsiteX23" fmla="*/ 114599 w 662830"/>
                <a:gd name="connsiteY23" fmla="*/ 990584 h 1794132"/>
                <a:gd name="connsiteX24" fmla="*/ 121583 w 662830"/>
                <a:gd name="connsiteY24" fmla="*/ 675313 h 1794132"/>
                <a:gd name="connsiteX25" fmla="*/ 143804 w 662830"/>
                <a:gd name="connsiteY25" fmla="*/ 606387 h 1794132"/>
                <a:gd name="connsiteX26" fmla="*/ 155867 w 662830"/>
                <a:gd name="connsiteY26" fmla="*/ 1711113 h 1794132"/>
                <a:gd name="connsiteX27" fmla="*/ 215547 w 662830"/>
                <a:gd name="connsiteY27" fmla="*/ 1793123 h 1794132"/>
                <a:gd name="connsiteX28" fmla="*/ 290147 w 662830"/>
                <a:gd name="connsiteY28" fmla="*/ 1714942 h 1794132"/>
                <a:gd name="connsiteX29" fmla="*/ 303797 w 662830"/>
                <a:gd name="connsiteY29" fmla="*/ 1076741 h 1794132"/>
                <a:gd name="connsiteX30" fmla="*/ 332367 w 662830"/>
                <a:gd name="connsiteY30" fmla="*/ 1048660 h 1794132"/>
                <a:gd name="connsiteX31" fmla="*/ 332685 w 662830"/>
                <a:gd name="connsiteY31" fmla="*/ 1048660 h 1794132"/>
                <a:gd name="connsiteX32" fmla="*/ 332685 w 662830"/>
                <a:gd name="connsiteY32" fmla="*/ 1048660 h 1794132"/>
                <a:gd name="connsiteX33" fmla="*/ 361573 w 662830"/>
                <a:gd name="connsiteY33" fmla="*/ 1076423 h 1794132"/>
                <a:gd name="connsiteX34" fmla="*/ 361573 w 662830"/>
                <a:gd name="connsiteY34" fmla="*/ 1076741 h 1794132"/>
                <a:gd name="connsiteX35" fmla="*/ 375223 w 662830"/>
                <a:gd name="connsiteY35" fmla="*/ 1711751 h 1794132"/>
                <a:gd name="connsiteX36" fmla="*/ 433315 w 662830"/>
                <a:gd name="connsiteY36" fmla="*/ 1793760 h 1794132"/>
                <a:gd name="connsiteX37" fmla="*/ 503789 w 662830"/>
                <a:gd name="connsiteY37" fmla="*/ 1715581 h 1794132"/>
                <a:gd name="connsiteX38" fmla="*/ 521566 w 662830"/>
                <a:gd name="connsiteY38" fmla="*/ 607025 h 1794132"/>
                <a:gd name="connsiteX39" fmla="*/ 544105 w 662830"/>
                <a:gd name="connsiteY39" fmla="*/ 670845 h 1794132"/>
                <a:gd name="connsiteX40" fmla="*/ 550771 w 662830"/>
                <a:gd name="connsiteY40" fmla="*/ 989946 h 1794132"/>
                <a:gd name="connsiteX41" fmla="*/ 550771 w 662830"/>
                <a:gd name="connsiteY41" fmla="*/ 989946 h 1794132"/>
                <a:gd name="connsiteX42" fmla="*/ 550771 w 662830"/>
                <a:gd name="connsiteY42" fmla="*/ 989946 h 1794132"/>
                <a:gd name="connsiteX43" fmla="*/ 611023 w 662830"/>
                <a:gd name="connsiteY43" fmla="*/ 1042023 h 1794132"/>
                <a:gd name="connsiteX44" fmla="*/ 662830 w 662830"/>
                <a:gd name="connsiteY44" fmla="*/ 989946 h 1794132"/>
                <a:gd name="connsiteX45" fmla="*/ 662830 w 662830"/>
                <a:gd name="connsiteY45" fmla="*/ 989946 h 1794132"/>
                <a:gd name="connsiteX46" fmla="*/ 662830 w 662830"/>
                <a:gd name="connsiteY46" fmla="*/ 989946 h 17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62830" h="1794132">
                  <a:moveTo>
                    <a:pt x="658387" y="566180"/>
                  </a:moveTo>
                  <a:cubicBezTo>
                    <a:pt x="658387" y="416841"/>
                    <a:pt x="622197" y="387165"/>
                    <a:pt x="540931" y="350787"/>
                  </a:cubicBezTo>
                  <a:cubicBezTo>
                    <a:pt x="503186" y="336331"/>
                    <a:pt x="463664" y="326982"/>
                    <a:pt x="423475" y="323025"/>
                  </a:cubicBezTo>
                  <a:cubicBezTo>
                    <a:pt x="410078" y="320951"/>
                    <a:pt x="399921" y="309814"/>
                    <a:pt x="399032" y="296221"/>
                  </a:cubicBezTo>
                  <a:lnTo>
                    <a:pt x="399032" y="279628"/>
                  </a:lnTo>
                  <a:cubicBezTo>
                    <a:pt x="399285" y="273278"/>
                    <a:pt x="402587" y="267438"/>
                    <a:pt x="407920" y="263991"/>
                  </a:cubicBezTo>
                  <a:cubicBezTo>
                    <a:pt x="447315" y="233071"/>
                    <a:pt x="469537" y="184983"/>
                    <a:pt x="467600" y="134756"/>
                  </a:cubicBezTo>
                  <a:cubicBezTo>
                    <a:pt x="467663" y="60374"/>
                    <a:pt x="407729" y="63"/>
                    <a:pt x="333732" y="0"/>
                  </a:cubicBezTo>
                  <a:cubicBezTo>
                    <a:pt x="332019" y="0"/>
                    <a:pt x="330273" y="31"/>
                    <a:pt x="328558" y="95"/>
                  </a:cubicBezTo>
                  <a:cubicBezTo>
                    <a:pt x="253736" y="-2362"/>
                    <a:pt x="191104" y="56576"/>
                    <a:pt x="188628" y="131788"/>
                  </a:cubicBezTo>
                  <a:cubicBezTo>
                    <a:pt x="188596" y="132777"/>
                    <a:pt x="188564" y="133767"/>
                    <a:pt x="188564" y="134756"/>
                  </a:cubicBezTo>
                  <a:cubicBezTo>
                    <a:pt x="186977" y="187025"/>
                    <a:pt x="211515" y="236612"/>
                    <a:pt x="253958" y="266863"/>
                  </a:cubicBezTo>
                  <a:cubicBezTo>
                    <a:pt x="259609" y="270054"/>
                    <a:pt x="263227" y="275990"/>
                    <a:pt x="263482" y="282500"/>
                  </a:cubicBezTo>
                  <a:lnTo>
                    <a:pt x="263482" y="296221"/>
                  </a:lnTo>
                  <a:cubicBezTo>
                    <a:pt x="263482" y="310484"/>
                    <a:pt x="253070" y="322578"/>
                    <a:pt x="239038" y="324621"/>
                  </a:cubicBezTo>
                  <a:cubicBezTo>
                    <a:pt x="195707" y="332535"/>
                    <a:pt x="153201" y="344501"/>
                    <a:pt x="112059" y="360360"/>
                  </a:cubicBezTo>
                  <a:cubicBezTo>
                    <a:pt x="32062" y="396419"/>
                    <a:pt x="0" y="448432"/>
                    <a:pt x="0" y="591070"/>
                  </a:cubicBezTo>
                  <a:lnTo>
                    <a:pt x="2222" y="990584"/>
                  </a:lnTo>
                  <a:lnTo>
                    <a:pt x="2222" y="990584"/>
                  </a:lnTo>
                  <a:lnTo>
                    <a:pt x="2222" y="990584"/>
                  </a:lnTo>
                  <a:cubicBezTo>
                    <a:pt x="2222" y="1021792"/>
                    <a:pt x="27364" y="1047065"/>
                    <a:pt x="58410" y="1047065"/>
                  </a:cubicBezTo>
                  <a:cubicBezTo>
                    <a:pt x="89456" y="1047065"/>
                    <a:pt x="114599" y="1021792"/>
                    <a:pt x="114599" y="990584"/>
                  </a:cubicBezTo>
                  <a:lnTo>
                    <a:pt x="114599" y="990584"/>
                  </a:lnTo>
                  <a:lnTo>
                    <a:pt x="114599" y="990584"/>
                  </a:lnTo>
                  <a:lnTo>
                    <a:pt x="121583" y="675313"/>
                  </a:lnTo>
                  <a:cubicBezTo>
                    <a:pt x="118090" y="650136"/>
                    <a:pt x="126280" y="624736"/>
                    <a:pt x="143804" y="606387"/>
                  </a:cubicBezTo>
                  <a:lnTo>
                    <a:pt x="155867" y="1711113"/>
                  </a:lnTo>
                  <a:cubicBezTo>
                    <a:pt x="155867" y="1752278"/>
                    <a:pt x="173962" y="1788974"/>
                    <a:pt x="215547" y="1793123"/>
                  </a:cubicBezTo>
                  <a:cubicBezTo>
                    <a:pt x="263164" y="1797589"/>
                    <a:pt x="290147" y="1761212"/>
                    <a:pt x="290147" y="1714942"/>
                  </a:cubicBezTo>
                  <a:lnTo>
                    <a:pt x="303797" y="1076741"/>
                  </a:lnTo>
                  <a:cubicBezTo>
                    <a:pt x="303956" y="1061041"/>
                    <a:pt x="316749" y="1048469"/>
                    <a:pt x="332367" y="1048660"/>
                  </a:cubicBezTo>
                  <a:cubicBezTo>
                    <a:pt x="332463" y="1048660"/>
                    <a:pt x="332590" y="1048660"/>
                    <a:pt x="332685" y="1048660"/>
                  </a:cubicBezTo>
                  <a:lnTo>
                    <a:pt x="332685" y="1048660"/>
                  </a:lnTo>
                  <a:cubicBezTo>
                    <a:pt x="348272" y="1048309"/>
                    <a:pt x="361223" y="1060723"/>
                    <a:pt x="361573" y="1076423"/>
                  </a:cubicBezTo>
                  <a:cubicBezTo>
                    <a:pt x="361573" y="1076518"/>
                    <a:pt x="361573" y="1076646"/>
                    <a:pt x="361573" y="1076741"/>
                  </a:cubicBezTo>
                  <a:lnTo>
                    <a:pt x="375223" y="1711751"/>
                  </a:lnTo>
                  <a:cubicBezTo>
                    <a:pt x="375223" y="1752916"/>
                    <a:pt x="391730" y="1789612"/>
                    <a:pt x="433315" y="1793760"/>
                  </a:cubicBezTo>
                  <a:cubicBezTo>
                    <a:pt x="480933" y="1798228"/>
                    <a:pt x="503789" y="1761850"/>
                    <a:pt x="503789" y="1715581"/>
                  </a:cubicBezTo>
                  <a:lnTo>
                    <a:pt x="521566" y="607025"/>
                  </a:lnTo>
                  <a:cubicBezTo>
                    <a:pt x="538549" y="623619"/>
                    <a:pt x="546867" y="647200"/>
                    <a:pt x="544105" y="670845"/>
                  </a:cubicBezTo>
                  <a:lnTo>
                    <a:pt x="550771" y="989946"/>
                  </a:lnTo>
                  <a:lnTo>
                    <a:pt x="550771" y="989946"/>
                  </a:lnTo>
                  <a:lnTo>
                    <a:pt x="550771" y="989946"/>
                  </a:lnTo>
                  <a:cubicBezTo>
                    <a:pt x="553089" y="1021058"/>
                    <a:pt x="580072" y="1044353"/>
                    <a:pt x="611023" y="1042023"/>
                  </a:cubicBezTo>
                  <a:cubicBezTo>
                    <a:pt x="638736" y="1039917"/>
                    <a:pt x="660735" y="1017804"/>
                    <a:pt x="662830" y="989946"/>
                  </a:cubicBezTo>
                  <a:lnTo>
                    <a:pt x="662830" y="989946"/>
                  </a:lnTo>
                  <a:lnTo>
                    <a:pt x="662830" y="989946"/>
                  </a:lnTo>
                  <a:close/>
                </a:path>
              </a:pathLst>
            </a:custGeom>
            <a:grpFill/>
            <a:ln w="31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537A6BC-4041-1048-BB42-91D0CE16547A}"/>
              </a:ext>
            </a:extLst>
          </p:cNvPr>
          <p:cNvGrpSpPr/>
          <p:nvPr/>
        </p:nvGrpSpPr>
        <p:grpSpPr>
          <a:xfrm>
            <a:off x="0" y="1198524"/>
            <a:ext cx="7388352" cy="1848913"/>
            <a:chOff x="-513" y="18753927"/>
            <a:chExt cx="7388352" cy="1848913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7DE33D5-A60C-1C43-97E3-DABCB23CD089}"/>
                </a:ext>
              </a:extLst>
            </p:cNvPr>
            <p:cNvSpPr/>
            <p:nvPr/>
          </p:nvSpPr>
          <p:spPr>
            <a:xfrm>
              <a:off x="-513" y="18753927"/>
              <a:ext cx="7388352" cy="1848913"/>
            </a:xfrm>
            <a:custGeom>
              <a:avLst/>
              <a:gdLst>
                <a:gd name="connsiteX0" fmla="*/ 0 w 6465855"/>
                <a:gd name="connsiteY0" fmla="*/ 0 h 2116740"/>
                <a:gd name="connsiteX1" fmla="*/ 6465856 w 6465855"/>
                <a:gd name="connsiteY1" fmla="*/ 0 h 2116740"/>
                <a:gd name="connsiteX2" fmla="*/ 6465856 w 6465855"/>
                <a:gd name="connsiteY2" fmla="*/ 2116741 h 2116740"/>
                <a:gd name="connsiteX3" fmla="*/ 0 w 6465855"/>
                <a:gd name="connsiteY3" fmla="*/ 2116741 h 211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5855" h="2116740">
                  <a:moveTo>
                    <a:pt x="0" y="0"/>
                  </a:moveTo>
                  <a:lnTo>
                    <a:pt x="6465856" y="0"/>
                  </a:lnTo>
                  <a:lnTo>
                    <a:pt x="6465856" y="2116741"/>
                  </a:lnTo>
                  <a:lnTo>
                    <a:pt x="0" y="211674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92038B8-6E5B-9249-9A5F-69FF2ABE4671}"/>
                </a:ext>
              </a:extLst>
            </p:cNvPr>
            <p:cNvSpPr/>
            <p:nvPr/>
          </p:nvSpPr>
          <p:spPr>
            <a:xfrm>
              <a:off x="1352828" y="19163642"/>
              <a:ext cx="5778979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chemeClr val="bg1"/>
                  </a:solidFill>
                  <a:latin typeface="Fjalla One" panose="02000506040000020004" pitchFamily="2" charset="0"/>
                </a:rPr>
                <a:t>Spread of Virus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D5A7DC87-B57C-CC49-A694-F74603D85397}"/>
              </a:ext>
            </a:extLst>
          </p:cNvPr>
          <p:cNvSpPr txBox="1"/>
          <p:nvPr/>
        </p:nvSpPr>
        <p:spPr>
          <a:xfrm>
            <a:off x="10094492" y="6088099"/>
            <a:ext cx="65220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accent2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</p:txBody>
      </p:sp>
    </p:spTree>
    <p:extLst>
      <p:ext uri="{BB962C8B-B14F-4D97-AF65-F5344CB8AC3E}">
        <p14:creationId xmlns:p14="http://schemas.microsoft.com/office/powerpoint/2010/main" val="334024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97DE33D5-A60C-1C43-97E3-DABCB23CD089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custGeom>
            <a:avLst/>
            <a:gdLst>
              <a:gd name="connsiteX0" fmla="*/ 0 w 6465855"/>
              <a:gd name="connsiteY0" fmla="*/ 0 h 2116740"/>
              <a:gd name="connsiteX1" fmla="*/ 6465856 w 6465855"/>
              <a:gd name="connsiteY1" fmla="*/ 0 h 2116740"/>
              <a:gd name="connsiteX2" fmla="*/ 6465856 w 6465855"/>
              <a:gd name="connsiteY2" fmla="*/ 2116741 h 2116740"/>
              <a:gd name="connsiteX3" fmla="*/ 0 w 6465855"/>
              <a:gd name="connsiteY3" fmla="*/ 2116741 h 211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855" h="2116740">
                <a:moveTo>
                  <a:pt x="0" y="0"/>
                </a:moveTo>
                <a:lnTo>
                  <a:pt x="6465856" y="0"/>
                </a:lnTo>
                <a:lnTo>
                  <a:pt x="6465856" y="2116741"/>
                </a:lnTo>
                <a:lnTo>
                  <a:pt x="0" y="2116741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179DF-6F4D-034E-8D78-238A4FDCA1F2}"/>
              </a:ext>
            </a:extLst>
          </p:cNvPr>
          <p:cNvSpPr txBox="1"/>
          <p:nvPr/>
        </p:nvSpPr>
        <p:spPr>
          <a:xfrm>
            <a:off x="2228396" y="4597558"/>
            <a:ext cx="1151784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800" b="1" dirty="0">
                <a:solidFill>
                  <a:schemeClr val="bg1"/>
                </a:solidFill>
                <a:latin typeface="Fjalla One" panose="02000506040000020004" pitchFamily="2" charset="0"/>
              </a:rPr>
              <a:t>“Better to be busy than to be busy worrying”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37A8F-7AE4-2644-BE25-1E14499A34B0}"/>
              </a:ext>
            </a:extLst>
          </p:cNvPr>
          <p:cNvSpPr txBox="1"/>
          <p:nvPr/>
        </p:nvSpPr>
        <p:spPr>
          <a:xfrm flipH="1">
            <a:off x="2326367" y="8533666"/>
            <a:ext cx="6572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spc="600" dirty="0">
                <a:solidFill>
                  <a:schemeClr val="bg1"/>
                </a:solidFill>
                <a:latin typeface="Montserrat Medium" pitchFamily="2" charset="77"/>
              </a:rPr>
              <a:t>BEN ANDERSON</a:t>
            </a:r>
            <a:endParaRPr lang="en-US" sz="3200" spc="600" dirty="0">
              <a:solidFill>
                <a:schemeClr val="bg1"/>
              </a:solidFill>
              <a:latin typeface="Montserrat Medium" pitchFamily="2" charset="77"/>
              <a:ea typeface="Roboto Medium" panose="02000000000000000000" pitchFamily="2" charset="0"/>
              <a:cs typeface="Lato Medium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42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 62">
            <a:extLst>
              <a:ext uri="{FF2B5EF4-FFF2-40B4-BE49-F238E27FC236}">
                <a16:creationId xmlns:a16="http://schemas.microsoft.com/office/drawing/2014/main" id="{EF6688F4-EBAC-8941-AFF4-A779FF33A95D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custGeom>
            <a:avLst/>
            <a:gdLst>
              <a:gd name="connsiteX0" fmla="*/ 0 w 11811000"/>
              <a:gd name="connsiteY0" fmla="*/ 0 h 13552074"/>
              <a:gd name="connsiteX1" fmla="*/ 11811000 w 11811000"/>
              <a:gd name="connsiteY1" fmla="*/ 0 h 13552074"/>
              <a:gd name="connsiteX2" fmla="*/ 11811000 w 11811000"/>
              <a:gd name="connsiteY2" fmla="*/ 13552075 h 13552074"/>
              <a:gd name="connsiteX3" fmla="*/ 0 w 11811000"/>
              <a:gd name="connsiteY3" fmla="*/ 13552075 h 13552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00" h="13552074">
                <a:moveTo>
                  <a:pt x="0" y="0"/>
                </a:moveTo>
                <a:lnTo>
                  <a:pt x="11811000" y="0"/>
                </a:lnTo>
                <a:lnTo>
                  <a:pt x="11811000" y="13552075"/>
                </a:lnTo>
                <a:lnTo>
                  <a:pt x="0" y="1355207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79FE61D-6290-2642-AB29-F881830D527A}"/>
              </a:ext>
            </a:extLst>
          </p:cNvPr>
          <p:cNvGrpSpPr/>
          <p:nvPr/>
        </p:nvGrpSpPr>
        <p:grpSpPr>
          <a:xfrm>
            <a:off x="1864664" y="4427900"/>
            <a:ext cx="12388327" cy="5398421"/>
            <a:chOff x="5994662" y="2442472"/>
            <a:chExt cx="12388327" cy="5398421"/>
          </a:xfrm>
        </p:grpSpPr>
        <p:sp>
          <p:nvSpPr>
            <p:cNvPr id="6" name="Rectángulo 91">
              <a:extLst>
                <a:ext uri="{FF2B5EF4-FFF2-40B4-BE49-F238E27FC236}">
                  <a16:creationId xmlns:a16="http://schemas.microsoft.com/office/drawing/2014/main" id="{408B20C7-2AD9-084C-B841-609EA8F7DCC3}"/>
                </a:ext>
              </a:extLst>
            </p:cNvPr>
            <p:cNvSpPr/>
            <p:nvPr/>
          </p:nvSpPr>
          <p:spPr>
            <a:xfrm>
              <a:off x="5994662" y="3901353"/>
              <a:ext cx="12388327" cy="39395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25000" b="1" dirty="0">
                  <a:solidFill>
                    <a:schemeClr val="bg1"/>
                  </a:solidFill>
                  <a:latin typeface="Fjalla One" panose="02000506040000020004" pitchFamily="2" charset="0"/>
                  <a:cs typeface="Poppins" pitchFamily="2" charset="77"/>
                </a:rPr>
                <a:t>2,579,512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82C79E-7702-344A-918A-2348343F8B89}"/>
                </a:ext>
              </a:extLst>
            </p:cNvPr>
            <p:cNvSpPr/>
            <p:nvPr/>
          </p:nvSpPr>
          <p:spPr>
            <a:xfrm>
              <a:off x="5994662" y="2442472"/>
              <a:ext cx="7388352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chemeClr val="bg1"/>
                  </a:solidFill>
                  <a:latin typeface="Fjalla One" panose="02000506040000020004" pitchFamily="2" charset="0"/>
                </a:rPr>
                <a:t>This a Great Number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71B188D-3E76-E743-8EB9-00BDE38EB22F}"/>
              </a:ext>
            </a:extLst>
          </p:cNvPr>
          <p:cNvGrpSpPr/>
          <p:nvPr/>
        </p:nvGrpSpPr>
        <p:grpSpPr>
          <a:xfrm>
            <a:off x="15855871" y="4592612"/>
            <a:ext cx="6657115" cy="4530776"/>
            <a:chOff x="20224484" y="4104497"/>
            <a:chExt cx="4589814" cy="3123789"/>
          </a:xfrm>
          <a:solidFill>
            <a:schemeClr val="accent1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118F24D-755A-B74E-AE50-EBAE5C3D22D7}"/>
                </a:ext>
              </a:extLst>
            </p:cNvPr>
            <p:cNvSpPr/>
            <p:nvPr/>
          </p:nvSpPr>
          <p:spPr>
            <a:xfrm>
              <a:off x="21802322" y="4104497"/>
              <a:ext cx="656227" cy="1770888"/>
            </a:xfrm>
            <a:custGeom>
              <a:avLst/>
              <a:gdLst>
                <a:gd name="connsiteX0" fmla="*/ 197392 w 198342"/>
                <a:gd name="connsiteY0" fmla="*/ 169170 h 535244"/>
                <a:gd name="connsiteX1" fmla="*/ 162228 w 198342"/>
                <a:gd name="connsiteY1" fmla="*/ 104993 h 535244"/>
                <a:gd name="connsiteX2" fmla="*/ 127159 w 198342"/>
                <a:gd name="connsiteY2" fmla="*/ 96817 h 535244"/>
                <a:gd name="connsiteX3" fmla="*/ 119461 w 198342"/>
                <a:gd name="connsiteY3" fmla="*/ 88260 h 535244"/>
                <a:gd name="connsiteX4" fmla="*/ 119461 w 198342"/>
                <a:gd name="connsiteY4" fmla="*/ 83316 h 535244"/>
                <a:gd name="connsiteX5" fmla="*/ 122122 w 198342"/>
                <a:gd name="connsiteY5" fmla="*/ 78752 h 535244"/>
                <a:gd name="connsiteX6" fmla="*/ 139989 w 198342"/>
                <a:gd name="connsiteY6" fmla="*/ 40151 h 535244"/>
                <a:gd name="connsiteX7" fmla="*/ 99722 w 198342"/>
                <a:gd name="connsiteY7" fmla="*/ 0 h 535244"/>
                <a:gd name="connsiteX8" fmla="*/ 98363 w 198342"/>
                <a:gd name="connsiteY8" fmla="*/ 29 h 535244"/>
                <a:gd name="connsiteX9" fmla="*/ 56471 w 198342"/>
                <a:gd name="connsiteY9" fmla="*/ 39466 h 535244"/>
                <a:gd name="connsiteX10" fmla="*/ 56452 w 198342"/>
                <a:gd name="connsiteY10" fmla="*/ 40151 h 535244"/>
                <a:gd name="connsiteX11" fmla="*/ 76030 w 198342"/>
                <a:gd name="connsiteY11" fmla="*/ 79513 h 535244"/>
                <a:gd name="connsiteX12" fmla="*/ 78881 w 198342"/>
                <a:gd name="connsiteY12" fmla="*/ 84171 h 535244"/>
                <a:gd name="connsiteX13" fmla="*/ 78881 w 198342"/>
                <a:gd name="connsiteY13" fmla="*/ 89020 h 535244"/>
                <a:gd name="connsiteX14" fmla="*/ 71563 w 198342"/>
                <a:gd name="connsiteY14" fmla="*/ 97482 h 535244"/>
                <a:gd name="connsiteX15" fmla="*/ 33548 w 198342"/>
                <a:gd name="connsiteY15" fmla="*/ 108226 h 535244"/>
                <a:gd name="connsiteX16" fmla="*/ 0 w 198342"/>
                <a:gd name="connsiteY16" fmla="*/ 176871 h 535244"/>
                <a:gd name="connsiteX17" fmla="*/ 665 w 198342"/>
                <a:gd name="connsiteY17" fmla="*/ 295907 h 535244"/>
                <a:gd name="connsiteX18" fmla="*/ 665 w 198342"/>
                <a:gd name="connsiteY18" fmla="*/ 295907 h 535244"/>
                <a:gd name="connsiteX19" fmla="*/ 665 w 198342"/>
                <a:gd name="connsiteY19" fmla="*/ 295907 h 535244"/>
                <a:gd name="connsiteX20" fmla="*/ 18703 w 198342"/>
                <a:gd name="connsiteY20" fmla="*/ 311423 h 535244"/>
                <a:gd name="connsiteX21" fmla="*/ 34213 w 198342"/>
                <a:gd name="connsiteY21" fmla="*/ 295907 h 535244"/>
                <a:gd name="connsiteX22" fmla="*/ 34213 w 198342"/>
                <a:gd name="connsiteY22" fmla="*/ 295907 h 535244"/>
                <a:gd name="connsiteX23" fmla="*/ 34213 w 198342"/>
                <a:gd name="connsiteY23" fmla="*/ 295907 h 535244"/>
                <a:gd name="connsiteX24" fmla="*/ 36209 w 198342"/>
                <a:gd name="connsiteY24" fmla="*/ 201971 h 535244"/>
                <a:gd name="connsiteX25" fmla="*/ 42957 w 198342"/>
                <a:gd name="connsiteY25" fmla="*/ 181435 h 535244"/>
                <a:gd name="connsiteX26" fmla="*/ 46568 w 198342"/>
                <a:gd name="connsiteY26" fmla="*/ 510685 h 535244"/>
                <a:gd name="connsiteX27" fmla="*/ 64435 w 198342"/>
                <a:gd name="connsiteY27" fmla="*/ 535024 h 535244"/>
                <a:gd name="connsiteX28" fmla="*/ 86769 w 198342"/>
                <a:gd name="connsiteY28" fmla="*/ 511730 h 535244"/>
                <a:gd name="connsiteX29" fmla="*/ 90855 w 198342"/>
                <a:gd name="connsiteY29" fmla="*/ 321577 h 535244"/>
                <a:gd name="connsiteX30" fmla="*/ 99504 w 198342"/>
                <a:gd name="connsiteY30" fmla="*/ 313116 h 535244"/>
                <a:gd name="connsiteX31" fmla="*/ 99504 w 198342"/>
                <a:gd name="connsiteY31" fmla="*/ 313116 h 535244"/>
                <a:gd name="connsiteX32" fmla="*/ 99504 w 198342"/>
                <a:gd name="connsiteY32" fmla="*/ 313116 h 535244"/>
                <a:gd name="connsiteX33" fmla="*/ 108152 w 198342"/>
                <a:gd name="connsiteY33" fmla="*/ 321577 h 535244"/>
                <a:gd name="connsiteX34" fmla="*/ 108152 w 198342"/>
                <a:gd name="connsiteY34" fmla="*/ 321577 h 535244"/>
                <a:gd name="connsiteX35" fmla="*/ 112239 w 198342"/>
                <a:gd name="connsiteY35" fmla="*/ 510779 h 535244"/>
                <a:gd name="connsiteX36" fmla="*/ 129630 w 198342"/>
                <a:gd name="connsiteY36" fmla="*/ 535119 h 535244"/>
                <a:gd name="connsiteX37" fmla="*/ 150729 w 198342"/>
                <a:gd name="connsiteY37" fmla="*/ 511825 h 535244"/>
                <a:gd name="connsiteX38" fmla="*/ 156051 w 198342"/>
                <a:gd name="connsiteY38" fmla="*/ 181530 h 535244"/>
                <a:gd name="connsiteX39" fmla="*/ 162798 w 198342"/>
                <a:gd name="connsiteY39" fmla="*/ 200545 h 535244"/>
                <a:gd name="connsiteX40" fmla="*/ 164794 w 198342"/>
                <a:gd name="connsiteY40" fmla="*/ 295621 h 535244"/>
                <a:gd name="connsiteX41" fmla="*/ 164794 w 198342"/>
                <a:gd name="connsiteY41" fmla="*/ 295621 h 535244"/>
                <a:gd name="connsiteX42" fmla="*/ 164794 w 198342"/>
                <a:gd name="connsiteY42" fmla="*/ 295621 h 535244"/>
                <a:gd name="connsiteX43" fmla="*/ 182832 w 198342"/>
                <a:gd name="connsiteY43" fmla="*/ 311138 h 535244"/>
                <a:gd name="connsiteX44" fmla="*/ 198342 w 198342"/>
                <a:gd name="connsiteY44" fmla="*/ 295621 h 535244"/>
                <a:gd name="connsiteX45" fmla="*/ 198342 w 198342"/>
                <a:gd name="connsiteY45" fmla="*/ 295621 h 535244"/>
                <a:gd name="connsiteX46" fmla="*/ 198342 w 198342"/>
                <a:gd name="connsiteY46" fmla="*/ 295621 h 53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98342" h="535244">
                  <a:moveTo>
                    <a:pt x="197392" y="169170"/>
                  </a:moveTo>
                  <a:cubicBezTo>
                    <a:pt x="197392" y="124769"/>
                    <a:pt x="186653" y="115927"/>
                    <a:pt x="162228" y="104993"/>
                  </a:cubicBezTo>
                  <a:cubicBezTo>
                    <a:pt x="150976" y="100658"/>
                    <a:pt x="139172" y="97910"/>
                    <a:pt x="127159" y="96817"/>
                  </a:cubicBezTo>
                  <a:cubicBezTo>
                    <a:pt x="122797" y="96332"/>
                    <a:pt x="119481" y="92652"/>
                    <a:pt x="119461" y="88260"/>
                  </a:cubicBezTo>
                  <a:lnTo>
                    <a:pt x="119461" y="83316"/>
                  </a:lnTo>
                  <a:cubicBezTo>
                    <a:pt x="119547" y="81452"/>
                    <a:pt x="120545" y="79750"/>
                    <a:pt x="122122" y="78752"/>
                  </a:cubicBezTo>
                  <a:cubicBezTo>
                    <a:pt x="133907" y="69482"/>
                    <a:pt x="140550" y="55135"/>
                    <a:pt x="139989" y="40151"/>
                  </a:cubicBezTo>
                  <a:cubicBezTo>
                    <a:pt x="139951" y="17941"/>
                    <a:pt x="121923" y="-38"/>
                    <a:pt x="99722" y="0"/>
                  </a:cubicBezTo>
                  <a:cubicBezTo>
                    <a:pt x="99266" y="0"/>
                    <a:pt x="98819" y="10"/>
                    <a:pt x="98363" y="29"/>
                  </a:cubicBezTo>
                  <a:cubicBezTo>
                    <a:pt x="75906" y="-656"/>
                    <a:pt x="57155" y="17000"/>
                    <a:pt x="56471" y="39466"/>
                  </a:cubicBezTo>
                  <a:cubicBezTo>
                    <a:pt x="56462" y="39695"/>
                    <a:pt x="56452" y="39923"/>
                    <a:pt x="56452" y="40151"/>
                  </a:cubicBezTo>
                  <a:cubicBezTo>
                    <a:pt x="55920" y="55734"/>
                    <a:pt x="63285" y="70537"/>
                    <a:pt x="76030" y="79513"/>
                  </a:cubicBezTo>
                  <a:cubicBezTo>
                    <a:pt x="77721" y="80463"/>
                    <a:pt x="78805" y="82232"/>
                    <a:pt x="78881" y="84171"/>
                  </a:cubicBezTo>
                  <a:lnTo>
                    <a:pt x="78881" y="89020"/>
                  </a:lnTo>
                  <a:cubicBezTo>
                    <a:pt x="78881" y="93270"/>
                    <a:pt x="75764" y="96864"/>
                    <a:pt x="71563" y="97482"/>
                  </a:cubicBezTo>
                  <a:cubicBezTo>
                    <a:pt x="58571" y="99830"/>
                    <a:pt x="45846" y="103424"/>
                    <a:pt x="33548" y="108226"/>
                  </a:cubicBezTo>
                  <a:cubicBezTo>
                    <a:pt x="9599" y="118874"/>
                    <a:pt x="0" y="134372"/>
                    <a:pt x="0" y="176871"/>
                  </a:cubicBezTo>
                  <a:lnTo>
                    <a:pt x="665" y="295907"/>
                  </a:lnTo>
                  <a:lnTo>
                    <a:pt x="665" y="295907"/>
                  </a:lnTo>
                  <a:lnTo>
                    <a:pt x="665" y="295907"/>
                  </a:lnTo>
                  <a:cubicBezTo>
                    <a:pt x="1359" y="305177"/>
                    <a:pt x="9437" y="312117"/>
                    <a:pt x="18703" y="311423"/>
                  </a:cubicBezTo>
                  <a:cubicBezTo>
                    <a:pt x="27000" y="310796"/>
                    <a:pt x="33586" y="304207"/>
                    <a:pt x="34213" y="295907"/>
                  </a:cubicBezTo>
                  <a:lnTo>
                    <a:pt x="34213" y="295907"/>
                  </a:lnTo>
                  <a:lnTo>
                    <a:pt x="34213" y="295907"/>
                  </a:lnTo>
                  <a:lnTo>
                    <a:pt x="36209" y="201971"/>
                  </a:lnTo>
                  <a:cubicBezTo>
                    <a:pt x="35202" y="194451"/>
                    <a:pt x="37692" y="186892"/>
                    <a:pt x="42957" y="181435"/>
                  </a:cubicBezTo>
                  <a:lnTo>
                    <a:pt x="46568" y="510685"/>
                  </a:lnTo>
                  <a:cubicBezTo>
                    <a:pt x="46568" y="522854"/>
                    <a:pt x="51985" y="533788"/>
                    <a:pt x="64435" y="535024"/>
                  </a:cubicBezTo>
                  <a:cubicBezTo>
                    <a:pt x="78691" y="536450"/>
                    <a:pt x="86769" y="525517"/>
                    <a:pt x="86769" y="511730"/>
                  </a:cubicBezTo>
                  <a:lnTo>
                    <a:pt x="90855" y="321577"/>
                  </a:lnTo>
                  <a:cubicBezTo>
                    <a:pt x="90903" y="316852"/>
                    <a:pt x="94781" y="313068"/>
                    <a:pt x="99504" y="313116"/>
                  </a:cubicBezTo>
                  <a:cubicBezTo>
                    <a:pt x="99504" y="313116"/>
                    <a:pt x="99504" y="313116"/>
                    <a:pt x="99504" y="313116"/>
                  </a:cubicBezTo>
                  <a:lnTo>
                    <a:pt x="99504" y="313116"/>
                  </a:lnTo>
                  <a:cubicBezTo>
                    <a:pt x="104227" y="313058"/>
                    <a:pt x="108095" y="316852"/>
                    <a:pt x="108152" y="321577"/>
                  </a:cubicBezTo>
                  <a:cubicBezTo>
                    <a:pt x="108152" y="321577"/>
                    <a:pt x="108152" y="321577"/>
                    <a:pt x="108152" y="321577"/>
                  </a:cubicBezTo>
                  <a:lnTo>
                    <a:pt x="112239" y="510779"/>
                  </a:lnTo>
                  <a:cubicBezTo>
                    <a:pt x="112239" y="522950"/>
                    <a:pt x="117181" y="533883"/>
                    <a:pt x="129630" y="535119"/>
                  </a:cubicBezTo>
                  <a:cubicBezTo>
                    <a:pt x="143886" y="536545"/>
                    <a:pt x="150729" y="525612"/>
                    <a:pt x="150729" y="511825"/>
                  </a:cubicBezTo>
                  <a:lnTo>
                    <a:pt x="156051" y="181530"/>
                  </a:lnTo>
                  <a:cubicBezTo>
                    <a:pt x="161107" y="186493"/>
                    <a:pt x="163597" y="193509"/>
                    <a:pt x="162798" y="200545"/>
                  </a:cubicBezTo>
                  <a:lnTo>
                    <a:pt x="164794" y="295621"/>
                  </a:lnTo>
                  <a:lnTo>
                    <a:pt x="164794" y="295621"/>
                  </a:lnTo>
                  <a:lnTo>
                    <a:pt x="164794" y="295621"/>
                  </a:lnTo>
                  <a:cubicBezTo>
                    <a:pt x="165488" y="304891"/>
                    <a:pt x="173566" y="311832"/>
                    <a:pt x="182832" y="311138"/>
                  </a:cubicBezTo>
                  <a:cubicBezTo>
                    <a:pt x="191129" y="310511"/>
                    <a:pt x="197715" y="303922"/>
                    <a:pt x="198342" y="295621"/>
                  </a:cubicBezTo>
                  <a:lnTo>
                    <a:pt x="198342" y="295621"/>
                  </a:lnTo>
                  <a:lnTo>
                    <a:pt x="198342" y="295621"/>
                  </a:lnTo>
                  <a:close/>
                </a:path>
              </a:pathLst>
            </a:custGeom>
            <a:grpFill/>
            <a:ln w="9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FF9E27B9-A00C-264E-8BA2-854192963064}"/>
                </a:ext>
              </a:extLst>
            </p:cNvPr>
            <p:cNvSpPr/>
            <p:nvPr/>
          </p:nvSpPr>
          <p:spPr>
            <a:xfrm>
              <a:off x="23380159" y="4104497"/>
              <a:ext cx="656538" cy="1770888"/>
            </a:xfrm>
            <a:custGeom>
              <a:avLst/>
              <a:gdLst>
                <a:gd name="connsiteX0" fmla="*/ 197487 w 198436"/>
                <a:gd name="connsiteY0" fmla="*/ 169170 h 535244"/>
                <a:gd name="connsiteX1" fmla="*/ 162323 w 198436"/>
                <a:gd name="connsiteY1" fmla="*/ 104993 h 535244"/>
                <a:gd name="connsiteX2" fmla="*/ 127159 w 198436"/>
                <a:gd name="connsiteY2" fmla="*/ 96817 h 535244"/>
                <a:gd name="connsiteX3" fmla="*/ 119461 w 198436"/>
                <a:gd name="connsiteY3" fmla="*/ 88260 h 535244"/>
                <a:gd name="connsiteX4" fmla="*/ 119461 w 198436"/>
                <a:gd name="connsiteY4" fmla="*/ 83316 h 535244"/>
                <a:gd name="connsiteX5" fmla="*/ 122217 w 198436"/>
                <a:gd name="connsiteY5" fmla="*/ 78752 h 535244"/>
                <a:gd name="connsiteX6" fmla="*/ 139989 w 198436"/>
                <a:gd name="connsiteY6" fmla="*/ 40151 h 535244"/>
                <a:gd name="connsiteX7" fmla="*/ 99722 w 198436"/>
                <a:gd name="connsiteY7" fmla="*/ 0 h 535244"/>
                <a:gd name="connsiteX8" fmla="*/ 98363 w 198436"/>
                <a:gd name="connsiteY8" fmla="*/ 29 h 535244"/>
                <a:gd name="connsiteX9" fmla="*/ 56471 w 198436"/>
                <a:gd name="connsiteY9" fmla="*/ 39466 h 535244"/>
                <a:gd name="connsiteX10" fmla="*/ 56452 w 198436"/>
                <a:gd name="connsiteY10" fmla="*/ 40151 h 535244"/>
                <a:gd name="connsiteX11" fmla="*/ 76030 w 198436"/>
                <a:gd name="connsiteY11" fmla="*/ 79513 h 535244"/>
                <a:gd name="connsiteX12" fmla="*/ 78881 w 198436"/>
                <a:gd name="connsiteY12" fmla="*/ 84171 h 535244"/>
                <a:gd name="connsiteX13" fmla="*/ 78881 w 198436"/>
                <a:gd name="connsiteY13" fmla="*/ 89020 h 535244"/>
                <a:gd name="connsiteX14" fmla="*/ 71563 w 198436"/>
                <a:gd name="connsiteY14" fmla="*/ 97482 h 535244"/>
                <a:gd name="connsiteX15" fmla="*/ 33548 w 198436"/>
                <a:gd name="connsiteY15" fmla="*/ 108226 h 535244"/>
                <a:gd name="connsiteX16" fmla="*/ 0 w 198436"/>
                <a:gd name="connsiteY16" fmla="*/ 176871 h 535244"/>
                <a:gd name="connsiteX17" fmla="*/ 665 w 198436"/>
                <a:gd name="connsiteY17" fmla="*/ 295907 h 535244"/>
                <a:gd name="connsiteX18" fmla="*/ 665 w 198436"/>
                <a:gd name="connsiteY18" fmla="*/ 295907 h 535244"/>
                <a:gd name="connsiteX19" fmla="*/ 665 w 198436"/>
                <a:gd name="connsiteY19" fmla="*/ 295907 h 535244"/>
                <a:gd name="connsiteX20" fmla="*/ 17487 w 198436"/>
                <a:gd name="connsiteY20" fmla="*/ 312735 h 535244"/>
                <a:gd name="connsiteX21" fmla="*/ 34308 w 198436"/>
                <a:gd name="connsiteY21" fmla="*/ 295907 h 535244"/>
                <a:gd name="connsiteX22" fmla="*/ 34308 w 198436"/>
                <a:gd name="connsiteY22" fmla="*/ 295907 h 535244"/>
                <a:gd name="connsiteX23" fmla="*/ 34308 w 198436"/>
                <a:gd name="connsiteY23" fmla="*/ 295907 h 535244"/>
                <a:gd name="connsiteX24" fmla="*/ 36399 w 198436"/>
                <a:gd name="connsiteY24" fmla="*/ 201971 h 535244"/>
                <a:gd name="connsiteX25" fmla="*/ 43052 w 198436"/>
                <a:gd name="connsiteY25" fmla="*/ 181435 h 535244"/>
                <a:gd name="connsiteX26" fmla="*/ 46663 w 198436"/>
                <a:gd name="connsiteY26" fmla="*/ 510685 h 535244"/>
                <a:gd name="connsiteX27" fmla="*/ 64530 w 198436"/>
                <a:gd name="connsiteY27" fmla="*/ 535024 h 535244"/>
                <a:gd name="connsiteX28" fmla="*/ 86864 w 198436"/>
                <a:gd name="connsiteY28" fmla="*/ 511730 h 535244"/>
                <a:gd name="connsiteX29" fmla="*/ 90950 w 198436"/>
                <a:gd name="connsiteY29" fmla="*/ 321577 h 535244"/>
                <a:gd name="connsiteX30" fmla="*/ 99599 w 198436"/>
                <a:gd name="connsiteY30" fmla="*/ 313116 h 535244"/>
                <a:gd name="connsiteX31" fmla="*/ 99599 w 198436"/>
                <a:gd name="connsiteY31" fmla="*/ 313116 h 535244"/>
                <a:gd name="connsiteX32" fmla="*/ 99599 w 198436"/>
                <a:gd name="connsiteY32" fmla="*/ 313116 h 535244"/>
                <a:gd name="connsiteX33" fmla="*/ 108247 w 198436"/>
                <a:gd name="connsiteY33" fmla="*/ 321577 h 535244"/>
                <a:gd name="connsiteX34" fmla="*/ 108247 w 198436"/>
                <a:gd name="connsiteY34" fmla="*/ 321577 h 535244"/>
                <a:gd name="connsiteX35" fmla="*/ 112333 w 198436"/>
                <a:gd name="connsiteY35" fmla="*/ 510779 h 535244"/>
                <a:gd name="connsiteX36" fmla="*/ 129725 w 198436"/>
                <a:gd name="connsiteY36" fmla="*/ 535119 h 535244"/>
                <a:gd name="connsiteX37" fmla="*/ 150824 w 198436"/>
                <a:gd name="connsiteY37" fmla="*/ 511825 h 535244"/>
                <a:gd name="connsiteX38" fmla="*/ 156146 w 198436"/>
                <a:gd name="connsiteY38" fmla="*/ 181530 h 535244"/>
                <a:gd name="connsiteX39" fmla="*/ 162893 w 198436"/>
                <a:gd name="connsiteY39" fmla="*/ 200545 h 535244"/>
                <a:gd name="connsiteX40" fmla="*/ 164889 w 198436"/>
                <a:gd name="connsiteY40" fmla="*/ 295621 h 535244"/>
                <a:gd name="connsiteX41" fmla="*/ 164889 w 198436"/>
                <a:gd name="connsiteY41" fmla="*/ 295621 h 535244"/>
                <a:gd name="connsiteX42" fmla="*/ 164889 w 198436"/>
                <a:gd name="connsiteY42" fmla="*/ 295621 h 535244"/>
                <a:gd name="connsiteX43" fmla="*/ 182927 w 198436"/>
                <a:gd name="connsiteY43" fmla="*/ 311138 h 535244"/>
                <a:gd name="connsiteX44" fmla="*/ 198437 w 198436"/>
                <a:gd name="connsiteY44" fmla="*/ 295621 h 535244"/>
                <a:gd name="connsiteX45" fmla="*/ 198437 w 198436"/>
                <a:gd name="connsiteY45" fmla="*/ 295621 h 535244"/>
                <a:gd name="connsiteX46" fmla="*/ 198437 w 198436"/>
                <a:gd name="connsiteY46" fmla="*/ 295621 h 53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98436" h="535244">
                  <a:moveTo>
                    <a:pt x="197487" y="169170"/>
                  </a:moveTo>
                  <a:cubicBezTo>
                    <a:pt x="197487" y="124769"/>
                    <a:pt x="186747" y="115927"/>
                    <a:pt x="162323" y="104993"/>
                  </a:cubicBezTo>
                  <a:cubicBezTo>
                    <a:pt x="151033" y="100667"/>
                    <a:pt x="139201" y="97919"/>
                    <a:pt x="127159" y="96817"/>
                  </a:cubicBezTo>
                  <a:cubicBezTo>
                    <a:pt x="122816" y="96294"/>
                    <a:pt x="119528" y="92633"/>
                    <a:pt x="119461" y="88260"/>
                  </a:cubicBezTo>
                  <a:lnTo>
                    <a:pt x="119461" y="83316"/>
                  </a:lnTo>
                  <a:cubicBezTo>
                    <a:pt x="119537" y="81424"/>
                    <a:pt x="120573" y="79703"/>
                    <a:pt x="122217" y="78752"/>
                  </a:cubicBezTo>
                  <a:cubicBezTo>
                    <a:pt x="133878" y="69397"/>
                    <a:pt x="140465" y="55097"/>
                    <a:pt x="139989" y="40151"/>
                  </a:cubicBezTo>
                  <a:cubicBezTo>
                    <a:pt x="139951" y="17941"/>
                    <a:pt x="121923" y="-38"/>
                    <a:pt x="99722" y="0"/>
                  </a:cubicBezTo>
                  <a:cubicBezTo>
                    <a:pt x="99266" y="0"/>
                    <a:pt x="98819" y="10"/>
                    <a:pt x="98363" y="29"/>
                  </a:cubicBezTo>
                  <a:cubicBezTo>
                    <a:pt x="75906" y="-656"/>
                    <a:pt x="57155" y="17000"/>
                    <a:pt x="56471" y="39466"/>
                  </a:cubicBezTo>
                  <a:cubicBezTo>
                    <a:pt x="56461" y="39695"/>
                    <a:pt x="56452" y="39923"/>
                    <a:pt x="56452" y="40151"/>
                  </a:cubicBezTo>
                  <a:cubicBezTo>
                    <a:pt x="55958" y="55724"/>
                    <a:pt x="63313" y="70518"/>
                    <a:pt x="76030" y="79513"/>
                  </a:cubicBezTo>
                  <a:cubicBezTo>
                    <a:pt x="77721" y="80463"/>
                    <a:pt x="78805" y="82232"/>
                    <a:pt x="78881" y="84171"/>
                  </a:cubicBezTo>
                  <a:lnTo>
                    <a:pt x="78881" y="89020"/>
                  </a:lnTo>
                  <a:cubicBezTo>
                    <a:pt x="78881" y="93270"/>
                    <a:pt x="75763" y="96864"/>
                    <a:pt x="71563" y="97482"/>
                  </a:cubicBezTo>
                  <a:cubicBezTo>
                    <a:pt x="58571" y="99830"/>
                    <a:pt x="45846" y="103424"/>
                    <a:pt x="33548" y="108226"/>
                  </a:cubicBezTo>
                  <a:cubicBezTo>
                    <a:pt x="9599" y="118874"/>
                    <a:pt x="0" y="134372"/>
                    <a:pt x="0" y="176871"/>
                  </a:cubicBezTo>
                  <a:lnTo>
                    <a:pt x="665" y="295907"/>
                  </a:lnTo>
                  <a:lnTo>
                    <a:pt x="665" y="295907"/>
                  </a:lnTo>
                  <a:lnTo>
                    <a:pt x="665" y="295907"/>
                  </a:lnTo>
                  <a:cubicBezTo>
                    <a:pt x="665" y="305205"/>
                    <a:pt x="8192" y="312735"/>
                    <a:pt x="17487" y="312735"/>
                  </a:cubicBezTo>
                  <a:cubicBezTo>
                    <a:pt x="26781" y="312735"/>
                    <a:pt x="34308" y="305205"/>
                    <a:pt x="34308" y="295907"/>
                  </a:cubicBezTo>
                  <a:lnTo>
                    <a:pt x="34308" y="295907"/>
                  </a:lnTo>
                  <a:lnTo>
                    <a:pt x="34308" y="295907"/>
                  </a:lnTo>
                  <a:lnTo>
                    <a:pt x="36399" y="201971"/>
                  </a:lnTo>
                  <a:cubicBezTo>
                    <a:pt x="35373" y="194470"/>
                    <a:pt x="37815" y="186902"/>
                    <a:pt x="43052" y="181435"/>
                  </a:cubicBezTo>
                  <a:lnTo>
                    <a:pt x="46663" y="510685"/>
                  </a:lnTo>
                  <a:cubicBezTo>
                    <a:pt x="46663" y="522854"/>
                    <a:pt x="52080" y="533788"/>
                    <a:pt x="64530" y="535024"/>
                  </a:cubicBezTo>
                  <a:cubicBezTo>
                    <a:pt x="78785" y="536450"/>
                    <a:pt x="86864" y="525517"/>
                    <a:pt x="86864" y="511730"/>
                  </a:cubicBezTo>
                  <a:lnTo>
                    <a:pt x="90950" y="321577"/>
                  </a:lnTo>
                  <a:cubicBezTo>
                    <a:pt x="90998" y="316852"/>
                    <a:pt x="94875" y="313068"/>
                    <a:pt x="99599" y="313116"/>
                  </a:cubicBezTo>
                  <a:cubicBezTo>
                    <a:pt x="99599" y="313116"/>
                    <a:pt x="99599" y="313116"/>
                    <a:pt x="99599" y="313116"/>
                  </a:cubicBezTo>
                  <a:lnTo>
                    <a:pt x="99599" y="313116"/>
                  </a:lnTo>
                  <a:cubicBezTo>
                    <a:pt x="104322" y="313058"/>
                    <a:pt x="108190" y="316852"/>
                    <a:pt x="108247" y="321577"/>
                  </a:cubicBezTo>
                  <a:cubicBezTo>
                    <a:pt x="108247" y="321577"/>
                    <a:pt x="108247" y="321577"/>
                    <a:pt x="108247" y="321577"/>
                  </a:cubicBezTo>
                  <a:lnTo>
                    <a:pt x="112333" y="510779"/>
                  </a:lnTo>
                  <a:cubicBezTo>
                    <a:pt x="112333" y="522950"/>
                    <a:pt x="117276" y="533883"/>
                    <a:pt x="129725" y="535119"/>
                  </a:cubicBezTo>
                  <a:cubicBezTo>
                    <a:pt x="143981" y="536545"/>
                    <a:pt x="150824" y="525612"/>
                    <a:pt x="150824" y="511825"/>
                  </a:cubicBezTo>
                  <a:lnTo>
                    <a:pt x="156146" y="181530"/>
                  </a:lnTo>
                  <a:cubicBezTo>
                    <a:pt x="161201" y="186493"/>
                    <a:pt x="163692" y="193509"/>
                    <a:pt x="162893" y="200545"/>
                  </a:cubicBezTo>
                  <a:lnTo>
                    <a:pt x="164889" y="295621"/>
                  </a:lnTo>
                  <a:lnTo>
                    <a:pt x="164889" y="295621"/>
                  </a:lnTo>
                  <a:lnTo>
                    <a:pt x="164889" y="295621"/>
                  </a:lnTo>
                  <a:cubicBezTo>
                    <a:pt x="165583" y="304891"/>
                    <a:pt x="173661" y="311832"/>
                    <a:pt x="182927" y="311138"/>
                  </a:cubicBezTo>
                  <a:cubicBezTo>
                    <a:pt x="191224" y="310511"/>
                    <a:pt x="197810" y="303922"/>
                    <a:pt x="198437" y="295621"/>
                  </a:cubicBezTo>
                  <a:lnTo>
                    <a:pt x="198437" y="295621"/>
                  </a:lnTo>
                  <a:lnTo>
                    <a:pt x="198437" y="295621"/>
                  </a:lnTo>
                  <a:close/>
                </a:path>
              </a:pathLst>
            </a:custGeom>
            <a:grpFill/>
            <a:ln w="9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A24F323A-5C0A-8E48-B65A-CCCDA35C60E6}"/>
                </a:ext>
              </a:extLst>
            </p:cNvPr>
            <p:cNvSpPr/>
            <p:nvPr/>
          </p:nvSpPr>
          <p:spPr>
            <a:xfrm>
              <a:off x="21021578" y="5452822"/>
              <a:ext cx="656852" cy="1775149"/>
            </a:xfrm>
            <a:custGeom>
              <a:avLst/>
              <a:gdLst>
                <a:gd name="connsiteX0" fmla="*/ 197962 w 198531"/>
                <a:gd name="connsiteY0" fmla="*/ 170757 h 536532"/>
                <a:gd name="connsiteX1" fmla="*/ 162798 w 198531"/>
                <a:gd name="connsiteY1" fmla="*/ 106581 h 536532"/>
                <a:gd name="connsiteX2" fmla="*/ 127635 w 198531"/>
                <a:gd name="connsiteY2" fmla="*/ 98309 h 536532"/>
                <a:gd name="connsiteX3" fmla="*/ 120032 w 198531"/>
                <a:gd name="connsiteY3" fmla="*/ 89847 h 536532"/>
                <a:gd name="connsiteX4" fmla="*/ 120032 w 198531"/>
                <a:gd name="connsiteY4" fmla="*/ 84903 h 536532"/>
                <a:gd name="connsiteX5" fmla="*/ 122693 w 198531"/>
                <a:gd name="connsiteY5" fmla="*/ 80245 h 536532"/>
                <a:gd name="connsiteX6" fmla="*/ 140465 w 198531"/>
                <a:gd name="connsiteY6" fmla="*/ 41739 h 536532"/>
                <a:gd name="connsiteX7" fmla="*/ 98743 w 198531"/>
                <a:gd name="connsiteY7" fmla="*/ 0 h 536532"/>
                <a:gd name="connsiteX8" fmla="*/ 57022 w 198531"/>
                <a:gd name="connsiteY8" fmla="*/ 41739 h 536532"/>
                <a:gd name="connsiteX9" fmla="*/ 76030 w 198531"/>
                <a:gd name="connsiteY9" fmla="*/ 81100 h 536532"/>
                <a:gd name="connsiteX10" fmla="*/ 78976 w 198531"/>
                <a:gd name="connsiteY10" fmla="*/ 85759 h 536532"/>
                <a:gd name="connsiteX11" fmla="*/ 78976 w 198531"/>
                <a:gd name="connsiteY11" fmla="*/ 90323 h 536532"/>
                <a:gd name="connsiteX12" fmla="*/ 71658 w 198531"/>
                <a:gd name="connsiteY12" fmla="*/ 98785 h 536532"/>
                <a:gd name="connsiteX13" fmla="*/ 33548 w 198531"/>
                <a:gd name="connsiteY13" fmla="*/ 109338 h 536532"/>
                <a:gd name="connsiteX14" fmla="*/ 0 w 198531"/>
                <a:gd name="connsiteY14" fmla="*/ 178078 h 536532"/>
                <a:gd name="connsiteX15" fmla="*/ 665 w 198531"/>
                <a:gd name="connsiteY15" fmla="*/ 297114 h 536532"/>
                <a:gd name="connsiteX16" fmla="*/ 665 w 198531"/>
                <a:gd name="connsiteY16" fmla="*/ 297114 h 536532"/>
                <a:gd name="connsiteX17" fmla="*/ 665 w 198531"/>
                <a:gd name="connsiteY17" fmla="*/ 297114 h 536532"/>
                <a:gd name="connsiteX18" fmla="*/ 17487 w 198531"/>
                <a:gd name="connsiteY18" fmla="*/ 313943 h 536532"/>
                <a:gd name="connsiteX19" fmla="*/ 34308 w 198531"/>
                <a:gd name="connsiteY19" fmla="*/ 297114 h 536532"/>
                <a:gd name="connsiteX20" fmla="*/ 34308 w 198531"/>
                <a:gd name="connsiteY20" fmla="*/ 297114 h 536532"/>
                <a:gd name="connsiteX21" fmla="*/ 34308 w 198531"/>
                <a:gd name="connsiteY21" fmla="*/ 297114 h 536532"/>
                <a:gd name="connsiteX22" fmla="*/ 36399 w 198531"/>
                <a:gd name="connsiteY22" fmla="*/ 203178 h 536532"/>
                <a:gd name="connsiteX23" fmla="*/ 43052 w 198531"/>
                <a:gd name="connsiteY23" fmla="*/ 182642 h 536532"/>
                <a:gd name="connsiteX24" fmla="*/ 46663 w 198531"/>
                <a:gd name="connsiteY24" fmla="*/ 511797 h 536532"/>
                <a:gd name="connsiteX25" fmla="*/ 64530 w 198531"/>
                <a:gd name="connsiteY25" fmla="*/ 536231 h 536532"/>
                <a:gd name="connsiteX26" fmla="*/ 86864 w 198531"/>
                <a:gd name="connsiteY26" fmla="*/ 512938 h 536532"/>
                <a:gd name="connsiteX27" fmla="*/ 90950 w 198531"/>
                <a:gd name="connsiteY27" fmla="*/ 322785 h 536532"/>
                <a:gd name="connsiteX28" fmla="*/ 99504 w 198531"/>
                <a:gd name="connsiteY28" fmla="*/ 314418 h 536532"/>
                <a:gd name="connsiteX29" fmla="*/ 99599 w 198531"/>
                <a:gd name="connsiteY29" fmla="*/ 314418 h 536532"/>
                <a:gd name="connsiteX30" fmla="*/ 99599 w 198531"/>
                <a:gd name="connsiteY30" fmla="*/ 314418 h 536532"/>
                <a:gd name="connsiteX31" fmla="*/ 108247 w 198531"/>
                <a:gd name="connsiteY31" fmla="*/ 322690 h 536532"/>
                <a:gd name="connsiteX32" fmla="*/ 108247 w 198531"/>
                <a:gd name="connsiteY32" fmla="*/ 322785 h 536532"/>
                <a:gd name="connsiteX33" fmla="*/ 112334 w 198531"/>
                <a:gd name="connsiteY33" fmla="*/ 511987 h 536532"/>
                <a:gd name="connsiteX34" fmla="*/ 129725 w 198531"/>
                <a:gd name="connsiteY34" fmla="*/ 536422 h 536532"/>
                <a:gd name="connsiteX35" fmla="*/ 150919 w 198531"/>
                <a:gd name="connsiteY35" fmla="*/ 513128 h 536532"/>
                <a:gd name="connsiteX36" fmla="*/ 156146 w 198531"/>
                <a:gd name="connsiteY36" fmla="*/ 182832 h 536532"/>
                <a:gd name="connsiteX37" fmla="*/ 162893 w 198531"/>
                <a:gd name="connsiteY37" fmla="*/ 201848 h 536532"/>
                <a:gd name="connsiteX38" fmla="*/ 164889 w 198531"/>
                <a:gd name="connsiteY38" fmla="*/ 296924 h 536532"/>
                <a:gd name="connsiteX39" fmla="*/ 164889 w 198531"/>
                <a:gd name="connsiteY39" fmla="*/ 296924 h 536532"/>
                <a:gd name="connsiteX40" fmla="*/ 164889 w 198531"/>
                <a:gd name="connsiteY40" fmla="*/ 296924 h 536532"/>
                <a:gd name="connsiteX41" fmla="*/ 181711 w 198531"/>
                <a:gd name="connsiteY41" fmla="*/ 313752 h 536532"/>
                <a:gd name="connsiteX42" fmla="*/ 198532 w 198531"/>
                <a:gd name="connsiteY42" fmla="*/ 296924 h 536532"/>
                <a:gd name="connsiteX43" fmla="*/ 198532 w 198531"/>
                <a:gd name="connsiteY43" fmla="*/ 296924 h 536532"/>
                <a:gd name="connsiteX44" fmla="*/ 198532 w 198531"/>
                <a:gd name="connsiteY44" fmla="*/ 296924 h 536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98531" h="536532">
                  <a:moveTo>
                    <a:pt x="197962" y="170757"/>
                  </a:moveTo>
                  <a:cubicBezTo>
                    <a:pt x="197962" y="126262"/>
                    <a:pt x="187223" y="117420"/>
                    <a:pt x="162798" y="106581"/>
                  </a:cubicBezTo>
                  <a:cubicBezTo>
                    <a:pt x="151498" y="102274"/>
                    <a:pt x="139676" y="99488"/>
                    <a:pt x="127635" y="98309"/>
                  </a:cubicBezTo>
                  <a:cubicBezTo>
                    <a:pt x="123320" y="97824"/>
                    <a:pt x="120051" y="94192"/>
                    <a:pt x="120032" y="89847"/>
                  </a:cubicBezTo>
                  <a:lnTo>
                    <a:pt x="120032" y="84903"/>
                  </a:lnTo>
                  <a:cubicBezTo>
                    <a:pt x="120070" y="83002"/>
                    <a:pt x="121077" y="81243"/>
                    <a:pt x="122693" y="80245"/>
                  </a:cubicBezTo>
                  <a:cubicBezTo>
                    <a:pt x="134468" y="71022"/>
                    <a:pt x="141082" y="56685"/>
                    <a:pt x="140465" y="41739"/>
                  </a:cubicBezTo>
                  <a:cubicBezTo>
                    <a:pt x="140465" y="18682"/>
                    <a:pt x="121790" y="0"/>
                    <a:pt x="98743" y="0"/>
                  </a:cubicBezTo>
                  <a:cubicBezTo>
                    <a:pt x="75697" y="0"/>
                    <a:pt x="57022" y="18682"/>
                    <a:pt x="57022" y="41739"/>
                  </a:cubicBezTo>
                  <a:cubicBezTo>
                    <a:pt x="56395" y="57208"/>
                    <a:pt x="63523" y="71973"/>
                    <a:pt x="76030" y="81100"/>
                  </a:cubicBezTo>
                  <a:cubicBezTo>
                    <a:pt x="77750" y="82041"/>
                    <a:pt x="78862" y="83800"/>
                    <a:pt x="78976" y="85759"/>
                  </a:cubicBezTo>
                  <a:lnTo>
                    <a:pt x="78976" y="90323"/>
                  </a:lnTo>
                  <a:cubicBezTo>
                    <a:pt x="78938" y="94554"/>
                    <a:pt x="75840" y="98138"/>
                    <a:pt x="71658" y="98785"/>
                  </a:cubicBezTo>
                  <a:cubicBezTo>
                    <a:pt x="58657" y="101114"/>
                    <a:pt x="45893" y="104651"/>
                    <a:pt x="33548" y="109338"/>
                  </a:cubicBezTo>
                  <a:cubicBezTo>
                    <a:pt x="9599" y="120082"/>
                    <a:pt x="0" y="135579"/>
                    <a:pt x="0" y="178078"/>
                  </a:cubicBezTo>
                  <a:lnTo>
                    <a:pt x="665" y="297114"/>
                  </a:lnTo>
                  <a:lnTo>
                    <a:pt x="665" y="297114"/>
                  </a:lnTo>
                  <a:lnTo>
                    <a:pt x="665" y="297114"/>
                  </a:lnTo>
                  <a:cubicBezTo>
                    <a:pt x="665" y="306413"/>
                    <a:pt x="8192" y="313943"/>
                    <a:pt x="17487" y="313943"/>
                  </a:cubicBezTo>
                  <a:cubicBezTo>
                    <a:pt x="26781" y="313943"/>
                    <a:pt x="34308" y="306413"/>
                    <a:pt x="34308" y="297114"/>
                  </a:cubicBezTo>
                  <a:lnTo>
                    <a:pt x="34308" y="297114"/>
                  </a:lnTo>
                  <a:lnTo>
                    <a:pt x="34308" y="297114"/>
                  </a:lnTo>
                  <a:lnTo>
                    <a:pt x="36399" y="203178"/>
                  </a:lnTo>
                  <a:cubicBezTo>
                    <a:pt x="35392" y="195677"/>
                    <a:pt x="37844" y="188128"/>
                    <a:pt x="43052" y="182642"/>
                  </a:cubicBezTo>
                  <a:lnTo>
                    <a:pt x="46663" y="511797"/>
                  </a:lnTo>
                  <a:cubicBezTo>
                    <a:pt x="46663" y="524062"/>
                    <a:pt x="52080" y="534995"/>
                    <a:pt x="64530" y="536231"/>
                  </a:cubicBezTo>
                  <a:cubicBezTo>
                    <a:pt x="78786" y="537563"/>
                    <a:pt x="86864" y="526724"/>
                    <a:pt x="86864" y="512938"/>
                  </a:cubicBezTo>
                  <a:lnTo>
                    <a:pt x="90950" y="322785"/>
                  </a:lnTo>
                  <a:cubicBezTo>
                    <a:pt x="90998" y="318107"/>
                    <a:pt x="94828" y="314361"/>
                    <a:pt x="99504" y="314418"/>
                  </a:cubicBezTo>
                  <a:cubicBezTo>
                    <a:pt x="99532" y="314418"/>
                    <a:pt x="99570" y="314418"/>
                    <a:pt x="99599" y="314418"/>
                  </a:cubicBezTo>
                  <a:lnTo>
                    <a:pt x="99599" y="314418"/>
                  </a:lnTo>
                  <a:cubicBezTo>
                    <a:pt x="104265" y="314313"/>
                    <a:pt x="108142" y="318012"/>
                    <a:pt x="108247" y="322690"/>
                  </a:cubicBezTo>
                  <a:cubicBezTo>
                    <a:pt x="108247" y="322718"/>
                    <a:pt x="108247" y="322756"/>
                    <a:pt x="108247" y="322785"/>
                  </a:cubicBezTo>
                  <a:lnTo>
                    <a:pt x="112334" y="511987"/>
                  </a:lnTo>
                  <a:cubicBezTo>
                    <a:pt x="112334" y="524252"/>
                    <a:pt x="117276" y="535186"/>
                    <a:pt x="129725" y="536422"/>
                  </a:cubicBezTo>
                  <a:cubicBezTo>
                    <a:pt x="143981" y="537753"/>
                    <a:pt x="150919" y="526914"/>
                    <a:pt x="150919" y="513128"/>
                  </a:cubicBezTo>
                  <a:lnTo>
                    <a:pt x="156146" y="182832"/>
                  </a:lnTo>
                  <a:cubicBezTo>
                    <a:pt x="161230" y="187776"/>
                    <a:pt x="163720" y="194802"/>
                    <a:pt x="162893" y="201848"/>
                  </a:cubicBezTo>
                  <a:lnTo>
                    <a:pt x="164889" y="296924"/>
                  </a:lnTo>
                  <a:lnTo>
                    <a:pt x="164889" y="296924"/>
                  </a:lnTo>
                  <a:lnTo>
                    <a:pt x="164889" y="296924"/>
                  </a:lnTo>
                  <a:cubicBezTo>
                    <a:pt x="164889" y="306222"/>
                    <a:pt x="172416" y="313752"/>
                    <a:pt x="181711" y="313752"/>
                  </a:cubicBezTo>
                  <a:cubicBezTo>
                    <a:pt x="191005" y="313752"/>
                    <a:pt x="198532" y="306222"/>
                    <a:pt x="198532" y="296924"/>
                  </a:cubicBezTo>
                  <a:lnTo>
                    <a:pt x="198532" y="296924"/>
                  </a:lnTo>
                  <a:lnTo>
                    <a:pt x="198532" y="296924"/>
                  </a:lnTo>
                  <a:close/>
                </a:path>
              </a:pathLst>
            </a:custGeom>
            <a:grpFill/>
            <a:ln w="9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CA445143-16B6-BD4D-9223-F02DFF6B0D28}"/>
                </a:ext>
              </a:extLst>
            </p:cNvPr>
            <p:cNvSpPr/>
            <p:nvPr/>
          </p:nvSpPr>
          <p:spPr>
            <a:xfrm>
              <a:off x="22592500" y="5459648"/>
              <a:ext cx="656541" cy="1768638"/>
            </a:xfrm>
            <a:custGeom>
              <a:avLst/>
              <a:gdLst>
                <a:gd name="connsiteX0" fmla="*/ 197107 w 198437"/>
                <a:gd name="connsiteY0" fmla="*/ 168694 h 534564"/>
                <a:gd name="connsiteX1" fmla="*/ 161943 w 198437"/>
                <a:gd name="connsiteY1" fmla="*/ 104517 h 534564"/>
                <a:gd name="connsiteX2" fmla="*/ 126779 w 198437"/>
                <a:gd name="connsiteY2" fmla="*/ 96246 h 534564"/>
                <a:gd name="connsiteX3" fmla="*/ 119461 w 198437"/>
                <a:gd name="connsiteY3" fmla="*/ 88259 h 534564"/>
                <a:gd name="connsiteX4" fmla="*/ 119461 w 198437"/>
                <a:gd name="connsiteY4" fmla="*/ 83316 h 534564"/>
                <a:gd name="connsiteX5" fmla="*/ 122122 w 198437"/>
                <a:gd name="connsiteY5" fmla="*/ 78657 h 534564"/>
                <a:gd name="connsiteX6" fmla="*/ 139989 w 198437"/>
                <a:gd name="connsiteY6" fmla="*/ 40151 h 534564"/>
                <a:gd name="connsiteX7" fmla="*/ 99912 w 198437"/>
                <a:gd name="connsiteY7" fmla="*/ 0 h 534564"/>
                <a:gd name="connsiteX8" fmla="*/ 98363 w 198437"/>
                <a:gd name="connsiteY8" fmla="*/ 28 h 534564"/>
                <a:gd name="connsiteX9" fmla="*/ 56471 w 198437"/>
                <a:gd name="connsiteY9" fmla="*/ 39266 h 534564"/>
                <a:gd name="connsiteX10" fmla="*/ 56452 w 198437"/>
                <a:gd name="connsiteY10" fmla="*/ 40151 h 534564"/>
                <a:gd name="connsiteX11" fmla="*/ 76030 w 198437"/>
                <a:gd name="connsiteY11" fmla="*/ 79512 h 534564"/>
                <a:gd name="connsiteX12" fmla="*/ 78881 w 198437"/>
                <a:gd name="connsiteY12" fmla="*/ 84171 h 534564"/>
                <a:gd name="connsiteX13" fmla="*/ 78881 w 198437"/>
                <a:gd name="connsiteY13" fmla="*/ 88259 h 534564"/>
                <a:gd name="connsiteX14" fmla="*/ 71563 w 198437"/>
                <a:gd name="connsiteY14" fmla="*/ 96721 h 534564"/>
                <a:gd name="connsiteX15" fmla="*/ 33548 w 198437"/>
                <a:gd name="connsiteY15" fmla="*/ 107370 h 534564"/>
                <a:gd name="connsiteX16" fmla="*/ 0 w 198437"/>
                <a:gd name="connsiteY16" fmla="*/ 176110 h 534564"/>
                <a:gd name="connsiteX17" fmla="*/ 665 w 198437"/>
                <a:gd name="connsiteY17" fmla="*/ 295146 h 534564"/>
                <a:gd name="connsiteX18" fmla="*/ 665 w 198437"/>
                <a:gd name="connsiteY18" fmla="*/ 295146 h 534564"/>
                <a:gd name="connsiteX19" fmla="*/ 665 w 198437"/>
                <a:gd name="connsiteY19" fmla="*/ 295146 h 534564"/>
                <a:gd name="connsiteX20" fmla="*/ 17487 w 198437"/>
                <a:gd name="connsiteY20" fmla="*/ 311974 h 534564"/>
                <a:gd name="connsiteX21" fmla="*/ 34308 w 198437"/>
                <a:gd name="connsiteY21" fmla="*/ 295146 h 534564"/>
                <a:gd name="connsiteX22" fmla="*/ 34308 w 198437"/>
                <a:gd name="connsiteY22" fmla="*/ 295146 h 534564"/>
                <a:gd name="connsiteX23" fmla="*/ 34308 w 198437"/>
                <a:gd name="connsiteY23" fmla="*/ 295146 h 534564"/>
                <a:gd name="connsiteX24" fmla="*/ 36399 w 198437"/>
                <a:gd name="connsiteY24" fmla="*/ 201210 h 534564"/>
                <a:gd name="connsiteX25" fmla="*/ 43052 w 198437"/>
                <a:gd name="connsiteY25" fmla="*/ 180674 h 534564"/>
                <a:gd name="connsiteX26" fmla="*/ 46663 w 198437"/>
                <a:gd name="connsiteY26" fmla="*/ 509829 h 534564"/>
                <a:gd name="connsiteX27" fmla="*/ 64530 w 198437"/>
                <a:gd name="connsiteY27" fmla="*/ 534263 h 534564"/>
                <a:gd name="connsiteX28" fmla="*/ 86864 w 198437"/>
                <a:gd name="connsiteY28" fmla="*/ 510969 h 534564"/>
                <a:gd name="connsiteX29" fmla="*/ 90950 w 198437"/>
                <a:gd name="connsiteY29" fmla="*/ 320816 h 534564"/>
                <a:gd name="connsiteX30" fmla="*/ 99504 w 198437"/>
                <a:gd name="connsiteY30" fmla="*/ 312450 h 534564"/>
                <a:gd name="connsiteX31" fmla="*/ 99599 w 198437"/>
                <a:gd name="connsiteY31" fmla="*/ 312450 h 534564"/>
                <a:gd name="connsiteX32" fmla="*/ 99599 w 198437"/>
                <a:gd name="connsiteY32" fmla="*/ 312450 h 534564"/>
                <a:gd name="connsiteX33" fmla="*/ 108247 w 198437"/>
                <a:gd name="connsiteY33" fmla="*/ 320722 h 534564"/>
                <a:gd name="connsiteX34" fmla="*/ 108247 w 198437"/>
                <a:gd name="connsiteY34" fmla="*/ 320816 h 534564"/>
                <a:gd name="connsiteX35" fmla="*/ 112334 w 198437"/>
                <a:gd name="connsiteY35" fmla="*/ 510019 h 534564"/>
                <a:gd name="connsiteX36" fmla="*/ 129725 w 198437"/>
                <a:gd name="connsiteY36" fmla="*/ 534453 h 534564"/>
                <a:gd name="connsiteX37" fmla="*/ 150824 w 198437"/>
                <a:gd name="connsiteY37" fmla="*/ 511160 h 534564"/>
                <a:gd name="connsiteX38" fmla="*/ 156146 w 198437"/>
                <a:gd name="connsiteY38" fmla="*/ 180864 h 534564"/>
                <a:gd name="connsiteX39" fmla="*/ 162893 w 198437"/>
                <a:gd name="connsiteY39" fmla="*/ 199879 h 534564"/>
                <a:gd name="connsiteX40" fmla="*/ 164889 w 198437"/>
                <a:gd name="connsiteY40" fmla="*/ 294956 h 534564"/>
                <a:gd name="connsiteX41" fmla="*/ 164889 w 198437"/>
                <a:gd name="connsiteY41" fmla="*/ 294956 h 534564"/>
                <a:gd name="connsiteX42" fmla="*/ 164889 w 198437"/>
                <a:gd name="connsiteY42" fmla="*/ 294956 h 534564"/>
                <a:gd name="connsiteX43" fmla="*/ 182927 w 198437"/>
                <a:gd name="connsiteY43" fmla="*/ 310472 h 534564"/>
                <a:gd name="connsiteX44" fmla="*/ 198437 w 198437"/>
                <a:gd name="connsiteY44" fmla="*/ 294956 h 534564"/>
                <a:gd name="connsiteX45" fmla="*/ 198437 w 198437"/>
                <a:gd name="connsiteY45" fmla="*/ 294956 h 534564"/>
                <a:gd name="connsiteX46" fmla="*/ 198437 w 198437"/>
                <a:gd name="connsiteY46" fmla="*/ 294956 h 534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98437" h="534564">
                  <a:moveTo>
                    <a:pt x="197107" y="168694"/>
                  </a:moveTo>
                  <a:cubicBezTo>
                    <a:pt x="197107" y="124198"/>
                    <a:pt x="186272" y="115356"/>
                    <a:pt x="161943" y="104517"/>
                  </a:cubicBezTo>
                  <a:cubicBezTo>
                    <a:pt x="150643" y="100210"/>
                    <a:pt x="138811" y="97425"/>
                    <a:pt x="126779" y="96246"/>
                  </a:cubicBezTo>
                  <a:cubicBezTo>
                    <a:pt x="122769" y="95628"/>
                    <a:pt x="119728" y="92310"/>
                    <a:pt x="119461" y="88259"/>
                  </a:cubicBezTo>
                  <a:lnTo>
                    <a:pt x="119461" y="83316"/>
                  </a:lnTo>
                  <a:cubicBezTo>
                    <a:pt x="119537" y="81423"/>
                    <a:pt x="120526" y="79683"/>
                    <a:pt x="122122" y="78657"/>
                  </a:cubicBezTo>
                  <a:cubicBezTo>
                    <a:pt x="133917" y="69444"/>
                    <a:pt x="140569" y="55116"/>
                    <a:pt x="139989" y="40151"/>
                  </a:cubicBezTo>
                  <a:cubicBezTo>
                    <a:pt x="140008" y="17988"/>
                    <a:pt x="122065" y="19"/>
                    <a:pt x="99912" y="0"/>
                  </a:cubicBezTo>
                  <a:cubicBezTo>
                    <a:pt x="99399" y="0"/>
                    <a:pt x="98877" y="9"/>
                    <a:pt x="98363" y="28"/>
                  </a:cubicBezTo>
                  <a:cubicBezTo>
                    <a:pt x="75963" y="-704"/>
                    <a:pt x="57212" y="16857"/>
                    <a:pt x="56471" y="39266"/>
                  </a:cubicBezTo>
                  <a:cubicBezTo>
                    <a:pt x="56462" y="39561"/>
                    <a:pt x="56452" y="39856"/>
                    <a:pt x="56452" y="40151"/>
                  </a:cubicBezTo>
                  <a:cubicBezTo>
                    <a:pt x="55977" y="55724"/>
                    <a:pt x="63323" y="70499"/>
                    <a:pt x="76030" y="79512"/>
                  </a:cubicBezTo>
                  <a:cubicBezTo>
                    <a:pt x="77721" y="80463"/>
                    <a:pt x="78805" y="82232"/>
                    <a:pt x="78881" y="84171"/>
                  </a:cubicBezTo>
                  <a:lnTo>
                    <a:pt x="78881" y="88259"/>
                  </a:lnTo>
                  <a:cubicBezTo>
                    <a:pt x="78881" y="92509"/>
                    <a:pt x="75764" y="96113"/>
                    <a:pt x="71563" y="96721"/>
                  </a:cubicBezTo>
                  <a:cubicBezTo>
                    <a:pt x="58590" y="99079"/>
                    <a:pt x="45865" y="102645"/>
                    <a:pt x="33548" y="107370"/>
                  </a:cubicBezTo>
                  <a:cubicBezTo>
                    <a:pt x="9599" y="118114"/>
                    <a:pt x="0" y="133611"/>
                    <a:pt x="0" y="176110"/>
                  </a:cubicBezTo>
                  <a:lnTo>
                    <a:pt x="665" y="295146"/>
                  </a:lnTo>
                  <a:lnTo>
                    <a:pt x="665" y="295146"/>
                  </a:lnTo>
                  <a:lnTo>
                    <a:pt x="665" y="295146"/>
                  </a:lnTo>
                  <a:cubicBezTo>
                    <a:pt x="665" y="304444"/>
                    <a:pt x="8192" y="311974"/>
                    <a:pt x="17487" y="311974"/>
                  </a:cubicBezTo>
                  <a:cubicBezTo>
                    <a:pt x="26781" y="311974"/>
                    <a:pt x="34308" y="304444"/>
                    <a:pt x="34308" y="295146"/>
                  </a:cubicBezTo>
                  <a:lnTo>
                    <a:pt x="34308" y="295146"/>
                  </a:lnTo>
                  <a:lnTo>
                    <a:pt x="34308" y="295146"/>
                  </a:lnTo>
                  <a:lnTo>
                    <a:pt x="36399" y="201210"/>
                  </a:lnTo>
                  <a:cubicBezTo>
                    <a:pt x="35354" y="193709"/>
                    <a:pt x="37806" y="186141"/>
                    <a:pt x="43052" y="180674"/>
                  </a:cubicBezTo>
                  <a:lnTo>
                    <a:pt x="46663" y="509829"/>
                  </a:lnTo>
                  <a:cubicBezTo>
                    <a:pt x="46663" y="522094"/>
                    <a:pt x="52080" y="533027"/>
                    <a:pt x="64530" y="534263"/>
                  </a:cubicBezTo>
                  <a:cubicBezTo>
                    <a:pt x="78786" y="535594"/>
                    <a:pt x="86864" y="524756"/>
                    <a:pt x="86864" y="510969"/>
                  </a:cubicBezTo>
                  <a:lnTo>
                    <a:pt x="90950" y="320816"/>
                  </a:lnTo>
                  <a:cubicBezTo>
                    <a:pt x="90998" y="316139"/>
                    <a:pt x="94828" y="312393"/>
                    <a:pt x="99504" y="312450"/>
                  </a:cubicBezTo>
                  <a:cubicBezTo>
                    <a:pt x="99532" y="312450"/>
                    <a:pt x="99570" y="312450"/>
                    <a:pt x="99599" y="312450"/>
                  </a:cubicBezTo>
                  <a:lnTo>
                    <a:pt x="99599" y="312450"/>
                  </a:lnTo>
                  <a:cubicBezTo>
                    <a:pt x="104265" y="312345"/>
                    <a:pt x="108142" y="316044"/>
                    <a:pt x="108247" y="320722"/>
                  </a:cubicBezTo>
                  <a:cubicBezTo>
                    <a:pt x="108247" y="320750"/>
                    <a:pt x="108247" y="320788"/>
                    <a:pt x="108247" y="320816"/>
                  </a:cubicBezTo>
                  <a:lnTo>
                    <a:pt x="112334" y="510019"/>
                  </a:lnTo>
                  <a:cubicBezTo>
                    <a:pt x="112334" y="522284"/>
                    <a:pt x="117276" y="533217"/>
                    <a:pt x="129725" y="534453"/>
                  </a:cubicBezTo>
                  <a:cubicBezTo>
                    <a:pt x="143981" y="535785"/>
                    <a:pt x="150824" y="524946"/>
                    <a:pt x="150824" y="511160"/>
                  </a:cubicBezTo>
                  <a:lnTo>
                    <a:pt x="156146" y="180864"/>
                  </a:lnTo>
                  <a:cubicBezTo>
                    <a:pt x="161230" y="185808"/>
                    <a:pt x="163720" y="192834"/>
                    <a:pt x="162893" y="199879"/>
                  </a:cubicBezTo>
                  <a:lnTo>
                    <a:pt x="164889" y="294956"/>
                  </a:lnTo>
                  <a:lnTo>
                    <a:pt x="164889" y="294956"/>
                  </a:lnTo>
                  <a:lnTo>
                    <a:pt x="164889" y="294956"/>
                  </a:lnTo>
                  <a:cubicBezTo>
                    <a:pt x="165583" y="304226"/>
                    <a:pt x="173661" y="311166"/>
                    <a:pt x="182927" y="310472"/>
                  </a:cubicBezTo>
                  <a:cubicBezTo>
                    <a:pt x="191224" y="309845"/>
                    <a:pt x="197810" y="303256"/>
                    <a:pt x="198437" y="294956"/>
                  </a:cubicBezTo>
                  <a:lnTo>
                    <a:pt x="198437" y="294956"/>
                  </a:lnTo>
                  <a:lnTo>
                    <a:pt x="198437" y="294956"/>
                  </a:lnTo>
                  <a:close/>
                </a:path>
              </a:pathLst>
            </a:custGeom>
            <a:grpFill/>
            <a:ln w="9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CDFE224-40CE-194B-87CC-7622AEDFD1DF}"/>
                </a:ext>
              </a:extLst>
            </p:cNvPr>
            <p:cNvSpPr/>
            <p:nvPr/>
          </p:nvSpPr>
          <p:spPr>
            <a:xfrm>
              <a:off x="24158075" y="5459108"/>
              <a:ext cx="656223" cy="1769177"/>
            </a:xfrm>
            <a:custGeom>
              <a:avLst/>
              <a:gdLst>
                <a:gd name="connsiteX0" fmla="*/ 197487 w 198341"/>
                <a:gd name="connsiteY0" fmla="*/ 168857 h 534727"/>
                <a:gd name="connsiteX1" fmla="*/ 162323 w 198341"/>
                <a:gd name="connsiteY1" fmla="*/ 104680 h 534727"/>
                <a:gd name="connsiteX2" fmla="*/ 127159 w 198341"/>
                <a:gd name="connsiteY2" fmla="*/ 96409 h 534727"/>
                <a:gd name="connsiteX3" fmla="*/ 119556 w 198341"/>
                <a:gd name="connsiteY3" fmla="*/ 87947 h 534727"/>
                <a:gd name="connsiteX4" fmla="*/ 119556 w 198341"/>
                <a:gd name="connsiteY4" fmla="*/ 83003 h 534727"/>
                <a:gd name="connsiteX5" fmla="*/ 122217 w 198341"/>
                <a:gd name="connsiteY5" fmla="*/ 78344 h 534727"/>
                <a:gd name="connsiteX6" fmla="*/ 140084 w 198341"/>
                <a:gd name="connsiteY6" fmla="*/ 39838 h 534727"/>
                <a:gd name="connsiteX7" fmla="*/ 96320 w 198341"/>
                <a:gd name="connsiteY7" fmla="*/ 49 h 534727"/>
                <a:gd name="connsiteX8" fmla="*/ 56547 w 198341"/>
                <a:gd name="connsiteY8" fmla="*/ 39838 h 534727"/>
                <a:gd name="connsiteX9" fmla="*/ 76125 w 198341"/>
                <a:gd name="connsiteY9" fmla="*/ 79200 h 534727"/>
                <a:gd name="connsiteX10" fmla="*/ 78976 w 198341"/>
                <a:gd name="connsiteY10" fmla="*/ 83859 h 534727"/>
                <a:gd name="connsiteX11" fmla="*/ 78976 w 198341"/>
                <a:gd name="connsiteY11" fmla="*/ 88422 h 534727"/>
                <a:gd name="connsiteX12" fmla="*/ 71658 w 198341"/>
                <a:gd name="connsiteY12" fmla="*/ 96884 h 534727"/>
                <a:gd name="connsiteX13" fmla="*/ 33643 w 198341"/>
                <a:gd name="connsiteY13" fmla="*/ 107533 h 534727"/>
                <a:gd name="connsiteX14" fmla="*/ 0 w 198341"/>
                <a:gd name="connsiteY14" fmla="*/ 176273 h 534727"/>
                <a:gd name="connsiteX15" fmla="*/ 665 w 198341"/>
                <a:gd name="connsiteY15" fmla="*/ 295309 h 534727"/>
                <a:gd name="connsiteX16" fmla="*/ 665 w 198341"/>
                <a:gd name="connsiteY16" fmla="*/ 295309 h 534727"/>
                <a:gd name="connsiteX17" fmla="*/ 665 w 198341"/>
                <a:gd name="connsiteY17" fmla="*/ 295309 h 534727"/>
                <a:gd name="connsiteX18" fmla="*/ 18703 w 198341"/>
                <a:gd name="connsiteY18" fmla="*/ 310825 h 534727"/>
                <a:gd name="connsiteX19" fmla="*/ 34213 w 198341"/>
                <a:gd name="connsiteY19" fmla="*/ 295309 h 534727"/>
                <a:gd name="connsiteX20" fmla="*/ 34213 w 198341"/>
                <a:gd name="connsiteY20" fmla="*/ 295309 h 534727"/>
                <a:gd name="connsiteX21" fmla="*/ 34213 w 198341"/>
                <a:gd name="connsiteY21" fmla="*/ 295309 h 534727"/>
                <a:gd name="connsiteX22" fmla="*/ 36304 w 198341"/>
                <a:gd name="connsiteY22" fmla="*/ 201373 h 534727"/>
                <a:gd name="connsiteX23" fmla="*/ 42957 w 198341"/>
                <a:gd name="connsiteY23" fmla="*/ 180837 h 534727"/>
                <a:gd name="connsiteX24" fmla="*/ 46663 w 198341"/>
                <a:gd name="connsiteY24" fmla="*/ 509991 h 534727"/>
                <a:gd name="connsiteX25" fmla="*/ 64435 w 198341"/>
                <a:gd name="connsiteY25" fmla="*/ 534426 h 534727"/>
                <a:gd name="connsiteX26" fmla="*/ 86864 w 198341"/>
                <a:gd name="connsiteY26" fmla="*/ 511132 h 534727"/>
                <a:gd name="connsiteX27" fmla="*/ 90855 w 198341"/>
                <a:gd name="connsiteY27" fmla="*/ 320979 h 534727"/>
                <a:gd name="connsiteX28" fmla="*/ 99409 w 198341"/>
                <a:gd name="connsiteY28" fmla="*/ 312613 h 534727"/>
                <a:gd name="connsiteX29" fmla="*/ 99504 w 198341"/>
                <a:gd name="connsiteY29" fmla="*/ 312613 h 534727"/>
                <a:gd name="connsiteX30" fmla="*/ 99504 w 198341"/>
                <a:gd name="connsiteY30" fmla="*/ 312613 h 534727"/>
                <a:gd name="connsiteX31" fmla="*/ 108152 w 198341"/>
                <a:gd name="connsiteY31" fmla="*/ 320884 h 534727"/>
                <a:gd name="connsiteX32" fmla="*/ 108152 w 198341"/>
                <a:gd name="connsiteY32" fmla="*/ 320979 h 534727"/>
                <a:gd name="connsiteX33" fmla="*/ 112334 w 198341"/>
                <a:gd name="connsiteY33" fmla="*/ 510182 h 534727"/>
                <a:gd name="connsiteX34" fmla="*/ 129725 w 198341"/>
                <a:gd name="connsiteY34" fmla="*/ 534616 h 534727"/>
                <a:gd name="connsiteX35" fmla="*/ 150824 w 198341"/>
                <a:gd name="connsiteY35" fmla="*/ 511323 h 534727"/>
                <a:gd name="connsiteX36" fmla="*/ 156051 w 198341"/>
                <a:gd name="connsiteY36" fmla="*/ 181027 h 534727"/>
                <a:gd name="connsiteX37" fmla="*/ 162798 w 198341"/>
                <a:gd name="connsiteY37" fmla="*/ 200042 h 534727"/>
                <a:gd name="connsiteX38" fmla="*/ 164794 w 198341"/>
                <a:gd name="connsiteY38" fmla="*/ 295119 h 534727"/>
                <a:gd name="connsiteX39" fmla="*/ 164794 w 198341"/>
                <a:gd name="connsiteY39" fmla="*/ 295119 h 534727"/>
                <a:gd name="connsiteX40" fmla="*/ 164794 w 198341"/>
                <a:gd name="connsiteY40" fmla="*/ 295119 h 534727"/>
                <a:gd name="connsiteX41" fmla="*/ 182832 w 198341"/>
                <a:gd name="connsiteY41" fmla="*/ 310635 h 534727"/>
                <a:gd name="connsiteX42" fmla="*/ 198342 w 198341"/>
                <a:gd name="connsiteY42" fmla="*/ 295119 h 534727"/>
                <a:gd name="connsiteX43" fmla="*/ 198342 w 198341"/>
                <a:gd name="connsiteY43" fmla="*/ 295119 h 534727"/>
                <a:gd name="connsiteX44" fmla="*/ 198342 w 198341"/>
                <a:gd name="connsiteY44" fmla="*/ 295119 h 53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98341" h="534727">
                  <a:moveTo>
                    <a:pt x="197487" y="168857"/>
                  </a:moveTo>
                  <a:cubicBezTo>
                    <a:pt x="197487" y="124361"/>
                    <a:pt x="186747" y="115519"/>
                    <a:pt x="162323" y="104680"/>
                  </a:cubicBezTo>
                  <a:cubicBezTo>
                    <a:pt x="151023" y="100364"/>
                    <a:pt x="139201" y="97578"/>
                    <a:pt x="127159" y="96409"/>
                  </a:cubicBezTo>
                  <a:cubicBezTo>
                    <a:pt x="122845" y="95924"/>
                    <a:pt x="119575" y="92292"/>
                    <a:pt x="119556" y="87947"/>
                  </a:cubicBezTo>
                  <a:lnTo>
                    <a:pt x="119556" y="83003"/>
                  </a:lnTo>
                  <a:cubicBezTo>
                    <a:pt x="119594" y="81102"/>
                    <a:pt x="120602" y="79343"/>
                    <a:pt x="122217" y="78344"/>
                  </a:cubicBezTo>
                  <a:cubicBezTo>
                    <a:pt x="134012" y="69131"/>
                    <a:pt x="140664" y="54803"/>
                    <a:pt x="140084" y="39838"/>
                  </a:cubicBezTo>
                  <a:cubicBezTo>
                    <a:pt x="138982" y="16763"/>
                    <a:pt x="119395" y="-1054"/>
                    <a:pt x="96320" y="49"/>
                  </a:cubicBezTo>
                  <a:cubicBezTo>
                    <a:pt x="74794" y="1075"/>
                    <a:pt x="57573" y="18303"/>
                    <a:pt x="56547" y="39838"/>
                  </a:cubicBezTo>
                  <a:cubicBezTo>
                    <a:pt x="56034" y="55421"/>
                    <a:pt x="63390" y="70215"/>
                    <a:pt x="76125" y="79200"/>
                  </a:cubicBezTo>
                  <a:cubicBezTo>
                    <a:pt x="77816" y="80151"/>
                    <a:pt x="78900" y="81919"/>
                    <a:pt x="78976" y="83859"/>
                  </a:cubicBezTo>
                  <a:lnTo>
                    <a:pt x="78976" y="88422"/>
                  </a:lnTo>
                  <a:cubicBezTo>
                    <a:pt x="78976" y="92672"/>
                    <a:pt x="75858" y="96276"/>
                    <a:pt x="71658" y="96884"/>
                  </a:cubicBezTo>
                  <a:cubicBezTo>
                    <a:pt x="58676" y="99232"/>
                    <a:pt x="45950" y="102798"/>
                    <a:pt x="33643" y="107533"/>
                  </a:cubicBezTo>
                  <a:cubicBezTo>
                    <a:pt x="9694" y="118276"/>
                    <a:pt x="0" y="133774"/>
                    <a:pt x="0" y="176273"/>
                  </a:cubicBezTo>
                  <a:lnTo>
                    <a:pt x="665" y="295309"/>
                  </a:lnTo>
                  <a:lnTo>
                    <a:pt x="665" y="295309"/>
                  </a:lnTo>
                  <a:lnTo>
                    <a:pt x="665" y="295309"/>
                  </a:lnTo>
                  <a:cubicBezTo>
                    <a:pt x="1359" y="304579"/>
                    <a:pt x="9437" y="311519"/>
                    <a:pt x="18703" y="310825"/>
                  </a:cubicBezTo>
                  <a:cubicBezTo>
                    <a:pt x="27000" y="310198"/>
                    <a:pt x="33586" y="303609"/>
                    <a:pt x="34213" y="295309"/>
                  </a:cubicBezTo>
                  <a:lnTo>
                    <a:pt x="34213" y="295309"/>
                  </a:lnTo>
                  <a:lnTo>
                    <a:pt x="34213" y="295309"/>
                  </a:lnTo>
                  <a:lnTo>
                    <a:pt x="36304" y="201373"/>
                  </a:lnTo>
                  <a:cubicBezTo>
                    <a:pt x="35306" y="193872"/>
                    <a:pt x="37749" y="186323"/>
                    <a:pt x="42957" y="180837"/>
                  </a:cubicBezTo>
                  <a:lnTo>
                    <a:pt x="46663" y="509991"/>
                  </a:lnTo>
                  <a:cubicBezTo>
                    <a:pt x="46663" y="522256"/>
                    <a:pt x="52080" y="533190"/>
                    <a:pt x="64435" y="534426"/>
                  </a:cubicBezTo>
                  <a:cubicBezTo>
                    <a:pt x="78786" y="535757"/>
                    <a:pt x="86864" y="524919"/>
                    <a:pt x="86864" y="511132"/>
                  </a:cubicBezTo>
                  <a:lnTo>
                    <a:pt x="90855" y="320979"/>
                  </a:lnTo>
                  <a:cubicBezTo>
                    <a:pt x="90903" y="316302"/>
                    <a:pt x="94733" y="312556"/>
                    <a:pt x="99409" y="312613"/>
                  </a:cubicBezTo>
                  <a:cubicBezTo>
                    <a:pt x="99437" y="312613"/>
                    <a:pt x="99475" y="312613"/>
                    <a:pt x="99504" y="312613"/>
                  </a:cubicBezTo>
                  <a:lnTo>
                    <a:pt x="99504" y="312613"/>
                  </a:lnTo>
                  <a:cubicBezTo>
                    <a:pt x="104170" y="312508"/>
                    <a:pt x="108047" y="316207"/>
                    <a:pt x="108152" y="320884"/>
                  </a:cubicBezTo>
                  <a:cubicBezTo>
                    <a:pt x="108152" y="320913"/>
                    <a:pt x="108152" y="320951"/>
                    <a:pt x="108152" y="320979"/>
                  </a:cubicBezTo>
                  <a:lnTo>
                    <a:pt x="112334" y="510182"/>
                  </a:lnTo>
                  <a:cubicBezTo>
                    <a:pt x="112334" y="522446"/>
                    <a:pt x="117276" y="533380"/>
                    <a:pt x="129725" y="534616"/>
                  </a:cubicBezTo>
                  <a:cubicBezTo>
                    <a:pt x="143981" y="535947"/>
                    <a:pt x="150824" y="525109"/>
                    <a:pt x="150824" y="511323"/>
                  </a:cubicBezTo>
                  <a:lnTo>
                    <a:pt x="156051" y="181027"/>
                  </a:lnTo>
                  <a:cubicBezTo>
                    <a:pt x="161135" y="185971"/>
                    <a:pt x="163625" y="192997"/>
                    <a:pt x="162798" y="200042"/>
                  </a:cubicBezTo>
                  <a:lnTo>
                    <a:pt x="164794" y="295119"/>
                  </a:lnTo>
                  <a:lnTo>
                    <a:pt x="164794" y="295119"/>
                  </a:lnTo>
                  <a:lnTo>
                    <a:pt x="164794" y="295119"/>
                  </a:lnTo>
                  <a:cubicBezTo>
                    <a:pt x="165488" y="304389"/>
                    <a:pt x="173566" y="311329"/>
                    <a:pt x="182832" y="310635"/>
                  </a:cubicBezTo>
                  <a:cubicBezTo>
                    <a:pt x="191129" y="310008"/>
                    <a:pt x="197715" y="303419"/>
                    <a:pt x="198342" y="295119"/>
                  </a:cubicBezTo>
                  <a:lnTo>
                    <a:pt x="198342" y="295119"/>
                  </a:lnTo>
                  <a:lnTo>
                    <a:pt x="198342" y="295119"/>
                  </a:lnTo>
                  <a:close/>
                </a:path>
              </a:pathLst>
            </a:custGeom>
            <a:grpFill/>
            <a:ln w="9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51C7B20A-2534-1549-8F37-C7CE59A52286}"/>
                </a:ext>
              </a:extLst>
            </p:cNvPr>
            <p:cNvSpPr/>
            <p:nvPr/>
          </p:nvSpPr>
          <p:spPr>
            <a:xfrm>
              <a:off x="20224484" y="4104497"/>
              <a:ext cx="656227" cy="1770888"/>
            </a:xfrm>
            <a:custGeom>
              <a:avLst/>
              <a:gdLst>
                <a:gd name="connsiteX0" fmla="*/ 197392 w 198342"/>
                <a:gd name="connsiteY0" fmla="*/ 169170 h 535244"/>
                <a:gd name="connsiteX1" fmla="*/ 162228 w 198342"/>
                <a:gd name="connsiteY1" fmla="*/ 104993 h 535244"/>
                <a:gd name="connsiteX2" fmla="*/ 127159 w 198342"/>
                <a:gd name="connsiteY2" fmla="*/ 96817 h 535244"/>
                <a:gd name="connsiteX3" fmla="*/ 119461 w 198342"/>
                <a:gd name="connsiteY3" fmla="*/ 88260 h 535244"/>
                <a:gd name="connsiteX4" fmla="*/ 119461 w 198342"/>
                <a:gd name="connsiteY4" fmla="*/ 83316 h 535244"/>
                <a:gd name="connsiteX5" fmla="*/ 122122 w 198342"/>
                <a:gd name="connsiteY5" fmla="*/ 78752 h 535244"/>
                <a:gd name="connsiteX6" fmla="*/ 139989 w 198342"/>
                <a:gd name="connsiteY6" fmla="*/ 40151 h 535244"/>
                <a:gd name="connsiteX7" fmla="*/ 99722 w 198342"/>
                <a:gd name="connsiteY7" fmla="*/ 0 h 535244"/>
                <a:gd name="connsiteX8" fmla="*/ 98363 w 198342"/>
                <a:gd name="connsiteY8" fmla="*/ 29 h 535244"/>
                <a:gd name="connsiteX9" fmla="*/ 56471 w 198342"/>
                <a:gd name="connsiteY9" fmla="*/ 39466 h 535244"/>
                <a:gd name="connsiteX10" fmla="*/ 56452 w 198342"/>
                <a:gd name="connsiteY10" fmla="*/ 40151 h 535244"/>
                <a:gd name="connsiteX11" fmla="*/ 76030 w 198342"/>
                <a:gd name="connsiteY11" fmla="*/ 79513 h 535244"/>
                <a:gd name="connsiteX12" fmla="*/ 78881 w 198342"/>
                <a:gd name="connsiteY12" fmla="*/ 84171 h 535244"/>
                <a:gd name="connsiteX13" fmla="*/ 78881 w 198342"/>
                <a:gd name="connsiteY13" fmla="*/ 89020 h 535244"/>
                <a:gd name="connsiteX14" fmla="*/ 71563 w 198342"/>
                <a:gd name="connsiteY14" fmla="*/ 97482 h 535244"/>
                <a:gd name="connsiteX15" fmla="*/ 33548 w 198342"/>
                <a:gd name="connsiteY15" fmla="*/ 108226 h 535244"/>
                <a:gd name="connsiteX16" fmla="*/ 0 w 198342"/>
                <a:gd name="connsiteY16" fmla="*/ 176871 h 535244"/>
                <a:gd name="connsiteX17" fmla="*/ 665 w 198342"/>
                <a:gd name="connsiteY17" fmla="*/ 295907 h 535244"/>
                <a:gd name="connsiteX18" fmla="*/ 665 w 198342"/>
                <a:gd name="connsiteY18" fmla="*/ 295907 h 535244"/>
                <a:gd name="connsiteX19" fmla="*/ 665 w 198342"/>
                <a:gd name="connsiteY19" fmla="*/ 295907 h 535244"/>
                <a:gd name="connsiteX20" fmla="*/ 18703 w 198342"/>
                <a:gd name="connsiteY20" fmla="*/ 311423 h 535244"/>
                <a:gd name="connsiteX21" fmla="*/ 34213 w 198342"/>
                <a:gd name="connsiteY21" fmla="*/ 295907 h 535244"/>
                <a:gd name="connsiteX22" fmla="*/ 34213 w 198342"/>
                <a:gd name="connsiteY22" fmla="*/ 295907 h 535244"/>
                <a:gd name="connsiteX23" fmla="*/ 34213 w 198342"/>
                <a:gd name="connsiteY23" fmla="*/ 295907 h 535244"/>
                <a:gd name="connsiteX24" fmla="*/ 36209 w 198342"/>
                <a:gd name="connsiteY24" fmla="*/ 201971 h 535244"/>
                <a:gd name="connsiteX25" fmla="*/ 42957 w 198342"/>
                <a:gd name="connsiteY25" fmla="*/ 181435 h 535244"/>
                <a:gd name="connsiteX26" fmla="*/ 46568 w 198342"/>
                <a:gd name="connsiteY26" fmla="*/ 510685 h 535244"/>
                <a:gd name="connsiteX27" fmla="*/ 64435 w 198342"/>
                <a:gd name="connsiteY27" fmla="*/ 535024 h 535244"/>
                <a:gd name="connsiteX28" fmla="*/ 86769 w 198342"/>
                <a:gd name="connsiteY28" fmla="*/ 511730 h 535244"/>
                <a:gd name="connsiteX29" fmla="*/ 90855 w 198342"/>
                <a:gd name="connsiteY29" fmla="*/ 321577 h 535244"/>
                <a:gd name="connsiteX30" fmla="*/ 99504 w 198342"/>
                <a:gd name="connsiteY30" fmla="*/ 313116 h 535244"/>
                <a:gd name="connsiteX31" fmla="*/ 99504 w 198342"/>
                <a:gd name="connsiteY31" fmla="*/ 313116 h 535244"/>
                <a:gd name="connsiteX32" fmla="*/ 99504 w 198342"/>
                <a:gd name="connsiteY32" fmla="*/ 313116 h 535244"/>
                <a:gd name="connsiteX33" fmla="*/ 108152 w 198342"/>
                <a:gd name="connsiteY33" fmla="*/ 321577 h 535244"/>
                <a:gd name="connsiteX34" fmla="*/ 108152 w 198342"/>
                <a:gd name="connsiteY34" fmla="*/ 321577 h 535244"/>
                <a:gd name="connsiteX35" fmla="*/ 112239 w 198342"/>
                <a:gd name="connsiteY35" fmla="*/ 510779 h 535244"/>
                <a:gd name="connsiteX36" fmla="*/ 129630 w 198342"/>
                <a:gd name="connsiteY36" fmla="*/ 535119 h 535244"/>
                <a:gd name="connsiteX37" fmla="*/ 150729 w 198342"/>
                <a:gd name="connsiteY37" fmla="*/ 511825 h 535244"/>
                <a:gd name="connsiteX38" fmla="*/ 156051 w 198342"/>
                <a:gd name="connsiteY38" fmla="*/ 181530 h 535244"/>
                <a:gd name="connsiteX39" fmla="*/ 162798 w 198342"/>
                <a:gd name="connsiteY39" fmla="*/ 200545 h 535244"/>
                <a:gd name="connsiteX40" fmla="*/ 164794 w 198342"/>
                <a:gd name="connsiteY40" fmla="*/ 295621 h 535244"/>
                <a:gd name="connsiteX41" fmla="*/ 164794 w 198342"/>
                <a:gd name="connsiteY41" fmla="*/ 295621 h 535244"/>
                <a:gd name="connsiteX42" fmla="*/ 164794 w 198342"/>
                <a:gd name="connsiteY42" fmla="*/ 295621 h 535244"/>
                <a:gd name="connsiteX43" fmla="*/ 182832 w 198342"/>
                <a:gd name="connsiteY43" fmla="*/ 311138 h 535244"/>
                <a:gd name="connsiteX44" fmla="*/ 198342 w 198342"/>
                <a:gd name="connsiteY44" fmla="*/ 295621 h 535244"/>
                <a:gd name="connsiteX45" fmla="*/ 198342 w 198342"/>
                <a:gd name="connsiteY45" fmla="*/ 295621 h 535244"/>
                <a:gd name="connsiteX46" fmla="*/ 198342 w 198342"/>
                <a:gd name="connsiteY46" fmla="*/ 295621 h 53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98342" h="535244">
                  <a:moveTo>
                    <a:pt x="197392" y="169170"/>
                  </a:moveTo>
                  <a:cubicBezTo>
                    <a:pt x="197392" y="124769"/>
                    <a:pt x="186653" y="115927"/>
                    <a:pt x="162228" y="104993"/>
                  </a:cubicBezTo>
                  <a:cubicBezTo>
                    <a:pt x="150976" y="100658"/>
                    <a:pt x="139172" y="97910"/>
                    <a:pt x="127159" y="96817"/>
                  </a:cubicBezTo>
                  <a:cubicBezTo>
                    <a:pt x="122797" y="96332"/>
                    <a:pt x="119481" y="92652"/>
                    <a:pt x="119461" y="88260"/>
                  </a:cubicBezTo>
                  <a:lnTo>
                    <a:pt x="119461" y="83316"/>
                  </a:lnTo>
                  <a:cubicBezTo>
                    <a:pt x="119547" y="81452"/>
                    <a:pt x="120545" y="79750"/>
                    <a:pt x="122122" y="78752"/>
                  </a:cubicBezTo>
                  <a:cubicBezTo>
                    <a:pt x="133907" y="69482"/>
                    <a:pt x="140550" y="55135"/>
                    <a:pt x="139989" y="40151"/>
                  </a:cubicBezTo>
                  <a:cubicBezTo>
                    <a:pt x="139951" y="17941"/>
                    <a:pt x="121923" y="-38"/>
                    <a:pt x="99722" y="0"/>
                  </a:cubicBezTo>
                  <a:cubicBezTo>
                    <a:pt x="99266" y="0"/>
                    <a:pt x="98819" y="10"/>
                    <a:pt x="98363" y="29"/>
                  </a:cubicBezTo>
                  <a:cubicBezTo>
                    <a:pt x="75906" y="-656"/>
                    <a:pt x="57155" y="17000"/>
                    <a:pt x="56471" y="39466"/>
                  </a:cubicBezTo>
                  <a:cubicBezTo>
                    <a:pt x="56462" y="39695"/>
                    <a:pt x="56452" y="39923"/>
                    <a:pt x="56452" y="40151"/>
                  </a:cubicBezTo>
                  <a:cubicBezTo>
                    <a:pt x="55920" y="55734"/>
                    <a:pt x="63285" y="70537"/>
                    <a:pt x="76030" y="79513"/>
                  </a:cubicBezTo>
                  <a:cubicBezTo>
                    <a:pt x="77721" y="80463"/>
                    <a:pt x="78805" y="82232"/>
                    <a:pt x="78881" y="84171"/>
                  </a:cubicBezTo>
                  <a:lnTo>
                    <a:pt x="78881" y="89020"/>
                  </a:lnTo>
                  <a:cubicBezTo>
                    <a:pt x="78881" y="93270"/>
                    <a:pt x="75764" y="96864"/>
                    <a:pt x="71563" y="97482"/>
                  </a:cubicBezTo>
                  <a:cubicBezTo>
                    <a:pt x="58571" y="99830"/>
                    <a:pt x="45846" y="103424"/>
                    <a:pt x="33548" y="108226"/>
                  </a:cubicBezTo>
                  <a:cubicBezTo>
                    <a:pt x="9599" y="118874"/>
                    <a:pt x="0" y="134372"/>
                    <a:pt x="0" y="176871"/>
                  </a:cubicBezTo>
                  <a:lnTo>
                    <a:pt x="665" y="295907"/>
                  </a:lnTo>
                  <a:lnTo>
                    <a:pt x="665" y="295907"/>
                  </a:lnTo>
                  <a:lnTo>
                    <a:pt x="665" y="295907"/>
                  </a:lnTo>
                  <a:cubicBezTo>
                    <a:pt x="1359" y="305177"/>
                    <a:pt x="9437" y="312117"/>
                    <a:pt x="18703" y="311423"/>
                  </a:cubicBezTo>
                  <a:cubicBezTo>
                    <a:pt x="27000" y="310796"/>
                    <a:pt x="33586" y="304207"/>
                    <a:pt x="34213" y="295907"/>
                  </a:cubicBezTo>
                  <a:lnTo>
                    <a:pt x="34213" y="295907"/>
                  </a:lnTo>
                  <a:lnTo>
                    <a:pt x="34213" y="295907"/>
                  </a:lnTo>
                  <a:lnTo>
                    <a:pt x="36209" y="201971"/>
                  </a:lnTo>
                  <a:cubicBezTo>
                    <a:pt x="35202" y="194451"/>
                    <a:pt x="37692" y="186892"/>
                    <a:pt x="42957" y="181435"/>
                  </a:cubicBezTo>
                  <a:lnTo>
                    <a:pt x="46568" y="510685"/>
                  </a:lnTo>
                  <a:cubicBezTo>
                    <a:pt x="46568" y="522854"/>
                    <a:pt x="51985" y="533788"/>
                    <a:pt x="64435" y="535024"/>
                  </a:cubicBezTo>
                  <a:cubicBezTo>
                    <a:pt x="78691" y="536450"/>
                    <a:pt x="86769" y="525517"/>
                    <a:pt x="86769" y="511730"/>
                  </a:cubicBezTo>
                  <a:lnTo>
                    <a:pt x="90855" y="321577"/>
                  </a:lnTo>
                  <a:cubicBezTo>
                    <a:pt x="90903" y="316852"/>
                    <a:pt x="94781" y="313068"/>
                    <a:pt x="99504" y="313116"/>
                  </a:cubicBezTo>
                  <a:cubicBezTo>
                    <a:pt x="99504" y="313116"/>
                    <a:pt x="99504" y="313116"/>
                    <a:pt x="99504" y="313116"/>
                  </a:cubicBezTo>
                  <a:lnTo>
                    <a:pt x="99504" y="313116"/>
                  </a:lnTo>
                  <a:cubicBezTo>
                    <a:pt x="104227" y="313058"/>
                    <a:pt x="108095" y="316852"/>
                    <a:pt x="108152" y="321577"/>
                  </a:cubicBezTo>
                  <a:cubicBezTo>
                    <a:pt x="108152" y="321577"/>
                    <a:pt x="108152" y="321577"/>
                    <a:pt x="108152" y="321577"/>
                  </a:cubicBezTo>
                  <a:lnTo>
                    <a:pt x="112239" y="510779"/>
                  </a:lnTo>
                  <a:cubicBezTo>
                    <a:pt x="112239" y="522950"/>
                    <a:pt x="117181" y="533883"/>
                    <a:pt x="129630" y="535119"/>
                  </a:cubicBezTo>
                  <a:cubicBezTo>
                    <a:pt x="143886" y="536545"/>
                    <a:pt x="150729" y="525612"/>
                    <a:pt x="150729" y="511825"/>
                  </a:cubicBezTo>
                  <a:lnTo>
                    <a:pt x="156051" y="181530"/>
                  </a:lnTo>
                  <a:cubicBezTo>
                    <a:pt x="161107" y="186493"/>
                    <a:pt x="163597" y="193509"/>
                    <a:pt x="162798" y="200545"/>
                  </a:cubicBezTo>
                  <a:lnTo>
                    <a:pt x="164794" y="295621"/>
                  </a:lnTo>
                  <a:lnTo>
                    <a:pt x="164794" y="295621"/>
                  </a:lnTo>
                  <a:lnTo>
                    <a:pt x="164794" y="295621"/>
                  </a:lnTo>
                  <a:cubicBezTo>
                    <a:pt x="165488" y="304891"/>
                    <a:pt x="173566" y="311832"/>
                    <a:pt x="182832" y="311138"/>
                  </a:cubicBezTo>
                  <a:cubicBezTo>
                    <a:pt x="191129" y="310511"/>
                    <a:pt x="197715" y="303922"/>
                    <a:pt x="198342" y="295621"/>
                  </a:cubicBezTo>
                  <a:lnTo>
                    <a:pt x="198342" y="295621"/>
                  </a:lnTo>
                  <a:lnTo>
                    <a:pt x="198342" y="295621"/>
                  </a:lnTo>
                  <a:close/>
                </a:path>
              </a:pathLst>
            </a:custGeom>
            <a:grpFill/>
            <a:ln w="9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1652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>
            <a:extLst>
              <a:ext uri="{FF2B5EF4-FFF2-40B4-BE49-F238E27FC236}">
                <a16:creationId xmlns:a16="http://schemas.microsoft.com/office/drawing/2014/main" id="{20921AD2-E485-B34F-B9C9-5AFA6B7E2668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custGeom>
            <a:avLst/>
            <a:gdLst>
              <a:gd name="connsiteX0" fmla="*/ 0 w 11811000"/>
              <a:gd name="connsiteY0" fmla="*/ 0 h 13552074"/>
              <a:gd name="connsiteX1" fmla="*/ 11811000 w 11811000"/>
              <a:gd name="connsiteY1" fmla="*/ 0 h 13552074"/>
              <a:gd name="connsiteX2" fmla="*/ 11811000 w 11811000"/>
              <a:gd name="connsiteY2" fmla="*/ 13552075 h 13552074"/>
              <a:gd name="connsiteX3" fmla="*/ 0 w 11811000"/>
              <a:gd name="connsiteY3" fmla="*/ 13552075 h 13552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00" h="13552074">
                <a:moveTo>
                  <a:pt x="0" y="0"/>
                </a:moveTo>
                <a:lnTo>
                  <a:pt x="11811000" y="0"/>
                </a:lnTo>
                <a:lnTo>
                  <a:pt x="11811000" y="13552075"/>
                </a:lnTo>
                <a:lnTo>
                  <a:pt x="0" y="13552075"/>
                </a:lnTo>
                <a:close/>
              </a:path>
            </a:pathLst>
          </a:custGeom>
          <a:solidFill>
            <a:srgbClr val="A0A0A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D0956BC-DB39-854E-9B97-608903A945BE}"/>
              </a:ext>
            </a:extLst>
          </p:cNvPr>
          <p:cNvSpPr/>
          <p:nvPr/>
        </p:nvSpPr>
        <p:spPr>
          <a:xfrm>
            <a:off x="1764224" y="5196006"/>
            <a:ext cx="1439061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0" dirty="0">
                <a:solidFill>
                  <a:schemeClr val="bg1"/>
                </a:solidFill>
                <a:latin typeface="Fjalla One" panose="02000506040000020004" pitchFamily="2" charset="0"/>
              </a:rPr>
              <a:t>THANK </a:t>
            </a:r>
            <a:r>
              <a:rPr lang="en-US" sz="21000" dirty="0">
                <a:solidFill>
                  <a:schemeClr val="accent2"/>
                </a:solidFill>
                <a:latin typeface="Fjalla One" panose="02000506040000020004" pitchFamily="2" charset="0"/>
              </a:rPr>
              <a:t>YOU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E5FB2C7-216E-9048-A179-9BB42C2AA74A}"/>
              </a:ext>
            </a:extLst>
          </p:cNvPr>
          <p:cNvSpPr txBox="1"/>
          <p:nvPr/>
        </p:nvSpPr>
        <p:spPr>
          <a:xfrm>
            <a:off x="13715726" y="5534502"/>
            <a:ext cx="7526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They are typically fair in their analysis of different brands and products and very often, their audiences trust their content. </a:t>
            </a:r>
          </a:p>
        </p:txBody>
      </p:sp>
    </p:spTree>
    <p:extLst>
      <p:ext uri="{BB962C8B-B14F-4D97-AF65-F5344CB8AC3E}">
        <p14:creationId xmlns:p14="http://schemas.microsoft.com/office/powerpoint/2010/main" val="287818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1F5F5F0-9BC0-3D4D-BE2A-6AD1BD064D07}"/>
              </a:ext>
            </a:extLst>
          </p:cNvPr>
          <p:cNvGrpSpPr/>
          <p:nvPr/>
        </p:nvGrpSpPr>
        <p:grpSpPr>
          <a:xfrm flipH="1">
            <a:off x="17062449" y="1198524"/>
            <a:ext cx="7315201" cy="1848913"/>
            <a:chOff x="-514" y="18753927"/>
            <a:chExt cx="7315201" cy="1848913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092E0551-93FB-8642-8016-EBDC4508C45B}"/>
                </a:ext>
              </a:extLst>
            </p:cNvPr>
            <p:cNvSpPr/>
            <p:nvPr/>
          </p:nvSpPr>
          <p:spPr>
            <a:xfrm>
              <a:off x="-514" y="18753927"/>
              <a:ext cx="7315201" cy="1848913"/>
            </a:xfrm>
            <a:custGeom>
              <a:avLst/>
              <a:gdLst>
                <a:gd name="connsiteX0" fmla="*/ 0 w 6465855"/>
                <a:gd name="connsiteY0" fmla="*/ 0 h 2116740"/>
                <a:gd name="connsiteX1" fmla="*/ 6465856 w 6465855"/>
                <a:gd name="connsiteY1" fmla="*/ 0 h 2116740"/>
                <a:gd name="connsiteX2" fmla="*/ 6465856 w 6465855"/>
                <a:gd name="connsiteY2" fmla="*/ 2116741 h 2116740"/>
                <a:gd name="connsiteX3" fmla="*/ 0 w 6465855"/>
                <a:gd name="connsiteY3" fmla="*/ 2116741 h 211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5855" h="2116740">
                  <a:moveTo>
                    <a:pt x="0" y="0"/>
                  </a:moveTo>
                  <a:lnTo>
                    <a:pt x="6465856" y="0"/>
                  </a:lnTo>
                  <a:lnTo>
                    <a:pt x="6465856" y="2116741"/>
                  </a:lnTo>
                  <a:lnTo>
                    <a:pt x="0" y="211674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533A635-14EA-4F46-97D2-9003BE664E1D}"/>
                </a:ext>
              </a:extLst>
            </p:cNvPr>
            <p:cNvSpPr/>
            <p:nvPr/>
          </p:nvSpPr>
          <p:spPr>
            <a:xfrm>
              <a:off x="1352829" y="19163642"/>
              <a:ext cx="5601640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6600" dirty="0">
                  <a:solidFill>
                    <a:schemeClr val="bg1"/>
                  </a:solidFill>
                  <a:latin typeface="Fjalla One" panose="02000506040000020004" pitchFamily="2" charset="0"/>
                </a:rPr>
                <a:t>Write Your Title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8EB057C-6948-804A-856B-5CEC6D18B1DB}"/>
              </a:ext>
            </a:extLst>
          </p:cNvPr>
          <p:cNvGrpSpPr/>
          <p:nvPr/>
        </p:nvGrpSpPr>
        <p:grpSpPr>
          <a:xfrm flipH="1">
            <a:off x="16950030" y="5588507"/>
            <a:ext cx="7427620" cy="5853393"/>
            <a:chOff x="0" y="5344379"/>
            <a:chExt cx="7427620" cy="5853393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C990B13A-7DC1-9E4C-B51E-EBB4022CF23E}"/>
                </a:ext>
              </a:extLst>
            </p:cNvPr>
            <p:cNvSpPr/>
            <p:nvPr/>
          </p:nvSpPr>
          <p:spPr>
            <a:xfrm>
              <a:off x="0" y="8080051"/>
              <a:ext cx="7270826" cy="45719"/>
            </a:xfrm>
            <a:custGeom>
              <a:avLst/>
              <a:gdLst>
                <a:gd name="connsiteX0" fmla="*/ 0 w 2847117"/>
                <a:gd name="connsiteY0" fmla="*/ 0 h 9525"/>
                <a:gd name="connsiteX1" fmla="*/ 2847118 w 284711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47117" h="9525">
                  <a:moveTo>
                    <a:pt x="0" y="0"/>
                  </a:moveTo>
                  <a:lnTo>
                    <a:pt x="2847118" y="0"/>
                  </a:lnTo>
                </a:path>
              </a:pathLst>
            </a:custGeom>
            <a:ln w="90678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4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33A7FEC-0BFB-E444-8059-DA77BE5EC4AA}"/>
                </a:ext>
              </a:extLst>
            </p:cNvPr>
            <p:cNvSpPr/>
            <p:nvPr/>
          </p:nvSpPr>
          <p:spPr>
            <a:xfrm>
              <a:off x="1516255" y="5344379"/>
              <a:ext cx="5911365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0" dirty="0">
                  <a:solidFill>
                    <a:schemeClr val="accent2"/>
                  </a:solidFill>
                  <a:latin typeface="Fjalla One" panose="02000506040000020004" pitchFamily="2" charset="0"/>
                </a:rPr>
                <a:t>Recovered</a:t>
              </a:r>
            </a:p>
            <a:p>
              <a:r>
                <a:rPr lang="en-US" sz="8000" dirty="0">
                  <a:solidFill>
                    <a:schemeClr val="accent2"/>
                  </a:solidFill>
                  <a:latin typeface="Fjalla One" panose="02000506040000020004" pitchFamily="2" charset="0"/>
                </a:rPr>
                <a:t>26,541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D4B4C68-4965-984F-AB8C-16770EC2BA52}"/>
                </a:ext>
              </a:extLst>
            </p:cNvPr>
            <p:cNvSpPr txBox="1"/>
            <p:nvPr/>
          </p:nvSpPr>
          <p:spPr>
            <a:xfrm>
              <a:off x="1516255" y="8520116"/>
              <a:ext cx="5911365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They are typically fair in their analysis of different brands and products and very often, their audiences trust their content. Your brand can leverage this by collaborating with influencers.</a:t>
              </a:r>
            </a:p>
          </p:txBody>
        </p:sp>
      </p:grpSp>
      <p:sp>
        <p:nvSpPr>
          <p:cNvPr id="36" name="Freeform 35">
            <a:extLst>
              <a:ext uri="{FF2B5EF4-FFF2-40B4-BE49-F238E27FC236}">
                <a16:creationId xmlns:a16="http://schemas.microsoft.com/office/drawing/2014/main" id="{DDA49C06-5B3F-1B4E-B6BF-2967C2FB7FD9}"/>
              </a:ext>
            </a:extLst>
          </p:cNvPr>
          <p:cNvSpPr/>
          <p:nvPr/>
        </p:nvSpPr>
        <p:spPr>
          <a:xfrm>
            <a:off x="1614680" y="2475111"/>
            <a:ext cx="13808758" cy="8517391"/>
          </a:xfrm>
          <a:custGeom>
            <a:avLst/>
            <a:gdLst>
              <a:gd name="connsiteX0" fmla="*/ 6902402 w 8147718"/>
              <a:gd name="connsiteY0" fmla="*/ 4923664 h 5025603"/>
              <a:gd name="connsiteX1" fmla="*/ 6660371 w 8147718"/>
              <a:gd name="connsiteY1" fmla="*/ 4757166 h 5025603"/>
              <a:gd name="connsiteX2" fmla="*/ 6473206 w 8147718"/>
              <a:gd name="connsiteY2" fmla="*/ 4408551 h 5025603"/>
              <a:gd name="connsiteX3" fmla="*/ 6372812 w 8147718"/>
              <a:gd name="connsiteY3" fmla="*/ 4219003 h 5025603"/>
              <a:gd name="connsiteX4" fmla="*/ 6293087 w 8147718"/>
              <a:gd name="connsiteY4" fmla="*/ 4148042 h 5025603"/>
              <a:gd name="connsiteX5" fmla="*/ 6134973 w 8147718"/>
              <a:gd name="connsiteY5" fmla="*/ 4139374 h 5025603"/>
              <a:gd name="connsiteX6" fmla="*/ 5937520 w 8147718"/>
              <a:gd name="connsiteY6" fmla="*/ 4143375 h 5025603"/>
              <a:gd name="connsiteX7" fmla="*/ 5629005 w 8147718"/>
              <a:gd name="connsiteY7" fmla="*/ 4112133 h 5025603"/>
              <a:gd name="connsiteX8" fmla="*/ 5520039 w 8147718"/>
              <a:gd name="connsiteY8" fmla="*/ 4093083 h 5025603"/>
              <a:gd name="connsiteX9" fmla="*/ 5297820 w 8147718"/>
              <a:gd name="connsiteY9" fmla="*/ 4147852 h 5025603"/>
              <a:gd name="connsiteX10" fmla="*/ 5285533 w 8147718"/>
              <a:gd name="connsiteY10" fmla="*/ 4298918 h 5025603"/>
              <a:gd name="connsiteX11" fmla="*/ 5368210 w 8147718"/>
              <a:gd name="connsiteY11" fmla="*/ 4345686 h 5025603"/>
              <a:gd name="connsiteX12" fmla="*/ 5358685 w 8147718"/>
              <a:gd name="connsiteY12" fmla="*/ 4376833 h 5025603"/>
              <a:gd name="connsiteX13" fmla="*/ 5219906 w 8147718"/>
              <a:gd name="connsiteY13" fmla="*/ 4337781 h 5025603"/>
              <a:gd name="connsiteX14" fmla="*/ 4971304 w 8147718"/>
              <a:gd name="connsiteY14" fmla="*/ 4333114 h 5025603"/>
              <a:gd name="connsiteX15" fmla="*/ 4916630 w 8147718"/>
              <a:gd name="connsiteY15" fmla="*/ 4302824 h 5025603"/>
              <a:gd name="connsiteX16" fmla="*/ 4730131 w 8147718"/>
              <a:gd name="connsiteY16" fmla="*/ 4302824 h 5025603"/>
              <a:gd name="connsiteX17" fmla="*/ 4316269 w 8147718"/>
              <a:gd name="connsiteY17" fmla="*/ 4424553 h 5025603"/>
              <a:gd name="connsiteX18" fmla="*/ 4071953 w 8147718"/>
              <a:gd name="connsiteY18" fmla="*/ 4578382 h 5025603"/>
              <a:gd name="connsiteX19" fmla="*/ 3920982 w 8147718"/>
              <a:gd name="connsiteY19" fmla="*/ 4841177 h 5025603"/>
              <a:gd name="connsiteX20" fmla="*/ 3932888 w 8147718"/>
              <a:gd name="connsiteY20" fmla="*/ 5022152 h 5025603"/>
              <a:gd name="connsiteX21" fmla="*/ 3546840 w 8147718"/>
              <a:gd name="connsiteY21" fmla="*/ 4758690 h 5025603"/>
              <a:gd name="connsiteX22" fmla="*/ 3262709 w 8147718"/>
              <a:gd name="connsiteY22" fmla="*/ 4304539 h 5025603"/>
              <a:gd name="connsiteX23" fmla="*/ 2970196 w 8147718"/>
              <a:gd name="connsiteY23" fmla="*/ 4348258 h 5025603"/>
              <a:gd name="connsiteX24" fmla="*/ 2933906 w 8147718"/>
              <a:gd name="connsiteY24" fmla="*/ 4391407 h 5025603"/>
              <a:gd name="connsiteX25" fmla="*/ 2663300 w 8147718"/>
              <a:gd name="connsiteY25" fmla="*/ 4099656 h 5025603"/>
              <a:gd name="connsiteX26" fmla="*/ 2609389 w 8147718"/>
              <a:gd name="connsiteY26" fmla="*/ 4011454 h 5025603"/>
              <a:gd name="connsiteX27" fmla="*/ 2510424 w 8147718"/>
              <a:gd name="connsiteY27" fmla="*/ 3914489 h 5025603"/>
              <a:gd name="connsiteX28" fmla="*/ 2200862 w 8147718"/>
              <a:gd name="connsiteY28" fmla="*/ 3770185 h 5025603"/>
              <a:gd name="connsiteX29" fmla="*/ 2104183 w 8147718"/>
              <a:gd name="connsiteY29" fmla="*/ 3836860 h 5025603"/>
              <a:gd name="connsiteX30" fmla="*/ 1396666 w 8147718"/>
              <a:gd name="connsiteY30" fmla="*/ 3639979 h 5025603"/>
              <a:gd name="connsiteX31" fmla="*/ 1055671 w 8147718"/>
              <a:gd name="connsiteY31" fmla="*/ 3408616 h 5025603"/>
              <a:gd name="connsiteX32" fmla="*/ 866885 w 8147718"/>
              <a:gd name="connsiteY32" fmla="*/ 3377660 h 5025603"/>
              <a:gd name="connsiteX33" fmla="*/ 662384 w 8147718"/>
              <a:gd name="connsiteY33" fmla="*/ 3207735 h 5025603"/>
              <a:gd name="connsiteX34" fmla="*/ 545131 w 8147718"/>
              <a:gd name="connsiteY34" fmla="*/ 3068574 h 5025603"/>
              <a:gd name="connsiteX35" fmla="*/ 248999 w 8147718"/>
              <a:gd name="connsiteY35" fmla="*/ 2804636 h 5025603"/>
              <a:gd name="connsiteX36" fmla="*/ 157559 w 8147718"/>
              <a:gd name="connsiteY36" fmla="*/ 2502408 h 5025603"/>
              <a:gd name="connsiteX37" fmla="*/ 145462 w 8147718"/>
              <a:gd name="connsiteY37" fmla="*/ 2371344 h 5025603"/>
              <a:gd name="connsiteX38" fmla="*/ 152796 w 8147718"/>
              <a:gd name="connsiteY38" fmla="*/ 2331815 h 5025603"/>
              <a:gd name="connsiteX39" fmla="*/ 16684 w 8147718"/>
              <a:gd name="connsiteY39" fmla="*/ 1890427 h 5025603"/>
              <a:gd name="connsiteX40" fmla="*/ 10302 w 8147718"/>
              <a:gd name="connsiteY40" fmla="*/ 1743647 h 5025603"/>
              <a:gd name="connsiteX41" fmla="*/ 777 w 8147718"/>
              <a:gd name="connsiteY41" fmla="*/ 1600772 h 5025603"/>
              <a:gd name="connsiteX42" fmla="*/ 10874 w 8147718"/>
              <a:gd name="connsiteY42" fmla="*/ 1513904 h 5025603"/>
              <a:gd name="connsiteX43" fmla="*/ 99837 w 8147718"/>
              <a:gd name="connsiteY43" fmla="*/ 1188815 h 5025603"/>
              <a:gd name="connsiteX44" fmla="*/ 158511 w 8147718"/>
              <a:gd name="connsiteY44" fmla="*/ 998315 h 5025603"/>
              <a:gd name="connsiteX45" fmla="*/ 398732 w 8147718"/>
              <a:gd name="connsiteY45" fmla="*/ 330041 h 5025603"/>
              <a:gd name="connsiteX46" fmla="*/ 403018 w 8147718"/>
              <a:gd name="connsiteY46" fmla="*/ 40195 h 5025603"/>
              <a:gd name="connsiteX47" fmla="*/ 696960 w 8147718"/>
              <a:gd name="connsiteY47" fmla="*/ 94298 h 5025603"/>
              <a:gd name="connsiteX48" fmla="*/ 696960 w 8147718"/>
              <a:gd name="connsiteY48" fmla="*/ 0 h 5025603"/>
              <a:gd name="connsiteX49" fmla="*/ 767826 w 8147718"/>
              <a:gd name="connsiteY49" fmla="*/ 6096 h 5025603"/>
              <a:gd name="connsiteX50" fmla="*/ 2185812 w 8147718"/>
              <a:gd name="connsiteY50" fmla="*/ 306324 h 5025603"/>
              <a:gd name="connsiteX51" fmla="*/ 4165584 w 8147718"/>
              <a:gd name="connsiteY51" fmla="*/ 467583 h 5025603"/>
              <a:gd name="connsiteX52" fmla="*/ 4294266 w 8147718"/>
              <a:gd name="connsiteY52" fmla="*/ 427768 h 5025603"/>
              <a:gd name="connsiteX53" fmla="*/ 4461049 w 8147718"/>
              <a:gd name="connsiteY53" fmla="*/ 546259 h 5025603"/>
              <a:gd name="connsiteX54" fmla="*/ 5016357 w 8147718"/>
              <a:gd name="connsiteY54" fmla="*/ 638366 h 5025603"/>
              <a:gd name="connsiteX55" fmla="*/ 4727178 w 8147718"/>
              <a:gd name="connsiteY55" fmla="*/ 869252 h 5025603"/>
              <a:gd name="connsiteX56" fmla="*/ 4745085 w 8147718"/>
              <a:gd name="connsiteY56" fmla="*/ 899160 h 5025603"/>
              <a:gd name="connsiteX57" fmla="*/ 4858623 w 8147718"/>
              <a:gd name="connsiteY57" fmla="*/ 860298 h 5025603"/>
              <a:gd name="connsiteX58" fmla="*/ 4858623 w 8147718"/>
              <a:gd name="connsiteY58" fmla="*/ 886016 h 5025603"/>
              <a:gd name="connsiteX59" fmla="*/ 4960921 w 8147718"/>
              <a:gd name="connsiteY59" fmla="*/ 901351 h 5025603"/>
              <a:gd name="connsiteX60" fmla="*/ 5159232 w 8147718"/>
              <a:gd name="connsiteY60" fmla="*/ 777526 h 5025603"/>
              <a:gd name="connsiteX61" fmla="*/ 5268484 w 8147718"/>
              <a:gd name="connsiteY61" fmla="*/ 730853 h 5025603"/>
              <a:gd name="connsiteX62" fmla="*/ 5217905 w 8147718"/>
              <a:gd name="connsiteY62" fmla="*/ 809625 h 5025603"/>
              <a:gd name="connsiteX63" fmla="*/ 5579855 w 8147718"/>
              <a:gd name="connsiteY63" fmla="*/ 841915 h 5025603"/>
              <a:gd name="connsiteX64" fmla="*/ 5674249 w 8147718"/>
              <a:gd name="connsiteY64" fmla="*/ 860965 h 5025603"/>
              <a:gd name="connsiteX65" fmla="*/ 5783215 w 8147718"/>
              <a:gd name="connsiteY65" fmla="*/ 871252 h 5025603"/>
              <a:gd name="connsiteX66" fmla="*/ 5817790 w 8147718"/>
              <a:gd name="connsiteY66" fmla="*/ 962120 h 5025603"/>
              <a:gd name="connsiteX67" fmla="*/ 5332015 w 8147718"/>
              <a:gd name="connsiteY67" fmla="*/ 1222820 h 5025603"/>
              <a:gd name="connsiteX68" fmla="*/ 5401357 w 8147718"/>
              <a:gd name="connsiteY68" fmla="*/ 1169480 h 5025603"/>
              <a:gd name="connsiteX69" fmla="*/ 5444315 w 8147718"/>
              <a:gd name="connsiteY69" fmla="*/ 1861757 h 5025603"/>
              <a:gd name="connsiteX70" fmla="*/ 5552995 w 8147718"/>
              <a:gd name="connsiteY70" fmla="*/ 1552575 h 5025603"/>
              <a:gd name="connsiteX71" fmla="*/ 5645387 w 8147718"/>
              <a:gd name="connsiteY71" fmla="*/ 1108615 h 5025603"/>
              <a:gd name="connsiteX72" fmla="*/ 5818171 w 8147718"/>
              <a:gd name="connsiteY72" fmla="*/ 1040702 h 5025603"/>
              <a:gd name="connsiteX73" fmla="*/ 5913421 w 8147718"/>
              <a:gd name="connsiteY73" fmla="*/ 1341406 h 5025603"/>
              <a:gd name="connsiteX74" fmla="*/ 5892276 w 8147718"/>
              <a:gd name="connsiteY74" fmla="*/ 1393698 h 5025603"/>
              <a:gd name="connsiteX75" fmla="*/ 5920851 w 8147718"/>
              <a:gd name="connsiteY75" fmla="*/ 1415986 h 5025603"/>
              <a:gd name="connsiteX76" fmla="*/ 5983620 w 8147718"/>
              <a:gd name="connsiteY76" fmla="*/ 1290352 h 5025603"/>
              <a:gd name="connsiteX77" fmla="*/ 6109446 w 8147718"/>
              <a:gd name="connsiteY77" fmla="*/ 1543431 h 5025603"/>
              <a:gd name="connsiteX78" fmla="*/ 6016482 w 8147718"/>
              <a:gd name="connsiteY78" fmla="*/ 1774412 h 5025603"/>
              <a:gd name="connsiteX79" fmla="*/ 6233556 w 8147718"/>
              <a:gd name="connsiteY79" fmla="*/ 1784414 h 5025603"/>
              <a:gd name="connsiteX80" fmla="*/ 6522640 w 8147718"/>
              <a:gd name="connsiteY80" fmla="*/ 1580293 h 5025603"/>
              <a:gd name="connsiteX81" fmla="*/ 6565598 w 8147718"/>
              <a:gd name="connsiteY81" fmla="*/ 1371409 h 5025603"/>
              <a:gd name="connsiteX82" fmla="*/ 6817153 w 8147718"/>
              <a:gd name="connsiteY82" fmla="*/ 1329500 h 5025603"/>
              <a:gd name="connsiteX83" fmla="*/ 6936692 w 8147718"/>
              <a:gd name="connsiteY83" fmla="*/ 1157192 h 5025603"/>
              <a:gd name="connsiteX84" fmla="*/ 7143765 w 8147718"/>
              <a:gd name="connsiteY84" fmla="*/ 912209 h 5025603"/>
              <a:gd name="connsiteX85" fmla="*/ 7445899 w 8147718"/>
              <a:gd name="connsiteY85" fmla="*/ 838105 h 5025603"/>
              <a:gd name="connsiteX86" fmla="*/ 7661354 w 8147718"/>
              <a:gd name="connsiteY86" fmla="*/ 554355 h 5025603"/>
              <a:gd name="connsiteX87" fmla="*/ 7667545 w 8147718"/>
              <a:gd name="connsiteY87" fmla="*/ 436626 h 5025603"/>
              <a:gd name="connsiteX88" fmla="*/ 7719266 w 8147718"/>
              <a:gd name="connsiteY88" fmla="*/ 277273 h 5025603"/>
              <a:gd name="connsiteX89" fmla="*/ 7789179 w 8147718"/>
              <a:gd name="connsiteY89" fmla="*/ 288036 h 5025603"/>
              <a:gd name="connsiteX90" fmla="*/ 7970154 w 8147718"/>
              <a:gd name="connsiteY90" fmla="*/ 394716 h 5025603"/>
              <a:gd name="connsiteX91" fmla="*/ 8137509 w 8147718"/>
              <a:gd name="connsiteY91" fmla="*/ 629602 h 5025603"/>
              <a:gd name="connsiteX92" fmla="*/ 8127984 w 8147718"/>
              <a:gd name="connsiteY92" fmla="*/ 751427 h 5025603"/>
              <a:gd name="connsiteX93" fmla="*/ 7864903 w 8147718"/>
              <a:gd name="connsiteY93" fmla="*/ 980027 h 5025603"/>
              <a:gd name="connsiteX94" fmla="*/ 7838709 w 8147718"/>
              <a:gd name="connsiteY94" fmla="*/ 1353598 h 5025603"/>
              <a:gd name="connsiteX95" fmla="*/ 7956438 w 8147718"/>
              <a:gd name="connsiteY95" fmla="*/ 1391031 h 5025603"/>
              <a:gd name="connsiteX96" fmla="*/ 7689738 w 8147718"/>
              <a:gd name="connsiteY96" fmla="*/ 1543431 h 5025603"/>
              <a:gd name="connsiteX97" fmla="*/ 7524099 w 8147718"/>
              <a:gd name="connsiteY97" fmla="*/ 1618583 h 5025603"/>
              <a:gd name="connsiteX98" fmla="*/ 7434754 w 8147718"/>
              <a:gd name="connsiteY98" fmla="*/ 1820418 h 5025603"/>
              <a:gd name="connsiteX99" fmla="*/ 7389225 w 8147718"/>
              <a:gd name="connsiteY99" fmla="*/ 2106168 h 5025603"/>
              <a:gd name="connsiteX100" fmla="*/ 7288355 w 8147718"/>
              <a:gd name="connsiteY100" fmla="*/ 2056162 h 5025603"/>
              <a:gd name="connsiteX101" fmla="*/ 7285497 w 8147718"/>
              <a:gd name="connsiteY101" fmla="*/ 2493169 h 5025603"/>
              <a:gd name="connsiteX102" fmla="*/ 7157672 w 8147718"/>
              <a:gd name="connsiteY102" fmla="*/ 2292477 h 5025603"/>
              <a:gd name="connsiteX103" fmla="*/ 7292832 w 8147718"/>
              <a:gd name="connsiteY103" fmla="*/ 2560987 h 5025603"/>
              <a:gd name="connsiteX104" fmla="*/ 7376461 w 8147718"/>
              <a:gd name="connsiteY104" fmla="*/ 2719483 h 5025603"/>
              <a:gd name="connsiteX105" fmla="*/ 7309786 w 8147718"/>
              <a:gd name="connsiteY105" fmla="*/ 2862358 h 5025603"/>
              <a:gd name="connsiteX106" fmla="*/ 7334932 w 8147718"/>
              <a:gd name="connsiteY106" fmla="*/ 2941987 h 5025603"/>
              <a:gd name="connsiteX107" fmla="*/ 7208726 w 8147718"/>
              <a:gd name="connsiteY107" fmla="*/ 3030665 h 5025603"/>
              <a:gd name="connsiteX108" fmla="*/ 7100903 w 8147718"/>
              <a:gd name="connsiteY108" fmla="*/ 3130487 h 5025603"/>
              <a:gd name="connsiteX109" fmla="*/ 7026799 w 8147718"/>
              <a:gd name="connsiteY109" fmla="*/ 3206687 h 5025603"/>
              <a:gd name="connsiteX110" fmla="*/ 6938311 w 8147718"/>
              <a:gd name="connsiteY110" fmla="*/ 3294507 h 5025603"/>
              <a:gd name="connsiteX111" fmla="*/ 6820582 w 8147718"/>
              <a:gd name="connsiteY111" fmla="*/ 3477482 h 5025603"/>
              <a:gd name="connsiteX112" fmla="*/ 6783911 w 8147718"/>
              <a:gd name="connsiteY112" fmla="*/ 4229005 h 5025603"/>
              <a:gd name="connsiteX113" fmla="*/ 7013273 w 8147718"/>
              <a:gd name="connsiteY113" fmla="*/ 4887850 h 5025603"/>
              <a:gd name="connsiteX114" fmla="*/ 6867255 w 8147718"/>
              <a:gd name="connsiteY114" fmla="*/ 4980718 h 5025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8147718" h="5025603">
                <a:moveTo>
                  <a:pt x="6902402" y="4923664"/>
                </a:moveTo>
                <a:cubicBezTo>
                  <a:pt x="6821535" y="4868418"/>
                  <a:pt x="6738572" y="4815935"/>
                  <a:pt x="6660371" y="4757166"/>
                </a:cubicBezTo>
                <a:cubicBezTo>
                  <a:pt x="6545119" y="4670584"/>
                  <a:pt x="6473301" y="4555427"/>
                  <a:pt x="6473206" y="4408551"/>
                </a:cubicBezTo>
                <a:cubicBezTo>
                  <a:pt x="6473206" y="4323398"/>
                  <a:pt x="6466347" y="4253960"/>
                  <a:pt x="6372812" y="4219003"/>
                </a:cubicBezTo>
                <a:cubicBezTo>
                  <a:pt x="6341761" y="4207383"/>
                  <a:pt x="6319281" y="4172522"/>
                  <a:pt x="6293087" y="4148042"/>
                </a:cubicBezTo>
                <a:cubicBezTo>
                  <a:pt x="6242796" y="4100417"/>
                  <a:pt x="6196599" y="4084321"/>
                  <a:pt x="6134973" y="4139374"/>
                </a:cubicBezTo>
                <a:cubicBezTo>
                  <a:pt x="6075346" y="4192715"/>
                  <a:pt x="6019625" y="4185856"/>
                  <a:pt x="5937520" y="4143375"/>
                </a:cubicBezTo>
                <a:cubicBezTo>
                  <a:pt x="5851795" y="4099274"/>
                  <a:pt x="5733208" y="4120992"/>
                  <a:pt x="5629005" y="4112133"/>
                </a:cubicBezTo>
                <a:cubicBezTo>
                  <a:pt x="5597286" y="4109466"/>
                  <a:pt x="5566045" y="4101179"/>
                  <a:pt x="5520039" y="4093083"/>
                </a:cubicBezTo>
                <a:lnTo>
                  <a:pt x="5297820" y="4147852"/>
                </a:lnTo>
                <a:cubicBezTo>
                  <a:pt x="5293439" y="4201287"/>
                  <a:pt x="5289915" y="4244626"/>
                  <a:pt x="5285533" y="4298918"/>
                </a:cubicBezTo>
                <a:lnTo>
                  <a:pt x="5368210" y="4345686"/>
                </a:lnTo>
                <a:lnTo>
                  <a:pt x="5358685" y="4376833"/>
                </a:lnTo>
                <a:lnTo>
                  <a:pt x="5219906" y="4337781"/>
                </a:lnTo>
                <a:cubicBezTo>
                  <a:pt x="5149326" y="4418362"/>
                  <a:pt x="5051885" y="4418743"/>
                  <a:pt x="4971304" y="4333114"/>
                </a:cubicBezTo>
                <a:cubicBezTo>
                  <a:pt x="4957492" y="4318445"/>
                  <a:pt x="4935490" y="4303776"/>
                  <a:pt x="4916630" y="4302824"/>
                </a:cubicBezTo>
                <a:cubicBezTo>
                  <a:pt x="4854527" y="4299776"/>
                  <a:pt x="4791376" y="4309586"/>
                  <a:pt x="4730131" y="4302824"/>
                </a:cubicBezTo>
                <a:cubicBezTo>
                  <a:pt x="4573730" y="4284631"/>
                  <a:pt x="4435999" y="4302157"/>
                  <a:pt x="4316269" y="4424553"/>
                </a:cubicBezTo>
                <a:cubicBezTo>
                  <a:pt x="4250547" y="4491228"/>
                  <a:pt x="4159107" y="4538853"/>
                  <a:pt x="4071953" y="4578382"/>
                </a:cubicBezTo>
                <a:cubicBezTo>
                  <a:pt x="3953938" y="4632388"/>
                  <a:pt x="3905742" y="4714780"/>
                  <a:pt x="3920982" y="4841177"/>
                </a:cubicBezTo>
                <a:cubicBezTo>
                  <a:pt x="3928221" y="4901089"/>
                  <a:pt x="3929173" y="4961668"/>
                  <a:pt x="3932888" y="5022152"/>
                </a:cubicBezTo>
                <a:cubicBezTo>
                  <a:pt x="3749532" y="5047964"/>
                  <a:pt x="3612753" y="4925950"/>
                  <a:pt x="3546840" y="4758690"/>
                </a:cubicBezTo>
                <a:cubicBezTo>
                  <a:pt x="3482165" y="4594670"/>
                  <a:pt x="3379962" y="4437031"/>
                  <a:pt x="3262709" y="4304539"/>
                </a:cubicBezTo>
                <a:cubicBezTo>
                  <a:pt x="3158505" y="4186810"/>
                  <a:pt x="3059064" y="4216813"/>
                  <a:pt x="2970196" y="4348258"/>
                </a:cubicBezTo>
                <a:cubicBezTo>
                  <a:pt x="2958833" y="4363212"/>
                  <a:pt x="2946717" y="4377595"/>
                  <a:pt x="2933906" y="4391407"/>
                </a:cubicBezTo>
                <a:cubicBezTo>
                  <a:pt x="2792936" y="4338638"/>
                  <a:pt x="2668158" y="4278630"/>
                  <a:pt x="2663300" y="4099656"/>
                </a:cubicBezTo>
                <a:cubicBezTo>
                  <a:pt x="2662443" y="4069556"/>
                  <a:pt x="2632249" y="4037266"/>
                  <a:pt x="2609389" y="4011454"/>
                </a:cubicBezTo>
                <a:cubicBezTo>
                  <a:pt x="2578814" y="3976688"/>
                  <a:pt x="2529855" y="3953447"/>
                  <a:pt x="2510424" y="3914489"/>
                </a:cubicBezTo>
                <a:cubicBezTo>
                  <a:pt x="2443749" y="3781139"/>
                  <a:pt x="2319924" y="3777901"/>
                  <a:pt x="2200862" y="3770185"/>
                </a:cubicBezTo>
                <a:cubicBezTo>
                  <a:pt x="2168763" y="3768090"/>
                  <a:pt x="2134187" y="3806762"/>
                  <a:pt x="2104183" y="3836860"/>
                </a:cubicBezTo>
                <a:cubicBezTo>
                  <a:pt x="1859295" y="3820287"/>
                  <a:pt x="1610978" y="3790569"/>
                  <a:pt x="1396666" y="3639979"/>
                </a:cubicBezTo>
                <a:cubicBezTo>
                  <a:pt x="1284271" y="3560921"/>
                  <a:pt x="1174829" y="3476053"/>
                  <a:pt x="1055671" y="3408616"/>
                </a:cubicBezTo>
                <a:cubicBezTo>
                  <a:pt x="1003569" y="3379089"/>
                  <a:pt x="930703" y="3384138"/>
                  <a:pt x="866885" y="3377660"/>
                </a:cubicBezTo>
                <a:cubicBezTo>
                  <a:pt x="760396" y="3366706"/>
                  <a:pt x="664479" y="3358610"/>
                  <a:pt x="662384" y="3207735"/>
                </a:cubicBezTo>
                <a:cubicBezTo>
                  <a:pt x="661717" y="3160110"/>
                  <a:pt x="590184" y="3110865"/>
                  <a:pt x="545131" y="3068574"/>
                </a:cubicBezTo>
                <a:cubicBezTo>
                  <a:pt x="454453" y="2983516"/>
                  <a:pt x="359774" y="2902839"/>
                  <a:pt x="248999" y="2804636"/>
                </a:cubicBezTo>
                <a:cubicBezTo>
                  <a:pt x="288623" y="2710149"/>
                  <a:pt x="206041" y="2611755"/>
                  <a:pt x="157559" y="2502408"/>
                </a:cubicBezTo>
                <a:cubicBezTo>
                  <a:pt x="140699" y="2464308"/>
                  <a:pt x="147557" y="2415445"/>
                  <a:pt x="145462" y="2371344"/>
                </a:cubicBezTo>
                <a:cubicBezTo>
                  <a:pt x="144891" y="2358295"/>
                  <a:pt x="156225" y="2342769"/>
                  <a:pt x="152796" y="2331815"/>
                </a:cubicBezTo>
                <a:cubicBezTo>
                  <a:pt x="107648" y="2184083"/>
                  <a:pt x="58022" y="2038350"/>
                  <a:pt x="16684" y="1890427"/>
                </a:cubicBezTo>
                <a:cubicBezTo>
                  <a:pt x="3825" y="1844517"/>
                  <a:pt x="12779" y="1792701"/>
                  <a:pt x="10302" y="1743647"/>
                </a:cubicBezTo>
                <a:cubicBezTo>
                  <a:pt x="7826" y="1694593"/>
                  <a:pt x="2015" y="1648397"/>
                  <a:pt x="777" y="1600772"/>
                </a:cubicBezTo>
                <a:cubicBezTo>
                  <a:pt x="206" y="1571530"/>
                  <a:pt x="-3223" y="1536192"/>
                  <a:pt x="10874" y="1513904"/>
                </a:cubicBezTo>
                <a:cubicBezTo>
                  <a:pt x="73192" y="1417244"/>
                  <a:pt x="104253" y="1303744"/>
                  <a:pt x="99837" y="1188815"/>
                </a:cubicBezTo>
                <a:cubicBezTo>
                  <a:pt x="98504" y="1125664"/>
                  <a:pt x="135747" y="1060990"/>
                  <a:pt x="158511" y="998315"/>
                </a:cubicBezTo>
                <a:cubicBezTo>
                  <a:pt x="239283" y="775716"/>
                  <a:pt x="329961" y="556165"/>
                  <a:pt x="398732" y="330041"/>
                </a:cubicBezTo>
                <a:cubicBezTo>
                  <a:pt x="425116" y="243174"/>
                  <a:pt x="403018" y="141637"/>
                  <a:pt x="403018" y="40195"/>
                </a:cubicBezTo>
                <a:cubicBezTo>
                  <a:pt x="509031" y="47816"/>
                  <a:pt x="579802" y="184118"/>
                  <a:pt x="696960" y="94298"/>
                </a:cubicBezTo>
                <a:lnTo>
                  <a:pt x="696960" y="0"/>
                </a:lnTo>
                <a:cubicBezTo>
                  <a:pt x="720686" y="534"/>
                  <a:pt x="744356" y="2572"/>
                  <a:pt x="767826" y="6096"/>
                </a:cubicBezTo>
                <a:cubicBezTo>
                  <a:pt x="1240361" y="106680"/>
                  <a:pt x="1710801" y="219075"/>
                  <a:pt x="2185812" y="306324"/>
                </a:cubicBezTo>
                <a:cubicBezTo>
                  <a:pt x="2839418" y="426434"/>
                  <a:pt x="3500739" y="475393"/>
                  <a:pt x="4165584" y="467583"/>
                </a:cubicBezTo>
                <a:cubicBezTo>
                  <a:pt x="4210351" y="467106"/>
                  <a:pt x="4254833" y="440531"/>
                  <a:pt x="4294266" y="427768"/>
                </a:cubicBezTo>
                <a:cubicBezTo>
                  <a:pt x="4340749" y="462343"/>
                  <a:pt x="4394755" y="530733"/>
                  <a:pt x="4461049" y="546259"/>
                </a:cubicBezTo>
                <a:cubicBezTo>
                  <a:pt x="4640977" y="588550"/>
                  <a:pt x="4826237" y="608457"/>
                  <a:pt x="5016357" y="638366"/>
                </a:cubicBezTo>
                <a:lnTo>
                  <a:pt x="4727178" y="869252"/>
                </a:lnTo>
                <a:lnTo>
                  <a:pt x="4745085" y="899160"/>
                </a:lnTo>
                <a:lnTo>
                  <a:pt x="4858623" y="860298"/>
                </a:lnTo>
                <a:lnTo>
                  <a:pt x="4858623" y="886016"/>
                </a:lnTo>
                <a:cubicBezTo>
                  <a:pt x="4893199" y="892111"/>
                  <a:pt x="4934823" y="913733"/>
                  <a:pt x="4960921" y="901351"/>
                </a:cubicBezTo>
                <a:cubicBezTo>
                  <a:pt x="5030740" y="867727"/>
                  <a:pt x="5093700" y="819722"/>
                  <a:pt x="5159232" y="777526"/>
                </a:cubicBezTo>
                <a:cubicBezTo>
                  <a:pt x="5190664" y="757238"/>
                  <a:pt x="5221906" y="736568"/>
                  <a:pt x="5268484" y="730853"/>
                </a:cubicBezTo>
                <a:lnTo>
                  <a:pt x="5217905" y="809625"/>
                </a:lnTo>
                <a:cubicBezTo>
                  <a:pt x="5330396" y="910209"/>
                  <a:pt x="5450030" y="911828"/>
                  <a:pt x="5579855" y="841915"/>
                </a:cubicBezTo>
                <a:cubicBezTo>
                  <a:pt x="5601573" y="830294"/>
                  <a:pt x="5641959" y="855631"/>
                  <a:pt x="5674249" y="860965"/>
                </a:cubicBezTo>
                <a:cubicBezTo>
                  <a:pt x="5706538" y="866299"/>
                  <a:pt x="5739876" y="867347"/>
                  <a:pt x="5783215" y="871252"/>
                </a:cubicBezTo>
                <a:lnTo>
                  <a:pt x="5817790" y="962120"/>
                </a:lnTo>
                <a:cubicBezTo>
                  <a:pt x="5631386" y="996029"/>
                  <a:pt x="5408215" y="953262"/>
                  <a:pt x="5332015" y="1222820"/>
                </a:cubicBezTo>
                <a:lnTo>
                  <a:pt x="5401357" y="1169480"/>
                </a:lnTo>
                <a:cubicBezTo>
                  <a:pt x="5367734" y="1407605"/>
                  <a:pt x="5263816" y="1644206"/>
                  <a:pt x="5444315" y="1861757"/>
                </a:cubicBezTo>
                <a:cubicBezTo>
                  <a:pt x="5561568" y="1794129"/>
                  <a:pt x="5601573" y="1677543"/>
                  <a:pt x="5552995" y="1552575"/>
                </a:cubicBezTo>
                <a:cubicBezTo>
                  <a:pt x="5487082" y="1383220"/>
                  <a:pt x="5514895" y="1246251"/>
                  <a:pt x="5645387" y="1108615"/>
                </a:cubicBezTo>
                <a:cubicBezTo>
                  <a:pt x="5704443" y="1046512"/>
                  <a:pt x="5728446" y="1003840"/>
                  <a:pt x="5818171" y="1040702"/>
                </a:cubicBezTo>
                <a:cubicBezTo>
                  <a:pt x="5943711" y="1092042"/>
                  <a:pt x="5988478" y="1220058"/>
                  <a:pt x="5913421" y="1341406"/>
                </a:cubicBezTo>
                <a:cubicBezTo>
                  <a:pt x="5904839" y="1358179"/>
                  <a:pt x="5897772" y="1375677"/>
                  <a:pt x="5892276" y="1393698"/>
                </a:cubicBezTo>
                <a:lnTo>
                  <a:pt x="5920851" y="1415986"/>
                </a:lnTo>
                <a:lnTo>
                  <a:pt x="5983620" y="1290352"/>
                </a:lnTo>
                <a:cubicBezTo>
                  <a:pt x="6090586" y="1368743"/>
                  <a:pt x="6120209" y="1457420"/>
                  <a:pt x="6109446" y="1543431"/>
                </a:cubicBezTo>
                <a:cubicBezTo>
                  <a:pt x="6099921" y="1621822"/>
                  <a:pt x="6050010" y="1695259"/>
                  <a:pt x="6016482" y="1774412"/>
                </a:cubicBezTo>
                <a:cubicBezTo>
                  <a:pt x="6094872" y="1819942"/>
                  <a:pt x="6162690" y="1834134"/>
                  <a:pt x="6233556" y="1784414"/>
                </a:cubicBezTo>
                <a:cubicBezTo>
                  <a:pt x="6330140" y="1716595"/>
                  <a:pt x="6430057" y="1653064"/>
                  <a:pt x="6522640" y="1580293"/>
                </a:cubicBezTo>
                <a:cubicBezTo>
                  <a:pt x="6583886" y="1532096"/>
                  <a:pt x="6651609" y="1476470"/>
                  <a:pt x="6565598" y="1371409"/>
                </a:cubicBezTo>
                <a:cubicBezTo>
                  <a:pt x="6664562" y="1355027"/>
                  <a:pt x="6740953" y="1342834"/>
                  <a:pt x="6817153" y="1329500"/>
                </a:cubicBezTo>
                <a:cubicBezTo>
                  <a:pt x="6936406" y="1308164"/>
                  <a:pt x="6960028" y="1273017"/>
                  <a:pt x="6936692" y="1157192"/>
                </a:cubicBezTo>
                <a:cubicBezTo>
                  <a:pt x="6925452" y="1102138"/>
                  <a:pt x="7072423" y="929164"/>
                  <a:pt x="7143765" y="912209"/>
                </a:cubicBezTo>
                <a:cubicBezTo>
                  <a:pt x="7244635" y="888111"/>
                  <a:pt x="7345695" y="864584"/>
                  <a:pt x="7445899" y="838105"/>
                </a:cubicBezTo>
                <a:cubicBezTo>
                  <a:pt x="7586773" y="800005"/>
                  <a:pt x="7662211" y="698373"/>
                  <a:pt x="7661354" y="554355"/>
                </a:cubicBezTo>
                <a:cubicBezTo>
                  <a:pt x="7661354" y="515017"/>
                  <a:pt x="7659068" y="474440"/>
                  <a:pt x="7667545" y="436626"/>
                </a:cubicBezTo>
                <a:cubicBezTo>
                  <a:pt x="7679261" y="384620"/>
                  <a:pt x="7700121" y="334613"/>
                  <a:pt x="7719266" y="277273"/>
                </a:cubicBezTo>
                <a:cubicBezTo>
                  <a:pt x="7744698" y="281654"/>
                  <a:pt x="7768891" y="292894"/>
                  <a:pt x="7789179" y="288036"/>
                </a:cubicBezTo>
                <a:cubicBezTo>
                  <a:pt x="7929483" y="254508"/>
                  <a:pt x="7933388" y="252317"/>
                  <a:pt x="7970154" y="394716"/>
                </a:cubicBezTo>
                <a:cubicBezTo>
                  <a:pt x="7996729" y="496634"/>
                  <a:pt x="8041973" y="575691"/>
                  <a:pt x="8137509" y="629602"/>
                </a:cubicBezTo>
                <a:cubicBezTo>
                  <a:pt x="8153606" y="638651"/>
                  <a:pt x="8150844" y="727520"/>
                  <a:pt x="8127984" y="751427"/>
                </a:cubicBezTo>
                <a:cubicBezTo>
                  <a:pt x="8046460" y="834447"/>
                  <a:pt x="7958486" y="910885"/>
                  <a:pt x="7864903" y="980027"/>
                </a:cubicBezTo>
                <a:cubicBezTo>
                  <a:pt x="7756985" y="1061180"/>
                  <a:pt x="7736316" y="1270921"/>
                  <a:pt x="7838709" y="1353598"/>
                </a:cubicBezTo>
                <a:cubicBezTo>
                  <a:pt x="7862903" y="1373124"/>
                  <a:pt x="7901670" y="1374457"/>
                  <a:pt x="7956438" y="1391031"/>
                </a:cubicBezTo>
                <a:cubicBezTo>
                  <a:pt x="7864999" y="1443609"/>
                  <a:pt x="7778797" y="1495806"/>
                  <a:pt x="7689738" y="1543431"/>
                </a:cubicBezTo>
                <a:cubicBezTo>
                  <a:pt x="7636303" y="1572006"/>
                  <a:pt x="7574105" y="1585627"/>
                  <a:pt x="7524099" y="1618583"/>
                </a:cubicBezTo>
                <a:cubicBezTo>
                  <a:pt x="7455137" y="1664113"/>
                  <a:pt x="7411609" y="1714786"/>
                  <a:pt x="7434754" y="1820418"/>
                </a:cubicBezTo>
                <a:cubicBezTo>
                  <a:pt x="7453042" y="1904333"/>
                  <a:pt x="7408275" y="2002155"/>
                  <a:pt x="7389225" y="2106168"/>
                </a:cubicBezTo>
                <a:lnTo>
                  <a:pt x="7288355" y="2056162"/>
                </a:lnTo>
                <a:cubicBezTo>
                  <a:pt x="7431230" y="2202180"/>
                  <a:pt x="7327027" y="2341340"/>
                  <a:pt x="7285497" y="2493169"/>
                </a:cubicBezTo>
                <a:cubicBezTo>
                  <a:pt x="7216060" y="2433924"/>
                  <a:pt x="7335313" y="2284857"/>
                  <a:pt x="7157672" y="2292477"/>
                </a:cubicBezTo>
                <a:cubicBezTo>
                  <a:pt x="7236253" y="2368677"/>
                  <a:pt x="7179579" y="2493645"/>
                  <a:pt x="7292832" y="2560987"/>
                </a:cubicBezTo>
                <a:cubicBezTo>
                  <a:pt x="7337218" y="2587371"/>
                  <a:pt x="7361507" y="2661952"/>
                  <a:pt x="7376461" y="2719483"/>
                </a:cubicBezTo>
                <a:cubicBezTo>
                  <a:pt x="7391034" y="2775395"/>
                  <a:pt x="7391892" y="2837116"/>
                  <a:pt x="7309786" y="2862358"/>
                </a:cubicBezTo>
                <a:cubicBezTo>
                  <a:pt x="7248731" y="2881408"/>
                  <a:pt x="7248445" y="2917127"/>
                  <a:pt x="7334932" y="2941987"/>
                </a:cubicBezTo>
                <a:cubicBezTo>
                  <a:pt x="7282259" y="2978563"/>
                  <a:pt x="7243492" y="3002280"/>
                  <a:pt x="7208726" y="3030665"/>
                </a:cubicBezTo>
                <a:cubicBezTo>
                  <a:pt x="7170626" y="3061526"/>
                  <a:pt x="7136050" y="3096387"/>
                  <a:pt x="7100903" y="3130487"/>
                </a:cubicBezTo>
                <a:cubicBezTo>
                  <a:pt x="7075471" y="3155252"/>
                  <a:pt x="7051945" y="3182016"/>
                  <a:pt x="7026799" y="3206687"/>
                </a:cubicBezTo>
                <a:cubicBezTo>
                  <a:pt x="6997366" y="3236119"/>
                  <a:pt x="6962124" y="3261170"/>
                  <a:pt x="6938311" y="3294507"/>
                </a:cubicBezTo>
                <a:cubicBezTo>
                  <a:pt x="6896115" y="3353657"/>
                  <a:pt x="6871636" y="3429286"/>
                  <a:pt x="6820582" y="3477482"/>
                </a:cubicBezTo>
                <a:cubicBezTo>
                  <a:pt x="6538071" y="3744182"/>
                  <a:pt x="6632178" y="4005453"/>
                  <a:pt x="6783911" y="4229005"/>
                </a:cubicBezTo>
                <a:cubicBezTo>
                  <a:pt x="6917261" y="4425315"/>
                  <a:pt x="7029370" y="4635056"/>
                  <a:pt x="7013273" y="4887850"/>
                </a:cubicBezTo>
                <a:cubicBezTo>
                  <a:pt x="7006224" y="4998816"/>
                  <a:pt x="6918023" y="4953857"/>
                  <a:pt x="6867255" y="4980718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25060FAA-B1F0-E54C-B9B5-BF1F7157F20D}"/>
              </a:ext>
            </a:extLst>
          </p:cNvPr>
          <p:cNvSpPr/>
          <p:nvPr/>
        </p:nvSpPr>
        <p:spPr>
          <a:xfrm>
            <a:off x="3985626" y="7229374"/>
            <a:ext cx="1194903" cy="1194903"/>
          </a:xfrm>
          <a:custGeom>
            <a:avLst/>
            <a:gdLst>
              <a:gd name="connsiteX0" fmla="*/ 705040 w 705040"/>
              <a:gd name="connsiteY0" fmla="*/ 352520 h 705040"/>
              <a:gd name="connsiteX1" fmla="*/ 352520 w 705040"/>
              <a:gd name="connsiteY1" fmla="*/ 705041 h 705040"/>
              <a:gd name="connsiteX2" fmla="*/ 0 w 705040"/>
              <a:gd name="connsiteY2" fmla="*/ 352520 h 705040"/>
              <a:gd name="connsiteX3" fmla="*/ 352520 w 705040"/>
              <a:gd name="connsiteY3" fmla="*/ 0 h 705040"/>
              <a:gd name="connsiteX4" fmla="*/ 705040 w 705040"/>
              <a:gd name="connsiteY4" fmla="*/ 352520 h 70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5040" h="705040">
                <a:moveTo>
                  <a:pt x="705040" y="352520"/>
                </a:moveTo>
                <a:cubicBezTo>
                  <a:pt x="705040" y="547212"/>
                  <a:pt x="547212" y="705041"/>
                  <a:pt x="352520" y="705041"/>
                </a:cubicBezTo>
                <a:cubicBezTo>
                  <a:pt x="157829" y="705041"/>
                  <a:pt x="0" y="547212"/>
                  <a:pt x="0" y="352520"/>
                </a:cubicBezTo>
                <a:cubicBezTo>
                  <a:pt x="0" y="157829"/>
                  <a:pt x="157829" y="0"/>
                  <a:pt x="352520" y="0"/>
                </a:cubicBezTo>
                <a:cubicBezTo>
                  <a:pt x="547212" y="0"/>
                  <a:pt x="705040" y="157829"/>
                  <a:pt x="705040" y="35252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4A7D6F3-B5A7-4C4E-8E06-60CA33F2629D}"/>
              </a:ext>
            </a:extLst>
          </p:cNvPr>
          <p:cNvSpPr/>
          <p:nvPr/>
        </p:nvSpPr>
        <p:spPr>
          <a:xfrm>
            <a:off x="5551980" y="5127885"/>
            <a:ext cx="1019913" cy="1019913"/>
          </a:xfrm>
          <a:custGeom>
            <a:avLst/>
            <a:gdLst>
              <a:gd name="connsiteX0" fmla="*/ 601789 w 601789"/>
              <a:gd name="connsiteY0" fmla="*/ 300895 h 601789"/>
              <a:gd name="connsiteX1" fmla="*/ 300895 w 601789"/>
              <a:gd name="connsiteY1" fmla="*/ 601790 h 601789"/>
              <a:gd name="connsiteX2" fmla="*/ 0 w 601789"/>
              <a:gd name="connsiteY2" fmla="*/ 300895 h 601789"/>
              <a:gd name="connsiteX3" fmla="*/ 300895 w 601789"/>
              <a:gd name="connsiteY3" fmla="*/ 0 h 601789"/>
              <a:gd name="connsiteX4" fmla="*/ 601789 w 601789"/>
              <a:gd name="connsiteY4" fmla="*/ 300895 h 60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" h="601789">
                <a:moveTo>
                  <a:pt x="601789" y="300895"/>
                </a:moveTo>
                <a:cubicBezTo>
                  <a:pt x="601789" y="467074"/>
                  <a:pt x="467074" y="601790"/>
                  <a:pt x="300895" y="601790"/>
                </a:cubicBezTo>
                <a:cubicBezTo>
                  <a:pt x="134715" y="601790"/>
                  <a:pt x="0" y="467075"/>
                  <a:pt x="0" y="300895"/>
                </a:cubicBezTo>
                <a:cubicBezTo>
                  <a:pt x="0" y="134715"/>
                  <a:pt x="134715" y="0"/>
                  <a:pt x="300895" y="0"/>
                </a:cubicBezTo>
                <a:cubicBezTo>
                  <a:pt x="467074" y="0"/>
                  <a:pt x="601789" y="134715"/>
                  <a:pt x="601789" y="30089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DA7204A3-C30B-0045-8CF2-00CC97957263}"/>
              </a:ext>
            </a:extLst>
          </p:cNvPr>
          <p:cNvSpPr/>
          <p:nvPr/>
        </p:nvSpPr>
        <p:spPr>
          <a:xfrm>
            <a:off x="7499307" y="8625743"/>
            <a:ext cx="1019913" cy="1019913"/>
          </a:xfrm>
          <a:custGeom>
            <a:avLst/>
            <a:gdLst>
              <a:gd name="connsiteX0" fmla="*/ 601789 w 601789"/>
              <a:gd name="connsiteY0" fmla="*/ 300895 h 601789"/>
              <a:gd name="connsiteX1" fmla="*/ 300895 w 601789"/>
              <a:gd name="connsiteY1" fmla="*/ 601789 h 601789"/>
              <a:gd name="connsiteX2" fmla="*/ 0 w 601789"/>
              <a:gd name="connsiteY2" fmla="*/ 300895 h 601789"/>
              <a:gd name="connsiteX3" fmla="*/ 300895 w 601789"/>
              <a:gd name="connsiteY3" fmla="*/ 0 h 601789"/>
              <a:gd name="connsiteX4" fmla="*/ 601789 w 601789"/>
              <a:gd name="connsiteY4" fmla="*/ 300895 h 60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" h="601789">
                <a:moveTo>
                  <a:pt x="601789" y="300895"/>
                </a:moveTo>
                <a:cubicBezTo>
                  <a:pt x="601789" y="467074"/>
                  <a:pt x="467074" y="601789"/>
                  <a:pt x="300895" y="601789"/>
                </a:cubicBezTo>
                <a:cubicBezTo>
                  <a:pt x="134715" y="601789"/>
                  <a:pt x="0" y="467074"/>
                  <a:pt x="0" y="300895"/>
                </a:cubicBezTo>
                <a:cubicBezTo>
                  <a:pt x="0" y="134715"/>
                  <a:pt x="134715" y="0"/>
                  <a:pt x="300895" y="0"/>
                </a:cubicBezTo>
                <a:cubicBezTo>
                  <a:pt x="467074" y="0"/>
                  <a:pt x="601789" y="134715"/>
                  <a:pt x="601789" y="30089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29DA3A01-BCC5-944E-BBC0-DE082C33183F}"/>
              </a:ext>
            </a:extLst>
          </p:cNvPr>
          <p:cNvSpPr/>
          <p:nvPr/>
        </p:nvSpPr>
        <p:spPr>
          <a:xfrm>
            <a:off x="11495338" y="7605829"/>
            <a:ext cx="1019913" cy="1019913"/>
          </a:xfrm>
          <a:custGeom>
            <a:avLst/>
            <a:gdLst>
              <a:gd name="connsiteX0" fmla="*/ 601789 w 601789"/>
              <a:gd name="connsiteY0" fmla="*/ 300895 h 601789"/>
              <a:gd name="connsiteX1" fmla="*/ 300894 w 601789"/>
              <a:gd name="connsiteY1" fmla="*/ 601790 h 601789"/>
              <a:gd name="connsiteX2" fmla="*/ -1 w 601789"/>
              <a:gd name="connsiteY2" fmla="*/ 300895 h 601789"/>
              <a:gd name="connsiteX3" fmla="*/ 300894 w 601789"/>
              <a:gd name="connsiteY3" fmla="*/ 1 h 601789"/>
              <a:gd name="connsiteX4" fmla="*/ 601789 w 601789"/>
              <a:gd name="connsiteY4" fmla="*/ 300895 h 60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" h="601789">
                <a:moveTo>
                  <a:pt x="601789" y="300895"/>
                </a:moveTo>
                <a:cubicBezTo>
                  <a:pt x="601789" y="467075"/>
                  <a:pt x="467074" y="601790"/>
                  <a:pt x="300894" y="601790"/>
                </a:cubicBezTo>
                <a:cubicBezTo>
                  <a:pt x="134715" y="601790"/>
                  <a:pt x="-1" y="467075"/>
                  <a:pt x="-1" y="300895"/>
                </a:cubicBezTo>
                <a:cubicBezTo>
                  <a:pt x="-1" y="134716"/>
                  <a:pt x="134714" y="1"/>
                  <a:pt x="300894" y="1"/>
                </a:cubicBezTo>
                <a:cubicBezTo>
                  <a:pt x="467074" y="1"/>
                  <a:pt x="601789" y="134716"/>
                  <a:pt x="601789" y="30089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F6735A4F-8588-8444-B09B-EFD22509DED9}"/>
              </a:ext>
            </a:extLst>
          </p:cNvPr>
          <p:cNvSpPr/>
          <p:nvPr/>
        </p:nvSpPr>
        <p:spPr>
          <a:xfrm>
            <a:off x="9251949" y="6889889"/>
            <a:ext cx="597290" cy="597290"/>
          </a:xfrm>
          <a:custGeom>
            <a:avLst/>
            <a:gdLst>
              <a:gd name="connsiteX0" fmla="*/ 352425 w 352425"/>
              <a:gd name="connsiteY0" fmla="*/ 176212 h 352425"/>
              <a:gd name="connsiteX1" fmla="*/ 176213 w 352425"/>
              <a:gd name="connsiteY1" fmla="*/ 352425 h 352425"/>
              <a:gd name="connsiteX2" fmla="*/ 0 w 352425"/>
              <a:gd name="connsiteY2" fmla="*/ 176212 h 352425"/>
              <a:gd name="connsiteX3" fmla="*/ 176213 w 352425"/>
              <a:gd name="connsiteY3" fmla="*/ 0 h 352425"/>
              <a:gd name="connsiteX4" fmla="*/ 352425 w 352425"/>
              <a:gd name="connsiteY4" fmla="*/ 176212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352425">
                <a:moveTo>
                  <a:pt x="352425" y="176212"/>
                </a:moveTo>
                <a:cubicBezTo>
                  <a:pt x="352425" y="273532"/>
                  <a:pt x="273532" y="352425"/>
                  <a:pt x="176213" y="352425"/>
                </a:cubicBezTo>
                <a:cubicBezTo>
                  <a:pt x="78893" y="352425"/>
                  <a:pt x="0" y="273532"/>
                  <a:pt x="0" y="176212"/>
                </a:cubicBezTo>
                <a:cubicBezTo>
                  <a:pt x="0" y="78893"/>
                  <a:pt x="78893" y="0"/>
                  <a:pt x="176213" y="0"/>
                </a:cubicBezTo>
                <a:cubicBezTo>
                  <a:pt x="273532" y="0"/>
                  <a:pt x="352425" y="78893"/>
                  <a:pt x="352425" y="17621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4D5CF49C-6BF8-DB49-8336-4AB9701DFDC3}"/>
              </a:ext>
            </a:extLst>
          </p:cNvPr>
          <p:cNvSpPr/>
          <p:nvPr/>
        </p:nvSpPr>
        <p:spPr>
          <a:xfrm>
            <a:off x="9849400" y="6434013"/>
            <a:ext cx="597290" cy="597290"/>
          </a:xfrm>
          <a:custGeom>
            <a:avLst/>
            <a:gdLst>
              <a:gd name="connsiteX0" fmla="*/ 352425 w 352425"/>
              <a:gd name="connsiteY0" fmla="*/ 176212 h 352425"/>
              <a:gd name="connsiteX1" fmla="*/ 176213 w 352425"/>
              <a:gd name="connsiteY1" fmla="*/ 352425 h 352425"/>
              <a:gd name="connsiteX2" fmla="*/ 0 w 352425"/>
              <a:gd name="connsiteY2" fmla="*/ 176212 h 352425"/>
              <a:gd name="connsiteX3" fmla="*/ 176213 w 352425"/>
              <a:gd name="connsiteY3" fmla="*/ 0 h 352425"/>
              <a:gd name="connsiteX4" fmla="*/ 352425 w 352425"/>
              <a:gd name="connsiteY4" fmla="*/ 176212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352425">
                <a:moveTo>
                  <a:pt x="352425" y="176212"/>
                </a:moveTo>
                <a:cubicBezTo>
                  <a:pt x="352425" y="273532"/>
                  <a:pt x="273532" y="352425"/>
                  <a:pt x="176213" y="352425"/>
                </a:cubicBezTo>
                <a:cubicBezTo>
                  <a:pt x="78893" y="352425"/>
                  <a:pt x="0" y="273532"/>
                  <a:pt x="0" y="176212"/>
                </a:cubicBezTo>
                <a:cubicBezTo>
                  <a:pt x="0" y="78893"/>
                  <a:pt x="78893" y="0"/>
                  <a:pt x="176213" y="0"/>
                </a:cubicBezTo>
                <a:cubicBezTo>
                  <a:pt x="273532" y="0"/>
                  <a:pt x="352425" y="78893"/>
                  <a:pt x="352425" y="17621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2E96DD0C-6285-EE49-BC04-E7412C040A50}"/>
              </a:ext>
            </a:extLst>
          </p:cNvPr>
          <p:cNvSpPr/>
          <p:nvPr/>
        </p:nvSpPr>
        <p:spPr>
          <a:xfrm>
            <a:off x="9930115" y="7213395"/>
            <a:ext cx="597290" cy="597290"/>
          </a:xfrm>
          <a:custGeom>
            <a:avLst/>
            <a:gdLst>
              <a:gd name="connsiteX0" fmla="*/ 352425 w 352425"/>
              <a:gd name="connsiteY0" fmla="*/ 176213 h 352425"/>
              <a:gd name="connsiteX1" fmla="*/ 176213 w 352425"/>
              <a:gd name="connsiteY1" fmla="*/ 352425 h 352425"/>
              <a:gd name="connsiteX2" fmla="*/ 0 w 352425"/>
              <a:gd name="connsiteY2" fmla="*/ 176213 h 352425"/>
              <a:gd name="connsiteX3" fmla="*/ 176213 w 352425"/>
              <a:gd name="connsiteY3" fmla="*/ 0 h 352425"/>
              <a:gd name="connsiteX4" fmla="*/ 352425 w 352425"/>
              <a:gd name="connsiteY4" fmla="*/ 176213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352425">
                <a:moveTo>
                  <a:pt x="352425" y="176213"/>
                </a:moveTo>
                <a:cubicBezTo>
                  <a:pt x="352425" y="273532"/>
                  <a:pt x="273532" y="352425"/>
                  <a:pt x="176213" y="352425"/>
                </a:cubicBezTo>
                <a:cubicBezTo>
                  <a:pt x="78893" y="352425"/>
                  <a:pt x="0" y="273532"/>
                  <a:pt x="0" y="176213"/>
                </a:cubicBezTo>
                <a:cubicBezTo>
                  <a:pt x="0" y="78893"/>
                  <a:pt x="78893" y="0"/>
                  <a:pt x="176213" y="0"/>
                </a:cubicBezTo>
                <a:cubicBezTo>
                  <a:pt x="273532" y="0"/>
                  <a:pt x="352425" y="78893"/>
                  <a:pt x="352425" y="176213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FC567E0D-C351-D448-98E1-69209D5E3F7C}"/>
              </a:ext>
            </a:extLst>
          </p:cNvPr>
          <p:cNvSpPr/>
          <p:nvPr/>
        </p:nvSpPr>
        <p:spPr>
          <a:xfrm>
            <a:off x="3388336" y="3335691"/>
            <a:ext cx="597290" cy="597290"/>
          </a:xfrm>
          <a:custGeom>
            <a:avLst/>
            <a:gdLst>
              <a:gd name="connsiteX0" fmla="*/ 352425 w 352425"/>
              <a:gd name="connsiteY0" fmla="*/ 176212 h 352425"/>
              <a:gd name="connsiteX1" fmla="*/ 176212 w 352425"/>
              <a:gd name="connsiteY1" fmla="*/ 352425 h 352425"/>
              <a:gd name="connsiteX2" fmla="*/ 0 w 352425"/>
              <a:gd name="connsiteY2" fmla="*/ 176212 h 352425"/>
              <a:gd name="connsiteX3" fmla="*/ 176212 w 352425"/>
              <a:gd name="connsiteY3" fmla="*/ 0 h 352425"/>
              <a:gd name="connsiteX4" fmla="*/ 352425 w 352425"/>
              <a:gd name="connsiteY4" fmla="*/ 176212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352425">
                <a:moveTo>
                  <a:pt x="352425" y="176212"/>
                </a:moveTo>
                <a:cubicBezTo>
                  <a:pt x="352425" y="273532"/>
                  <a:pt x="273532" y="352425"/>
                  <a:pt x="176212" y="352425"/>
                </a:cubicBezTo>
                <a:cubicBezTo>
                  <a:pt x="78893" y="352425"/>
                  <a:pt x="0" y="273532"/>
                  <a:pt x="0" y="176212"/>
                </a:cubicBezTo>
                <a:cubicBezTo>
                  <a:pt x="0" y="78893"/>
                  <a:pt x="78893" y="0"/>
                  <a:pt x="176212" y="0"/>
                </a:cubicBezTo>
                <a:cubicBezTo>
                  <a:pt x="273532" y="0"/>
                  <a:pt x="352425" y="78893"/>
                  <a:pt x="352425" y="17621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E47F75E9-153B-1347-AB9A-0DB27079E770}"/>
              </a:ext>
            </a:extLst>
          </p:cNvPr>
          <p:cNvSpPr/>
          <p:nvPr/>
        </p:nvSpPr>
        <p:spPr>
          <a:xfrm>
            <a:off x="3089691" y="6930892"/>
            <a:ext cx="597290" cy="597290"/>
          </a:xfrm>
          <a:custGeom>
            <a:avLst/>
            <a:gdLst>
              <a:gd name="connsiteX0" fmla="*/ 352425 w 352425"/>
              <a:gd name="connsiteY0" fmla="*/ 176213 h 352425"/>
              <a:gd name="connsiteX1" fmla="*/ 176212 w 352425"/>
              <a:gd name="connsiteY1" fmla="*/ 352425 h 352425"/>
              <a:gd name="connsiteX2" fmla="*/ 0 w 352425"/>
              <a:gd name="connsiteY2" fmla="*/ 176213 h 352425"/>
              <a:gd name="connsiteX3" fmla="*/ 176212 w 352425"/>
              <a:gd name="connsiteY3" fmla="*/ 0 h 352425"/>
              <a:gd name="connsiteX4" fmla="*/ 352425 w 352425"/>
              <a:gd name="connsiteY4" fmla="*/ 176213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352425">
                <a:moveTo>
                  <a:pt x="352425" y="176213"/>
                </a:moveTo>
                <a:cubicBezTo>
                  <a:pt x="352425" y="273532"/>
                  <a:pt x="273532" y="352425"/>
                  <a:pt x="176212" y="352425"/>
                </a:cubicBezTo>
                <a:cubicBezTo>
                  <a:pt x="78893" y="352425"/>
                  <a:pt x="0" y="273532"/>
                  <a:pt x="0" y="176213"/>
                </a:cubicBezTo>
                <a:cubicBezTo>
                  <a:pt x="0" y="78893"/>
                  <a:pt x="78893" y="0"/>
                  <a:pt x="176212" y="0"/>
                </a:cubicBezTo>
                <a:cubicBezTo>
                  <a:pt x="273532" y="0"/>
                  <a:pt x="352425" y="78893"/>
                  <a:pt x="352425" y="176213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9D37C05D-0AB2-BB48-ACB4-FAA318259983}"/>
              </a:ext>
            </a:extLst>
          </p:cNvPr>
          <p:cNvSpPr/>
          <p:nvPr/>
        </p:nvSpPr>
        <p:spPr>
          <a:xfrm>
            <a:off x="6572053" y="6147797"/>
            <a:ext cx="597290" cy="597290"/>
          </a:xfrm>
          <a:custGeom>
            <a:avLst/>
            <a:gdLst>
              <a:gd name="connsiteX0" fmla="*/ 352425 w 352425"/>
              <a:gd name="connsiteY0" fmla="*/ 176213 h 352425"/>
              <a:gd name="connsiteX1" fmla="*/ 176213 w 352425"/>
              <a:gd name="connsiteY1" fmla="*/ 352425 h 352425"/>
              <a:gd name="connsiteX2" fmla="*/ 0 w 352425"/>
              <a:gd name="connsiteY2" fmla="*/ 176213 h 352425"/>
              <a:gd name="connsiteX3" fmla="*/ 176213 w 352425"/>
              <a:gd name="connsiteY3" fmla="*/ 0 h 352425"/>
              <a:gd name="connsiteX4" fmla="*/ 352425 w 352425"/>
              <a:gd name="connsiteY4" fmla="*/ 176213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352425">
                <a:moveTo>
                  <a:pt x="352425" y="176213"/>
                </a:moveTo>
                <a:cubicBezTo>
                  <a:pt x="352425" y="273532"/>
                  <a:pt x="273532" y="352425"/>
                  <a:pt x="176213" y="352425"/>
                </a:cubicBezTo>
                <a:cubicBezTo>
                  <a:pt x="78893" y="352425"/>
                  <a:pt x="0" y="273532"/>
                  <a:pt x="0" y="176213"/>
                </a:cubicBezTo>
                <a:cubicBezTo>
                  <a:pt x="0" y="78893"/>
                  <a:pt x="78893" y="0"/>
                  <a:pt x="176213" y="0"/>
                </a:cubicBezTo>
                <a:cubicBezTo>
                  <a:pt x="273532" y="0"/>
                  <a:pt x="352425" y="78893"/>
                  <a:pt x="352425" y="176213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CBF000B5-905F-9D44-B417-A7AFE6F0BDE9}"/>
              </a:ext>
            </a:extLst>
          </p:cNvPr>
          <p:cNvSpPr/>
          <p:nvPr/>
        </p:nvSpPr>
        <p:spPr>
          <a:xfrm>
            <a:off x="13611297" y="4034848"/>
            <a:ext cx="1194903" cy="1194903"/>
          </a:xfrm>
          <a:custGeom>
            <a:avLst/>
            <a:gdLst>
              <a:gd name="connsiteX0" fmla="*/ 705041 w 705040"/>
              <a:gd name="connsiteY0" fmla="*/ 352520 h 705040"/>
              <a:gd name="connsiteX1" fmla="*/ 352520 w 705040"/>
              <a:gd name="connsiteY1" fmla="*/ 705041 h 705040"/>
              <a:gd name="connsiteX2" fmla="*/ 0 w 705040"/>
              <a:gd name="connsiteY2" fmla="*/ 352520 h 705040"/>
              <a:gd name="connsiteX3" fmla="*/ 352520 w 705040"/>
              <a:gd name="connsiteY3" fmla="*/ 0 h 705040"/>
              <a:gd name="connsiteX4" fmla="*/ 705041 w 705040"/>
              <a:gd name="connsiteY4" fmla="*/ 352520 h 70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5040" h="705040">
                <a:moveTo>
                  <a:pt x="705041" y="352520"/>
                </a:moveTo>
                <a:cubicBezTo>
                  <a:pt x="705041" y="547212"/>
                  <a:pt x="547212" y="705041"/>
                  <a:pt x="352520" y="705041"/>
                </a:cubicBezTo>
                <a:cubicBezTo>
                  <a:pt x="157829" y="705041"/>
                  <a:pt x="0" y="547212"/>
                  <a:pt x="0" y="352520"/>
                </a:cubicBezTo>
                <a:cubicBezTo>
                  <a:pt x="0" y="157829"/>
                  <a:pt x="157829" y="0"/>
                  <a:pt x="352520" y="0"/>
                </a:cubicBezTo>
                <a:cubicBezTo>
                  <a:pt x="547212" y="0"/>
                  <a:pt x="705041" y="157829"/>
                  <a:pt x="705041" y="35252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782AE70C-AC44-934F-AB8F-D3AAC5BB5BF6}"/>
              </a:ext>
            </a:extLst>
          </p:cNvPr>
          <p:cNvSpPr/>
          <p:nvPr/>
        </p:nvSpPr>
        <p:spPr>
          <a:xfrm>
            <a:off x="8534589" y="4741344"/>
            <a:ext cx="597290" cy="597290"/>
          </a:xfrm>
          <a:custGeom>
            <a:avLst/>
            <a:gdLst>
              <a:gd name="connsiteX0" fmla="*/ 352425 w 352425"/>
              <a:gd name="connsiteY0" fmla="*/ 176213 h 352425"/>
              <a:gd name="connsiteX1" fmla="*/ 176212 w 352425"/>
              <a:gd name="connsiteY1" fmla="*/ 352425 h 352425"/>
              <a:gd name="connsiteX2" fmla="*/ 0 w 352425"/>
              <a:gd name="connsiteY2" fmla="*/ 176213 h 352425"/>
              <a:gd name="connsiteX3" fmla="*/ 176212 w 352425"/>
              <a:gd name="connsiteY3" fmla="*/ 0 h 352425"/>
              <a:gd name="connsiteX4" fmla="*/ 352425 w 352425"/>
              <a:gd name="connsiteY4" fmla="*/ 176213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352425">
                <a:moveTo>
                  <a:pt x="352425" y="176213"/>
                </a:moveTo>
                <a:cubicBezTo>
                  <a:pt x="352425" y="273532"/>
                  <a:pt x="273532" y="352425"/>
                  <a:pt x="176212" y="352425"/>
                </a:cubicBezTo>
                <a:cubicBezTo>
                  <a:pt x="78893" y="352425"/>
                  <a:pt x="0" y="273532"/>
                  <a:pt x="0" y="176213"/>
                </a:cubicBezTo>
                <a:cubicBezTo>
                  <a:pt x="0" y="78893"/>
                  <a:pt x="78893" y="0"/>
                  <a:pt x="176212" y="0"/>
                </a:cubicBezTo>
                <a:cubicBezTo>
                  <a:pt x="273532" y="0"/>
                  <a:pt x="352425" y="78893"/>
                  <a:pt x="352425" y="176213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A580067-A0D6-C844-A361-EF9A4BFFAD66}"/>
              </a:ext>
            </a:extLst>
          </p:cNvPr>
          <p:cNvGrpSpPr/>
          <p:nvPr/>
        </p:nvGrpSpPr>
        <p:grpSpPr>
          <a:xfrm>
            <a:off x="1670580" y="4759256"/>
            <a:ext cx="5078277" cy="10294121"/>
            <a:chOff x="20334985" y="8148652"/>
            <a:chExt cx="2123264" cy="4304048"/>
          </a:xfrm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2F227F0A-6F61-194E-BF32-8527E1507941}"/>
                </a:ext>
              </a:extLst>
            </p:cNvPr>
            <p:cNvSpPr/>
            <p:nvPr/>
          </p:nvSpPr>
          <p:spPr>
            <a:xfrm>
              <a:off x="20406364" y="9047630"/>
              <a:ext cx="734474" cy="1225431"/>
            </a:xfrm>
            <a:custGeom>
              <a:avLst/>
              <a:gdLst>
                <a:gd name="connsiteX0" fmla="*/ 431625 w 494753"/>
                <a:gd name="connsiteY0" fmla="*/ 8130 h 825470"/>
                <a:gd name="connsiteX1" fmla="*/ 303037 w 494753"/>
                <a:gd name="connsiteY1" fmla="*/ 50421 h 825470"/>
                <a:gd name="connsiteX2" fmla="*/ 135778 w 494753"/>
                <a:gd name="connsiteY2" fmla="*/ 321407 h 825470"/>
                <a:gd name="connsiteX3" fmla="*/ 47 w 494753"/>
                <a:gd name="connsiteY3" fmla="*/ 742793 h 825470"/>
                <a:gd name="connsiteX4" fmla="*/ 183975 w 494753"/>
                <a:gd name="connsiteY4" fmla="*/ 825470 h 825470"/>
                <a:gd name="connsiteX5" fmla="*/ 401811 w 494753"/>
                <a:gd name="connsiteY5" fmla="*/ 434184 h 825470"/>
                <a:gd name="connsiteX6" fmla="*/ 488108 w 494753"/>
                <a:gd name="connsiteY6" fmla="*/ 130717 h 825470"/>
                <a:gd name="connsiteX7" fmla="*/ 431625 w 494753"/>
                <a:gd name="connsiteY7" fmla="*/ 8130 h 825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4753" h="825470">
                  <a:moveTo>
                    <a:pt x="431625" y="8130"/>
                  </a:moveTo>
                  <a:cubicBezTo>
                    <a:pt x="380666" y="-13777"/>
                    <a:pt x="333231" y="11369"/>
                    <a:pt x="303037" y="50421"/>
                  </a:cubicBezTo>
                  <a:cubicBezTo>
                    <a:pt x="255412" y="111667"/>
                    <a:pt x="203596" y="171388"/>
                    <a:pt x="135778" y="321407"/>
                  </a:cubicBezTo>
                  <a:cubicBezTo>
                    <a:pt x="-6525" y="636399"/>
                    <a:pt x="47" y="742793"/>
                    <a:pt x="47" y="742793"/>
                  </a:cubicBezTo>
                  <a:lnTo>
                    <a:pt x="183975" y="825470"/>
                  </a:lnTo>
                  <a:cubicBezTo>
                    <a:pt x="183975" y="825470"/>
                    <a:pt x="280748" y="723267"/>
                    <a:pt x="401811" y="434184"/>
                  </a:cubicBezTo>
                  <a:cubicBezTo>
                    <a:pt x="479345" y="248922"/>
                    <a:pt x="488108" y="130717"/>
                    <a:pt x="488108" y="130717"/>
                  </a:cubicBezTo>
                  <a:cubicBezTo>
                    <a:pt x="507825" y="84997"/>
                    <a:pt x="482107" y="30038"/>
                    <a:pt x="431625" y="8130"/>
                  </a:cubicBezTo>
                  <a:close/>
                </a:path>
              </a:pathLst>
            </a:custGeom>
            <a:solidFill>
              <a:srgbClr val="2833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76875259-B513-3843-AF9E-D68D8387A9C3}"/>
                </a:ext>
              </a:extLst>
            </p:cNvPr>
            <p:cNvSpPr/>
            <p:nvPr/>
          </p:nvSpPr>
          <p:spPr>
            <a:xfrm>
              <a:off x="20334985" y="10150325"/>
              <a:ext cx="344493" cy="334213"/>
            </a:xfrm>
            <a:custGeom>
              <a:avLst/>
              <a:gdLst>
                <a:gd name="connsiteX0" fmla="*/ 63274 w 232056"/>
                <a:gd name="connsiteY0" fmla="*/ 216028 h 225131"/>
                <a:gd name="connsiteX1" fmla="*/ 6600 w 232056"/>
                <a:gd name="connsiteY1" fmla="*/ 93918 h 225131"/>
                <a:gd name="connsiteX2" fmla="*/ 47748 w 232056"/>
                <a:gd name="connsiteY2" fmla="*/ 0 h 225131"/>
                <a:gd name="connsiteX3" fmla="*/ 232057 w 232056"/>
                <a:gd name="connsiteY3" fmla="*/ 82678 h 225131"/>
                <a:gd name="connsiteX4" fmla="*/ 192052 w 232056"/>
                <a:gd name="connsiteY4" fmla="*/ 174117 h 225131"/>
                <a:gd name="connsiteX5" fmla="*/ 63274 w 232056"/>
                <a:gd name="connsiteY5" fmla="*/ 216028 h 22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2056" h="225131">
                  <a:moveTo>
                    <a:pt x="63274" y="216028"/>
                  </a:moveTo>
                  <a:cubicBezTo>
                    <a:pt x="12315" y="194024"/>
                    <a:pt x="-12926" y="139161"/>
                    <a:pt x="6600" y="93918"/>
                  </a:cubicBezTo>
                  <a:lnTo>
                    <a:pt x="47748" y="0"/>
                  </a:lnTo>
                  <a:lnTo>
                    <a:pt x="232057" y="82678"/>
                  </a:lnTo>
                  <a:lnTo>
                    <a:pt x="192052" y="174117"/>
                  </a:lnTo>
                  <a:cubicBezTo>
                    <a:pt x="171954" y="218885"/>
                    <a:pt x="114137" y="237935"/>
                    <a:pt x="63274" y="216028"/>
                  </a:cubicBezTo>
                  <a:close/>
                </a:path>
              </a:pathLst>
            </a:custGeom>
            <a:solidFill>
              <a:srgbClr val="1620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8A9763D2-7C58-9A4B-A309-FD067FD747B0}"/>
                </a:ext>
              </a:extLst>
            </p:cNvPr>
            <p:cNvSpPr/>
            <p:nvPr/>
          </p:nvSpPr>
          <p:spPr>
            <a:xfrm>
              <a:off x="21652385" y="9048264"/>
              <a:ext cx="734723" cy="1224797"/>
            </a:xfrm>
            <a:custGeom>
              <a:avLst/>
              <a:gdLst>
                <a:gd name="connsiteX0" fmla="*/ 63297 w 494921"/>
                <a:gd name="connsiteY0" fmla="*/ 7702 h 825042"/>
                <a:gd name="connsiteX1" fmla="*/ 191884 w 494921"/>
                <a:gd name="connsiteY1" fmla="*/ 49993 h 825042"/>
                <a:gd name="connsiteX2" fmla="*/ 359143 w 494921"/>
                <a:gd name="connsiteY2" fmla="*/ 320979 h 825042"/>
                <a:gd name="connsiteX3" fmla="*/ 494875 w 494921"/>
                <a:gd name="connsiteY3" fmla="*/ 742365 h 825042"/>
                <a:gd name="connsiteX4" fmla="*/ 310852 w 494921"/>
                <a:gd name="connsiteY4" fmla="*/ 825043 h 825042"/>
                <a:gd name="connsiteX5" fmla="*/ 93015 w 494921"/>
                <a:gd name="connsiteY5" fmla="*/ 433756 h 825042"/>
                <a:gd name="connsiteX6" fmla="*/ 6718 w 494921"/>
                <a:gd name="connsiteY6" fmla="*/ 130290 h 825042"/>
                <a:gd name="connsiteX7" fmla="*/ 63297 w 494921"/>
                <a:gd name="connsiteY7" fmla="*/ 7702 h 825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4921" h="825042">
                  <a:moveTo>
                    <a:pt x="63297" y="7702"/>
                  </a:moveTo>
                  <a:cubicBezTo>
                    <a:pt x="114255" y="-14205"/>
                    <a:pt x="158547" y="13989"/>
                    <a:pt x="191884" y="49993"/>
                  </a:cubicBezTo>
                  <a:cubicBezTo>
                    <a:pt x="247225" y="109239"/>
                    <a:pt x="291326" y="170960"/>
                    <a:pt x="359143" y="320979"/>
                  </a:cubicBezTo>
                  <a:cubicBezTo>
                    <a:pt x="501447" y="635972"/>
                    <a:pt x="494875" y="742365"/>
                    <a:pt x="494875" y="742365"/>
                  </a:cubicBezTo>
                  <a:lnTo>
                    <a:pt x="310852" y="825043"/>
                  </a:lnTo>
                  <a:cubicBezTo>
                    <a:pt x="310852" y="825043"/>
                    <a:pt x="214078" y="722840"/>
                    <a:pt x="93015" y="433756"/>
                  </a:cubicBezTo>
                  <a:cubicBezTo>
                    <a:pt x="15481" y="248494"/>
                    <a:pt x="6718" y="130290"/>
                    <a:pt x="6718" y="130290"/>
                  </a:cubicBezTo>
                  <a:cubicBezTo>
                    <a:pt x="-13094" y="84569"/>
                    <a:pt x="12433" y="29610"/>
                    <a:pt x="63297" y="7702"/>
                  </a:cubicBezTo>
                  <a:close/>
                </a:path>
              </a:pathLst>
            </a:custGeom>
            <a:solidFill>
              <a:srgbClr val="2833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F11E1B4E-E653-674E-94C2-3E07B64F5785}"/>
                </a:ext>
              </a:extLst>
            </p:cNvPr>
            <p:cNvSpPr/>
            <p:nvPr/>
          </p:nvSpPr>
          <p:spPr>
            <a:xfrm>
              <a:off x="22113854" y="10150325"/>
              <a:ext cx="344395" cy="334213"/>
            </a:xfrm>
            <a:custGeom>
              <a:avLst/>
              <a:gdLst>
                <a:gd name="connsiteX0" fmla="*/ 168497 w 231990"/>
                <a:gd name="connsiteY0" fmla="*/ 216028 h 225131"/>
                <a:gd name="connsiteX1" fmla="*/ 225647 w 231990"/>
                <a:gd name="connsiteY1" fmla="*/ 93918 h 225131"/>
                <a:gd name="connsiteX2" fmla="*/ 184499 w 231990"/>
                <a:gd name="connsiteY2" fmla="*/ 0 h 225131"/>
                <a:gd name="connsiteX3" fmla="*/ 0 w 231990"/>
                <a:gd name="connsiteY3" fmla="*/ 82678 h 225131"/>
                <a:gd name="connsiteX4" fmla="*/ 40005 w 231990"/>
                <a:gd name="connsiteY4" fmla="*/ 174117 h 225131"/>
                <a:gd name="connsiteX5" fmla="*/ 168497 w 231990"/>
                <a:gd name="connsiteY5" fmla="*/ 216028 h 22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990" h="225131">
                  <a:moveTo>
                    <a:pt x="168497" y="216028"/>
                  </a:moveTo>
                  <a:cubicBezTo>
                    <a:pt x="219456" y="194024"/>
                    <a:pt x="244697" y="139161"/>
                    <a:pt x="225647" y="93918"/>
                  </a:cubicBezTo>
                  <a:lnTo>
                    <a:pt x="184499" y="0"/>
                  </a:lnTo>
                  <a:lnTo>
                    <a:pt x="0" y="82678"/>
                  </a:lnTo>
                  <a:lnTo>
                    <a:pt x="40005" y="174117"/>
                  </a:lnTo>
                  <a:cubicBezTo>
                    <a:pt x="59817" y="218885"/>
                    <a:pt x="117634" y="237935"/>
                    <a:pt x="168497" y="216028"/>
                  </a:cubicBezTo>
                  <a:close/>
                </a:path>
              </a:pathLst>
            </a:custGeom>
            <a:solidFill>
              <a:srgbClr val="1620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6EC2CD3C-B310-1848-91B3-B6AEB014D6E0}"/>
                </a:ext>
              </a:extLst>
            </p:cNvPr>
            <p:cNvSpPr/>
            <p:nvPr/>
          </p:nvSpPr>
          <p:spPr>
            <a:xfrm>
              <a:off x="20818404" y="10177437"/>
              <a:ext cx="1179770" cy="2249589"/>
            </a:xfrm>
            <a:custGeom>
              <a:avLst/>
              <a:gdLst>
                <a:gd name="connsiteX0" fmla="*/ 84154 w 794711"/>
                <a:gd name="connsiteY0" fmla="*/ 17266 h 1515359"/>
                <a:gd name="connsiteX1" fmla="*/ 38530 w 794711"/>
                <a:gd name="connsiteY1" fmla="*/ 1455541 h 1515359"/>
                <a:gd name="connsiteX2" fmla="*/ 104062 w 794711"/>
                <a:gd name="connsiteY2" fmla="*/ 1515357 h 1515359"/>
                <a:gd name="connsiteX3" fmla="*/ 194930 w 794711"/>
                <a:gd name="connsiteY3" fmla="*/ 1515357 h 1515359"/>
                <a:gd name="connsiteX4" fmla="*/ 271988 w 794711"/>
                <a:gd name="connsiteY4" fmla="*/ 1455541 h 1515359"/>
                <a:gd name="connsiteX5" fmla="*/ 369810 w 794711"/>
                <a:gd name="connsiteY5" fmla="*/ 477990 h 1515359"/>
                <a:gd name="connsiteX6" fmla="*/ 403909 w 794711"/>
                <a:gd name="connsiteY6" fmla="*/ 436271 h 1515359"/>
                <a:gd name="connsiteX7" fmla="*/ 403909 w 794711"/>
                <a:gd name="connsiteY7" fmla="*/ 436271 h 1515359"/>
                <a:gd name="connsiteX8" fmla="*/ 432484 w 794711"/>
                <a:gd name="connsiteY8" fmla="*/ 477990 h 1515359"/>
                <a:gd name="connsiteX9" fmla="*/ 530401 w 794711"/>
                <a:gd name="connsiteY9" fmla="*/ 1455541 h 1515359"/>
                <a:gd name="connsiteX10" fmla="*/ 613363 w 794711"/>
                <a:gd name="connsiteY10" fmla="*/ 1515357 h 1515359"/>
                <a:gd name="connsiteX11" fmla="*/ 704232 w 794711"/>
                <a:gd name="connsiteY11" fmla="*/ 1515357 h 1515359"/>
                <a:gd name="connsiteX12" fmla="*/ 769764 w 794711"/>
                <a:gd name="connsiteY12" fmla="*/ 1455541 h 1515359"/>
                <a:gd name="connsiteX13" fmla="*/ 694993 w 794711"/>
                <a:gd name="connsiteY13" fmla="*/ 33077 h 1515359"/>
                <a:gd name="connsiteX14" fmla="*/ 84154 w 794711"/>
                <a:gd name="connsiteY14" fmla="*/ 17266 h 15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94711" h="1515359">
                  <a:moveTo>
                    <a:pt x="84154" y="17266"/>
                  </a:moveTo>
                  <a:cubicBezTo>
                    <a:pt x="-8238" y="529235"/>
                    <a:pt x="-26240" y="769741"/>
                    <a:pt x="38530" y="1455541"/>
                  </a:cubicBezTo>
                  <a:cubicBezTo>
                    <a:pt x="41369" y="1489545"/>
                    <a:pt x="69934" y="1515643"/>
                    <a:pt x="104062" y="1515357"/>
                  </a:cubicBezTo>
                  <a:lnTo>
                    <a:pt x="194930" y="1515357"/>
                  </a:lnTo>
                  <a:cubicBezTo>
                    <a:pt x="230935" y="1515357"/>
                    <a:pt x="271988" y="1488497"/>
                    <a:pt x="271988" y="1455541"/>
                  </a:cubicBezTo>
                  <a:lnTo>
                    <a:pt x="369810" y="477990"/>
                  </a:lnTo>
                  <a:cubicBezTo>
                    <a:pt x="369810" y="454939"/>
                    <a:pt x="378763" y="436271"/>
                    <a:pt x="403909" y="436271"/>
                  </a:cubicBezTo>
                  <a:lnTo>
                    <a:pt x="403909" y="436271"/>
                  </a:lnTo>
                  <a:cubicBezTo>
                    <a:pt x="429150" y="436271"/>
                    <a:pt x="432484" y="455321"/>
                    <a:pt x="432484" y="477990"/>
                  </a:cubicBezTo>
                  <a:lnTo>
                    <a:pt x="530401" y="1455541"/>
                  </a:lnTo>
                  <a:cubicBezTo>
                    <a:pt x="530401" y="1488497"/>
                    <a:pt x="577359" y="1515357"/>
                    <a:pt x="613363" y="1515357"/>
                  </a:cubicBezTo>
                  <a:lnTo>
                    <a:pt x="704232" y="1515357"/>
                  </a:lnTo>
                  <a:cubicBezTo>
                    <a:pt x="740236" y="1515357"/>
                    <a:pt x="769764" y="1488497"/>
                    <a:pt x="769764" y="1455541"/>
                  </a:cubicBezTo>
                  <a:cubicBezTo>
                    <a:pt x="786718" y="1262564"/>
                    <a:pt x="843773" y="418839"/>
                    <a:pt x="694993" y="33077"/>
                  </a:cubicBezTo>
                  <a:cubicBezTo>
                    <a:pt x="682706" y="2597"/>
                    <a:pt x="89965" y="-15119"/>
                    <a:pt x="84154" y="17266"/>
                  </a:cubicBezTo>
                  <a:close/>
                </a:path>
              </a:pathLst>
            </a:custGeom>
            <a:solidFill>
              <a:srgbClr val="2833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6A8BB4E4-6CB0-804E-B83E-AAF43191F4D0}"/>
                </a:ext>
              </a:extLst>
            </p:cNvPr>
            <p:cNvSpPr/>
            <p:nvPr/>
          </p:nvSpPr>
          <p:spPr>
            <a:xfrm>
              <a:off x="20843009" y="9047113"/>
              <a:ext cx="1103791" cy="1218455"/>
            </a:xfrm>
            <a:custGeom>
              <a:avLst/>
              <a:gdLst>
                <a:gd name="connsiteX0" fmla="*/ 631364 w 743531"/>
                <a:gd name="connsiteY0" fmla="*/ 2 h 820770"/>
                <a:gd name="connsiteX1" fmla="*/ 117014 w 743531"/>
                <a:gd name="connsiteY1" fmla="*/ 2 h 820770"/>
                <a:gd name="connsiteX2" fmla="*/ 18145 w 743531"/>
                <a:gd name="connsiteY2" fmla="*/ 86584 h 820770"/>
                <a:gd name="connsiteX3" fmla="*/ 63389 w 743531"/>
                <a:gd name="connsiteY3" fmla="*/ 818866 h 820770"/>
                <a:gd name="connsiteX4" fmla="*/ 686895 w 743531"/>
                <a:gd name="connsiteY4" fmla="*/ 820770 h 820770"/>
                <a:gd name="connsiteX5" fmla="*/ 717376 w 743531"/>
                <a:gd name="connsiteY5" fmla="*/ 73820 h 820770"/>
                <a:gd name="connsiteX6" fmla="*/ 631364 w 743531"/>
                <a:gd name="connsiteY6" fmla="*/ 2 h 82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3531" h="820770">
                  <a:moveTo>
                    <a:pt x="631364" y="2"/>
                  </a:moveTo>
                  <a:lnTo>
                    <a:pt x="117014" y="2"/>
                  </a:lnTo>
                  <a:cubicBezTo>
                    <a:pt x="66913" y="-284"/>
                    <a:pt x="24499" y="36863"/>
                    <a:pt x="18145" y="86584"/>
                  </a:cubicBezTo>
                  <a:cubicBezTo>
                    <a:pt x="-8525" y="257557"/>
                    <a:pt x="-14907" y="359570"/>
                    <a:pt x="63389" y="818866"/>
                  </a:cubicBezTo>
                  <a:cubicBezTo>
                    <a:pt x="87868" y="813246"/>
                    <a:pt x="638890" y="820770"/>
                    <a:pt x="686895" y="820770"/>
                  </a:cubicBezTo>
                  <a:cubicBezTo>
                    <a:pt x="765191" y="330805"/>
                    <a:pt x="748999" y="192788"/>
                    <a:pt x="717376" y="73820"/>
                  </a:cubicBezTo>
                  <a:cubicBezTo>
                    <a:pt x="714613" y="63819"/>
                    <a:pt x="694611" y="2"/>
                    <a:pt x="631364" y="2"/>
                  </a:cubicBezTo>
                  <a:close/>
                </a:path>
              </a:pathLst>
            </a:custGeom>
            <a:solidFill>
              <a:srgbClr val="2833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2E157CC6-205D-8840-A4EC-0CE0A8D2FC05}"/>
                </a:ext>
              </a:extLst>
            </p:cNvPr>
            <p:cNvSpPr/>
            <p:nvPr/>
          </p:nvSpPr>
          <p:spPr>
            <a:xfrm>
              <a:off x="20878144" y="12309015"/>
              <a:ext cx="345309" cy="143685"/>
            </a:xfrm>
            <a:custGeom>
              <a:avLst/>
              <a:gdLst>
                <a:gd name="connsiteX0" fmla="*/ 180502 w 232606"/>
                <a:gd name="connsiteY0" fmla="*/ 151 h 96789"/>
                <a:gd name="connsiteX1" fmla="*/ 52105 w 232606"/>
                <a:gd name="connsiteY1" fmla="*/ 151 h 96789"/>
                <a:gd name="connsiteX2" fmla="*/ 146 w 232606"/>
                <a:gd name="connsiteY2" fmla="*/ 44633 h 96789"/>
                <a:gd name="connsiteX3" fmla="*/ 44675 w 232606"/>
                <a:gd name="connsiteY3" fmla="*/ 96639 h 96789"/>
                <a:gd name="connsiteX4" fmla="*/ 52105 w 232606"/>
                <a:gd name="connsiteY4" fmla="*/ 96639 h 96789"/>
                <a:gd name="connsiteX5" fmla="*/ 180502 w 232606"/>
                <a:gd name="connsiteY5" fmla="*/ 96639 h 96789"/>
                <a:gd name="connsiteX6" fmla="*/ 232461 w 232606"/>
                <a:gd name="connsiteY6" fmla="*/ 52157 h 96789"/>
                <a:gd name="connsiteX7" fmla="*/ 187932 w 232606"/>
                <a:gd name="connsiteY7" fmla="*/ 151 h 96789"/>
                <a:gd name="connsiteX8" fmla="*/ 180502 w 232606"/>
                <a:gd name="connsiteY8" fmla="*/ 151 h 96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606" h="96789">
                  <a:moveTo>
                    <a:pt x="180502" y="151"/>
                  </a:moveTo>
                  <a:lnTo>
                    <a:pt x="52105" y="151"/>
                  </a:lnTo>
                  <a:cubicBezTo>
                    <a:pt x="25464" y="-1945"/>
                    <a:pt x="2194" y="18058"/>
                    <a:pt x="146" y="44633"/>
                  </a:cubicBezTo>
                  <a:cubicBezTo>
                    <a:pt x="-1912" y="71302"/>
                    <a:pt x="18034" y="94544"/>
                    <a:pt x="44675" y="96639"/>
                  </a:cubicBezTo>
                  <a:cubicBezTo>
                    <a:pt x="47152" y="96830"/>
                    <a:pt x="49628" y="96830"/>
                    <a:pt x="52105" y="96639"/>
                  </a:cubicBezTo>
                  <a:lnTo>
                    <a:pt x="180502" y="96639"/>
                  </a:lnTo>
                  <a:cubicBezTo>
                    <a:pt x="207143" y="98734"/>
                    <a:pt x="230413" y="78732"/>
                    <a:pt x="232461" y="52157"/>
                  </a:cubicBezTo>
                  <a:cubicBezTo>
                    <a:pt x="234518" y="25488"/>
                    <a:pt x="214582" y="2246"/>
                    <a:pt x="187932" y="151"/>
                  </a:cubicBezTo>
                  <a:cubicBezTo>
                    <a:pt x="185455" y="-40"/>
                    <a:pt x="182978" y="-40"/>
                    <a:pt x="180502" y="151"/>
                  </a:cubicBezTo>
                  <a:close/>
                </a:path>
              </a:pathLst>
            </a:custGeom>
            <a:solidFill>
              <a:srgbClr val="1620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E49D5A0D-E4EE-D646-8D1F-29C5D1BEC1B6}"/>
                </a:ext>
              </a:extLst>
            </p:cNvPr>
            <p:cNvSpPr/>
            <p:nvPr/>
          </p:nvSpPr>
          <p:spPr>
            <a:xfrm>
              <a:off x="21615552" y="12309015"/>
              <a:ext cx="345735" cy="143685"/>
            </a:xfrm>
            <a:custGeom>
              <a:avLst/>
              <a:gdLst>
                <a:gd name="connsiteX0" fmla="*/ 180787 w 232892"/>
                <a:gd name="connsiteY0" fmla="*/ 151 h 96789"/>
                <a:gd name="connsiteX1" fmla="*/ 52104 w 232892"/>
                <a:gd name="connsiteY1" fmla="*/ 151 h 96789"/>
                <a:gd name="connsiteX2" fmla="*/ 146 w 232892"/>
                <a:gd name="connsiteY2" fmla="*/ 44633 h 96789"/>
                <a:gd name="connsiteX3" fmla="*/ 44675 w 232892"/>
                <a:gd name="connsiteY3" fmla="*/ 96639 h 96789"/>
                <a:gd name="connsiteX4" fmla="*/ 52104 w 232892"/>
                <a:gd name="connsiteY4" fmla="*/ 96639 h 96789"/>
                <a:gd name="connsiteX5" fmla="*/ 180787 w 232892"/>
                <a:gd name="connsiteY5" fmla="*/ 96639 h 96789"/>
                <a:gd name="connsiteX6" fmla="*/ 232746 w 232892"/>
                <a:gd name="connsiteY6" fmla="*/ 52157 h 96789"/>
                <a:gd name="connsiteX7" fmla="*/ 188217 w 232892"/>
                <a:gd name="connsiteY7" fmla="*/ 151 h 96789"/>
                <a:gd name="connsiteX8" fmla="*/ 180787 w 232892"/>
                <a:gd name="connsiteY8" fmla="*/ 151 h 96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892" h="96789">
                  <a:moveTo>
                    <a:pt x="180787" y="151"/>
                  </a:moveTo>
                  <a:lnTo>
                    <a:pt x="52104" y="151"/>
                  </a:lnTo>
                  <a:cubicBezTo>
                    <a:pt x="25463" y="-1945"/>
                    <a:pt x="2194" y="18058"/>
                    <a:pt x="146" y="44633"/>
                  </a:cubicBezTo>
                  <a:cubicBezTo>
                    <a:pt x="-1911" y="71302"/>
                    <a:pt x="18024" y="94544"/>
                    <a:pt x="44675" y="96639"/>
                  </a:cubicBezTo>
                  <a:cubicBezTo>
                    <a:pt x="47152" y="96830"/>
                    <a:pt x="49628" y="96830"/>
                    <a:pt x="52104" y="96639"/>
                  </a:cubicBezTo>
                  <a:lnTo>
                    <a:pt x="180787" y="96639"/>
                  </a:lnTo>
                  <a:cubicBezTo>
                    <a:pt x="207429" y="98734"/>
                    <a:pt x="230698" y="78732"/>
                    <a:pt x="232746" y="52157"/>
                  </a:cubicBezTo>
                  <a:cubicBezTo>
                    <a:pt x="234804" y="25488"/>
                    <a:pt x="214868" y="2246"/>
                    <a:pt x="188217" y="151"/>
                  </a:cubicBezTo>
                  <a:cubicBezTo>
                    <a:pt x="185740" y="-40"/>
                    <a:pt x="183264" y="-40"/>
                    <a:pt x="180787" y="151"/>
                  </a:cubicBezTo>
                  <a:close/>
                </a:path>
              </a:pathLst>
            </a:custGeom>
            <a:solidFill>
              <a:srgbClr val="1620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72E34CB3-4831-6E4B-9F09-85A99733CD12}"/>
                </a:ext>
              </a:extLst>
            </p:cNvPr>
            <p:cNvSpPr/>
            <p:nvPr/>
          </p:nvSpPr>
          <p:spPr>
            <a:xfrm>
              <a:off x="21026195" y="8148652"/>
              <a:ext cx="761445" cy="925752"/>
            </a:xfrm>
            <a:custGeom>
              <a:avLst/>
              <a:gdLst>
                <a:gd name="connsiteX0" fmla="*/ 261747 w 512921"/>
                <a:gd name="connsiteY0" fmla="*/ 0 h 623601"/>
                <a:gd name="connsiteX1" fmla="*/ 251174 w 512921"/>
                <a:gd name="connsiteY1" fmla="*/ 0 h 623601"/>
                <a:gd name="connsiteX2" fmla="*/ 0 w 512921"/>
                <a:gd name="connsiteY2" fmla="*/ 250984 h 623601"/>
                <a:gd name="connsiteX3" fmla="*/ 0 w 512921"/>
                <a:gd name="connsiteY3" fmla="*/ 251174 h 623601"/>
                <a:gd name="connsiteX4" fmla="*/ 0 w 512921"/>
                <a:gd name="connsiteY4" fmla="*/ 623602 h 623601"/>
                <a:gd name="connsiteX5" fmla="*/ 512921 w 512921"/>
                <a:gd name="connsiteY5" fmla="*/ 623602 h 623601"/>
                <a:gd name="connsiteX6" fmla="*/ 512921 w 512921"/>
                <a:gd name="connsiteY6" fmla="*/ 251174 h 623601"/>
                <a:gd name="connsiteX7" fmla="*/ 261747 w 512921"/>
                <a:gd name="connsiteY7" fmla="*/ 0 h 62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2921" h="623601">
                  <a:moveTo>
                    <a:pt x="261747" y="0"/>
                  </a:moveTo>
                  <a:lnTo>
                    <a:pt x="251174" y="0"/>
                  </a:lnTo>
                  <a:cubicBezTo>
                    <a:pt x="112509" y="-95"/>
                    <a:pt x="57" y="112300"/>
                    <a:pt x="0" y="250984"/>
                  </a:cubicBezTo>
                  <a:cubicBezTo>
                    <a:pt x="0" y="251079"/>
                    <a:pt x="0" y="251079"/>
                    <a:pt x="0" y="251174"/>
                  </a:cubicBezTo>
                  <a:lnTo>
                    <a:pt x="0" y="623602"/>
                  </a:lnTo>
                  <a:lnTo>
                    <a:pt x="512921" y="623602"/>
                  </a:lnTo>
                  <a:lnTo>
                    <a:pt x="512921" y="251174"/>
                  </a:lnTo>
                  <a:cubicBezTo>
                    <a:pt x="512921" y="112490"/>
                    <a:pt x="400469" y="0"/>
                    <a:pt x="261747" y="0"/>
                  </a:cubicBezTo>
                  <a:close/>
                </a:path>
              </a:pathLst>
            </a:custGeom>
            <a:solidFill>
              <a:srgbClr val="2833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ED0CB981-1B3E-4549-8064-832AFC135A40}"/>
                </a:ext>
              </a:extLst>
            </p:cNvPr>
            <p:cNvSpPr/>
            <p:nvPr/>
          </p:nvSpPr>
          <p:spPr>
            <a:xfrm>
              <a:off x="21162364" y="8369237"/>
              <a:ext cx="487555" cy="486419"/>
            </a:xfrm>
            <a:custGeom>
              <a:avLst/>
              <a:gdLst>
                <a:gd name="connsiteX0" fmla="*/ 290417 w 328425"/>
                <a:gd name="connsiteY0" fmla="*/ 327660 h 327660"/>
                <a:gd name="connsiteX1" fmla="*/ 38100 w 328425"/>
                <a:gd name="connsiteY1" fmla="*/ 327660 h 327660"/>
                <a:gd name="connsiteX2" fmla="*/ 0 w 328425"/>
                <a:gd name="connsiteY2" fmla="*/ 280892 h 327660"/>
                <a:gd name="connsiteX3" fmla="*/ 0 w 328425"/>
                <a:gd name="connsiteY3" fmla="*/ 77438 h 327660"/>
                <a:gd name="connsiteX4" fmla="*/ 38100 w 328425"/>
                <a:gd name="connsiteY4" fmla="*/ 30670 h 327660"/>
                <a:gd name="connsiteX5" fmla="*/ 156972 w 328425"/>
                <a:gd name="connsiteY5" fmla="*/ 0 h 327660"/>
                <a:gd name="connsiteX6" fmla="*/ 290322 w 328425"/>
                <a:gd name="connsiteY6" fmla="*/ 30670 h 327660"/>
                <a:gd name="connsiteX7" fmla="*/ 328422 w 328425"/>
                <a:gd name="connsiteY7" fmla="*/ 77438 h 327660"/>
                <a:gd name="connsiteX8" fmla="*/ 328422 w 328425"/>
                <a:gd name="connsiteY8" fmla="*/ 280892 h 327660"/>
                <a:gd name="connsiteX9" fmla="*/ 290417 w 328425"/>
                <a:gd name="connsiteY9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425" h="327660">
                  <a:moveTo>
                    <a:pt x="290417" y="327660"/>
                  </a:moveTo>
                  <a:lnTo>
                    <a:pt x="38100" y="327660"/>
                  </a:lnTo>
                  <a:cubicBezTo>
                    <a:pt x="16954" y="327660"/>
                    <a:pt x="0" y="306706"/>
                    <a:pt x="0" y="280892"/>
                  </a:cubicBezTo>
                  <a:lnTo>
                    <a:pt x="0" y="77438"/>
                  </a:lnTo>
                  <a:cubicBezTo>
                    <a:pt x="0" y="51626"/>
                    <a:pt x="17240" y="30670"/>
                    <a:pt x="38100" y="30670"/>
                  </a:cubicBezTo>
                  <a:cubicBezTo>
                    <a:pt x="38100" y="30670"/>
                    <a:pt x="126587" y="381"/>
                    <a:pt x="156972" y="0"/>
                  </a:cubicBezTo>
                  <a:cubicBezTo>
                    <a:pt x="190881" y="0"/>
                    <a:pt x="290322" y="30670"/>
                    <a:pt x="290322" y="30670"/>
                  </a:cubicBezTo>
                  <a:cubicBezTo>
                    <a:pt x="311467" y="30670"/>
                    <a:pt x="328422" y="51626"/>
                    <a:pt x="328422" y="77438"/>
                  </a:cubicBezTo>
                  <a:lnTo>
                    <a:pt x="328422" y="280892"/>
                  </a:lnTo>
                  <a:cubicBezTo>
                    <a:pt x="328707" y="306706"/>
                    <a:pt x="311562" y="327660"/>
                    <a:pt x="290417" y="32766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9E6F210F-3420-2940-8346-1C7FD39FAAA8}"/>
                </a:ext>
              </a:extLst>
            </p:cNvPr>
            <p:cNvSpPr/>
            <p:nvPr/>
          </p:nvSpPr>
          <p:spPr>
            <a:xfrm>
              <a:off x="21368103" y="9250235"/>
              <a:ext cx="58115" cy="1059307"/>
            </a:xfrm>
            <a:custGeom>
              <a:avLst/>
              <a:gdLst>
                <a:gd name="connsiteX0" fmla="*/ 19621 w 39147"/>
                <a:gd name="connsiteY0" fmla="*/ 713566 h 713566"/>
                <a:gd name="connsiteX1" fmla="*/ 0 w 39147"/>
                <a:gd name="connsiteY1" fmla="*/ 694516 h 713566"/>
                <a:gd name="connsiteX2" fmla="*/ 0 w 39147"/>
                <a:gd name="connsiteY2" fmla="*/ 18241 h 713566"/>
                <a:gd name="connsiteX3" fmla="*/ 20936 w 39147"/>
                <a:gd name="connsiteY3" fmla="*/ 49 h 713566"/>
                <a:gd name="connsiteX4" fmla="*/ 39148 w 39147"/>
                <a:gd name="connsiteY4" fmla="*/ 18241 h 713566"/>
                <a:gd name="connsiteX5" fmla="*/ 39148 w 39147"/>
                <a:gd name="connsiteY5" fmla="*/ 694516 h 713566"/>
                <a:gd name="connsiteX6" fmla="*/ 19621 w 39147"/>
                <a:gd name="connsiteY6" fmla="*/ 713566 h 7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147" h="713566">
                  <a:moveTo>
                    <a:pt x="19621" y="713566"/>
                  </a:moveTo>
                  <a:cubicBezTo>
                    <a:pt x="8982" y="713662"/>
                    <a:pt x="257" y="705184"/>
                    <a:pt x="0" y="694516"/>
                  </a:cubicBezTo>
                  <a:lnTo>
                    <a:pt x="0" y="18241"/>
                  </a:lnTo>
                  <a:cubicBezTo>
                    <a:pt x="752" y="7478"/>
                    <a:pt x="10125" y="-714"/>
                    <a:pt x="20936" y="49"/>
                  </a:cubicBezTo>
                  <a:cubicBezTo>
                    <a:pt x="30699" y="715"/>
                    <a:pt x="38462" y="8527"/>
                    <a:pt x="39148" y="18241"/>
                  </a:cubicBezTo>
                  <a:lnTo>
                    <a:pt x="39148" y="694516"/>
                  </a:lnTo>
                  <a:cubicBezTo>
                    <a:pt x="38891" y="705089"/>
                    <a:pt x="30223" y="713566"/>
                    <a:pt x="19621" y="713566"/>
                  </a:cubicBezTo>
                  <a:close/>
                </a:path>
              </a:pathLst>
            </a:custGeom>
            <a:solidFill>
              <a:srgbClr val="2833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AB11F8B1-DBCF-0242-98F9-DA221F8444E8}"/>
                </a:ext>
              </a:extLst>
            </p:cNvPr>
            <p:cNvSpPr/>
            <p:nvPr/>
          </p:nvSpPr>
          <p:spPr>
            <a:xfrm>
              <a:off x="21321157" y="10167152"/>
              <a:ext cx="152146" cy="152147"/>
            </a:xfrm>
            <a:custGeom>
              <a:avLst/>
              <a:gdLst>
                <a:gd name="connsiteX0" fmla="*/ 102489 w 102488"/>
                <a:gd name="connsiteY0" fmla="*/ 51245 h 102489"/>
                <a:gd name="connsiteX1" fmla="*/ 51245 w 102488"/>
                <a:gd name="connsiteY1" fmla="*/ 102489 h 102489"/>
                <a:gd name="connsiteX2" fmla="*/ 0 w 102488"/>
                <a:gd name="connsiteY2" fmla="*/ 51245 h 102489"/>
                <a:gd name="connsiteX3" fmla="*/ 51245 w 102488"/>
                <a:gd name="connsiteY3" fmla="*/ 0 h 102489"/>
                <a:gd name="connsiteX4" fmla="*/ 102489 w 102488"/>
                <a:gd name="connsiteY4" fmla="*/ 51245 h 102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488" h="102489">
                  <a:moveTo>
                    <a:pt x="102489" y="51245"/>
                  </a:moveTo>
                  <a:cubicBezTo>
                    <a:pt x="102489" y="79546"/>
                    <a:pt x="79546" y="102489"/>
                    <a:pt x="51245" y="102489"/>
                  </a:cubicBezTo>
                  <a:cubicBezTo>
                    <a:pt x="22943" y="102489"/>
                    <a:pt x="0" y="79546"/>
                    <a:pt x="0" y="51245"/>
                  </a:cubicBezTo>
                  <a:cubicBezTo>
                    <a:pt x="0" y="22943"/>
                    <a:pt x="22943" y="0"/>
                    <a:pt x="51245" y="0"/>
                  </a:cubicBezTo>
                  <a:cubicBezTo>
                    <a:pt x="79546" y="0"/>
                    <a:pt x="102489" y="22943"/>
                    <a:pt x="102489" y="51245"/>
                  </a:cubicBezTo>
                  <a:close/>
                </a:path>
              </a:pathLst>
            </a:custGeom>
            <a:solidFill>
              <a:srgbClr val="2833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849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1F5F5F0-9BC0-3D4D-BE2A-6AD1BD064D07}"/>
              </a:ext>
            </a:extLst>
          </p:cNvPr>
          <p:cNvGrpSpPr/>
          <p:nvPr/>
        </p:nvGrpSpPr>
        <p:grpSpPr>
          <a:xfrm>
            <a:off x="-1" y="1198524"/>
            <a:ext cx="7315201" cy="1848913"/>
            <a:chOff x="-514" y="18753927"/>
            <a:chExt cx="7315201" cy="1848913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092E0551-93FB-8642-8016-EBDC4508C45B}"/>
                </a:ext>
              </a:extLst>
            </p:cNvPr>
            <p:cNvSpPr/>
            <p:nvPr/>
          </p:nvSpPr>
          <p:spPr>
            <a:xfrm>
              <a:off x="-514" y="18753927"/>
              <a:ext cx="7315201" cy="1848913"/>
            </a:xfrm>
            <a:custGeom>
              <a:avLst/>
              <a:gdLst>
                <a:gd name="connsiteX0" fmla="*/ 0 w 6465855"/>
                <a:gd name="connsiteY0" fmla="*/ 0 h 2116740"/>
                <a:gd name="connsiteX1" fmla="*/ 6465856 w 6465855"/>
                <a:gd name="connsiteY1" fmla="*/ 0 h 2116740"/>
                <a:gd name="connsiteX2" fmla="*/ 6465856 w 6465855"/>
                <a:gd name="connsiteY2" fmla="*/ 2116741 h 2116740"/>
                <a:gd name="connsiteX3" fmla="*/ 0 w 6465855"/>
                <a:gd name="connsiteY3" fmla="*/ 2116741 h 211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5855" h="2116740">
                  <a:moveTo>
                    <a:pt x="0" y="0"/>
                  </a:moveTo>
                  <a:lnTo>
                    <a:pt x="6465856" y="0"/>
                  </a:lnTo>
                  <a:lnTo>
                    <a:pt x="6465856" y="2116741"/>
                  </a:lnTo>
                  <a:lnTo>
                    <a:pt x="0" y="211674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533A635-14EA-4F46-97D2-9003BE664E1D}"/>
                </a:ext>
              </a:extLst>
            </p:cNvPr>
            <p:cNvSpPr/>
            <p:nvPr/>
          </p:nvSpPr>
          <p:spPr>
            <a:xfrm>
              <a:off x="1352829" y="19163642"/>
              <a:ext cx="5601640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chemeClr val="bg1"/>
                  </a:solidFill>
                  <a:latin typeface="Fjalla One" panose="02000506040000020004" pitchFamily="2" charset="0"/>
                </a:rPr>
                <a:t>Write Your Title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8EB057C-6948-804A-856B-5CEC6D18B1DB}"/>
              </a:ext>
            </a:extLst>
          </p:cNvPr>
          <p:cNvGrpSpPr/>
          <p:nvPr/>
        </p:nvGrpSpPr>
        <p:grpSpPr>
          <a:xfrm>
            <a:off x="0" y="5588507"/>
            <a:ext cx="7427620" cy="5853393"/>
            <a:chOff x="0" y="5344379"/>
            <a:chExt cx="7427620" cy="5853393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C990B13A-7DC1-9E4C-B51E-EBB4022CF23E}"/>
                </a:ext>
              </a:extLst>
            </p:cNvPr>
            <p:cNvSpPr/>
            <p:nvPr/>
          </p:nvSpPr>
          <p:spPr>
            <a:xfrm>
              <a:off x="0" y="8080051"/>
              <a:ext cx="7270826" cy="45719"/>
            </a:xfrm>
            <a:custGeom>
              <a:avLst/>
              <a:gdLst>
                <a:gd name="connsiteX0" fmla="*/ 0 w 2847117"/>
                <a:gd name="connsiteY0" fmla="*/ 0 h 9525"/>
                <a:gd name="connsiteX1" fmla="*/ 2847118 w 284711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47117" h="9525">
                  <a:moveTo>
                    <a:pt x="0" y="0"/>
                  </a:moveTo>
                  <a:lnTo>
                    <a:pt x="2847118" y="0"/>
                  </a:lnTo>
                </a:path>
              </a:pathLst>
            </a:custGeom>
            <a:ln w="90678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4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33A7FEC-0BFB-E444-8059-DA77BE5EC4AA}"/>
                </a:ext>
              </a:extLst>
            </p:cNvPr>
            <p:cNvSpPr/>
            <p:nvPr/>
          </p:nvSpPr>
          <p:spPr>
            <a:xfrm>
              <a:off x="1516255" y="5344379"/>
              <a:ext cx="5911365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8000" dirty="0">
                  <a:solidFill>
                    <a:schemeClr val="accent3"/>
                  </a:solidFill>
                  <a:latin typeface="Fjalla One" panose="02000506040000020004" pitchFamily="2" charset="0"/>
                </a:rPr>
                <a:t>Deaths</a:t>
              </a:r>
            </a:p>
            <a:p>
              <a:pPr algn="r"/>
              <a:r>
                <a:rPr lang="en-US" sz="8000" dirty="0">
                  <a:solidFill>
                    <a:schemeClr val="accent3"/>
                  </a:solidFill>
                  <a:latin typeface="Fjalla One" panose="02000506040000020004" pitchFamily="2" charset="0"/>
                </a:rPr>
                <a:t>17,842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D4B4C68-4965-984F-AB8C-16770EC2BA52}"/>
                </a:ext>
              </a:extLst>
            </p:cNvPr>
            <p:cNvSpPr txBox="1"/>
            <p:nvPr/>
          </p:nvSpPr>
          <p:spPr>
            <a:xfrm>
              <a:off x="1516255" y="8520116"/>
              <a:ext cx="5911365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They are typically fair in their analysis of different brands and products and very often, their audiences trust their content. Your brand can leverage this by collaborating with influencers.</a:t>
              </a:r>
            </a:p>
          </p:txBody>
        </p:sp>
      </p:grpSp>
      <p:sp>
        <p:nvSpPr>
          <p:cNvPr id="37" name="Freeform 36">
            <a:extLst>
              <a:ext uri="{FF2B5EF4-FFF2-40B4-BE49-F238E27FC236}">
                <a16:creationId xmlns:a16="http://schemas.microsoft.com/office/drawing/2014/main" id="{1749A74A-F374-3E46-8826-9BB61B4C9781}"/>
              </a:ext>
            </a:extLst>
          </p:cNvPr>
          <p:cNvSpPr/>
          <p:nvPr/>
        </p:nvSpPr>
        <p:spPr>
          <a:xfrm>
            <a:off x="8668131" y="2475111"/>
            <a:ext cx="13808758" cy="8517391"/>
          </a:xfrm>
          <a:custGeom>
            <a:avLst/>
            <a:gdLst>
              <a:gd name="connsiteX0" fmla="*/ 6902402 w 8147718"/>
              <a:gd name="connsiteY0" fmla="*/ 4923664 h 5025603"/>
              <a:gd name="connsiteX1" fmla="*/ 6660371 w 8147718"/>
              <a:gd name="connsiteY1" fmla="*/ 4757166 h 5025603"/>
              <a:gd name="connsiteX2" fmla="*/ 6473206 w 8147718"/>
              <a:gd name="connsiteY2" fmla="*/ 4408551 h 5025603"/>
              <a:gd name="connsiteX3" fmla="*/ 6372812 w 8147718"/>
              <a:gd name="connsiteY3" fmla="*/ 4219003 h 5025603"/>
              <a:gd name="connsiteX4" fmla="*/ 6293087 w 8147718"/>
              <a:gd name="connsiteY4" fmla="*/ 4148042 h 5025603"/>
              <a:gd name="connsiteX5" fmla="*/ 6134973 w 8147718"/>
              <a:gd name="connsiteY5" fmla="*/ 4139374 h 5025603"/>
              <a:gd name="connsiteX6" fmla="*/ 5937520 w 8147718"/>
              <a:gd name="connsiteY6" fmla="*/ 4143375 h 5025603"/>
              <a:gd name="connsiteX7" fmla="*/ 5629005 w 8147718"/>
              <a:gd name="connsiteY7" fmla="*/ 4112133 h 5025603"/>
              <a:gd name="connsiteX8" fmla="*/ 5520039 w 8147718"/>
              <a:gd name="connsiteY8" fmla="*/ 4093083 h 5025603"/>
              <a:gd name="connsiteX9" fmla="*/ 5297820 w 8147718"/>
              <a:gd name="connsiteY9" fmla="*/ 4147852 h 5025603"/>
              <a:gd name="connsiteX10" fmla="*/ 5285533 w 8147718"/>
              <a:gd name="connsiteY10" fmla="*/ 4298918 h 5025603"/>
              <a:gd name="connsiteX11" fmla="*/ 5368210 w 8147718"/>
              <a:gd name="connsiteY11" fmla="*/ 4345686 h 5025603"/>
              <a:gd name="connsiteX12" fmla="*/ 5358685 w 8147718"/>
              <a:gd name="connsiteY12" fmla="*/ 4376833 h 5025603"/>
              <a:gd name="connsiteX13" fmla="*/ 5219906 w 8147718"/>
              <a:gd name="connsiteY13" fmla="*/ 4337781 h 5025603"/>
              <a:gd name="connsiteX14" fmla="*/ 4971304 w 8147718"/>
              <a:gd name="connsiteY14" fmla="*/ 4333114 h 5025603"/>
              <a:gd name="connsiteX15" fmla="*/ 4916630 w 8147718"/>
              <a:gd name="connsiteY15" fmla="*/ 4302824 h 5025603"/>
              <a:gd name="connsiteX16" fmla="*/ 4730131 w 8147718"/>
              <a:gd name="connsiteY16" fmla="*/ 4302824 h 5025603"/>
              <a:gd name="connsiteX17" fmla="*/ 4316269 w 8147718"/>
              <a:gd name="connsiteY17" fmla="*/ 4424553 h 5025603"/>
              <a:gd name="connsiteX18" fmla="*/ 4071953 w 8147718"/>
              <a:gd name="connsiteY18" fmla="*/ 4578382 h 5025603"/>
              <a:gd name="connsiteX19" fmla="*/ 3920982 w 8147718"/>
              <a:gd name="connsiteY19" fmla="*/ 4841177 h 5025603"/>
              <a:gd name="connsiteX20" fmla="*/ 3932888 w 8147718"/>
              <a:gd name="connsiteY20" fmla="*/ 5022152 h 5025603"/>
              <a:gd name="connsiteX21" fmla="*/ 3546840 w 8147718"/>
              <a:gd name="connsiteY21" fmla="*/ 4758690 h 5025603"/>
              <a:gd name="connsiteX22" fmla="*/ 3262709 w 8147718"/>
              <a:gd name="connsiteY22" fmla="*/ 4304539 h 5025603"/>
              <a:gd name="connsiteX23" fmla="*/ 2970196 w 8147718"/>
              <a:gd name="connsiteY23" fmla="*/ 4348258 h 5025603"/>
              <a:gd name="connsiteX24" fmla="*/ 2933906 w 8147718"/>
              <a:gd name="connsiteY24" fmla="*/ 4391407 h 5025603"/>
              <a:gd name="connsiteX25" fmla="*/ 2663300 w 8147718"/>
              <a:gd name="connsiteY25" fmla="*/ 4099656 h 5025603"/>
              <a:gd name="connsiteX26" fmla="*/ 2609389 w 8147718"/>
              <a:gd name="connsiteY26" fmla="*/ 4011454 h 5025603"/>
              <a:gd name="connsiteX27" fmla="*/ 2510424 w 8147718"/>
              <a:gd name="connsiteY27" fmla="*/ 3914489 h 5025603"/>
              <a:gd name="connsiteX28" fmla="*/ 2200862 w 8147718"/>
              <a:gd name="connsiteY28" fmla="*/ 3770185 h 5025603"/>
              <a:gd name="connsiteX29" fmla="*/ 2104183 w 8147718"/>
              <a:gd name="connsiteY29" fmla="*/ 3836860 h 5025603"/>
              <a:gd name="connsiteX30" fmla="*/ 1396666 w 8147718"/>
              <a:gd name="connsiteY30" fmla="*/ 3639979 h 5025603"/>
              <a:gd name="connsiteX31" fmla="*/ 1055671 w 8147718"/>
              <a:gd name="connsiteY31" fmla="*/ 3408616 h 5025603"/>
              <a:gd name="connsiteX32" fmla="*/ 866885 w 8147718"/>
              <a:gd name="connsiteY32" fmla="*/ 3377660 h 5025603"/>
              <a:gd name="connsiteX33" fmla="*/ 662384 w 8147718"/>
              <a:gd name="connsiteY33" fmla="*/ 3207735 h 5025603"/>
              <a:gd name="connsiteX34" fmla="*/ 545131 w 8147718"/>
              <a:gd name="connsiteY34" fmla="*/ 3068574 h 5025603"/>
              <a:gd name="connsiteX35" fmla="*/ 248999 w 8147718"/>
              <a:gd name="connsiteY35" fmla="*/ 2804636 h 5025603"/>
              <a:gd name="connsiteX36" fmla="*/ 157559 w 8147718"/>
              <a:gd name="connsiteY36" fmla="*/ 2502408 h 5025603"/>
              <a:gd name="connsiteX37" fmla="*/ 145462 w 8147718"/>
              <a:gd name="connsiteY37" fmla="*/ 2371344 h 5025603"/>
              <a:gd name="connsiteX38" fmla="*/ 152796 w 8147718"/>
              <a:gd name="connsiteY38" fmla="*/ 2331815 h 5025603"/>
              <a:gd name="connsiteX39" fmla="*/ 16684 w 8147718"/>
              <a:gd name="connsiteY39" fmla="*/ 1890427 h 5025603"/>
              <a:gd name="connsiteX40" fmla="*/ 10302 w 8147718"/>
              <a:gd name="connsiteY40" fmla="*/ 1743647 h 5025603"/>
              <a:gd name="connsiteX41" fmla="*/ 777 w 8147718"/>
              <a:gd name="connsiteY41" fmla="*/ 1600772 h 5025603"/>
              <a:gd name="connsiteX42" fmla="*/ 10874 w 8147718"/>
              <a:gd name="connsiteY42" fmla="*/ 1513904 h 5025603"/>
              <a:gd name="connsiteX43" fmla="*/ 99837 w 8147718"/>
              <a:gd name="connsiteY43" fmla="*/ 1188815 h 5025603"/>
              <a:gd name="connsiteX44" fmla="*/ 158511 w 8147718"/>
              <a:gd name="connsiteY44" fmla="*/ 998315 h 5025603"/>
              <a:gd name="connsiteX45" fmla="*/ 398732 w 8147718"/>
              <a:gd name="connsiteY45" fmla="*/ 330041 h 5025603"/>
              <a:gd name="connsiteX46" fmla="*/ 403018 w 8147718"/>
              <a:gd name="connsiteY46" fmla="*/ 40195 h 5025603"/>
              <a:gd name="connsiteX47" fmla="*/ 696960 w 8147718"/>
              <a:gd name="connsiteY47" fmla="*/ 94298 h 5025603"/>
              <a:gd name="connsiteX48" fmla="*/ 696960 w 8147718"/>
              <a:gd name="connsiteY48" fmla="*/ 0 h 5025603"/>
              <a:gd name="connsiteX49" fmla="*/ 767826 w 8147718"/>
              <a:gd name="connsiteY49" fmla="*/ 6096 h 5025603"/>
              <a:gd name="connsiteX50" fmla="*/ 2185812 w 8147718"/>
              <a:gd name="connsiteY50" fmla="*/ 306324 h 5025603"/>
              <a:gd name="connsiteX51" fmla="*/ 4165584 w 8147718"/>
              <a:gd name="connsiteY51" fmla="*/ 467583 h 5025603"/>
              <a:gd name="connsiteX52" fmla="*/ 4294266 w 8147718"/>
              <a:gd name="connsiteY52" fmla="*/ 427768 h 5025603"/>
              <a:gd name="connsiteX53" fmla="*/ 4461049 w 8147718"/>
              <a:gd name="connsiteY53" fmla="*/ 546259 h 5025603"/>
              <a:gd name="connsiteX54" fmla="*/ 5016357 w 8147718"/>
              <a:gd name="connsiteY54" fmla="*/ 638366 h 5025603"/>
              <a:gd name="connsiteX55" fmla="*/ 4727178 w 8147718"/>
              <a:gd name="connsiteY55" fmla="*/ 869252 h 5025603"/>
              <a:gd name="connsiteX56" fmla="*/ 4745085 w 8147718"/>
              <a:gd name="connsiteY56" fmla="*/ 899160 h 5025603"/>
              <a:gd name="connsiteX57" fmla="*/ 4858623 w 8147718"/>
              <a:gd name="connsiteY57" fmla="*/ 860298 h 5025603"/>
              <a:gd name="connsiteX58" fmla="*/ 4858623 w 8147718"/>
              <a:gd name="connsiteY58" fmla="*/ 886016 h 5025603"/>
              <a:gd name="connsiteX59" fmla="*/ 4960921 w 8147718"/>
              <a:gd name="connsiteY59" fmla="*/ 901351 h 5025603"/>
              <a:gd name="connsiteX60" fmla="*/ 5159232 w 8147718"/>
              <a:gd name="connsiteY60" fmla="*/ 777526 h 5025603"/>
              <a:gd name="connsiteX61" fmla="*/ 5268484 w 8147718"/>
              <a:gd name="connsiteY61" fmla="*/ 730853 h 5025603"/>
              <a:gd name="connsiteX62" fmla="*/ 5217905 w 8147718"/>
              <a:gd name="connsiteY62" fmla="*/ 809625 h 5025603"/>
              <a:gd name="connsiteX63" fmla="*/ 5579855 w 8147718"/>
              <a:gd name="connsiteY63" fmla="*/ 841915 h 5025603"/>
              <a:gd name="connsiteX64" fmla="*/ 5674249 w 8147718"/>
              <a:gd name="connsiteY64" fmla="*/ 860965 h 5025603"/>
              <a:gd name="connsiteX65" fmla="*/ 5783215 w 8147718"/>
              <a:gd name="connsiteY65" fmla="*/ 871252 h 5025603"/>
              <a:gd name="connsiteX66" fmla="*/ 5817790 w 8147718"/>
              <a:gd name="connsiteY66" fmla="*/ 962120 h 5025603"/>
              <a:gd name="connsiteX67" fmla="*/ 5332015 w 8147718"/>
              <a:gd name="connsiteY67" fmla="*/ 1222820 h 5025603"/>
              <a:gd name="connsiteX68" fmla="*/ 5401357 w 8147718"/>
              <a:gd name="connsiteY68" fmla="*/ 1169480 h 5025603"/>
              <a:gd name="connsiteX69" fmla="*/ 5444315 w 8147718"/>
              <a:gd name="connsiteY69" fmla="*/ 1861757 h 5025603"/>
              <a:gd name="connsiteX70" fmla="*/ 5552995 w 8147718"/>
              <a:gd name="connsiteY70" fmla="*/ 1552575 h 5025603"/>
              <a:gd name="connsiteX71" fmla="*/ 5645387 w 8147718"/>
              <a:gd name="connsiteY71" fmla="*/ 1108615 h 5025603"/>
              <a:gd name="connsiteX72" fmla="*/ 5818171 w 8147718"/>
              <a:gd name="connsiteY72" fmla="*/ 1040702 h 5025603"/>
              <a:gd name="connsiteX73" fmla="*/ 5913421 w 8147718"/>
              <a:gd name="connsiteY73" fmla="*/ 1341406 h 5025603"/>
              <a:gd name="connsiteX74" fmla="*/ 5892276 w 8147718"/>
              <a:gd name="connsiteY74" fmla="*/ 1393698 h 5025603"/>
              <a:gd name="connsiteX75" fmla="*/ 5920851 w 8147718"/>
              <a:gd name="connsiteY75" fmla="*/ 1415986 h 5025603"/>
              <a:gd name="connsiteX76" fmla="*/ 5983620 w 8147718"/>
              <a:gd name="connsiteY76" fmla="*/ 1290352 h 5025603"/>
              <a:gd name="connsiteX77" fmla="*/ 6109446 w 8147718"/>
              <a:gd name="connsiteY77" fmla="*/ 1543431 h 5025603"/>
              <a:gd name="connsiteX78" fmla="*/ 6016482 w 8147718"/>
              <a:gd name="connsiteY78" fmla="*/ 1774412 h 5025603"/>
              <a:gd name="connsiteX79" fmla="*/ 6233556 w 8147718"/>
              <a:gd name="connsiteY79" fmla="*/ 1784414 h 5025603"/>
              <a:gd name="connsiteX80" fmla="*/ 6522640 w 8147718"/>
              <a:gd name="connsiteY80" fmla="*/ 1580293 h 5025603"/>
              <a:gd name="connsiteX81" fmla="*/ 6565598 w 8147718"/>
              <a:gd name="connsiteY81" fmla="*/ 1371409 h 5025603"/>
              <a:gd name="connsiteX82" fmla="*/ 6817153 w 8147718"/>
              <a:gd name="connsiteY82" fmla="*/ 1329500 h 5025603"/>
              <a:gd name="connsiteX83" fmla="*/ 6936692 w 8147718"/>
              <a:gd name="connsiteY83" fmla="*/ 1157192 h 5025603"/>
              <a:gd name="connsiteX84" fmla="*/ 7143765 w 8147718"/>
              <a:gd name="connsiteY84" fmla="*/ 912209 h 5025603"/>
              <a:gd name="connsiteX85" fmla="*/ 7445899 w 8147718"/>
              <a:gd name="connsiteY85" fmla="*/ 838105 h 5025603"/>
              <a:gd name="connsiteX86" fmla="*/ 7661354 w 8147718"/>
              <a:gd name="connsiteY86" fmla="*/ 554355 h 5025603"/>
              <a:gd name="connsiteX87" fmla="*/ 7667545 w 8147718"/>
              <a:gd name="connsiteY87" fmla="*/ 436626 h 5025603"/>
              <a:gd name="connsiteX88" fmla="*/ 7719266 w 8147718"/>
              <a:gd name="connsiteY88" fmla="*/ 277273 h 5025603"/>
              <a:gd name="connsiteX89" fmla="*/ 7789179 w 8147718"/>
              <a:gd name="connsiteY89" fmla="*/ 288036 h 5025603"/>
              <a:gd name="connsiteX90" fmla="*/ 7970154 w 8147718"/>
              <a:gd name="connsiteY90" fmla="*/ 394716 h 5025603"/>
              <a:gd name="connsiteX91" fmla="*/ 8137509 w 8147718"/>
              <a:gd name="connsiteY91" fmla="*/ 629602 h 5025603"/>
              <a:gd name="connsiteX92" fmla="*/ 8127984 w 8147718"/>
              <a:gd name="connsiteY92" fmla="*/ 751427 h 5025603"/>
              <a:gd name="connsiteX93" fmla="*/ 7864903 w 8147718"/>
              <a:gd name="connsiteY93" fmla="*/ 980027 h 5025603"/>
              <a:gd name="connsiteX94" fmla="*/ 7838709 w 8147718"/>
              <a:gd name="connsiteY94" fmla="*/ 1353598 h 5025603"/>
              <a:gd name="connsiteX95" fmla="*/ 7956438 w 8147718"/>
              <a:gd name="connsiteY95" fmla="*/ 1391031 h 5025603"/>
              <a:gd name="connsiteX96" fmla="*/ 7689738 w 8147718"/>
              <a:gd name="connsiteY96" fmla="*/ 1543431 h 5025603"/>
              <a:gd name="connsiteX97" fmla="*/ 7524099 w 8147718"/>
              <a:gd name="connsiteY97" fmla="*/ 1618583 h 5025603"/>
              <a:gd name="connsiteX98" fmla="*/ 7434754 w 8147718"/>
              <a:gd name="connsiteY98" fmla="*/ 1820418 h 5025603"/>
              <a:gd name="connsiteX99" fmla="*/ 7389225 w 8147718"/>
              <a:gd name="connsiteY99" fmla="*/ 2106168 h 5025603"/>
              <a:gd name="connsiteX100" fmla="*/ 7288355 w 8147718"/>
              <a:gd name="connsiteY100" fmla="*/ 2056162 h 5025603"/>
              <a:gd name="connsiteX101" fmla="*/ 7285497 w 8147718"/>
              <a:gd name="connsiteY101" fmla="*/ 2493169 h 5025603"/>
              <a:gd name="connsiteX102" fmla="*/ 7157672 w 8147718"/>
              <a:gd name="connsiteY102" fmla="*/ 2292477 h 5025603"/>
              <a:gd name="connsiteX103" fmla="*/ 7292832 w 8147718"/>
              <a:gd name="connsiteY103" fmla="*/ 2560987 h 5025603"/>
              <a:gd name="connsiteX104" fmla="*/ 7376461 w 8147718"/>
              <a:gd name="connsiteY104" fmla="*/ 2719483 h 5025603"/>
              <a:gd name="connsiteX105" fmla="*/ 7309786 w 8147718"/>
              <a:gd name="connsiteY105" fmla="*/ 2862358 h 5025603"/>
              <a:gd name="connsiteX106" fmla="*/ 7334932 w 8147718"/>
              <a:gd name="connsiteY106" fmla="*/ 2941987 h 5025603"/>
              <a:gd name="connsiteX107" fmla="*/ 7208726 w 8147718"/>
              <a:gd name="connsiteY107" fmla="*/ 3030665 h 5025603"/>
              <a:gd name="connsiteX108" fmla="*/ 7100903 w 8147718"/>
              <a:gd name="connsiteY108" fmla="*/ 3130487 h 5025603"/>
              <a:gd name="connsiteX109" fmla="*/ 7026799 w 8147718"/>
              <a:gd name="connsiteY109" fmla="*/ 3206687 h 5025603"/>
              <a:gd name="connsiteX110" fmla="*/ 6938311 w 8147718"/>
              <a:gd name="connsiteY110" fmla="*/ 3294507 h 5025603"/>
              <a:gd name="connsiteX111" fmla="*/ 6820582 w 8147718"/>
              <a:gd name="connsiteY111" fmla="*/ 3477482 h 5025603"/>
              <a:gd name="connsiteX112" fmla="*/ 6783911 w 8147718"/>
              <a:gd name="connsiteY112" fmla="*/ 4229005 h 5025603"/>
              <a:gd name="connsiteX113" fmla="*/ 7013273 w 8147718"/>
              <a:gd name="connsiteY113" fmla="*/ 4887850 h 5025603"/>
              <a:gd name="connsiteX114" fmla="*/ 6867255 w 8147718"/>
              <a:gd name="connsiteY114" fmla="*/ 4980718 h 5025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8147718" h="5025603">
                <a:moveTo>
                  <a:pt x="6902402" y="4923664"/>
                </a:moveTo>
                <a:cubicBezTo>
                  <a:pt x="6821535" y="4868418"/>
                  <a:pt x="6738572" y="4815935"/>
                  <a:pt x="6660371" y="4757166"/>
                </a:cubicBezTo>
                <a:cubicBezTo>
                  <a:pt x="6545119" y="4670584"/>
                  <a:pt x="6473301" y="4555427"/>
                  <a:pt x="6473206" y="4408551"/>
                </a:cubicBezTo>
                <a:cubicBezTo>
                  <a:pt x="6473206" y="4323398"/>
                  <a:pt x="6466347" y="4253960"/>
                  <a:pt x="6372812" y="4219003"/>
                </a:cubicBezTo>
                <a:cubicBezTo>
                  <a:pt x="6341761" y="4207383"/>
                  <a:pt x="6319281" y="4172522"/>
                  <a:pt x="6293087" y="4148042"/>
                </a:cubicBezTo>
                <a:cubicBezTo>
                  <a:pt x="6242796" y="4100417"/>
                  <a:pt x="6196599" y="4084321"/>
                  <a:pt x="6134973" y="4139374"/>
                </a:cubicBezTo>
                <a:cubicBezTo>
                  <a:pt x="6075346" y="4192715"/>
                  <a:pt x="6019625" y="4185856"/>
                  <a:pt x="5937520" y="4143375"/>
                </a:cubicBezTo>
                <a:cubicBezTo>
                  <a:pt x="5851795" y="4099274"/>
                  <a:pt x="5733208" y="4120992"/>
                  <a:pt x="5629005" y="4112133"/>
                </a:cubicBezTo>
                <a:cubicBezTo>
                  <a:pt x="5597286" y="4109466"/>
                  <a:pt x="5566045" y="4101179"/>
                  <a:pt x="5520039" y="4093083"/>
                </a:cubicBezTo>
                <a:lnTo>
                  <a:pt x="5297820" y="4147852"/>
                </a:lnTo>
                <a:cubicBezTo>
                  <a:pt x="5293439" y="4201287"/>
                  <a:pt x="5289915" y="4244626"/>
                  <a:pt x="5285533" y="4298918"/>
                </a:cubicBezTo>
                <a:lnTo>
                  <a:pt x="5368210" y="4345686"/>
                </a:lnTo>
                <a:lnTo>
                  <a:pt x="5358685" y="4376833"/>
                </a:lnTo>
                <a:lnTo>
                  <a:pt x="5219906" y="4337781"/>
                </a:lnTo>
                <a:cubicBezTo>
                  <a:pt x="5149326" y="4418362"/>
                  <a:pt x="5051885" y="4418743"/>
                  <a:pt x="4971304" y="4333114"/>
                </a:cubicBezTo>
                <a:cubicBezTo>
                  <a:pt x="4957492" y="4318445"/>
                  <a:pt x="4935490" y="4303776"/>
                  <a:pt x="4916630" y="4302824"/>
                </a:cubicBezTo>
                <a:cubicBezTo>
                  <a:pt x="4854527" y="4299776"/>
                  <a:pt x="4791376" y="4309586"/>
                  <a:pt x="4730131" y="4302824"/>
                </a:cubicBezTo>
                <a:cubicBezTo>
                  <a:pt x="4573730" y="4284631"/>
                  <a:pt x="4435999" y="4302157"/>
                  <a:pt x="4316269" y="4424553"/>
                </a:cubicBezTo>
                <a:cubicBezTo>
                  <a:pt x="4250547" y="4491228"/>
                  <a:pt x="4159107" y="4538853"/>
                  <a:pt x="4071953" y="4578382"/>
                </a:cubicBezTo>
                <a:cubicBezTo>
                  <a:pt x="3953938" y="4632388"/>
                  <a:pt x="3905742" y="4714780"/>
                  <a:pt x="3920982" y="4841177"/>
                </a:cubicBezTo>
                <a:cubicBezTo>
                  <a:pt x="3928221" y="4901089"/>
                  <a:pt x="3929173" y="4961668"/>
                  <a:pt x="3932888" y="5022152"/>
                </a:cubicBezTo>
                <a:cubicBezTo>
                  <a:pt x="3749532" y="5047964"/>
                  <a:pt x="3612753" y="4925950"/>
                  <a:pt x="3546840" y="4758690"/>
                </a:cubicBezTo>
                <a:cubicBezTo>
                  <a:pt x="3482165" y="4594670"/>
                  <a:pt x="3379962" y="4437031"/>
                  <a:pt x="3262709" y="4304539"/>
                </a:cubicBezTo>
                <a:cubicBezTo>
                  <a:pt x="3158505" y="4186810"/>
                  <a:pt x="3059064" y="4216813"/>
                  <a:pt x="2970196" y="4348258"/>
                </a:cubicBezTo>
                <a:cubicBezTo>
                  <a:pt x="2958833" y="4363212"/>
                  <a:pt x="2946717" y="4377595"/>
                  <a:pt x="2933906" y="4391407"/>
                </a:cubicBezTo>
                <a:cubicBezTo>
                  <a:pt x="2792936" y="4338638"/>
                  <a:pt x="2668158" y="4278630"/>
                  <a:pt x="2663300" y="4099656"/>
                </a:cubicBezTo>
                <a:cubicBezTo>
                  <a:pt x="2662443" y="4069556"/>
                  <a:pt x="2632249" y="4037266"/>
                  <a:pt x="2609389" y="4011454"/>
                </a:cubicBezTo>
                <a:cubicBezTo>
                  <a:pt x="2578814" y="3976688"/>
                  <a:pt x="2529855" y="3953447"/>
                  <a:pt x="2510424" y="3914489"/>
                </a:cubicBezTo>
                <a:cubicBezTo>
                  <a:pt x="2443749" y="3781139"/>
                  <a:pt x="2319924" y="3777901"/>
                  <a:pt x="2200862" y="3770185"/>
                </a:cubicBezTo>
                <a:cubicBezTo>
                  <a:pt x="2168763" y="3768090"/>
                  <a:pt x="2134187" y="3806762"/>
                  <a:pt x="2104183" y="3836860"/>
                </a:cubicBezTo>
                <a:cubicBezTo>
                  <a:pt x="1859295" y="3820287"/>
                  <a:pt x="1610978" y="3790569"/>
                  <a:pt x="1396666" y="3639979"/>
                </a:cubicBezTo>
                <a:cubicBezTo>
                  <a:pt x="1284271" y="3560921"/>
                  <a:pt x="1174829" y="3476053"/>
                  <a:pt x="1055671" y="3408616"/>
                </a:cubicBezTo>
                <a:cubicBezTo>
                  <a:pt x="1003569" y="3379089"/>
                  <a:pt x="930703" y="3384138"/>
                  <a:pt x="866885" y="3377660"/>
                </a:cubicBezTo>
                <a:cubicBezTo>
                  <a:pt x="760396" y="3366706"/>
                  <a:pt x="664479" y="3358610"/>
                  <a:pt x="662384" y="3207735"/>
                </a:cubicBezTo>
                <a:cubicBezTo>
                  <a:pt x="661717" y="3160110"/>
                  <a:pt x="590184" y="3110865"/>
                  <a:pt x="545131" y="3068574"/>
                </a:cubicBezTo>
                <a:cubicBezTo>
                  <a:pt x="454453" y="2983516"/>
                  <a:pt x="359774" y="2902839"/>
                  <a:pt x="248999" y="2804636"/>
                </a:cubicBezTo>
                <a:cubicBezTo>
                  <a:pt x="288623" y="2710149"/>
                  <a:pt x="206041" y="2611755"/>
                  <a:pt x="157559" y="2502408"/>
                </a:cubicBezTo>
                <a:cubicBezTo>
                  <a:pt x="140699" y="2464308"/>
                  <a:pt x="147557" y="2415445"/>
                  <a:pt x="145462" y="2371344"/>
                </a:cubicBezTo>
                <a:cubicBezTo>
                  <a:pt x="144891" y="2358295"/>
                  <a:pt x="156225" y="2342769"/>
                  <a:pt x="152796" y="2331815"/>
                </a:cubicBezTo>
                <a:cubicBezTo>
                  <a:pt x="107648" y="2184083"/>
                  <a:pt x="58022" y="2038350"/>
                  <a:pt x="16684" y="1890427"/>
                </a:cubicBezTo>
                <a:cubicBezTo>
                  <a:pt x="3825" y="1844517"/>
                  <a:pt x="12779" y="1792701"/>
                  <a:pt x="10302" y="1743647"/>
                </a:cubicBezTo>
                <a:cubicBezTo>
                  <a:pt x="7826" y="1694593"/>
                  <a:pt x="2015" y="1648397"/>
                  <a:pt x="777" y="1600772"/>
                </a:cubicBezTo>
                <a:cubicBezTo>
                  <a:pt x="206" y="1571530"/>
                  <a:pt x="-3223" y="1536192"/>
                  <a:pt x="10874" y="1513904"/>
                </a:cubicBezTo>
                <a:cubicBezTo>
                  <a:pt x="73192" y="1417244"/>
                  <a:pt x="104253" y="1303744"/>
                  <a:pt x="99837" y="1188815"/>
                </a:cubicBezTo>
                <a:cubicBezTo>
                  <a:pt x="98504" y="1125664"/>
                  <a:pt x="135747" y="1060990"/>
                  <a:pt x="158511" y="998315"/>
                </a:cubicBezTo>
                <a:cubicBezTo>
                  <a:pt x="239283" y="775716"/>
                  <a:pt x="329961" y="556165"/>
                  <a:pt x="398732" y="330041"/>
                </a:cubicBezTo>
                <a:cubicBezTo>
                  <a:pt x="425116" y="243174"/>
                  <a:pt x="403018" y="141637"/>
                  <a:pt x="403018" y="40195"/>
                </a:cubicBezTo>
                <a:cubicBezTo>
                  <a:pt x="509031" y="47816"/>
                  <a:pt x="579802" y="184118"/>
                  <a:pt x="696960" y="94298"/>
                </a:cubicBezTo>
                <a:lnTo>
                  <a:pt x="696960" y="0"/>
                </a:lnTo>
                <a:cubicBezTo>
                  <a:pt x="720686" y="534"/>
                  <a:pt x="744356" y="2572"/>
                  <a:pt x="767826" y="6096"/>
                </a:cubicBezTo>
                <a:cubicBezTo>
                  <a:pt x="1240361" y="106680"/>
                  <a:pt x="1710801" y="219075"/>
                  <a:pt x="2185812" y="306324"/>
                </a:cubicBezTo>
                <a:cubicBezTo>
                  <a:pt x="2839418" y="426434"/>
                  <a:pt x="3500739" y="475393"/>
                  <a:pt x="4165584" y="467583"/>
                </a:cubicBezTo>
                <a:cubicBezTo>
                  <a:pt x="4210351" y="467106"/>
                  <a:pt x="4254833" y="440531"/>
                  <a:pt x="4294266" y="427768"/>
                </a:cubicBezTo>
                <a:cubicBezTo>
                  <a:pt x="4340749" y="462343"/>
                  <a:pt x="4394755" y="530733"/>
                  <a:pt x="4461049" y="546259"/>
                </a:cubicBezTo>
                <a:cubicBezTo>
                  <a:pt x="4640977" y="588550"/>
                  <a:pt x="4826237" y="608457"/>
                  <a:pt x="5016357" y="638366"/>
                </a:cubicBezTo>
                <a:lnTo>
                  <a:pt x="4727178" y="869252"/>
                </a:lnTo>
                <a:lnTo>
                  <a:pt x="4745085" y="899160"/>
                </a:lnTo>
                <a:lnTo>
                  <a:pt x="4858623" y="860298"/>
                </a:lnTo>
                <a:lnTo>
                  <a:pt x="4858623" y="886016"/>
                </a:lnTo>
                <a:cubicBezTo>
                  <a:pt x="4893199" y="892111"/>
                  <a:pt x="4934823" y="913733"/>
                  <a:pt x="4960921" y="901351"/>
                </a:cubicBezTo>
                <a:cubicBezTo>
                  <a:pt x="5030740" y="867727"/>
                  <a:pt x="5093700" y="819722"/>
                  <a:pt x="5159232" y="777526"/>
                </a:cubicBezTo>
                <a:cubicBezTo>
                  <a:pt x="5190664" y="757238"/>
                  <a:pt x="5221906" y="736568"/>
                  <a:pt x="5268484" y="730853"/>
                </a:cubicBezTo>
                <a:lnTo>
                  <a:pt x="5217905" y="809625"/>
                </a:lnTo>
                <a:cubicBezTo>
                  <a:pt x="5330396" y="910209"/>
                  <a:pt x="5450030" y="911828"/>
                  <a:pt x="5579855" y="841915"/>
                </a:cubicBezTo>
                <a:cubicBezTo>
                  <a:pt x="5601573" y="830294"/>
                  <a:pt x="5641959" y="855631"/>
                  <a:pt x="5674249" y="860965"/>
                </a:cubicBezTo>
                <a:cubicBezTo>
                  <a:pt x="5706538" y="866299"/>
                  <a:pt x="5739876" y="867347"/>
                  <a:pt x="5783215" y="871252"/>
                </a:cubicBezTo>
                <a:lnTo>
                  <a:pt x="5817790" y="962120"/>
                </a:lnTo>
                <a:cubicBezTo>
                  <a:pt x="5631386" y="996029"/>
                  <a:pt x="5408215" y="953262"/>
                  <a:pt x="5332015" y="1222820"/>
                </a:cubicBezTo>
                <a:lnTo>
                  <a:pt x="5401357" y="1169480"/>
                </a:lnTo>
                <a:cubicBezTo>
                  <a:pt x="5367734" y="1407605"/>
                  <a:pt x="5263816" y="1644206"/>
                  <a:pt x="5444315" y="1861757"/>
                </a:cubicBezTo>
                <a:cubicBezTo>
                  <a:pt x="5561568" y="1794129"/>
                  <a:pt x="5601573" y="1677543"/>
                  <a:pt x="5552995" y="1552575"/>
                </a:cubicBezTo>
                <a:cubicBezTo>
                  <a:pt x="5487082" y="1383220"/>
                  <a:pt x="5514895" y="1246251"/>
                  <a:pt x="5645387" y="1108615"/>
                </a:cubicBezTo>
                <a:cubicBezTo>
                  <a:pt x="5704443" y="1046512"/>
                  <a:pt x="5728446" y="1003840"/>
                  <a:pt x="5818171" y="1040702"/>
                </a:cubicBezTo>
                <a:cubicBezTo>
                  <a:pt x="5943711" y="1092042"/>
                  <a:pt x="5988478" y="1220058"/>
                  <a:pt x="5913421" y="1341406"/>
                </a:cubicBezTo>
                <a:cubicBezTo>
                  <a:pt x="5904839" y="1358179"/>
                  <a:pt x="5897772" y="1375677"/>
                  <a:pt x="5892276" y="1393698"/>
                </a:cubicBezTo>
                <a:lnTo>
                  <a:pt x="5920851" y="1415986"/>
                </a:lnTo>
                <a:lnTo>
                  <a:pt x="5983620" y="1290352"/>
                </a:lnTo>
                <a:cubicBezTo>
                  <a:pt x="6090586" y="1368743"/>
                  <a:pt x="6120209" y="1457420"/>
                  <a:pt x="6109446" y="1543431"/>
                </a:cubicBezTo>
                <a:cubicBezTo>
                  <a:pt x="6099921" y="1621822"/>
                  <a:pt x="6050010" y="1695259"/>
                  <a:pt x="6016482" y="1774412"/>
                </a:cubicBezTo>
                <a:cubicBezTo>
                  <a:pt x="6094872" y="1819942"/>
                  <a:pt x="6162690" y="1834134"/>
                  <a:pt x="6233556" y="1784414"/>
                </a:cubicBezTo>
                <a:cubicBezTo>
                  <a:pt x="6330140" y="1716595"/>
                  <a:pt x="6430057" y="1653064"/>
                  <a:pt x="6522640" y="1580293"/>
                </a:cubicBezTo>
                <a:cubicBezTo>
                  <a:pt x="6583886" y="1532096"/>
                  <a:pt x="6651609" y="1476470"/>
                  <a:pt x="6565598" y="1371409"/>
                </a:cubicBezTo>
                <a:cubicBezTo>
                  <a:pt x="6664562" y="1355027"/>
                  <a:pt x="6740953" y="1342834"/>
                  <a:pt x="6817153" y="1329500"/>
                </a:cubicBezTo>
                <a:cubicBezTo>
                  <a:pt x="6936406" y="1308164"/>
                  <a:pt x="6960028" y="1273017"/>
                  <a:pt x="6936692" y="1157192"/>
                </a:cubicBezTo>
                <a:cubicBezTo>
                  <a:pt x="6925452" y="1102138"/>
                  <a:pt x="7072423" y="929164"/>
                  <a:pt x="7143765" y="912209"/>
                </a:cubicBezTo>
                <a:cubicBezTo>
                  <a:pt x="7244635" y="888111"/>
                  <a:pt x="7345695" y="864584"/>
                  <a:pt x="7445899" y="838105"/>
                </a:cubicBezTo>
                <a:cubicBezTo>
                  <a:pt x="7586773" y="800005"/>
                  <a:pt x="7662211" y="698373"/>
                  <a:pt x="7661354" y="554355"/>
                </a:cubicBezTo>
                <a:cubicBezTo>
                  <a:pt x="7661354" y="515017"/>
                  <a:pt x="7659068" y="474440"/>
                  <a:pt x="7667545" y="436626"/>
                </a:cubicBezTo>
                <a:cubicBezTo>
                  <a:pt x="7679261" y="384620"/>
                  <a:pt x="7700121" y="334613"/>
                  <a:pt x="7719266" y="277273"/>
                </a:cubicBezTo>
                <a:cubicBezTo>
                  <a:pt x="7744698" y="281654"/>
                  <a:pt x="7768891" y="292894"/>
                  <a:pt x="7789179" y="288036"/>
                </a:cubicBezTo>
                <a:cubicBezTo>
                  <a:pt x="7929483" y="254508"/>
                  <a:pt x="7933388" y="252317"/>
                  <a:pt x="7970154" y="394716"/>
                </a:cubicBezTo>
                <a:cubicBezTo>
                  <a:pt x="7996729" y="496634"/>
                  <a:pt x="8041973" y="575691"/>
                  <a:pt x="8137509" y="629602"/>
                </a:cubicBezTo>
                <a:cubicBezTo>
                  <a:pt x="8153606" y="638651"/>
                  <a:pt x="8150844" y="727520"/>
                  <a:pt x="8127984" y="751427"/>
                </a:cubicBezTo>
                <a:cubicBezTo>
                  <a:pt x="8046460" y="834447"/>
                  <a:pt x="7958486" y="910885"/>
                  <a:pt x="7864903" y="980027"/>
                </a:cubicBezTo>
                <a:cubicBezTo>
                  <a:pt x="7756985" y="1061180"/>
                  <a:pt x="7736316" y="1270921"/>
                  <a:pt x="7838709" y="1353598"/>
                </a:cubicBezTo>
                <a:cubicBezTo>
                  <a:pt x="7862903" y="1373124"/>
                  <a:pt x="7901670" y="1374457"/>
                  <a:pt x="7956438" y="1391031"/>
                </a:cubicBezTo>
                <a:cubicBezTo>
                  <a:pt x="7864999" y="1443609"/>
                  <a:pt x="7778797" y="1495806"/>
                  <a:pt x="7689738" y="1543431"/>
                </a:cubicBezTo>
                <a:cubicBezTo>
                  <a:pt x="7636303" y="1572006"/>
                  <a:pt x="7574105" y="1585627"/>
                  <a:pt x="7524099" y="1618583"/>
                </a:cubicBezTo>
                <a:cubicBezTo>
                  <a:pt x="7455137" y="1664113"/>
                  <a:pt x="7411609" y="1714786"/>
                  <a:pt x="7434754" y="1820418"/>
                </a:cubicBezTo>
                <a:cubicBezTo>
                  <a:pt x="7453042" y="1904333"/>
                  <a:pt x="7408275" y="2002155"/>
                  <a:pt x="7389225" y="2106168"/>
                </a:cubicBezTo>
                <a:lnTo>
                  <a:pt x="7288355" y="2056162"/>
                </a:lnTo>
                <a:cubicBezTo>
                  <a:pt x="7431230" y="2202180"/>
                  <a:pt x="7327027" y="2341340"/>
                  <a:pt x="7285497" y="2493169"/>
                </a:cubicBezTo>
                <a:cubicBezTo>
                  <a:pt x="7216060" y="2433924"/>
                  <a:pt x="7335313" y="2284857"/>
                  <a:pt x="7157672" y="2292477"/>
                </a:cubicBezTo>
                <a:cubicBezTo>
                  <a:pt x="7236253" y="2368677"/>
                  <a:pt x="7179579" y="2493645"/>
                  <a:pt x="7292832" y="2560987"/>
                </a:cubicBezTo>
                <a:cubicBezTo>
                  <a:pt x="7337218" y="2587371"/>
                  <a:pt x="7361507" y="2661952"/>
                  <a:pt x="7376461" y="2719483"/>
                </a:cubicBezTo>
                <a:cubicBezTo>
                  <a:pt x="7391034" y="2775395"/>
                  <a:pt x="7391892" y="2837116"/>
                  <a:pt x="7309786" y="2862358"/>
                </a:cubicBezTo>
                <a:cubicBezTo>
                  <a:pt x="7248731" y="2881408"/>
                  <a:pt x="7248445" y="2917127"/>
                  <a:pt x="7334932" y="2941987"/>
                </a:cubicBezTo>
                <a:cubicBezTo>
                  <a:pt x="7282259" y="2978563"/>
                  <a:pt x="7243492" y="3002280"/>
                  <a:pt x="7208726" y="3030665"/>
                </a:cubicBezTo>
                <a:cubicBezTo>
                  <a:pt x="7170626" y="3061526"/>
                  <a:pt x="7136050" y="3096387"/>
                  <a:pt x="7100903" y="3130487"/>
                </a:cubicBezTo>
                <a:cubicBezTo>
                  <a:pt x="7075471" y="3155252"/>
                  <a:pt x="7051945" y="3182016"/>
                  <a:pt x="7026799" y="3206687"/>
                </a:cubicBezTo>
                <a:cubicBezTo>
                  <a:pt x="6997366" y="3236119"/>
                  <a:pt x="6962124" y="3261170"/>
                  <a:pt x="6938311" y="3294507"/>
                </a:cubicBezTo>
                <a:cubicBezTo>
                  <a:pt x="6896115" y="3353657"/>
                  <a:pt x="6871636" y="3429286"/>
                  <a:pt x="6820582" y="3477482"/>
                </a:cubicBezTo>
                <a:cubicBezTo>
                  <a:pt x="6538071" y="3744182"/>
                  <a:pt x="6632178" y="4005453"/>
                  <a:pt x="6783911" y="4229005"/>
                </a:cubicBezTo>
                <a:cubicBezTo>
                  <a:pt x="6917261" y="4425315"/>
                  <a:pt x="7029370" y="4635056"/>
                  <a:pt x="7013273" y="4887850"/>
                </a:cubicBezTo>
                <a:cubicBezTo>
                  <a:pt x="7006224" y="4998816"/>
                  <a:pt x="6918023" y="4953857"/>
                  <a:pt x="6867255" y="49807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E58E9C48-2886-7C40-8AB9-B1FC268AE659}"/>
              </a:ext>
            </a:extLst>
          </p:cNvPr>
          <p:cNvSpPr/>
          <p:nvPr/>
        </p:nvSpPr>
        <p:spPr>
          <a:xfrm>
            <a:off x="11039077" y="7229374"/>
            <a:ext cx="1194903" cy="1194903"/>
          </a:xfrm>
          <a:custGeom>
            <a:avLst/>
            <a:gdLst>
              <a:gd name="connsiteX0" fmla="*/ 705040 w 705040"/>
              <a:gd name="connsiteY0" fmla="*/ 352520 h 705040"/>
              <a:gd name="connsiteX1" fmla="*/ 352520 w 705040"/>
              <a:gd name="connsiteY1" fmla="*/ 705041 h 705040"/>
              <a:gd name="connsiteX2" fmla="*/ 0 w 705040"/>
              <a:gd name="connsiteY2" fmla="*/ 352520 h 705040"/>
              <a:gd name="connsiteX3" fmla="*/ 352520 w 705040"/>
              <a:gd name="connsiteY3" fmla="*/ 0 h 705040"/>
              <a:gd name="connsiteX4" fmla="*/ 705040 w 705040"/>
              <a:gd name="connsiteY4" fmla="*/ 352520 h 70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5040" h="705040">
                <a:moveTo>
                  <a:pt x="705040" y="352520"/>
                </a:moveTo>
                <a:cubicBezTo>
                  <a:pt x="705040" y="547212"/>
                  <a:pt x="547212" y="705041"/>
                  <a:pt x="352520" y="705041"/>
                </a:cubicBezTo>
                <a:cubicBezTo>
                  <a:pt x="157829" y="705041"/>
                  <a:pt x="0" y="547212"/>
                  <a:pt x="0" y="352520"/>
                </a:cubicBezTo>
                <a:cubicBezTo>
                  <a:pt x="0" y="157829"/>
                  <a:pt x="157829" y="0"/>
                  <a:pt x="352520" y="0"/>
                </a:cubicBezTo>
                <a:cubicBezTo>
                  <a:pt x="547212" y="0"/>
                  <a:pt x="705040" y="157829"/>
                  <a:pt x="705040" y="35252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1414D48D-3AFE-1644-BCDC-558D686F74DA}"/>
              </a:ext>
            </a:extLst>
          </p:cNvPr>
          <p:cNvSpPr/>
          <p:nvPr/>
        </p:nvSpPr>
        <p:spPr>
          <a:xfrm>
            <a:off x="20664748" y="4034848"/>
            <a:ext cx="1194903" cy="1194903"/>
          </a:xfrm>
          <a:custGeom>
            <a:avLst/>
            <a:gdLst>
              <a:gd name="connsiteX0" fmla="*/ 705041 w 705040"/>
              <a:gd name="connsiteY0" fmla="*/ 352520 h 705040"/>
              <a:gd name="connsiteX1" fmla="*/ 352520 w 705040"/>
              <a:gd name="connsiteY1" fmla="*/ 705041 h 705040"/>
              <a:gd name="connsiteX2" fmla="*/ 0 w 705040"/>
              <a:gd name="connsiteY2" fmla="*/ 352520 h 705040"/>
              <a:gd name="connsiteX3" fmla="*/ 352520 w 705040"/>
              <a:gd name="connsiteY3" fmla="*/ 0 h 705040"/>
              <a:gd name="connsiteX4" fmla="*/ 705041 w 705040"/>
              <a:gd name="connsiteY4" fmla="*/ 352520 h 70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5040" h="705040">
                <a:moveTo>
                  <a:pt x="705041" y="352520"/>
                </a:moveTo>
                <a:cubicBezTo>
                  <a:pt x="705041" y="547212"/>
                  <a:pt x="547212" y="705041"/>
                  <a:pt x="352520" y="705041"/>
                </a:cubicBezTo>
                <a:cubicBezTo>
                  <a:pt x="157829" y="705041"/>
                  <a:pt x="0" y="547212"/>
                  <a:pt x="0" y="352520"/>
                </a:cubicBezTo>
                <a:cubicBezTo>
                  <a:pt x="0" y="157829"/>
                  <a:pt x="157829" y="0"/>
                  <a:pt x="352520" y="0"/>
                </a:cubicBezTo>
                <a:cubicBezTo>
                  <a:pt x="547212" y="0"/>
                  <a:pt x="705041" y="157829"/>
                  <a:pt x="705041" y="35252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77D8D95D-1436-5B40-9FED-6EB0FFF3D9C7}"/>
              </a:ext>
            </a:extLst>
          </p:cNvPr>
          <p:cNvSpPr/>
          <p:nvPr/>
        </p:nvSpPr>
        <p:spPr>
          <a:xfrm>
            <a:off x="12605431" y="5127885"/>
            <a:ext cx="1019913" cy="1019913"/>
          </a:xfrm>
          <a:custGeom>
            <a:avLst/>
            <a:gdLst>
              <a:gd name="connsiteX0" fmla="*/ 601789 w 601789"/>
              <a:gd name="connsiteY0" fmla="*/ 300895 h 601789"/>
              <a:gd name="connsiteX1" fmla="*/ 300895 w 601789"/>
              <a:gd name="connsiteY1" fmla="*/ 601790 h 601789"/>
              <a:gd name="connsiteX2" fmla="*/ 0 w 601789"/>
              <a:gd name="connsiteY2" fmla="*/ 300895 h 601789"/>
              <a:gd name="connsiteX3" fmla="*/ 300895 w 601789"/>
              <a:gd name="connsiteY3" fmla="*/ 0 h 601789"/>
              <a:gd name="connsiteX4" fmla="*/ 601789 w 601789"/>
              <a:gd name="connsiteY4" fmla="*/ 300895 h 60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" h="601789">
                <a:moveTo>
                  <a:pt x="601789" y="300895"/>
                </a:moveTo>
                <a:cubicBezTo>
                  <a:pt x="601789" y="467074"/>
                  <a:pt x="467074" y="601790"/>
                  <a:pt x="300895" y="601790"/>
                </a:cubicBezTo>
                <a:cubicBezTo>
                  <a:pt x="134715" y="601790"/>
                  <a:pt x="0" y="467075"/>
                  <a:pt x="0" y="300895"/>
                </a:cubicBezTo>
                <a:cubicBezTo>
                  <a:pt x="0" y="134715"/>
                  <a:pt x="134715" y="0"/>
                  <a:pt x="300895" y="0"/>
                </a:cubicBezTo>
                <a:cubicBezTo>
                  <a:pt x="467074" y="0"/>
                  <a:pt x="601789" y="134715"/>
                  <a:pt x="601789" y="30089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B20FFF13-9804-E74C-B869-99F2D92FD718}"/>
              </a:ext>
            </a:extLst>
          </p:cNvPr>
          <p:cNvSpPr/>
          <p:nvPr/>
        </p:nvSpPr>
        <p:spPr>
          <a:xfrm>
            <a:off x="14552758" y="8625743"/>
            <a:ext cx="1019913" cy="1019913"/>
          </a:xfrm>
          <a:custGeom>
            <a:avLst/>
            <a:gdLst>
              <a:gd name="connsiteX0" fmla="*/ 601789 w 601789"/>
              <a:gd name="connsiteY0" fmla="*/ 300895 h 601789"/>
              <a:gd name="connsiteX1" fmla="*/ 300895 w 601789"/>
              <a:gd name="connsiteY1" fmla="*/ 601789 h 601789"/>
              <a:gd name="connsiteX2" fmla="*/ 0 w 601789"/>
              <a:gd name="connsiteY2" fmla="*/ 300895 h 601789"/>
              <a:gd name="connsiteX3" fmla="*/ 300895 w 601789"/>
              <a:gd name="connsiteY3" fmla="*/ 0 h 601789"/>
              <a:gd name="connsiteX4" fmla="*/ 601789 w 601789"/>
              <a:gd name="connsiteY4" fmla="*/ 300895 h 60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" h="601789">
                <a:moveTo>
                  <a:pt x="601789" y="300895"/>
                </a:moveTo>
                <a:cubicBezTo>
                  <a:pt x="601789" y="467074"/>
                  <a:pt x="467074" y="601789"/>
                  <a:pt x="300895" y="601789"/>
                </a:cubicBezTo>
                <a:cubicBezTo>
                  <a:pt x="134715" y="601789"/>
                  <a:pt x="0" y="467074"/>
                  <a:pt x="0" y="300895"/>
                </a:cubicBezTo>
                <a:cubicBezTo>
                  <a:pt x="0" y="134715"/>
                  <a:pt x="134715" y="0"/>
                  <a:pt x="300895" y="0"/>
                </a:cubicBezTo>
                <a:cubicBezTo>
                  <a:pt x="467074" y="0"/>
                  <a:pt x="601789" y="134715"/>
                  <a:pt x="601789" y="30089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213B46FF-463A-2649-9602-EC56591213AD}"/>
              </a:ext>
            </a:extLst>
          </p:cNvPr>
          <p:cNvSpPr/>
          <p:nvPr/>
        </p:nvSpPr>
        <p:spPr>
          <a:xfrm>
            <a:off x="18548789" y="7605829"/>
            <a:ext cx="1019913" cy="1019913"/>
          </a:xfrm>
          <a:custGeom>
            <a:avLst/>
            <a:gdLst>
              <a:gd name="connsiteX0" fmla="*/ 601789 w 601789"/>
              <a:gd name="connsiteY0" fmla="*/ 300895 h 601789"/>
              <a:gd name="connsiteX1" fmla="*/ 300894 w 601789"/>
              <a:gd name="connsiteY1" fmla="*/ 601790 h 601789"/>
              <a:gd name="connsiteX2" fmla="*/ -1 w 601789"/>
              <a:gd name="connsiteY2" fmla="*/ 300895 h 601789"/>
              <a:gd name="connsiteX3" fmla="*/ 300894 w 601789"/>
              <a:gd name="connsiteY3" fmla="*/ 1 h 601789"/>
              <a:gd name="connsiteX4" fmla="*/ 601789 w 601789"/>
              <a:gd name="connsiteY4" fmla="*/ 300895 h 60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" h="601789">
                <a:moveTo>
                  <a:pt x="601789" y="300895"/>
                </a:moveTo>
                <a:cubicBezTo>
                  <a:pt x="601789" y="467075"/>
                  <a:pt x="467074" y="601790"/>
                  <a:pt x="300894" y="601790"/>
                </a:cubicBezTo>
                <a:cubicBezTo>
                  <a:pt x="134715" y="601790"/>
                  <a:pt x="-1" y="467075"/>
                  <a:pt x="-1" y="300895"/>
                </a:cubicBezTo>
                <a:cubicBezTo>
                  <a:pt x="-1" y="134716"/>
                  <a:pt x="134714" y="1"/>
                  <a:pt x="300894" y="1"/>
                </a:cubicBezTo>
                <a:cubicBezTo>
                  <a:pt x="467074" y="1"/>
                  <a:pt x="601789" y="134716"/>
                  <a:pt x="601789" y="30089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8EEEF96B-5BC8-6043-9CFB-DA9BC48C990B}"/>
              </a:ext>
            </a:extLst>
          </p:cNvPr>
          <p:cNvSpPr/>
          <p:nvPr/>
        </p:nvSpPr>
        <p:spPr>
          <a:xfrm>
            <a:off x="16305400" y="6889889"/>
            <a:ext cx="597290" cy="597290"/>
          </a:xfrm>
          <a:custGeom>
            <a:avLst/>
            <a:gdLst>
              <a:gd name="connsiteX0" fmla="*/ 352425 w 352425"/>
              <a:gd name="connsiteY0" fmla="*/ 176212 h 352425"/>
              <a:gd name="connsiteX1" fmla="*/ 176213 w 352425"/>
              <a:gd name="connsiteY1" fmla="*/ 352425 h 352425"/>
              <a:gd name="connsiteX2" fmla="*/ 0 w 352425"/>
              <a:gd name="connsiteY2" fmla="*/ 176212 h 352425"/>
              <a:gd name="connsiteX3" fmla="*/ 176213 w 352425"/>
              <a:gd name="connsiteY3" fmla="*/ 0 h 352425"/>
              <a:gd name="connsiteX4" fmla="*/ 352425 w 352425"/>
              <a:gd name="connsiteY4" fmla="*/ 176212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352425">
                <a:moveTo>
                  <a:pt x="352425" y="176212"/>
                </a:moveTo>
                <a:cubicBezTo>
                  <a:pt x="352425" y="273532"/>
                  <a:pt x="273532" y="352425"/>
                  <a:pt x="176213" y="352425"/>
                </a:cubicBezTo>
                <a:cubicBezTo>
                  <a:pt x="78893" y="352425"/>
                  <a:pt x="0" y="273532"/>
                  <a:pt x="0" y="176212"/>
                </a:cubicBezTo>
                <a:cubicBezTo>
                  <a:pt x="0" y="78893"/>
                  <a:pt x="78893" y="0"/>
                  <a:pt x="176213" y="0"/>
                </a:cubicBezTo>
                <a:cubicBezTo>
                  <a:pt x="273532" y="0"/>
                  <a:pt x="352425" y="78893"/>
                  <a:pt x="352425" y="176212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E1848C3C-54B0-8948-AECD-2D9A491AE9CE}"/>
              </a:ext>
            </a:extLst>
          </p:cNvPr>
          <p:cNvSpPr/>
          <p:nvPr/>
        </p:nvSpPr>
        <p:spPr>
          <a:xfrm>
            <a:off x="16902851" y="6434013"/>
            <a:ext cx="597290" cy="597290"/>
          </a:xfrm>
          <a:custGeom>
            <a:avLst/>
            <a:gdLst>
              <a:gd name="connsiteX0" fmla="*/ 352425 w 352425"/>
              <a:gd name="connsiteY0" fmla="*/ 176212 h 352425"/>
              <a:gd name="connsiteX1" fmla="*/ 176213 w 352425"/>
              <a:gd name="connsiteY1" fmla="*/ 352425 h 352425"/>
              <a:gd name="connsiteX2" fmla="*/ 0 w 352425"/>
              <a:gd name="connsiteY2" fmla="*/ 176212 h 352425"/>
              <a:gd name="connsiteX3" fmla="*/ 176213 w 352425"/>
              <a:gd name="connsiteY3" fmla="*/ 0 h 352425"/>
              <a:gd name="connsiteX4" fmla="*/ 352425 w 352425"/>
              <a:gd name="connsiteY4" fmla="*/ 176212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352425">
                <a:moveTo>
                  <a:pt x="352425" y="176212"/>
                </a:moveTo>
                <a:cubicBezTo>
                  <a:pt x="352425" y="273532"/>
                  <a:pt x="273532" y="352425"/>
                  <a:pt x="176213" y="352425"/>
                </a:cubicBezTo>
                <a:cubicBezTo>
                  <a:pt x="78893" y="352425"/>
                  <a:pt x="0" y="273532"/>
                  <a:pt x="0" y="176212"/>
                </a:cubicBezTo>
                <a:cubicBezTo>
                  <a:pt x="0" y="78893"/>
                  <a:pt x="78893" y="0"/>
                  <a:pt x="176213" y="0"/>
                </a:cubicBezTo>
                <a:cubicBezTo>
                  <a:pt x="273532" y="0"/>
                  <a:pt x="352425" y="78893"/>
                  <a:pt x="352425" y="176212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002B9275-5FD5-AA45-B57A-D8D4595DA573}"/>
              </a:ext>
            </a:extLst>
          </p:cNvPr>
          <p:cNvSpPr/>
          <p:nvPr/>
        </p:nvSpPr>
        <p:spPr>
          <a:xfrm>
            <a:off x="16983566" y="7213395"/>
            <a:ext cx="597290" cy="597290"/>
          </a:xfrm>
          <a:custGeom>
            <a:avLst/>
            <a:gdLst>
              <a:gd name="connsiteX0" fmla="*/ 352425 w 352425"/>
              <a:gd name="connsiteY0" fmla="*/ 176213 h 352425"/>
              <a:gd name="connsiteX1" fmla="*/ 176213 w 352425"/>
              <a:gd name="connsiteY1" fmla="*/ 352425 h 352425"/>
              <a:gd name="connsiteX2" fmla="*/ 0 w 352425"/>
              <a:gd name="connsiteY2" fmla="*/ 176213 h 352425"/>
              <a:gd name="connsiteX3" fmla="*/ 176213 w 352425"/>
              <a:gd name="connsiteY3" fmla="*/ 0 h 352425"/>
              <a:gd name="connsiteX4" fmla="*/ 352425 w 352425"/>
              <a:gd name="connsiteY4" fmla="*/ 176213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352425">
                <a:moveTo>
                  <a:pt x="352425" y="176213"/>
                </a:moveTo>
                <a:cubicBezTo>
                  <a:pt x="352425" y="273532"/>
                  <a:pt x="273532" y="352425"/>
                  <a:pt x="176213" y="352425"/>
                </a:cubicBezTo>
                <a:cubicBezTo>
                  <a:pt x="78893" y="352425"/>
                  <a:pt x="0" y="273532"/>
                  <a:pt x="0" y="176213"/>
                </a:cubicBezTo>
                <a:cubicBezTo>
                  <a:pt x="0" y="78893"/>
                  <a:pt x="78893" y="0"/>
                  <a:pt x="176213" y="0"/>
                </a:cubicBezTo>
                <a:cubicBezTo>
                  <a:pt x="273532" y="0"/>
                  <a:pt x="352425" y="78893"/>
                  <a:pt x="352425" y="17621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EF83C6D1-27CD-2640-8945-4771F9A23471}"/>
              </a:ext>
            </a:extLst>
          </p:cNvPr>
          <p:cNvSpPr/>
          <p:nvPr/>
        </p:nvSpPr>
        <p:spPr>
          <a:xfrm>
            <a:off x="15588040" y="4741344"/>
            <a:ext cx="597290" cy="597290"/>
          </a:xfrm>
          <a:custGeom>
            <a:avLst/>
            <a:gdLst>
              <a:gd name="connsiteX0" fmla="*/ 352425 w 352425"/>
              <a:gd name="connsiteY0" fmla="*/ 176213 h 352425"/>
              <a:gd name="connsiteX1" fmla="*/ 176212 w 352425"/>
              <a:gd name="connsiteY1" fmla="*/ 352425 h 352425"/>
              <a:gd name="connsiteX2" fmla="*/ 0 w 352425"/>
              <a:gd name="connsiteY2" fmla="*/ 176213 h 352425"/>
              <a:gd name="connsiteX3" fmla="*/ 176212 w 352425"/>
              <a:gd name="connsiteY3" fmla="*/ 0 h 352425"/>
              <a:gd name="connsiteX4" fmla="*/ 352425 w 352425"/>
              <a:gd name="connsiteY4" fmla="*/ 176213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352425">
                <a:moveTo>
                  <a:pt x="352425" y="176213"/>
                </a:moveTo>
                <a:cubicBezTo>
                  <a:pt x="352425" y="273532"/>
                  <a:pt x="273532" y="352425"/>
                  <a:pt x="176212" y="352425"/>
                </a:cubicBezTo>
                <a:cubicBezTo>
                  <a:pt x="78893" y="352425"/>
                  <a:pt x="0" y="273532"/>
                  <a:pt x="0" y="176213"/>
                </a:cubicBezTo>
                <a:cubicBezTo>
                  <a:pt x="0" y="78893"/>
                  <a:pt x="78893" y="0"/>
                  <a:pt x="176212" y="0"/>
                </a:cubicBezTo>
                <a:cubicBezTo>
                  <a:pt x="273532" y="0"/>
                  <a:pt x="352425" y="78893"/>
                  <a:pt x="352425" y="17621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DBDC40D2-AD3F-EA47-ACD8-B4352E14AADB}"/>
              </a:ext>
            </a:extLst>
          </p:cNvPr>
          <p:cNvSpPr/>
          <p:nvPr/>
        </p:nvSpPr>
        <p:spPr>
          <a:xfrm>
            <a:off x="10441787" y="3335691"/>
            <a:ext cx="597290" cy="597290"/>
          </a:xfrm>
          <a:custGeom>
            <a:avLst/>
            <a:gdLst>
              <a:gd name="connsiteX0" fmla="*/ 352425 w 352425"/>
              <a:gd name="connsiteY0" fmla="*/ 176212 h 352425"/>
              <a:gd name="connsiteX1" fmla="*/ 176212 w 352425"/>
              <a:gd name="connsiteY1" fmla="*/ 352425 h 352425"/>
              <a:gd name="connsiteX2" fmla="*/ 0 w 352425"/>
              <a:gd name="connsiteY2" fmla="*/ 176212 h 352425"/>
              <a:gd name="connsiteX3" fmla="*/ 176212 w 352425"/>
              <a:gd name="connsiteY3" fmla="*/ 0 h 352425"/>
              <a:gd name="connsiteX4" fmla="*/ 352425 w 352425"/>
              <a:gd name="connsiteY4" fmla="*/ 176212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352425">
                <a:moveTo>
                  <a:pt x="352425" y="176212"/>
                </a:moveTo>
                <a:cubicBezTo>
                  <a:pt x="352425" y="273532"/>
                  <a:pt x="273532" y="352425"/>
                  <a:pt x="176212" y="352425"/>
                </a:cubicBezTo>
                <a:cubicBezTo>
                  <a:pt x="78893" y="352425"/>
                  <a:pt x="0" y="273532"/>
                  <a:pt x="0" y="176212"/>
                </a:cubicBezTo>
                <a:cubicBezTo>
                  <a:pt x="0" y="78893"/>
                  <a:pt x="78893" y="0"/>
                  <a:pt x="176212" y="0"/>
                </a:cubicBezTo>
                <a:cubicBezTo>
                  <a:pt x="273532" y="0"/>
                  <a:pt x="352425" y="78893"/>
                  <a:pt x="352425" y="176212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6C8ACCCE-1305-954E-A5E6-58537EC01875}"/>
              </a:ext>
            </a:extLst>
          </p:cNvPr>
          <p:cNvSpPr/>
          <p:nvPr/>
        </p:nvSpPr>
        <p:spPr>
          <a:xfrm>
            <a:off x="10143142" y="6930892"/>
            <a:ext cx="597290" cy="597290"/>
          </a:xfrm>
          <a:custGeom>
            <a:avLst/>
            <a:gdLst>
              <a:gd name="connsiteX0" fmla="*/ 352425 w 352425"/>
              <a:gd name="connsiteY0" fmla="*/ 176213 h 352425"/>
              <a:gd name="connsiteX1" fmla="*/ 176212 w 352425"/>
              <a:gd name="connsiteY1" fmla="*/ 352425 h 352425"/>
              <a:gd name="connsiteX2" fmla="*/ 0 w 352425"/>
              <a:gd name="connsiteY2" fmla="*/ 176213 h 352425"/>
              <a:gd name="connsiteX3" fmla="*/ 176212 w 352425"/>
              <a:gd name="connsiteY3" fmla="*/ 0 h 352425"/>
              <a:gd name="connsiteX4" fmla="*/ 352425 w 352425"/>
              <a:gd name="connsiteY4" fmla="*/ 176213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352425">
                <a:moveTo>
                  <a:pt x="352425" y="176213"/>
                </a:moveTo>
                <a:cubicBezTo>
                  <a:pt x="352425" y="273532"/>
                  <a:pt x="273532" y="352425"/>
                  <a:pt x="176212" y="352425"/>
                </a:cubicBezTo>
                <a:cubicBezTo>
                  <a:pt x="78893" y="352425"/>
                  <a:pt x="0" y="273532"/>
                  <a:pt x="0" y="176213"/>
                </a:cubicBezTo>
                <a:cubicBezTo>
                  <a:pt x="0" y="78893"/>
                  <a:pt x="78893" y="0"/>
                  <a:pt x="176212" y="0"/>
                </a:cubicBezTo>
                <a:cubicBezTo>
                  <a:pt x="273532" y="0"/>
                  <a:pt x="352425" y="78893"/>
                  <a:pt x="352425" y="17621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9616A56A-1D3A-6D4B-913D-F4EAECD01849}"/>
              </a:ext>
            </a:extLst>
          </p:cNvPr>
          <p:cNvSpPr/>
          <p:nvPr/>
        </p:nvSpPr>
        <p:spPr>
          <a:xfrm>
            <a:off x="13625504" y="6147797"/>
            <a:ext cx="597290" cy="597290"/>
          </a:xfrm>
          <a:custGeom>
            <a:avLst/>
            <a:gdLst>
              <a:gd name="connsiteX0" fmla="*/ 352425 w 352425"/>
              <a:gd name="connsiteY0" fmla="*/ 176213 h 352425"/>
              <a:gd name="connsiteX1" fmla="*/ 176213 w 352425"/>
              <a:gd name="connsiteY1" fmla="*/ 352425 h 352425"/>
              <a:gd name="connsiteX2" fmla="*/ 0 w 352425"/>
              <a:gd name="connsiteY2" fmla="*/ 176213 h 352425"/>
              <a:gd name="connsiteX3" fmla="*/ 176213 w 352425"/>
              <a:gd name="connsiteY3" fmla="*/ 0 h 352425"/>
              <a:gd name="connsiteX4" fmla="*/ 352425 w 352425"/>
              <a:gd name="connsiteY4" fmla="*/ 176213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352425">
                <a:moveTo>
                  <a:pt x="352425" y="176213"/>
                </a:moveTo>
                <a:cubicBezTo>
                  <a:pt x="352425" y="273532"/>
                  <a:pt x="273532" y="352425"/>
                  <a:pt x="176213" y="352425"/>
                </a:cubicBezTo>
                <a:cubicBezTo>
                  <a:pt x="78893" y="352425"/>
                  <a:pt x="0" y="273532"/>
                  <a:pt x="0" y="176213"/>
                </a:cubicBezTo>
                <a:cubicBezTo>
                  <a:pt x="0" y="78893"/>
                  <a:pt x="78893" y="0"/>
                  <a:pt x="176213" y="0"/>
                </a:cubicBezTo>
                <a:cubicBezTo>
                  <a:pt x="273532" y="0"/>
                  <a:pt x="352425" y="78893"/>
                  <a:pt x="352425" y="17621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12C57B5-DE27-814E-B194-05EFC1D2EF3A}"/>
              </a:ext>
            </a:extLst>
          </p:cNvPr>
          <p:cNvGrpSpPr/>
          <p:nvPr/>
        </p:nvGrpSpPr>
        <p:grpSpPr>
          <a:xfrm>
            <a:off x="16852168" y="4759256"/>
            <a:ext cx="5078277" cy="10294121"/>
            <a:chOff x="20334985" y="8148652"/>
            <a:chExt cx="2123264" cy="4304048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3CD7E8CD-1676-0E48-B263-405C30B2CE44}"/>
                </a:ext>
              </a:extLst>
            </p:cNvPr>
            <p:cNvSpPr/>
            <p:nvPr/>
          </p:nvSpPr>
          <p:spPr>
            <a:xfrm>
              <a:off x="20406364" y="9047630"/>
              <a:ext cx="734474" cy="1225431"/>
            </a:xfrm>
            <a:custGeom>
              <a:avLst/>
              <a:gdLst>
                <a:gd name="connsiteX0" fmla="*/ 431625 w 494753"/>
                <a:gd name="connsiteY0" fmla="*/ 8130 h 825470"/>
                <a:gd name="connsiteX1" fmla="*/ 303037 w 494753"/>
                <a:gd name="connsiteY1" fmla="*/ 50421 h 825470"/>
                <a:gd name="connsiteX2" fmla="*/ 135778 w 494753"/>
                <a:gd name="connsiteY2" fmla="*/ 321407 h 825470"/>
                <a:gd name="connsiteX3" fmla="*/ 47 w 494753"/>
                <a:gd name="connsiteY3" fmla="*/ 742793 h 825470"/>
                <a:gd name="connsiteX4" fmla="*/ 183975 w 494753"/>
                <a:gd name="connsiteY4" fmla="*/ 825470 h 825470"/>
                <a:gd name="connsiteX5" fmla="*/ 401811 w 494753"/>
                <a:gd name="connsiteY5" fmla="*/ 434184 h 825470"/>
                <a:gd name="connsiteX6" fmla="*/ 488108 w 494753"/>
                <a:gd name="connsiteY6" fmla="*/ 130717 h 825470"/>
                <a:gd name="connsiteX7" fmla="*/ 431625 w 494753"/>
                <a:gd name="connsiteY7" fmla="*/ 8130 h 825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4753" h="825470">
                  <a:moveTo>
                    <a:pt x="431625" y="8130"/>
                  </a:moveTo>
                  <a:cubicBezTo>
                    <a:pt x="380666" y="-13777"/>
                    <a:pt x="333231" y="11369"/>
                    <a:pt x="303037" y="50421"/>
                  </a:cubicBezTo>
                  <a:cubicBezTo>
                    <a:pt x="255412" y="111667"/>
                    <a:pt x="203596" y="171388"/>
                    <a:pt x="135778" y="321407"/>
                  </a:cubicBezTo>
                  <a:cubicBezTo>
                    <a:pt x="-6525" y="636399"/>
                    <a:pt x="47" y="742793"/>
                    <a:pt x="47" y="742793"/>
                  </a:cubicBezTo>
                  <a:lnTo>
                    <a:pt x="183975" y="825470"/>
                  </a:lnTo>
                  <a:cubicBezTo>
                    <a:pt x="183975" y="825470"/>
                    <a:pt x="280748" y="723267"/>
                    <a:pt x="401811" y="434184"/>
                  </a:cubicBezTo>
                  <a:cubicBezTo>
                    <a:pt x="479345" y="248922"/>
                    <a:pt x="488108" y="130717"/>
                    <a:pt x="488108" y="130717"/>
                  </a:cubicBezTo>
                  <a:cubicBezTo>
                    <a:pt x="507825" y="84997"/>
                    <a:pt x="482107" y="30038"/>
                    <a:pt x="431625" y="8130"/>
                  </a:cubicBezTo>
                  <a:close/>
                </a:path>
              </a:pathLst>
            </a:custGeom>
            <a:solidFill>
              <a:srgbClr val="2833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5E8CF307-E3AA-ED40-B0C0-E40CBC68E832}"/>
                </a:ext>
              </a:extLst>
            </p:cNvPr>
            <p:cNvSpPr/>
            <p:nvPr/>
          </p:nvSpPr>
          <p:spPr>
            <a:xfrm>
              <a:off x="20334985" y="10150325"/>
              <a:ext cx="344493" cy="334213"/>
            </a:xfrm>
            <a:custGeom>
              <a:avLst/>
              <a:gdLst>
                <a:gd name="connsiteX0" fmla="*/ 63274 w 232056"/>
                <a:gd name="connsiteY0" fmla="*/ 216028 h 225131"/>
                <a:gd name="connsiteX1" fmla="*/ 6600 w 232056"/>
                <a:gd name="connsiteY1" fmla="*/ 93918 h 225131"/>
                <a:gd name="connsiteX2" fmla="*/ 47748 w 232056"/>
                <a:gd name="connsiteY2" fmla="*/ 0 h 225131"/>
                <a:gd name="connsiteX3" fmla="*/ 232057 w 232056"/>
                <a:gd name="connsiteY3" fmla="*/ 82678 h 225131"/>
                <a:gd name="connsiteX4" fmla="*/ 192052 w 232056"/>
                <a:gd name="connsiteY4" fmla="*/ 174117 h 225131"/>
                <a:gd name="connsiteX5" fmla="*/ 63274 w 232056"/>
                <a:gd name="connsiteY5" fmla="*/ 216028 h 22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2056" h="225131">
                  <a:moveTo>
                    <a:pt x="63274" y="216028"/>
                  </a:moveTo>
                  <a:cubicBezTo>
                    <a:pt x="12315" y="194024"/>
                    <a:pt x="-12926" y="139161"/>
                    <a:pt x="6600" y="93918"/>
                  </a:cubicBezTo>
                  <a:lnTo>
                    <a:pt x="47748" y="0"/>
                  </a:lnTo>
                  <a:lnTo>
                    <a:pt x="232057" y="82678"/>
                  </a:lnTo>
                  <a:lnTo>
                    <a:pt x="192052" y="174117"/>
                  </a:lnTo>
                  <a:cubicBezTo>
                    <a:pt x="171954" y="218885"/>
                    <a:pt x="114137" y="237935"/>
                    <a:pt x="63274" y="216028"/>
                  </a:cubicBezTo>
                  <a:close/>
                </a:path>
              </a:pathLst>
            </a:custGeom>
            <a:solidFill>
              <a:srgbClr val="1620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94B2C111-D07E-3540-94BE-C580301B2E5B}"/>
                </a:ext>
              </a:extLst>
            </p:cNvPr>
            <p:cNvSpPr/>
            <p:nvPr/>
          </p:nvSpPr>
          <p:spPr>
            <a:xfrm>
              <a:off x="21652385" y="9048264"/>
              <a:ext cx="734723" cy="1224797"/>
            </a:xfrm>
            <a:custGeom>
              <a:avLst/>
              <a:gdLst>
                <a:gd name="connsiteX0" fmla="*/ 63297 w 494921"/>
                <a:gd name="connsiteY0" fmla="*/ 7702 h 825042"/>
                <a:gd name="connsiteX1" fmla="*/ 191884 w 494921"/>
                <a:gd name="connsiteY1" fmla="*/ 49993 h 825042"/>
                <a:gd name="connsiteX2" fmla="*/ 359143 w 494921"/>
                <a:gd name="connsiteY2" fmla="*/ 320979 h 825042"/>
                <a:gd name="connsiteX3" fmla="*/ 494875 w 494921"/>
                <a:gd name="connsiteY3" fmla="*/ 742365 h 825042"/>
                <a:gd name="connsiteX4" fmla="*/ 310852 w 494921"/>
                <a:gd name="connsiteY4" fmla="*/ 825043 h 825042"/>
                <a:gd name="connsiteX5" fmla="*/ 93015 w 494921"/>
                <a:gd name="connsiteY5" fmla="*/ 433756 h 825042"/>
                <a:gd name="connsiteX6" fmla="*/ 6718 w 494921"/>
                <a:gd name="connsiteY6" fmla="*/ 130290 h 825042"/>
                <a:gd name="connsiteX7" fmla="*/ 63297 w 494921"/>
                <a:gd name="connsiteY7" fmla="*/ 7702 h 825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4921" h="825042">
                  <a:moveTo>
                    <a:pt x="63297" y="7702"/>
                  </a:moveTo>
                  <a:cubicBezTo>
                    <a:pt x="114255" y="-14205"/>
                    <a:pt x="158547" y="13989"/>
                    <a:pt x="191884" y="49993"/>
                  </a:cubicBezTo>
                  <a:cubicBezTo>
                    <a:pt x="247225" y="109239"/>
                    <a:pt x="291326" y="170960"/>
                    <a:pt x="359143" y="320979"/>
                  </a:cubicBezTo>
                  <a:cubicBezTo>
                    <a:pt x="501447" y="635972"/>
                    <a:pt x="494875" y="742365"/>
                    <a:pt x="494875" y="742365"/>
                  </a:cubicBezTo>
                  <a:lnTo>
                    <a:pt x="310852" y="825043"/>
                  </a:lnTo>
                  <a:cubicBezTo>
                    <a:pt x="310852" y="825043"/>
                    <a:pt x="214078" y="722840"/>
                    <a:pt x="93015" y="433756"/>
                  </a:cubicBezTo>
                  <a:cubicBezTo>
                    <a:pt x="15481" y="248494"/>
                    <a:pt x="6718" y="130290"/>
                    <a:pt x="6718" y="130290"/>
                  </a:cubicBezTo>
                  <a:cubicBezTo>
                    <a:pt x="-13094" y="84569"/>
                    <a:pt x="12433" y="29610"/>
                    <a:pt x="63297" y="7702"/>
                  </a:cubicBezTo>
                  <a:close/>
                </a:path>
              </a:pathLst>
            </a:custGeom>
            <a:solidFill>
              <a:srgbClr val="2833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51E2CC48-4F7C-4B48-A9C3-5C28917760C5}"/>
                </a:ext>
              </a:extLst>
            </p:cNvPr>
            <p:cNvSpPr/>
            <p:nvPr/>
          </p:nvSpPr>
          <p:spPr>
            <a:xfrm>
              <a:off x="22113854" y="10150325"/>
              <a:ext cx="344395" cy="334213"/>
            </a:xfrm>
            <a:custGeom>
              <a:avLst/>
              <a:gdLst>
                <a:gd name="connsiteX0" fmla="*/ 168497 w 231990"/>
                <a:gd name="connsiteY0" fmla="*/ 216028 h 225131"/>
                <a:gd name="connsiteX1" fmla="*/ 225647 w 231990"/>
                <a:gd name="connsiteY1" fmla="*/ 93918 h 225131"/>
                <a:gd name="connsiteX2" fmla="*/ 184499 w 231990"/>
                <a:gd name="connsiteY2" fmla="*/ 0 h 225131"/>
                <a:gd name="connsiteX3" fmla="*/ 0 w 231990"/>
                <a:gd name="connsiteY3" fmla="*/ 82678 h 225131"/>
                <a:gd name="connsiteX4" fmla="*/ 40005 w 231990"/>
                <a:gd name="connsiteY4" fmla="*/ 174117 h 225131"/>
                <a:gd name="connsiteX5" fmla="*/ 168497 w 231990"/>
                <a:gd name="connsiteY5" fmla="*/ 216028 h 22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990" h="225131">
                  <a:moveTo>
                    <a:pt x="168497" y="216028"/>
                  </a:moveTo>
                  <a:cubicBezTo>
                    <a:pt x="219456" y="194024"/>
                    <a:pt x="244697" y="139161"/>
                    <a:pt x="225647" y="93918"/>
                  </a:cubicBezTo>
                  <a:lnTo>
                    <a:pt x="184499" y="0"/>
                  </a:lnTo>
                  <a:lnTo>
                    <a:pt x="0" y="82678"/>
                  </a:lnTo>
                  <a:lnTo>
                    <a:pt x="40005" y="174117"/>
                  </a:lnTo>
                  <a:cubicBezTo>
                    <a:pt x="59817" y="218885"/>
                    <a:pt x="117634" y="237935"/>
                    <a:pt x="168497" y="216028"/>
                  </a:cubicBezTo>
                  <a:close/>
                </a:path>
              </a:pathLst>
            </a:custGeom>
            <a:solidFill>
              <a:srgbClr val="1620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AD82A915-2DE7-224C-8100-3BDBDAA5C7B3}"/>
                </a:ext>
              </a:extLst>
            </p:cNvPr>
            <p:cNvSpPr/>
            <p:nvPr/>
          </p:nvSpPr>
          <p:spPr>
            <a:xfrm>
              <a:off x="20818404" y="10177437"/>
              <a:ext cx="1179770" cy="2249589"/>
            </a:xfrm>
            <a:custGeom>
              <a:avLst/>
              <a:gdLst>
                <a:gd name="connsiteX0" fmla="*/ 84154 w 794711"/>
                <a:gd name="connsiteY0" fmla="*/ 17266 h 1515359"/>
                <a:gd name="connsiteX1" fmla="*/ 38530 w 794711"/>
                <a:gd name="connsiteY1" fmla="*/ 1455541 h 1515359"/>
                <a:gd name="connsiteX2" fmla="*/ 104062 w 794711"/>
                <a:gd name="connsiteY2" fmla="*/ 1515357 h 1515359"/>
                <a:gd name="connsiteX3" fmla="*/ 194930 w 794711"/>
                <a:gd name="connsiteY3" fmla="*/ 1515357 h 1515359"/>
                <a:gd name="connsiteX4" fmla="*/ 271988 w 794711"/>
                <a:gd name="connsiteY4" fmla="*/ 1455541 h 1515359"/>
                <a:gd name="connsiteX5" fmla="*/ 369810 w 794711"/>
                <a:gd name="connsiteY5" fmla="*/ 477990 h 1515359"/>
                <a:gd name="connsiteX6" fmla="*/ 403909 w 794711"/>
                <a:gd name="connsiteY6" fmla="*/ 436271 h 1515359"/>
                <a:gd name="connsiteX7" fmla="*/ 403909 w 794711"/>
                <a:gd name="connsiteY7" fmla="*/ 436271 h 1515359"/>
                <a:gd name="connsiteX8" fmla="*/ 432484 w 794711"/>
                <a:gd name="connsiteY8" fmla="*/ 477990 h 1515359"/>
                <a:gd name="connsiteX9" fmla="*/ 530401 w 794711"/>
                <a:gd name="connsiteY9" fmla="*/ 1455541 h 1515359"/>
                <a:gd name="connsiteX10" fmla="*/ 613363 w 794711"/>
                <a:gd name="connsiteY10" fmla="*/ 1515357 h 1515359"/>
                <a:gd name="connsiteX11" fmla="*/ 704232 w 794711"/>
                <a:gd name="connsiteY11" fmla="*/ 1515357 h 1515359"/>
                <a:gd name="connsiteX12" fmla="*/ 769764 w 794711"/>
                <a:gd name="connsiteY12" fmla="*/ 1455541 h 1515359"/>
                <a:gd name="connsiteX13" fmla="*/ 694993 w 794711"/>
                <a:gd name="connsiteY13" fmla="*/ 33077 h 1515359"/>
                <a:gd name="connsiteX14" fmla="*/ 84154 w 794711"/>
                <a:gd name="connsiteY14" fmla="*/ 17266 h 15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94711" h="1515359">
                  <a:moveTo>
                    <a:pt x="84154" y="17266"/>
                  </a:moveTo>
                  <a:cubicBezTo>
                    <a:pt x="-8238" y="529235"/>
                    <a:pt x="-26240" y="769741"/>
                    <a:pt x="38530" y="1455541"/>
                  </a:cubicBezTo>
                  <a:cubicBezTo>
                    <a:pt x="41369" y="1489545"/>
                    <a:pt x="69934" y="1515643"/>
                    <a:pt x="104062" y="1515357"/>
                  </a:cubicBezTo>
                  <a:lnTo>
                    <a:pt x="194930" y="1515357"/>
                  </a:lnTo>
                  <a:cubicBezTo>
                    <a:pt x="230935" y="1515357"/>
                    <a:pt x="271988" y="1488497"/>
                    <a:pt x="271988" y="1455541"/>
                  </a:cubicBezTo>
                  <a:lnTo>
                    <a:pt x="369810" y="477990"/>
                  </a:lnTo>
                  <a:cubicBezTo>
                    <a:pt x="369810" y="454939"/>
                    <a:pt x="378763" y="436271"/>
                    <a:pt x="403909" y="436271"/>
                  </a:cubicBezTo>
                  <a:lnTo>
                    <a:pt x="403909" y="436271"/>
                  </a:lnTo>
                  <a:cubicBezTo>
                    <a:pt x="429150" y="436271"/>
                    <a:pt x="432484" y="455321"/>
                    <a:pt x="432484" y="477990"/>
                  </a:cubicBezTo>
                  <a:lnTo>
                    <a:pt x="530401" y="1455541"/>
                  </a:lnTo>
                  <a:cubicBezTo>
                    <a:pt x="530401" y="1488497"/>
                    <a:pt x="577359" y="1515357"/>
                    <a:pt x="613363" y="1515357"/>
                  </a:cubicBezTo>
                  <a:lnTo>
                    <a:pt x="704232" y="1515357"/>
                  </a:lnTo>
                  <a:cubicBezTo>
                    <a:pt x="740236" y="1515357"/>
                    <a:pt x="769764" y="1488497"/>
                    <a:pt x="769764" y="1455541"/>
                  </a:cubicBezTo>
                  <a:cubicBezTo>
                    <a:pt x="786718" y="1262564"/>
                    <a:pt x="843773" y="418839"/>
                    <a:pt x="694993" y="33077"/>
                  </a:cubicBezTo>
                  <a:cubicBezTo>
                    <a:pt x="682706" y="2597"/>
                    <a:pt x="89965" y="-15119"/>
                    <a:pt x="84154" y="17266"/>
                  </a:cubicBezTo>
                  <a:close/>
                </a:path>
              </a:pathLst>
            </a:custGeom>
            <a:solidFill>
              <a:srgbClr val="2833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2E81AA26-020E-3141-9733-CB70EB50694F}"/>
                </a:ext>
              </a:extLst>
            </p:cNvPr>
            <p:cNvSpPr/>
            <p:nvPr/>
          </p:nvSpPr>
          <p:spPr>
            <a:xfrm>
              <a:off x="20843009" y="9047113"/>
              <a:ext cx="1103791" cy="1218455"/>
            </a:xfrm>
            <a:custGeom>
              <a:avLst/>
              <a:gdLst>
                <a:gd name="connsiteX0" fmla="*/ 631364 w 743531"/>
                <a:gd name="connsiteY0" fmla="*/ 2 h 820770"/>
                <a:gd name="connsiteX1" fmla="*/ 117014 w 743531"/>
                <a:gd name="connsiteY1" fmla="*/ 2 h 820770"/>
                <a:gd name="connsiteX2" fmla="*/ 18145 w 743531"/>
                <a:gd name="connsiteY2" fmla="*/ 86584 h 820770"/>
                <a:gd name="connsiteX3" fmla="*/ 63389 w 743531"/>
                <a:gd name="connsiteY3" fmla="*/ 818866 h 820770"/>
                <a:gd name="connsiteX4" fmla="*/ 686895 w 743531"/>
                <a:gd name="connsiteY4" fmla="*/ 820770 h 820770"/>
                <a:gd name="connsiteX5" fmla="*/ 717376 w 743531"/>
                <a:gd name="connsiteY5" fmla="*/ 73820 h 820770"/>
                <a:gd name="connsiteX6" fmla="*/ 631364 w 743531"/>
                <a:gd name="connsiteY6" fmla="*/ 2 h 82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3531" h="820770">
                  <a:moveTo>
                    <a:pt x="631364" y="2"/>
                  </a:moveTo>
                  <a:lnTo>
                    <a:pt x="117014" y="2"/>
                  </a:lnTo>
                  <a:cubicBezTo>
                    <a:pt x="66913" y="-284"/>
                    <a:pt x="24499" y="36863"/>
                    <a:pt x="18145" y="86584"/>
                  </a:cubicBezTo>
                  <a:cubicBezTo>
                    <a:pt x="-8525" y="257557"/>
                    <a:pt x="-14907" y="359570"/>
                    <a:pt x="63389" y="818866"/>
                  </a:cubicBezTo>
                  <a:cubicBezTo>
                    <a:pt x="87868" y="813246"/>
                    <a:pt x="638890" y="820770"/>
                    <a:pt x="686895" y="820770"/>
                  </a:cubicBezTo>
                  <a:cubicBezTo>
                    <a:pt x="765191" y="330805"/>
                    <a:pt x="748999" y="192788"/>
                    <a:pt x="717376" y="73820"/>
                  </a:cubicBezTo>
                  <a:cubicBezTo>
                    <a:pt x="714613" y="63819"/>
                    <a:pt x="694611" y="2"/>
                    <a:pt x="631364" y="2"/>
                  </a:cubicBezTo>
                  <a:close/>
                </a:path>
              </a:pathLst>
            </a:custGeom>
            <a:solidFill>
              <a:srgbClr val="2833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CBC8A431-A4F5-6B4B-A7CA-6F2590153E95}"/>
                </a:ext>
              </a:extLst>
            </p:cNvPr>
            <p:cNvSpPr/>
            <p:nvPr/>
          </p:nvSpPr>
          <p:spPr>
            <a:xfrm>
              <a:off x="20878144" y="12309015"/>
              <a:ext cx="345309" cy="143685"/>
            </a:xfrm>
            <a:custGeom>
              <a:avLst/>
              <a:gdLst>
                <a:gd name="connsiteX0" fmla="*/ 180502 w 232606"/>
                <a:gd name="connsiteY0" fmla="*/ 151 h 96789"/>
                <a:gd name="connsiteX1" fmla="*/ 52105 w 232606"/>
                <a:gd name="connsiteY1" fmla="*/ 151 h 96789"/>
                <a:gd name="connsiteX2" fmla="*/ 146 w 232606"/>
                <a:gd name="connsiteY2" fmla="*/ 44633 h 96789"/>
                <a:gd name="connsiteX3" fmla="*/ 44675 w 232606"/>
                <a:gd name="connsiteY3" fmla="*/ 96639 h 96789"/>
                <a:gd name="connsiteX4" fmla="*/ 52105 w 232606"/>
                <a:gd name="connsiteY4" fmla="*/ 96639 h 96789"/>
                <a:gd name="connsiteX5" fmla="*/ 180502 w 232606"/>
                <a:gd name="connsiteY5" fmla="*/ 96639 h 96789"/>
                <a:gd name="connsiteX6" fmla="*/ 232461 w 232606"/>
                <a:gd name="connsiteY6" fmla="*/ 52157 h 96789"/>
                <a:gd name="connsiteX7" fmla="*/ 187932 w 232606"/>
                <a:gd name="connsiteY7" fmla="*/ 151 h 96789"/>
                <a:gd name="connsiteX8" fmla="*/ 180502 w 232606"/>
                <a:gd name="connsiteY8" fmla="*/ 151 h 96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606" h="96789">
                  <a:moveTo>
                    <a:pt x="180502" y="151"/>
                  </a:moveTo>
                  <a:lnTo>
                    <a:pt x="52105" y="151"/>
                  </a:lnTo>
                  <a:cubicBezTo>
                    <a:pt x="25464" y="-1945"/>
                    <a:pt x="2194" y="18058"/>
                    <a:pt x="146" y="44633"/>
                  </a:cubicBezTo>
                  <a:cubicBezTo>
                    <a:pt x="-1912" y="71302"/>
                    <a:pt x="18034" y="94544"/>
                    <a:pt x="44675" y="96639"/>
                  </a:cubicBezTo>
                  <a:cubicBezTo>
                    <a:pt x="47152" y="96830"/>
                    <a:pt x="49628" y="96830"/>
                    <a:pt x="52105" y="96639"/>
                  </a:cubicBezTo>
                  <a:lnTo>
                    <a:pt x="180502" y="96639"/>
                  </a:lnTo>
                  <a:cubicBezTo>
                    <a:pt x="207143" y="98734"/>
                    <a:pt x="230413" y="78732"/>
                    <a:pt x="232461" y="52157"/>
                  </a:cubicBezTo>
                  <a:cubicBezTo>
                    <a:pt x="234518" y="25488"/>
                    <a:pt x="214582" y="2246"/>
                    <a:pt x="187932" y="151"/>
                  </a:cubicBezTo>
                  <a:cubicBezTo>
                    <a:pt x="185455" y="-40"/>
                    <a:pt x="182978" y="-40"/>
                    <a:pt x="180502" y="151"/>
                  </a:cubicBezTo>
                  <a:close/>
                </a:path>
              </a:pathLst>
            </a:custGeom>
            <a:solidFill>
              <a:srgbClr val="1620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78261D3F-6DC9-4941-837E-3B19E3B313DC}"/>
                </a:ext>
              </a:extLst>
            </p:cNvPr>
            <p:cNvSpPr/>
            <p:nvPr/>
          </p:nvSpPr>
          <p:spPr>
            <a:xfrm>
              <a:off x="21615552" y="12309015"/>
              <a:ext cx="345735" cy="143685"/>
            </a:xfrm>
            <a:custGeom>
              <a:avLst/>
              <a:gdLst>
                <a:gd name="connsiteX0" fmla="*/ 180787 w 232892"/>
                <a:gd name="connsiteY0" fmla="*/ 151 h 96789"/>
                <a:gd name="connsiteX1" fmla="*/ 52104 w 232892"/>
                <a:gd name="connsiteY1" fmla="*/ 151 h 96789"/>
                <a:gd name="connsiteX2" fmla="*/ 146 w 232892"/>
                <a:gd name="connsiteY2" fmla="*/ 44633 h 96789"/>
                <a:gd name="connsiteX3" fmla="*/ 44675 w 232892"/>
                <a:gd name="connsiteY3" fmla="*/ 96639 h 96789"/>
                <a:gd name="connsiteX4" fmla="*/ 52104 w 232892"/>
                <a:gd name="connsiteY4" fmla="*/ 96639 h 96789"/>
                <a:gd name="connsiteX5" fmla="*/ 180787 w 232892"/>
                <a:gd name="connsiteY5" fmla="*/ 96639 h 96789"/>
                <a:gd name="connsiteX6" fmla="*/ 232746 w 232892"/>
                <a:gd name="connsiteY6" fmla="*/ 52157 h 96789"/>
                <a:gd name="connsiteX7" fmla="*/ 188217 w 232892"/>
                <a:gd name="connsiteY7" fmla="*/ 151 h 96789"/>
                <a:gd name="connsiteX8" fmla="*/ 180787 w 232892"/>
                <a:gd name="connsiteY8" fmla="*/ 151 h 96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892" h="96789">
                  <a:moveTo>
                    <a:pt x="180787" y="151"/>
                  </a:moveTo>
                  <a:lnTo>
                    <a:pt x="52104" y="151"/>
                  </a:lnTo>
                  <a:cubicBezTo>
                    <a:pt x="25463" y="-1945"/>
                    <a:pt x="2194" y="18058"/>
                    <a:pt x="146" y="44633"/>
                  </a:cubicBezTo>
                  <a:cubicBezTo>
                    <a:pt x="-1911" y="71302"/>
                    <a:pt x="18024" y="94544"/>
                    <a:pt x="44675" y="96639"/>
                  </a:cubicBezTo>
                  <a:cubicBezTo>
                    <a:pt x="47152" y="96830"/>
                    <a:pt x="49628" y="96830"/>
                    <a:pt x="52104" y="96639"/>
                  </a:cubicBezTo>
                  <a:lnTo>
                    <a:pt x="180787" y="96639"/>
                  </a:lnTo>
                  <a:cubicBezTo>
                    <a:pt x="207429" y="98734"/>
                    <a:pt x="230698" y="78732"/>
                    <a:pt x="232746" y="52157"/>
                  </a:cubicBezTo>
                  <a:cubicBezTo>
                    <a:pt x="234804" y="25488"/>
                    <a:pt x="214868" y="2246"/>
                    <a:pt x="188217" y="151"/>
                  </a:cubicBezTo>
                  <a:cubicBezTo>
                    <a:pt x="185740" y="-40"/>
                    <a:pt x="183264" y="-40"/>
                    <a:pt x="180787" y="151"/>
                  </a:cubicBezTo>
                  <a:close/>
                </a:path>
              </a:pathLst>
            </a:custGeom>
            <a:solidFill>
              <a:srgbClr val="1620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DAA6087F-E15D-5F4E-9A9E-7D0F51D3FB32}"/>
                </a:ext>
              </a:extLst>
            </p:cNvPr>
            <p:cNvSpPr/>
            <p:nvPr/>
          </p:nvSpPr>
          <p:spPr>
            <a:xfrm>
              <a:off x="21026195" y="8148652"/>
              <a:ext cx="761445" cy="925752"/>
            </a:xfrm>
            <a:custGeom>
              <a:avLst/>
              <a:gdLst>
                <a:gd name="connsiteX0" fmla="*/ 261747 w 512921"/>
                <a:gd name="connsiteY0" fmla="*/ 0 h 623601"/>
                <a:gd name="connsiteX1" fmla="*/ 251174 w 512921"/>
                <a:gd name="connsiteY1" fmla="*/ 0 h 623601"/>
                <a:gd name="connsiteX2" fmla="*/ 0 w 512921"/>
                <a:gd name="connsiteY2" fmla="*/ 250984 h 623601"/>
                <a:gd name="connsiteX3" fmla="*/ 0 w 512921"/>
                <a:gd name="connsiteY3" fmla="*/ 251174 h 623601"/>
                <a:gd name="connsiteX4" fmla="*/ 0 w 512921"/>
                <a:gd name="connsiteY4" fmla="*/ 623602 h 623601"/>
                <a:gd name="connsiteX5" fmla="*/ 512921 w 512921"/>
                <a:gd name="connsiteY5" fmla="*/ 623602 h 623601"/>
                <a:gd name="connsiteX6" fmla="*/ 512921 w 512921"/>
                <a:gd name="connsiteY6" fmla="*/ 251174 h 623601"/>
                <a:gd name="connsiteX7" fmla="*/ 261747 w 512921"/>
                <a:gd name="connsiteY7" fmla="*/ 0 h 62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2921" h="623601">
                  <a:moveTo>
                    <a:pt x="261747" y="0"/>
                  </a:moveTo>
                  <a:lnTo>
                    <a:pt x="251174" y="0"/>
                  </a:lnTo>
                  <a:cubicBezTo>
                    <a:pt x="112509" y="-95"/>
                    <a:pt x="57" y="112300"/>
                    <a:pt x="0" y="250984"/>
                  </a:cubicBezTo>
                  <a:cubicBezTo>
                    <a:pt x="0" y="251079"/>
                    <a:pt x="0" y="251079"/>
                    <a:pt x="0" y="251174"/>
                  </a:cubicBezTo>
                  <a:lnTo>
                    <a:pt x="0" y="623602"/>
                  </a:lnTo>
                  <a:lnTo>
                    <a:pt x="512921" y="623602"/>
                  </a:lnTo>
                  <a:lnTo>
                    <a:pt x="512921" y="251174"/>
                  </a:lnTo>
                  <a:cubicBezTo>
                    <a:pt x="512921" y="112490"/>
                    <a:pt x="400469" y="0"/>
                    <a:pt x="261747" y="0"/>
                  </a:cubicBezTo>
                  <a:close/>
                </a:path>
              </a:pathLst>
            </a:custGeom>
            <a:solidFill>
              <a:srgbClr val="2833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ED41DB05-DA0D-394A-98F6-FB0DE3214EAF}"/>
                </a:ext>
              </a:extLst>
            </p:cNvPr>
            <p:cNvSpPr/>
            <p:nvPr/>
          </p:nvSpPr>
          <p:spPr>
            <a:xfrm>
              <a:off x="21162364" y="8369237"/>
              <a:ext cx="487555" cy="486419"/>
            </a:xfrm>
            <a:custGeom>
              <a:avLst/>
              <a:gdLst>
                <a:gd name="connsiteX0" fmla="*/ 290417 w 328425"/>
                <a:gd name="connsiteY0" fmla="*/ 327660 h 327660"/>
                <a:gd name="connsiteX1" fmla="*/ 38100 w 328425"/>
                <a:gd name="connsiteY1" fmla="*/ 327660 h 327660"/>
                <a:gd name="connsiteX2" fmla="*/ 0 w 328425"/>
                <a:gd name="connsiteY2" fmla="*/ 280892 h 327660"/>
                <a:gd name="connsiteX3" fmla="*/ 0 w 328425"/>
                <a:gd name="connsiteY3" fmla="*/ 77438 h 327660"/>
                <a:gd name="connsiteX4" fmla="*/ 38100 w 328425"/>
                <a:gd name="connsiteY4" fmla="*/ 30670 h 327660"/>
                <a:gd name="connsiteX5" fmla="*/ 156972 w 328425"/>
                <a:gd name="connsiteY5" fmla="*/ 0 h 327660"/>
                <a:gd name="connsiteX6" fmla="*/ 290322 w 328425"/>
                <a:gd name="connsiteY6" fmla="*/ 30670 h 327660"/>
                <a:gd name="connsiteX7" fmla="*/ 328422 w 328425"/>
                <a:gd name="connsiteY7" fmla="*/ 77438 h 327660"/>
                <a:gd name="connsiteX8" fmla="*/ 328422 w 328425"/>
                <a:gd name="connsiteY8" fmla="*/ 280892 h 327660"/>
                <a:gd name="connsiteX9" fmla="*/ 290417 w 328425"/>
                <a:gd name="connsiteY9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425" h="327660">
                  <a:moveTo>
                    <a:pt x="290417" y="327660"/>
                  </a:moveTo>
                  <a:lnTo>
                    <a:pt x="38100" y="327660"/>
                  </a:lnTo>
                  <a:cubicBezTo>
                    <a:pt x="16954" y="327660"/>
                    <a:pt x="0" y="306706"/>
                    <a:pt x="0" y="280892"/>
                  </a:cubicBezTo>
                  <a:lnTo>
                    <a:pt x="0" y="77438"/>
                  </a:lnTo>
                  <a:cubicBezTo>
                    <a:pt x="0" y="51626"/>
                    <a:pt x="17240" y="30670"/>
                    <a:pt x="38100" y="30670"/>
                  </a:cubicBezTo>
                  <a:cubicBezTo>
                    <a:pt x="38100" y="30670"/>
                    <a:pt x="126587" y="381"/>
                    <a:pt x="156972" y="0"/>
                  </a:cubicBezTo>
                  <a:cubicBezTo>
                    <a:pt x="190881" y="0"/>
                    <a:pt x="290322" y="30670"/>
                    <a:pt x="290322" y="30670"/>
                  </a:cubicBezTo>
                  <a:cubicBezTo>
                    <a:pt x="311467" y="30670"/>
                    <a:pt x="328422" y="51626"/>
                    <a:pt x="328422" y="77438"/>
                  </a:cubicBezTo>
                  <a:lnTo>
                    <a:pt x="328422" y="280892"/>
                  </a:lnTo>
                  <a:cubicBezTo>
                    <a:pt x="328707" y="306706"/>
                    <a:pt x="311562" y="327660"/>
                    <a:pt x="290417" y="32766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A6BC051A-2E07-4A41-B463-4FF5933F6EEF}"/>
                </a:ext>
              </a:extLst>
            </p:cNvPr>
            <p:cNvSpPr/>
            <p:nvPr/>
          </p:nvSpPr>
          <p:spPr>
            <a:xfrm>
              <a:off x="21368103" y="9250235"/>
              <a:ext cx="58115" cy="1059307"/>
            </a:xfrm>
            <a:custGeom>
              <a:avLst/>
              <a:gdLst>
                <a:gd name="connsiteX0" fmla="*/ 19621 w 39147"/>
                <a:gd name="connsiteY0" fmla="*/ 713566 h 713566"/>
                <a:gd name="connsiteX1" fmla="*/ 0 w 39147"/>
                <a:gd name="connsiteY1" fmla="*/ 694516 h 713566"/>
                <a:gd name="connsiteX2" fmla="*/ 0 w 39147"/>
                <a:gd name="connsiteY2" fmla="*/ 18241 h 713566"/>
                <a:gd name="connsiteX3" fmla="*/ 20936 w 39147"/>
                <a:gd name="connsiteY3" fmla="*/ 49 h 713566"/>
                <a:gd name="connsiteX4" fmla="*/ 39148 w 39147"/>
                <a:gd name="connsiteY4" fmla="*/ 18241 h 713566"/>
                <a:gd name="connsiteX5" fmla="*/ 39148 w 39147"/>
                <a:gd name="connsiteY5" fmla="*/ 694516 h 713566"/>
                <a:gd name="connsiteX6" fmla="*/ 19621 w 39147"/>
                <a:gd name="connsiteY6" fmla="*/ 713566 h 7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147" h="713566">
                  <a:moveTo>
                    <a:pt x="19621" y="713566"/>
                  </a:moveTo>
                  <a:cubicBezTo>
                    <a:pt x="8982" y="713662"/>
                    <a:pt x="257" y="705184"/>
                    <a:pt x="0" y="694516"/>
                  </a:cubicBezTo>
                  <a:lnTo>
                    <a:pt x="0" y="18241"/>
                  </a:lnTo>
                  <a:cubicBezTo>
                    <a:pt x="752" y="7478"/>
                    <a:pt x="10125" y="-714"/>
                    <a:pt x="20936" y="49"/>
                  </a:cubicBezTo>
                  <a:cubicBezTo>
                    <a:pt x="30699" y="715"/>
                    <a:pt x="38462" y="8527"/>
                    <a:pt x="39148" y="18241"/>
                  </a:cubicBezTo>
                  <a:lnTo>
                    <a:pt x="39148" y="694516"/>
                  </a:lnTo>
                  <a:cubicBezTo>
                    <a:pt x="38891" y="705089"/>
                    <a:pt x="30223" y="713566"/>
                    <a:pt x="19621" y="713566"/>
                  </a:cubicBezTo>
                  <a:close/>
                </a:path>
              </a:pathLst>
            </a:custGeom>
            <a:solidFill>
              <a:srgbClr val="2833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AB221F02-907F-BE41-8F92-F1B0C3B157F2}"/>
                </a:ext>
              </a:extLst>
            </p:cNvPr>
            <p:cNvSpPr/>
            <p:nvPr/>
          </p:nvSpPr>
          <p:spPr>
            <a:xfrm>
              <a:off x="21321157" y="10167152"/>
              <a:ext cx="152146" cy="152147"/>
            </a:xfrm>
            <a:custGeom>
              <a:avLst/>
              <a:gdLst>
                <a:gd name="connsiteX0" fmla="*/ 102489 w 102488"/>
                <a:gd name="connsiteY0" fmla="*/ 51245 h 102489"/>
                <a:gd name="connsiteX1" fmla="*/ 51245 w 102488"/>
                <a:gd name="connsiteY1" fmla="*/ 102489 h 102489"/>
                <a:gd name="connsiteX2" fmla="*/ 0 w 102488"/>
                <a:gd name="connsiteY2" fmla="*/ 51245 h 102489"/>
                <a:gd name="connsiteX3" fmla="*/ 51245 w 102488"/>
                <a:gd name="connsiteY3" fmla="*/ 0 h 102489"/>
                <a:gd name="connsiteX4" fmla="*/ 102489 w 102488"/>
                <a:gd name="connsiteY4" fmla="*/ 51245 h 102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488" h="102489">
                  <a:moveTo>
                    <a:pt x="102489" y="51245"/>
                  </a:moveTo>
                  <a:cubicBezTo>
                    <a:pt x="102489" y="79546"/>
                    <a:pt x="79546" y="102489"/>
                    <a:pt x="51245" y="102489"/>
                  </a:cubicBezTo>
                  <a:cubicBezTo>
                    <a:pt x="22943" y="102489"/>
                    <a:pt x="0" y="79546"/>
                    <a:pt x="0" y="51245"/>
                  </a:cubicBezTo>
                  <a:cubicBezTo>
                    <a:pt x="0" y="22943"/>
                    <a:pt x="22943" y="0"/>
                    <a:pt x="51245" y="0"/>
                  </a:cubicBezTo>
                  <a:cubicBezTo>
                    <a:pt x="79546" y="0"/>
                    <a:pt x="102489" y="22943"/>
                    <a:pt x="102489" y="51245"/>
                  </a:cubicBezTo>
                  <a:close/>
                </a:path>
              </a:pathLst>
            </a:custGeom>
            <a:solidFill>
              <a:srgbClr val="2833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171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1F5F5F0-9BC0-3D4D-BE2A-6AD1BD064D07}"/>
              </a:ext>
            </a:extLst>
          </p:cNvPr>
          <p:cNvGrpSpPr/>
          <p:nvPr/>
        </p:nvGrpSpPr>
        <p:grpSpPr>
          <a:xfrm>
            <a:off x="-1" y="1198524"/>
            <a:ext cx="13208001" cy="1848913"/>
            <a:chOff x="-514" y="18753927"/>
            <a:chExt cx="13208001" cy="1848913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092E0551-93FB-8642-8016-EBDC4508C45B}"/>
                </a:ext>
              </a:extLst>
            </p:cNvPr>
            <p:cNvSpPr/>
            <p:nvPr/>
          </p:nvSpPr>
          <p:spPr>
            <a:xfrm>
              <a:off x="-514" y="18753927"/>
              <a:ext cx="13208001" cy="1848913"/>
            </a:xfrm>
            <a:custGeom>
              <a:avLst/>
              <a:gdLst>
                <a:gd name="connsiteX0" fmla="*/ 0 w 6465855"/>
                <a:gd name="connsiteY0" fmla="*/ 0 h 2116740"/>
                <a:gd name="connsiteX1" fmla="*/ 6465856 w 6465855"/>
                <a:gd name="connsiteY1" fmla="*/ 0 h 2116740"/>
                <a:gd name="connsiteX2" fmla="*/ 6465856 w 6465855"/>
                <a:gd name="connsiteY2" fmla="*/ 2116741 h 2116740"/>
                <a:gd name="connsiteX3" fmla="*/ 0 w 6465855"/>
                <a:gd name="connsiteY3" fmla="*/ 2116741 h 211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5855" h="2116740">
                  <a:moveTo>
                    <a:pt x="0" y="0"/>
                  </a:moveTo>
                  <a:lnTo>
                    <a:pt x="6465856" y="0"/>
                  </a:lnTo>
                  <a:lnTo>
                    <a:pt x="6465856" y="2116741"/>
                  </a:lnTo>
                  <a:lnTo>
                    <a:pt x="0" y="211674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533A635-14EA-4F46-97D2-9003BE664E1D}"/>
                </a:ext>
              </a:extLst>
            </p:cNvPr>
            <p:cNvSpPr/>
            <p:nvPr/>
          </p:nvSpPr>
          <p:spPr>
            <a:xfrm>
              <a:off x="1352828" y="19163642"/>
              <a:ext cx="11854659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chemeClr val="bg1"/>
                  </a:solidFill>
                  <a:latin typeface="Fjalla One" panose="02000506040000020004" pitchFamily="2" charset="0"/>
                </a:rPr>
                <a:t>Total Coronavirus Cases in the US</a:t>
              </a:r>
            </a:p>
          </p:txBody>
        </p:sp>
      </p:grpSp>
      <p:graphicFrame>
        <p:nvGraphicFramePr>
          <p:cNvPr id="55" name="Chart 54">
            <a:extLst>
              <a:ext uri="{FF2B5EF4-FFF2-40B4-BE49-F238E27FC236}">
                <a16:creationId xmlns:a16="http://schemas.microsoft.com/office/drawing/2014/main" id="{FE63B60D-7AE2-9841-9EC1-A59CF8982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2526970"/>
              </p:ext>
            </p:extLst>
          </p:nvPr>
        </p:nvGraphicFramePr>
        <p:xfrm>
          <a:off x="10789920" y="4211783"/>
          <a:ext cx="12234485" cy="7686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AFBF594-17C4-B64F-89F1-FB55A759F890}"/>
              </a:ext>
            </a:extLst>
          </p:cNvPr>
          <p:cNvGrpSpPr/>
          <p:nvPr/>
        </p:nvGrpSpPr>
        <p:grpSpPr>
          <a:xfrm>
            <a:off x="1353245" y="5657418"/>
            <a:ext cx="8058742" cy="2300740"/>
            <a:chOff x="1268138" y="9667929"/>
            <a:chExt cx="8058742" cy="230074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A07B128-2EC3-124C-9CDC-A8B5E0C68594}"/>
                </a:ext>
              </a:extLst>
            </p:cNvPr>
            <p:cNvSpPr txBox="1"/>
            <p:nvPr/>
          </p:nvSpPr>
          <p:spPr>
            <a:xfrm>
              <a:off x="1268138" y="10583674"/>
              <a:ext cx="805874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 these influencers.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B37619C-043E-2A42-9643-2AE534D0F692}"/>
                </a:ext>
              </a:extLst>
            </p:cNvPr>
            <p:cNvSpPr/>
            <p:nvPr/>
          </p:nvSpPr>
          <p:spPr>
            <a:xfrm>
              <a:off x="1268138" y="9667929"/>
              <a:ext cx="573483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  <a:latin typeface="Fjalla One" panose="02000506040000020004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6600" dirty="0">
                <a:solidFill>
                  <a:schemeClr val="accent1"/>
                </a:solidFill>
                <a:latin typeface="Fjalla One" panose="02000506040000020004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1631DF0-365D-6D41-89A7-8E9559B6D465}"/>
              </a:ext>
            </a:extLst>
          </p:cNvPr>
          <p:cNvGrpSpPr/>
          <p:nvPr/>
        </p:nvGrpSpPr>
        <p:grpSpPr>
          <a:xfrm>
            <a:off x="1353245" y="9112079"/>
            <a:ext cx="8058742" cy="2300740"/>
            <a:chOff x="1268138" y="9667929"/>
            <a:chExt cx="8058742" cy="230074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9FB9EE1-7C62-EF49-BBBE-928E4C1610E2}"/>
                </a:ext>
              </a:extLst>
            </p:cNvPr>
            <p:cNvSpPr txBox="1"/>
            <p:nvPr/>
          </p:nvSpPr>
          <p:spPr>
            <a:xfrm>
              <a:off x="1268138" y="10583674"/>
              <a:ext cx="805874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 these influencers.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FEEA2D6-B93D-3F49-A912-C99BDC29BC40}"/>
                </a:ext>
              </a:extLst>
            </p:cNvPr>
            <p:cNvSpPr/>
            <p:nvPr/>
          </p:nvSpPr>
          <p:spPr>
            <a:xfrm>
              <a:off x="1268138" y="9667929"/>
              <a:ext cx="573483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dirty="0">
                  <a:solidFill>
                    <a:schemeClr val="accent2"/>
                  </a:solidFill>
                  <a:latin typeface="Fjalla One" panose="02000506040000020004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6600" dirty="0">
                <a:solidFill>
                  <a:schemeClr val="accent2"/>
                </a:solidFill>
                <a:latin typeface="Fjalla One" panose="02000506040000020004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389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FF2B5EF4-FFF2-40B4-BE49-F238E27FC236}">
                <a16:creationId xmlns:a16="http://schemas.microsoft.com/office/drawing/2014/main" id="{EB8A524F-FE27-9B4A-9B87-47D5C564FBCC}"/>
              </a:ext>
            </a:extLst>
          </p:cNvPr>
          <p:cNvSpPr/>
          <p:nvPr/>
        </p:nvSpPr>
        <p:spPr>
          <a:xfrm>
            <a:off x="-2" y="0"/>
            <a:ext cx="24377651" cy="13716000"/>
          </a:xfrm>
          <a:custGeom>
            <a:avLst/>
            <a:gdLst>
              <a:gd name="connsiteX0" fmla="*/ 0 w 11811000"/>
              <a:gd name="connsiteY0" fmla="*/ 0 h 6608540"/>
              <a:gd name="connsiteX1" fmla="*/ 11811000 w 11811000"/>
              <a:gd name="connsiteY1" fmla="*/ 0 h 6608540"/>
              <a:gd name="connsiteX2" fmla="*/ 11811000 w 11811000"/>
              <a:gd name="connsiteY2" fmla="*/ 6608541 h 6608540"/>
              <a:gd name="connsiteX3" fmla="*/ 0 w 11811000"/>
              <a:gd name="connsiteY3" fmla="*/ 6608541 h 6608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00" h="6608540">
                <a:moveTo>
                  <a:pt x="0" y="0"/>
                </a:moveTo>
                <a:lnTo>
                  <a:pt x="11811000" y="0"/>
                </a:lnTo>
                <a:lnTo>
                  <a:pt x="11811000" y="6608541"/>
                </a:lnTo>
                <a:lnTo>
                  <a:pt x="0" y="6608541"/>
                </a:lnTo>
                <a:close/>
              </a:path>
            </a:pathLst>
          </a:custGeom>
          <a:solidFill>
            <a:srgbClr val="E0605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092E0551-93FB-8642-8016-EBDC4508C45B}"/>
              </a:ext>
            </a:extLst>
          </p:cNvPr>
          <p:cNvSpPr/>
          <p:nvPr/>
        </p:nvSpPr>
        <p:spPr>
          <a:xfrm>
            <a:off x="-1" y="1198524"/>
            <a:ext cx="24377650" cy="2916276"/>
          </a:xfrm>
          <a:custGeom>
            <a:avLst/>
            <a:gdLst>
              <a:gd name="connsiteX0" fmla="*/ 0 w 6465855"/>
              <a:gd name="connsiteY0" fmla="*/ 0 h 2116740"/>
              <a:gd name="connsiteX1" fmla="*/ 6465856 w 6465855"/>
              <a:gd name="connsiteY1" fmla="*/ 0 h 2116740"/>
              <a:gd name="connsiteX2" fmla="*/ 6465856 w 6465855"/>
              <a:gd name="connsiteY2" fmla="*/ 2116741 h 2116740"/>
              <a:gd name="connsiteX3" fmla="*/ 0 w 6465855"/>
              <a:gd name="connsiteY3" fmla="*/ 2116741 h 211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855" h="2116740">
                <a:moveTo>
                  <a:pt x="0" y="0"/>
                </a:moveTo>
                <a:lnTo>
                  <a:pt x="6465856" y="0"/>
                </a:lnTo>
                <a:lnTo>
                  <a:pt x="6465856" y="2116741"/>
                </a:lnTo>
                <a:lnTo>
                  <a:pt x="0" y="2116741"/>
                </a:lnTo>
                <a:close/>
              </a:path>
            </a:pathLst>
          </a:custGeom>
          <a:solidFill>
            <a:srgbClr val="C14F4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0572A8-79D7-B64B-ADF5-10D773426DD6}"/>
              </a:ext>
            </a:extLst>
          </p:cNvPr>
          <p:cNvGrpSpPr/>
          <p:nvPr/>
        </p:nvGrpSpPr>
        <p:grpSpPr>
          <a:xfrm>
            <a:off x="2836001" y="1759711"/>
            <a:ext cx="18705643" cy="1938992"/>
            <a:chOff x="2310571" y="1925838"/>
            <a:chExt cx="18705643" cy="19389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BB4050-857D-034B-BBEF-A6DA74855D2C}"/>
                </a:ext>
              </a:extLst>
            </p:cNvPr>
            <p:cNvSpPr/>
            <p:nvPr/>
          </p:nvSpPr>
          <p:spPr>
            <a:xfrm>
              <a:off x="2310571" y="1925838"/>
              <a:ext cx="2359401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Fjalla One" panose="02000506040000020004" pitchFamily="2" charset="0"/>
                </a:rPr>
                <a:t>USA </a:t>
              </a:r>
            </a:p>
            <a:p>
              <a:pPr algn="ctr"/>
              <a:r>
                <a:rPr lang="en-US" sz="6000" dirty="0">
                  <a:solidFill>
                    <a:schemeClr val="bg1"/>
                  </a:solidFill>
                  <a:latin typeface="Fjalla One" panose="02000506040000020004" pitchFamily="2" charset="0"/>
                </a:rPr>
                <a:t>State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24828B7-9EA3-954A-932D-0A1150FD3B4A}"/>
                </a:ext>
              </a:extLst>
            </p:cNvPr>
            <p:cNvSpPr/>
            <p:nvPr/>
          </p:nvSpPr>
          <p:spPr>
            <a:xfrm>
              <a:off x="7447168" y="1925838"/>
              <a:ext cx="2359401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Fjalla One" panose="02000506040000020004" pitchFamily="2" charset="0"/>
                </a:rPr>
                <a:t>Total </a:t>
              </a:r>
            </a:p>
            <a:p>
              <a:pPr algn="ctr"/>
              <a:r>
                <a:rPr lang="en-US" sz="6000" dirty="0">
                  <a:solidFill>
                    <a:schemeClr val="bg1"/>
                  </a:solidFill>
                  <a:latin typeface="Fjalla One" panose="02000506040000020004" pitchFamily="2" charset="0"/>
                </a:rPr>
                <a:t>Cases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0107A90-CE7C-E14A-A1F9-F0707FA746C7}"/>
                </a:ext>
              </a:extLst>
            </p:cNvPr>
            <p:cNvSpPr/>
            <p:nvPr/>
          </p:nvSpPr>
          <p:spPr>
            <a:xfrm>
              <a:off x="12583765" y="1925838"/>
              <a:ext cx="2359401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Fjalla One" panose="02000506040000020004" pitchFamily="2" charset="0"/>
                </a:rPr>
                <a:t>New</a:t>
              </a:r>
            </a:p>
            <a:p>
              <a:pPr algn="ctr"/>
              <a:r>
                <a:rPr lang="en-US" sz="6000" dirty="0">
                  <a:solidFill>
                    <a:schemeClr val="bg1"/>
                  </a:solidFill>
                  <a:latin typeface="Fjalla One" panose="02000506040000020004" pitchFamily="2" charset="0"/>
                </a:rPr>
                <a:t>Cases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6BD26A8-DC89-2F4D-AB7D-5F3CD1EB5F5F}"/>
                </a:ext>
              </a:extLst>
            </p:cNvPr>
            <p:cNvSpPr/>
            <p:nvPr/>
          </p:nvSpPr>
          <p:spPr>
            <a:xfrm>
              <a:off x="17720362" y="1925838"/>
              <a:ext cx="3295852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Fjalla One" panose="02000506040000020004" pitchFamily="2" charset="0"/>
                </a:rPr>
                <a:t>Total</a:t>
              </a:r>
            </a:p>
            <a:p>
              <a:pPr algn="ctr"/>
              <a:r>
                <a:rPr lang="en-US" sz="6000" dirty="0">
                  <a:solidFill>
                    <a:schemeClr val="bg1"/>
                  </a:solidFill>
                  <a:latin typeface="Fjalla One" panose="02000506040000020004" pitchFamily="2" charset="0"/>
                </a:rPr>
                <a:t>Deaths</a:t>
              </a:r>
            </a:p>
          </p:txBody>
        </p:sp>
      </p:grpSp>
      <p:sp>
        <p:nvSpPr>
          <p:cNvPr id="68" name="Freeform 67">
            <a:extLst>
              <a:ext uri="{FF2B5EF4-FFF2-40B4-BE49-F238E27FC236}">
                <a16:creationId xmlns:a16="http://schemas.microsoft.com/office/drawing/2014/main" id="{5B342CC0-B736-134A-8030-6DB564BCBCA9}"/>
              </a:ext>
            </a:extLst>
          </p:cNvPr>
          <p:cNvSpPr/>
          <p:nvPr/>
        </p:nvSpPr>
        <p:spPr>
          <a:xfrm>
            <a:off x="6618019" y="4995610"/>
            <a:ext cx="12700" cy="7642705"/>
          </a:xfrm>
          <a:custGeom>
            <a:avLst/>
            <a:gdLst>
              <a:gd name="connsiteX0" fmla="*/ 0 w 9525"/>
              <a:gd name="connsiteY0" fmla="*/ -1 h 3829430"/>
              <a:gd name="connsiteX1" fmla="*/ 0 w 9525"/>
              <a:gd name="connsiteY1" fmla="*/ 3829431 h 382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829430">
                <a:moveTo>
                  <a:pt x="0" y="-1"/>
                </a:moveTo>
                <a:lnTo>
                  <a:pt x="0" y="3829431"/>
                </a:lnTo>
              </a:path>
            </a:pathLst>
          </a:custGeom>
          <a:ln w="28575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020CA0B7-618D-9D46-8E90-948B46A9F58E}"/>
              </a:ext>
            </a:extLst>
          </p:cNvPr>
          <p:cNvSpPr/>
          <p:nvPr/>
        </p:nvSpPr>
        <p:spPr>
          <a:xfrm>
            <a:off x="11693444" y="4995610"/>
            <a:ext cx="12700" cy="7642705"/>
          </a:xfrm>
          <a:custGeom>
            <a:avLst/>
            <a:gdLst>
              <a:gd name="connsiteX0" fmla="*/ 0 w 9525"/>
              <a:gd name="connsiteY0" fmla="*/ -1 h 3829430"/>
              <a:gd name="connsiteX1" fmla="*/ 0 w 9525"/>
              <a:gd name="connsiteY1" fmla="*/ 3829431 h 382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829430">
                <a:moveTo>
                  <a:pt x="0" y="-1"/>
                </a:moveTo>
                <a:lnTo>
                  <a:pt x="0" y="3829431"/>
                </a:lnTo>
              </a:path>
            </a:pathLst>
          </a:custGeom>
          <a:ln w="28575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F17612EC-41F6-D844-97B4-7C964460C845}"/>
              </a:ext>
            </a:extLst>
          </p:cNvPr>
          <p:cNvSpPr/>
          <p:nvPr/>
        </p:nvSpPr>
        <p:spPr>
          <a:xfrm>
            <a:off x="17219467" y="4995610"/>
            <a:ext cx="12700" cy="7642705"/>
          </a:xfrm>
          <a:custGeom>
            <a:avLst/>
            <a:gdLst>
              <a:gd name="connsiteX0" fmla="*/ 0 w 9525"/>
              <a:gd name="connsiteY0" fmla="*/ -1 h 3829430"/>
              <a:gd name="connsiteX1" fmla="*/ 0 w 9525"/>
              <a:gd name="connsiteY1" fmla="*/ 3829431 h 382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829430">
                <a:moveTo>
                  <a:pt x="0" y="-1"/>
                </a:moveTo>
                <a:lnTo>
                  <a:pt x="0" y="3829431"/>
                </a:lnTo>
              </a:path>
            </a:pathLst>
          </a:custGeom>
          <a:ln w="28575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EAE759-9D08-224E-BBB2-DB83D1BD4141}"/>
              </a:ext>
            </a:extLst>
          </p:cNvPr>
          <p:cNvGrpSpPr/>
          <p:nvPr/>
        </p:nvGrpSpPr>
        <p:grpSpPr>
          <a:xfrm>
            <a:off x="2241819" y="5779786"/>
            <a:ext cx="3547766" cy="6122097"/>
            <a:chOff x="2241819" y="5313324"/>
            <a:chExt cx="3547766" cy="612209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9F1A8F1-9216-1F40-AC8B-851B41BBF362}"/>
                </a:ext>
              </a:extLst>
            </p:cNvPr>
            <p:cNvSpPr/>
            <p:nvPr/>
          </p:nvSpPr>
          <p:spPr>
            <a:xfrm>
              <a:off x="2704284" y="5313324"/>
              <a:ext cx="262283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Montserrat Light" pitchFamily="2" charset="77"/>
                </a:rPr>
                <a:t>New York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E154CF8-7866-F846-B649-E9FFA2AF22AB}"/>
                </a:ext>
              </a:extLst>
            </p:cNvPr>
            <p:cNvSpPr/>
            <p:nvPr/>
          </p:nvSpPr>
          <p:spPr>
            <a:xfrm>
              <a:off x="2704284" y="7118061"/>
              <a:ext cx="262283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Montserrat Light" pitchFamily="2" charset="77"/>
                </a:rPr>
                <a:t>New York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0B0D193-22AA-F44D-B9A6-8D3D5DBC5691}"/>
                </a:ext>
              </a:extLst>
            </p:cNvPr>
            <p:cNvSpPr/>
            <p:nvPr/>
          </p:nvSpPr>
          <p:spPr>
            <a:xfrm>
              <a:off x="2241819" y="8922798"/>
              <a:ext cx="354776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Montserrat Light" pitchFamily="2" charset="77"/>
                </a:rPr>
                <a:t>Pennsylvania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4989885-A207-094E-ABCD-924CCBDF4525}"/>
                </a:ext>
              </a:extLst>
            </p:cNvPr>
            <p:cNvSpPr/>
            <p:nvPr/>
          </p:nvSpPr>
          <p:spPr>
            <a:xfrm>
              <a:off x="2713904" y="10727535"/>
              <a:ext cx="260359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Montserrat Light" pitchFamily="2" charset="77"/>
                </a:rPr>
                <a:t>Louisiana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696BE06-1B43-1F42-A718-099EAE6E8286}"/>
              </a:ext>
            </a:extLst>
          </p:cNvPr>
          <p:cNvGrpSpPr/>
          <p:nvPr/>
        </p:nvGrpSpPr>
        <p:grpSpPr>
          <a:xfrm>
            <a:off x="8092553" y="5779786"/>
            <a:ext cx="2119491" cy="6122097"/>
            <a:chOff x="2955957" y="5313324"/>
            <a:chExt cx="2119491" cy="612209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53E5652-5ACE-B440-ADAB-07064CB2A6F1}"/>
                </a:ext>
              </a:extLst>
            </p:cNvPr>
            <p:cNvSpPr/>
            <p:nvPr/>
          </p:nvSpPr>
          <p:spPr>
            <a:xfrm>
              <a:off x="2955957" y="5313324"/>
              <a:ext cx="211949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Montserrat Light" pitchFamily="2" charset="77"/>
                </a:rPr>
                <a:t>170,000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FD7721A-40E1-134B-BC58-B0DF6BAF879C}"/>
                </a:ext>
              </a:extLst>
            </p:cNvPr>
            <p:cNvSpPr/>
            <p:nvPr/>
          </p:nvSpPr>
          <p:spPr>
            <a:xfrm>
              <a:off x="3053740" y="7118061"/>
              <a:ext cx="192392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Montserrat Light" pitchFamily="2" charset="77"/>
                </a:rPr>
                <a:t>54,000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FB9F323-2FB7-584D-94DA-9EEF43DD135C}"/>
                </a:ext>
              </a:extLst>
            </p:cNvPr>
            <p:cNvSpPr/>
            <p:nvPr/>
          </p:nvSpPr>
          <p:spPr>
            <a:xfrm>
              <a:off x="3168356" y="8922798"/>
              <a:ext cx="169469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Montserrat Light" pitchFamily="2" charset="77"/>
                </a:rPr>
                <a:t>19,979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207D24F-F425-1C47-B6F9-42E9F8BAC7EE}"/>
                </a:ext>
              </a:extLst>
            </p:cNvPr>
            <p:cNvSpPr/>
            <p:nvPr/>
          </p:nvSpPr>
          <p:spPr>
            <a:xfrm>
              <a:off x="3195607" y="10727535"/>
              <a:ext cx="164019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Montserrat Light" pitchFamily="2" charset="77"/>
                </a:rPr>
                <a:t>19,253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1B02FA3-F4B9-DF40-A49F-05FEEB9CB02B}"/>
              </a:ext>
            </a:extLst>
          </p:cNvPr>
          <p:cNvGrpSpPr/>
          <p:nvPr/>
        </p:nvGrpSpPr>
        <p:grpSpPr>
          <a:xfrm>
            <a:off x="13483224" y="5779786"/>
            <a:ext cx="1611340" cy="6122097"/>
            <a:chOff x="3210031" y="5313324"/>
            <a:chExt cx="1611340" cy="612209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9DD91A6-AE80-114C-A2DB-34E7A54B8EF2}"/>
                </a:ext>
              </a:extLst>
            </p:cNvPr>
            <p:cNvSpPr/>
            <p:nvPr/>
          </p:nvSpPr>
          <p:spPr>
            <a:xfrm>
              <a:off x="3210031" y="5313324"/>
              <a:ext cx="161134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Montserrat Light" pitchFamily="2" charset="77"/>
                </a:rPr>
                <a:t>9,000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F299181-85D3-B54A-8821-6DA87279F445}"/>
                </a:ext>
              </a:extLst>
            </p:cNvPr>
            <p:cNvSpPr/>
            <p:nvPr/>
          </p:nvSpPr>
          <p:spPr>
            <a:xfrm>
              <a:off x="3221253" y="7118061"/>
              <a:ext cx="158889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Montserrat Light" pitchFamily="2" charset="77"/>
                </a:rPr>
                <a:t>3,000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50B4838-E893-7D4B-8A0C-2C16226439F8}"/>
                </a:ext>
              </a:extLst>
            </p:cNvPr>
            <p:cNvSpPr/>
            <p:nvPr/>
          </p:nvSpPr>
          <p:spPr>
            <a:xfrm>
              <a:off x="3299802" y="8922798"/>
              <a:ext cx="143180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Montserrat Light" pitchFamily="2" charset="77"/>
                </a:rPr>
                <a:t>1,500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B43A255-B583-4A41-BFF6-CF4E4DE0EC1C}"/>
                </a:ext>
              </a:extLst>
            </p:cNvPr>
            <p:cNvSpPr/>
            <p:nvPr/>
          </p:nvSpPr>
          <p:spPr>
            <a:xfrm>
              <a:off x="3450483" y="10727535"/>
              <a:ext cx="113043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Montserrat Light" pitchFamily="2" charset="77"/>
                </a:rPr>
                <a:t>970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2066832-D28B-D245-82C9-9CFA3491DE16}"/>
              </a:ext>
            </a:extLst>
          </p:cNvPr>
          <p:cNvGrpSpPr/>
          <p:nvPr/>
        </p:nvGrpSpPr>
        <p:grpSpPr>
          <a:xfrm>
            <a:off x="19100223" y="5779786"/>
            <a:ext cx="1579279" cy="6122097"/>
            <a:chOff x="3226062" y="5313324"/>
            <a:chExt cx="1579279" cy="612209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441AC55-CAF2-A641-9B6A-FB2DC4DFC131}"/>
                </a:ext>
              </a:extLst>
            </p:cNvPr>
            <p:cNvSpPr/>
            <p:nvPr/>
          </p:nvSpPr>
          <p:spPr>
            <a:xfrm>
              <a:off x="3226062" y="5313324"/>
              <a:ext cx="157927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Montserrat Light" pitchFamily="2" charset="77"/>
                </a:rPr>
                <a:t>7,844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5E608AB-8F17-B048-A401-15E423B38553}"/>
                </a:ext>
              </a:extLst>
            </p:cNvPr>
            <p:cNvSpPr/>
            <p:nvPr/>
          </p:nvSpPr>
          <p:spPr>
            <a:xfrm>
              <a:off x="3315831" y="7118061"/>
              <a:ext cx="139974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Montserrat Light" pitchFamily="2" charset="77"/>
                </a:rPr>
                <a:t>1,978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BBFB832-61DE-6244-AFAC-5576AA9E91EE}"/>
                </a:ext>
              </a:extLst>
            </p:cNvPr>
            <p:cNvSpPr/>
            <p:nvPr/>
          </p:nvSpPr>
          <p:spPr>
            <a:xfrm>
              <a:off x="3510596" y="8922798"/>
              <a:ext cx="101021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Montserrat Light" pitchFamily="2" charset="77"/>
                </a:rPr>
                <a:t>416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FA302FF-54B3-6946-826D-A89F17EF3816}"/>
                </a:ext>
              </a:extLst>
            </p:cNvPr>
            <p:cNvSpPr/>
            <p:nvPr/>
          </p:nvSpPr>
          <p:spPr>
            <a:xfrm>
              <a:off x="3487353" y="10727535"/>
              <a:ext cx="105670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Montserrat Light" pitchFamily="2" charset="77"/>
                </a:rPr>
                <a:t>755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290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1F5F5F0-9BC0-3D4D-BE2A-6AD1BD064D07}"/>
              </a:ext>
            </a:extLst>
          </p:cNvPr>
          <p:cNvGrpSpPr/>
          <p:nvPr/>
        </p:nvGrpSpPr>
        <p:grpSpPr>
          <a:xfrm>
            <a:off x="-1" y="1198524"/>
            <a:ext cx="13208001" cy="1848913"/>
            <a:chOff x="-514" y="18753927"/>
            <a:chExt cx="13208001" cy="1848913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092E0551-93FB-8642-8016-EBDC4508C45B}"/>
                </a:ext>
              </a:extLst>
            </p:cNvPr>
            <p:cNvSpPr/>
            <p:nvPr/>
          </p:nvSpPr>
          <p:spPr>
            <a:xfrm>
              <a:off x="-514" y="18753927"/>
              <a:ext cx="9144001" cy="1848913"/>
            </a:xfrm>
            <a:custGeom>
              <a:avLst/>
              <a:gdLst>
                <a:gd name="connsiteX0" fmla="*/ 0 w 6465855"/>
                <a:gd name="connsiteY0" fmla="*/ 0 h 2116740"/>
                <a:gd name="connsiteX1" fmla="*/ 6465856 w 6465855"/>
                <a:gd name="connsiteY1" fmla="*/ 0 h 2116740"/>
                <a:gd name="connsiteX2" fmla="*/ 6465856 w 6465855"/>
                <a:gd name="connsiteY2" fmla="*/ 2116741 h 2116740"/>
                <a:gd name="connsiteX3" fmla="*/ 0 w 6465855"/>
                <a:gd name="connsiteY3" fmla="*/ 2116741 h 211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5855" h="2116740">
                  <a:moveTo>
                    <a:pt x="0" y="0"/>
                  </a:moveTo>
                  <a:lnTo>
                    <a:pt x="6465856" y="0"/>
                  </a:lnTo>
                  <a:lnTo>
                    <a:pt x="6465856" y="2116741"/>
                  </a:lnTo>
                  <a:lnTo>
                    <a:pt x="0" y="211674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533A635-14EA-4F46-97D2-9003BE664E1D}"/>
                </a:ext>
              </a:extLst>
            </p:cNvPr>
            <p:cNvSpPr/>
            <p:nvPr/>
          </p:nvSpPr>
          <p:spPr>
            <a:xfrm>
              <a:off x="1352828" y="19163642"/>
              <a:ext cx="11854659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chemeClr val="bg1"/>
                  </a:solidFill>
                  <a:latin typeface="Fjalla One" panose="02000506040000020004" pitchFamily="2" charset="0"/>
                </a:rPr>
                <a:t>Know How It Spreads</a:t>
              </a:r>
            </a:p>
          </p:txBody>
        </p:sp>
      </p:grpSp>
      <p:sp>
        <p:nvSpPr>
          <p:cNvPr id="6" name="Freeform 961">
            <a:extLst>
              <a:ext uri="{FF2B5EF4-FFF2-40B4-BE49-F238E27FC236}">
                <a16:creationId xmlns:a16="http://schemas.microsoft.com/office/drawing/2014/main" id="{6654AF07-C806-174D-B1A3-EDA45920C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271" y="4368787"/>
            <a:ext cx="6186670" cy="7830414"/>
          </a:xfrm>
          <a:custGeom>
            <a:avLst/>
            <a:gdLst>
              <a:gd name="T0" fmla="*/ 1387 w 1388"/>
              <a:gd name="T1" fmla="*/ 3221 h 3222"/>
              <a:gd name="T2" fmla="*/ 0 w 1388"/>
              <a:gd name="T3" fmla="*/ 3221 h 3222"/>
              <a:gd name="T4" fmla="*/ 0 w 1388"/>
              <a:gd name="T5" fmla="*/ 0 h 3222"/>
              <a:gd name="T6" fmla="*/ 1387 w 1388"/>
              <a:gd name="T7" fmla="*/ 0 h 3222"/>
              <a:gd name="T8" fmla="*/ 1387 w 1388"/>
              <a:gd name="T9" fmla="*/ 3221 h 3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8" h="3222">
                <a:moveTo>
                  <a:pt x="1387" y="3221"/>
                </a:moveTo>
                <a:lnTo>
                  <a:pt x="0" y="3221"/>
                </a:lnTo>
                <a:lnTo>
                  <a:pt x="0" y="0"/>
                </a:lnTo>
                <a:lnTo>
                  <a:pt x="1387" y="0"/>
                </a:lnTo>
                <a:lnTo>
                  <a:pt x="1387" y="322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" name="Freeform 962">
            <a:extLst>
              <a:ext uri="{FF2B5EF4-FFF2-40B4-BE49-F238E27FC236}">
                <a16:creationId xmlns:a16="http://schemas.microsoft.com/office/drawing/2014/main" id="{27B58326-14BB-A24C-BD9F-D234664A3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3707" y="4368787"/>
            <a:ext cx="6167025" cy="7830414"/>
          </a:xfrm>
          <a:custGeom>
            <a:avLst/>
            <a:gdLst>
              <a:gd name="T0" fmla="*/ 1383 w 1384"/>
              <a:gd name="T1" fmla="*/ 3221 h 3222"/>
              <a:gd name="T2" fmla="*/ 0 w 1384"/>
              <a:gd name="T3" fmla="*/ 3221 h 3222"/>
              <a:gd name="T4" fmla="*/ 0 w 1384"/>
              <a:gd name="T5" fmla="*/ 0 h 3222"/>
              <a:gd name="T6" fmla="*/ 1383 w 1384"/>
              <a:gd name="T7" fmla="*/ 0 h 3222"/>
              <a:gd name="T8" fmla="*/ 1383 w 1384"/>
              <a:gd name="T9" fmla="*/ 3221 h 3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4" h="3222">
                <a:moveTo>
                  <a:pt x="1383" y="3221"/>
                </a:moveTo>
                <a:lnTo>
                  <a:pt x="0" y="3221"/>
                </a:lnTo>
                <a:lnTo>
                  <a:pt x="0" y="0"/>
                </a:lnTo>
                <a:lnTo>
                  <a:pt x="1383" y="0"/>
                </a:lnTo>
                <a:lnTo>
                  <a:pt x="1383" y="322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" name="Freeform 963">
            <a:extLst>
              <a:ext uri="{FF2B5EF4-FFF2-40B4-BE49-F238E27FC236}">
                <a16:creationId xmlns:a16="http://schemas.microsoft.com/office/drawing/2014/main" id="{4F757A0D-1DD3-5241-9F9B-9B3A6FEBE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0707" y="4368787"/>
            <a:ext cx="6186670" cy="7830414"/>
          </a:xfrm>
          <a:custGeom>
            <a:avLst/>
            <a:gdLst>
              <a:gd name="T0" fmla="*/ 1388 w 1389"/>
              <a:gd name="T1" fmla="*/ 3221 h 3222"/>
              <a:gd name="T2" fmla="*/ 0 w 1389"/>
              <a:gd name="T3" fmla="*/ 3221 h 3222"/>
              <a:gd name="T4" fmla="*/ 0 w 1389"/>
              <a:gd name="T5" fmla="*/ 0 h 3222"/>
              <a:gd name="T6" fmla="*/ 1388 w 1389"/>
              <a:gd name="T7" fmla="*/ 0 h 3222"/>
              <a:gd name="T8" fmla="*/ 1388 w 1389"/>
              <a:gd name="T9" fmla="*/ 3221 h 3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9" h="3222">
                <a:moveTo>
                  <a:pt x="1388" y="3221"/>
                </a:moveTo>
                <a:lnTo>
                  <a:pt x="0" y="3221"/>
                </a:lnTo>
                <a:lnTo>
                  <a:pt x="0" y="0"/>
                </a:lnTo>
                <a:lnTo>
                  <a:pt x="1388" y="0"/>
                </a:lnTo>
                <a:lnTo>
                  <a:pt x="1388" y="322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Rectángulo 1337">
            <a:extLst>
              <a:ext uri="{FF2B5EF4-FFF2-40B4-BE49-F238E27FC236}">
                <a16:creationId xmlns:a16="http://schemas.microsoft.com/office/drawing/2014/main" id="{404DF51B-381F-C04C-B46D-4AFBFA7AAA6F}"/>
              </a:ext>
            </a:extLst>
          </p:cNvPr>
          <p:cNvSpPr/>
          <p:nvPr/>
        </p:nvSpPr>
        <p:spPr>
          <a:xfrm>
            <a:off x="16518434" y="10187053"/>
            <a:ext cx="4933445" cy="1290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600" dirty="0">
                <a:solidFill>
                  <a:schemeClr val="bg1"/>
                </a:solidFill>
                <a:latin typeface="Raleway Light" panose="020B0403030101060003" pitchFamily="34" charset="77"/>
              </a:rPr>
              <a:t>The disease causes respiratory illness with symptoms such as a cough, fever. </a:t>
            </a:r>
          </a:p>
        </p:txBody>
      </p:sp>
      <p:sp>
        <p:nvSpPr>
          <p:cNvPr id="57" name="Rectángulo 1338">
            <a:extLst>
              <a:ext uri="{FF2B5EF4-FFF2-40B4-BE49-F238E27FC236}">
                <a16:creationId xmlns:a16="http://schemas.microsoft.com/office/drawing/2014/main" id="{007D20F1-EEC7-074E-A919-010C4EE5E009}"/>
              </a:ext>
            </a:extLst>
          </p:cNvPr>
          <p:cNvSpPr/>
          <p:nvPr/>
        </p:nvSpPr>
        <p:spPr>
          <a:xfrm>
            <a:off x="16887956" y="8610426"/>
            <a:ext cx="4229992" cy="144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4400" b="1" dirty="0">
                <a:solidFill>
                  <a:schemeClr val="bg1"/>
                </a:solidFill>
                <a:latin typeface="Fjalla One" panose="02000506040000020004" pitchFamily="2" charset="0"/>
              </a:rPr>
              <a:t>Avoid touching your face</a:t>
            </a:r>
          </a:p>
        </p:txBody>
      </p:sp>
      <p:sp>
        <p:nvSpPr>
          <p:cNvPr id="59" name="Rectángulo 1336">
            <a:extLst>
              <a:ext uri="{FF2B5EF4-FFF2-40B4-BE49-F238E27FC236}">
                <a16:creationId xmlns:a16="http://schemas.microsoft.com/office/drawing/2014/main" id="{D3C7EC10-1C53-DE42-B032-AFB73A8EE945}"/>
              </a:ext>
            </a:extLst>
          </p:cNvPr>
          <p:cNvSpPr/>
          <p:nvPr/>
        </p:nvSpPr>
        <p:spPr>
          <a:xfrm>
            <a:off x="10413242" y="8630550"/>
            <a:ext cx="3551167" cy="144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4400" b="1" dirty="0">
                <a:solidFill>
                  <a:schemeClr val="bg1"/>
                </a:solidFill>
                <a:latin typeface="Fjalla One" panose="02000506040000020004" pitchFamily="2" charset="0"/>
              </a:rPr>
              <a:t>Use a hand </a:t>
            </a:r>
          </a:p>
          <a:p>
            <a:pPr algn="ctr"/>
            <a:r>
              <a:rPr lang="es-MX" sz="4400" b="1" dirty="0">
                <a:solidFill>
                  <a:schemeClr val="bg1"/>
                </a:solidFill>
                <a:latin typeface="Fjalla One" panose="02000506040000020004" pitchFamily="2" charset="0"/>
              </a:rPr>
              <a:t>sanitizer</a:t>
            </a:r>
          </a:p>
        </p:txBody>
      </p:sp>
      <p:sp>
        <p:nvSpPr>
          <p:cNvPr id="60" name="Rectángulo 1337">
            <a:extLst>
              <a:ext uri="{FF2B5EF4-FFF2-40B4-BE49-F238E27FC236}">
                <a16:creationId xmlns:a16="http://schemas.microsoft.com/office/drawing/2014/main" id="{70A4B1A0-FFAC-3E4C-9871-D721E9BDD310}"/>
              </a:ext>
            </a:extLst>
          </p:cNvPr>
          <p:cNvSpPr/>
          <p:nvPr/>
        </p:nvSpPr>
        <p:spPr>
          <a:xfrm>
            <a:off x="9813639" y="10187053"/>
            <a:ext cx="4916955" cy="1290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600" dirty="0">
                <a:solidFill>
                  <a:schemeClr val="bg1"/>
                </a:solidFill>
                <a:latin typeface="Raleway Light" panose="020B0403030101060003" pitchFamily="34" charset="77"/>
              </a:rPr>
              <a:t>The disease causes respiratory illness with symptoms such as a cough, fever. </a:t>
            </a:r>
          </a:p>
        </p:txBody>
      </p:sp>
      <p:sp>
        <p:nvSpPr>
          <p:cNvPr id="62" name="Rectángulo 9">
            <a:extLst>
              <a:ext uri="{FF2B5EF4-FFF2-40B4-BE49-F238E27FC236}">
                <a16:creationId xmlns:a16="http://schemas.microsoft.com/office/drawing/2014/main" id="{A0D31D4B-EDED-7047-911C-1E0BCEF2F3AF}"/>
              </a:ext>
            </a:extLst>
          </p:cNvPr>
          <p:cNvSpPr/>
          <p:nvPr/>
        </p:nvSpPr>
        <p:spPr>
          <a:xfrm>
            <a:off x="3639818" y="8624392"/>
            <a:ext cx="3551167" cy="144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4400" b="1" dirty="0">
                <a:solidFill>
                  <a:schemeClr val="bg1"/>
                </a:solidFill>
                <a:latin typeface="Fjalla One" panose="02000506040000020004" pitchFamily="2" charset="0"/>
              </a:rPr>
              <a:t>Wash your </a:t>
            </a:r>
          </a:p>
          <a:p>
            <a:pPr algn="ctr"/>
            <a:r>
              <a:rPr lang="es-MX" sz="4400" b="1" dirty="0">
                <a:solidFill>
                  <a:schemeClr val="bg1"/>
                </a:solidFill>
                <a:latin typeface="Fjalla One" panose="02000506040000020004" pitchFamily="2" charset="0"/>
              </a:rPr>
              <a:t>hands</a:t>
            </a:r>
          </a:p>
        </p:txBody>
      </p:sp>
      <p:sp>
        <p:nvSpPr>
          <p:cNvPr id="63" name="Rectángulo 1337">
            <a:extLst>
              <a:ext uri="{FF2B5EF4-FFF2-40B4-BE49-F238E27FC236}">
                <a16:creationId xmlns:a16="http://schemas.microsoft.com/office/drawing/2014/main" id="{D2B41EB0-03D7-1045-99E8-353D086DB8E1}"/>
              </a:ext>
            </a:extLst>
          </p:cNvPr>
          <p:cNvSpPr/>
          <p:nvPr/>
        </p:nvSpPr>
        <p:spPr>
          <a:xfrm>
            <a:off x="2913727" y="10187053"/>
            <a:ext cx="4897809" cy="1290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600" dirty="0">
                <a:solidFill>
                  <a:schemeClr val="bg1"/>
                </a:solidFill>
                <a:latin typeface="Raleway Light" panose="020B0403030101060003" pitchFamily="34" charset="77"/>
              </a:rPr>
              <a:t>The disease causes respiratory illness with symptoms such as a cough, fever.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D5DC7F-516E-6944-9EC9-9CD112F68247}"/>
              </a:ext>
            </a:extLst>
          </p:cNvPr>
          <p:cNvSpPr/>
          <p:nvPr/>
        </p:nvSpPr>
        <p:spPr>
          <a:xfrm>
            <a:off x="3726045" y="5091608"/>
            <a:ext cx="330548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0" dirty="0">
                <a:solidFill>
                  <a:schemeClr val="bg1">
                    <a:alpha val="30000"/>
                  </a:schemeClr>
                </a:solidFill>
                <a:latin typeface="Fjalla One" panose="02000506040000020004" pitchFamily="2" charset="0"/>
              </a:rPr>
              <a:t>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5341ED5-A3EC-674F-9E01-49899447BA65}"/>
              </a:ext>
            </a:extLst>
          </p:cNvPr>
          <p:cNvSpPr/>
          <p:nvPr/>
        </p:nvSpPr>
        <p:spPr>
          <a:xfrm>
            <a:off x="10536083" y="5091608"/>
            <a:ext cx="330548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0" dirty="0">
                <a:solidFill>
                  <a:schemeClr val="bg1">
                    <a:alpha val="30000"/>
                  </a:schemeClr>
                </a:solidFill>
                <a:latin typeface="Fjalla One" panose="02000506040000020004" pitchFamily="2" charset="0"/>
              </a:rPr>
              <a:t>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4ABECE9-5C53-B24A-8709-2CE4C1DAA231}"/>
              </a:ext>
            </a:extLst>
          </p:cNvPr>
          <p:cNvSpPr/>
          <p:nvPr/>
        </p:nvSpPr>
        <p:spPr>
          <a:xfrm>
            <a:off x="17332414" y="5091608"/>
            <a:ext cx="330548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0" dirty="0">
                <a:solidFill>
                  <a:schemeClr val="bg1">
                    <a:alpha val="30000"/>
                  </a:schemeClr>
                </a:solidFill>
                <a:latin typeface="Fjalla One" panose="02000506040000020004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835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962">
            <a:extLst>
              <a:ext uri="{FF2B5EF4-FFF2-40B4-BE49-F238E27FC236}">
                <a16:creationId xmlns:a16="http://schemas.microsoft.com/office/drawing/2014/main" id="{396CBE30-E4E0-D14E-A5E3-133E1EC7A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3707" y="4346500"/>
            <a:ext cx="6167025" cy="7830414"/>
          </a:xfrm>
          <a:custGeom>
            <a:avLst/>
            <a:gdLst>
              <a:gd name="T0" fmla="*/ 1383 w 1384"/>
              <a:gd name="T1" fmla="*/ 3221 h 3222"/>
              <a:gd name="T2" fmla="*/ 0 w 1384"/>
              <a:gd name="T3" fmla="*/ 3221 h 3222"/>
              <a:gd name="T4" fmla="*/ 0 w 1384"/>
              <a:gd name="T5" fmla="*/ 0 h 3222"/>
              <a:gd name="T6" fmla="*/ 1383 w 1384"/>
              <a:gd name="T7" fmla="*/ 0 h 3222"/>
              <a:gd name="T8" fmla="*/ 1383 w 1384"/>
              <a:gd name="T9" fmla="*/ 3221 h 3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4" h="3222">
                <a:moveTo>
                  <a:pt x="1383" y="3221"/>
                </a:moveTo>
                <a:lnTo>
                  <a:pt x="0" y="3221"/>
                </a:lnTo>
                <a:lnTo>
                  <a:pt x="0" y="0"/>
                </a:lnTo>
                <a:lnTo>
                  <a:pt x="1383" y="0"/>
                </a:lnTo>
                <a:lnTo>
                  <a:pt x="1383" y="322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F5F5F0-9BC0-3D4D-BE2A-6AD1BD064D07}"/>
              </a:ext>
            </a:extLst>
          </p:cNvPr>
          <p:cNvGrpSpPr/>
          <p:nvPr/>
        </p:nvGrpSpPr>
        <p:grpSpPr>
          <a:xfrm>
            <a:off x="-1" y="1198524"/>
            <a:ext cx="13208001" cy="1848913"/>
            <a:chOff x="-514" y="18753927"/>
            <a:chExt cx="13208001" cy="1848913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092E0551-93FB-8642-8016-EBDC4508C45B}"/>
                </a:ext>
              </a:extLst>
            </p:cNvPr>
            <p:cNvSpPr/>
            <p:nvPr/>
          </p:nvSpPr>
          <p:spPr>
            <a:xfrm>
              <a:off x="-514" y="18753927"/>
              <a:ext cx="9144001" cy="1848913"/>
            </a:xfrm>
            <a:custGeom>
              <a:avLst/>
              <a:gdLst>
                <a:gd name="connsiteX0" fmla="*/ 0 w 6465855"/>
                <a:gd name="connsiteY0" fmla="*/ 0 h 2116740"/>
                <a:gd name="connsiteX1" fmla="*/ 6465856 w 6465855"/>
                <a:gd name="connsiteY1" fmla="*/ 0 h 2116740"/>
                <a:gd name="connsiteX2" fmla="*/ 6465856 w 6465855"/>
                <a:gd name="connsiteY2" fmla="*/ 2116741 h 2116740"/>
                <a:gd name="connsiteX3" fmla="*/ 0 w 6465855"/>
                <a:gd name="connsiteY3" fmla="*/ 2116741 h 211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5855" h="2116740">
                  <a:moveTo>
                    <a:pt x="0" y="0"/>
                  </a:moveTo>
                  <a:lnTo>
                    <a:pt x="6465856" y="0"/>
                  </a:lnTo>
                  <a:lnTo>
                    <a:pt x="6465856" y="2116741"/>
                  </a:lnTo>
                  <a:lnTo>
                    <a:pt x="0" y="211674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533A635-14EA-4F46-97D2-9003BE664E1D}"/>
                </a:ext>
              </a:extLst>
            </p:cNvPr>
            <p:cNvSpPr/>
            <p:nvPr/>
          </p:nvSpPr>
          <p:spPr>
            <a:xfrm>
              <a:off x="1352828" y="19163642"/>
              <a:ext cx="11854659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chemeClr val="bg1"/>
                  </a:solidFill>
                  <a:latin typeface="Fjalla One" panose="02000506040000020004" pitchFamily="2" charset="0"/>
                </a:rPr>
                <a:t>Know How It Spreads</a:t>
              </a:r>
            </a:p>
          </p:txBody>
        </p:sp>
      </p:grpSp>
      <p:sp>
        <p:nvSpPr>
          <p:cNvPr id="13" name="Rectángulo 8">
            <a:extLst>
              <a:ext uri="{FF2B5EF4-FFF2-40B4-BE49-F238E27FC236}">
                <a16:creationId xmlns:a16="http://schemas.microsoft.com/office/drawing/2014/main" id="{C0407F06-E904-EE42-816A-CFE83E805560}"/>
              </a:ext>
            </a:extLst>
          </p:cNvPr>
          <p:cNvSpPr/>
          <p:nvPr/>
        </p:nvSpPr>
        <p:spPr>
          <a:xfrm>
            <a:off x="2838805" y="5050091"/>
            <a:ext cx="531241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Montserrat Light" pitchFamily="2" charset="77"/>
              </a:rPr>
              <a:t>The disease causes respiratory illness with symptoms such as a cough, fever, and in more severe cases, difficulty breathing.</a:t>
            </a:r>
          </a:p>
          <a:p>
            <a:endParaRPr lang="es-MX" sz="2800" dirty="0">
              <a:latin typeface="Montserrat Light" pitchFamily="2" charset="77"/>
            </a:endParaRPr>
          </a:p>
          <a:p>
            <a:endParaRPr lang="es-MX" sz="2800" dirty="0">
              <a:latin typeface="Montserrat Light" pitchFamily="2" charset="77"/>
            </a:endParaRPr>
          </a:p>
          <a:p>
            <a:endParaRPr lang="es-MX" sz="2800" dirty="0">
              <a:latin typeface="Montserrat Light" pitchFamily="2" charset="77"/>
            </a:endParaRPr>
          </a:p>
          <a:p>
            <a:endParaRPr lang="es-MX" sz="2800" dirty="0">
              <a:latin typeface="Montserrat Light" pitchFamily="2" charset="77"/>
            </a:endParaRPr>
          </a:p>
          <a:p>
            <a:endParaRPr lang="es-MX" sz="2800" dirty="0">
              <a:latin typeface="Montserrat Light" pitchFamily="2" charset="77"/>
            </a:endParaRPr>
          </a:p>
          <a:p>
            <a:r>
              <a:rPr lang="es-MX" sz="2800" dirty="0">
                <a:latin typeface="Montserrat Light" pitchFamily="2" charset="77"/>
              </a:rPr>
              <a:t>The disease causes respiratory illness with symptoms such as a cough, fever, and in more severe cases, difficulty breathing. </a:t>
            </a:r>
          </a:p>
        </p:txBody>
      </p:sp>
      <p:sp>
        <p:nvSpPr>
          <p:cNvPr id="14" name="Rectángulo 8">
            <a:extLst>
              <a:ext uri="{FF2B5EF4-FFF2-40B4-BE49-F238E27FC236}">
                <a16:creationId xmlns:a16="http://schemas.microsoft.com/office/drawing/2014/main" id="{58D1D150-9ABA-5546-836E-C286297B22C7}"/>
              </a:ext>
            </a:extLst>
          </p:cNvPr>
          <p:cNvSpPr/>
          <p:nvPr/>
        </p:nvSpPr>
        <p:spPr>
          <a:xfrm>
            <a:off x="16283216" y="5050091"/>
            <a:ext cx="525562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2800" dirty="0">
                <a:latin typeface="Montserrat Light" pitchFamily="2" charset="77"/>
              </a:rPr>
              <a:t>The disease causes respiratory illness with symptoms such as a cough, fever, and in more severe cases, difficulty breathing.</a:t>
            </a:r>
          </a:p>
          <a:p>
            <a:pPr algn="r"/>
            <a:endParaRPr lang="es-MX" sz="2800" dirty="0">
              <a:latin typeface="Montserrat Light" pitchFamily="2" charset="77"/>
            </a:endParaRPr>
          </a:p>
          <a:p>
            <a:pPr algn="r"/>
            <a:endParaRPr lang="es-MX" sz="2800" dirty="0">
              <a:latin typeface="Montserrat Light" pitchFamily="2" charset="77"/>
            </a:endParaRPr>
          </a:p>
          <a:p>
            <a:pPr algn="r"/>
            <a:endParaRPr lang="es-MX" sz="2800" dirty="0">
              <a:latin typeface="Montserrat Light" pitchFamily="2" charset="77"/>
            </a:endParaRPr>
          </a:p>
          <a:p>
            <a:pPr algn="r"/>
            <a:endParaRPr lang="es-MX" sz="2800" dirty="0">
              <a:latin typeface="Montserrat Light" pitchFamily="2" charset="77"/>
            </a:endParaRPr>
          </a:p>
          <a:p>
            <a:pPr algn="r"/>
            <a:endParaRPr lang="es-MX" sz="2800" dirty="0">
              <a:latin typeface="Montserrat Light" pitchFamily="2" charset="77"/>
            </a:endParaRPr>
          </a:p>
          <a:p>
            <a:pPr algn="r"/>
            <a:r>
              <a:rPr lang="es-MX" sz="2800" dirty="0">
                <a:latin typeface="Montserrat Light" pitchFamily="2" charset="77"/>
              </a:rPr>
              <a:t>The disease causes respiratory illness with symptoms such as a cough, fever, and in more severe cases, difficulty breathing.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A387E3D-760C-204E-8207-57DBC2BC876C}"/>
              </a:ext>
            </a:extLst>
          </p:cNvPr>
          <p:cNvGrpSpPr/>
          <p:nvPr/>
        </p:nvGrpSpPr>
        <p:grpSpPr>
          <a:xfrm>
            <a:off x="9813639" y="4982995"/>
            <a:ext cx="4916955" cy="6557423"/>
            <a:chOff x="9813639" y="5091608"/>
            <a:chExt cx="4916955" cy="65574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E5E6205-CF5D-AC4B-AE7D-238EBD377E7B}"/>
                </a:ext>
              </a:extLst>
            </p:cNvPr>
            <p:cNvGrpSpPr/>
            <p:nvPr/>
          </p:nvGrpSpPr>
          <p:grpSpPr>
            <a:xfrm>
              <a:off x="9813639" y="8802000"/>
              <a:ext cx="4916955" cy="2847031"/>
              <a:chOff x="9813639" y="8802000"/>
              <a:chExt cx="4916955" cy="2847031"/>
            </a:xfrm>
          </p:grpSpPr>
          <p:sp>
            <p:nvSpPr>
              <p:cNvPr id="29" name="Rectángulo 1336">
                <a:extLst>
                  <a:ext uri="{FF2B5EF4-FFF2-40B4-BE49-F238E27FC236}">
                    <a16:creationId xmlns:a16="http://schemas.microsoft.com/office/drawing/2014/main" id="{84FEE000-E360-4A42-87FA-4B9D3802BB71}"/>
                  </a:ext>
                </a:extLst>
              </p:cNvPr>
              <p:cNvSpPr/>
              <p:nvPr/>
            </p:nvSpPr>
            <p:spPr>
              <a:xfrm>
                <a:off x="10413242" y="8802000"/>
                <a:ext cx="3551167" cy="14441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4400" b="1" dirty="0">
                    <a:solidFill>
                      <a:schemeClr val="bg1"/>
                    </a:solidFill>
                    <a:latin typeface="Fjalla One" panose="02000506040000020004" pitchFamily="2" charset="0"/>
                  </a:rPr>
                  <a:t>Use a hand </a:t>
                </a:r>
              </a:p>
              <a:p>
                <a:pPr algn="ctr"/>
                <a:r>
                  <a:rPr lang="es-MX" sz="4400" b="1" dirty="0">
                    <a:solidFill>
                      <a:schemeClr val="bg1"/>
                    </a:solidFill>
                    <a:latin typeface="Fjalla One" panose="02000506040000020004" pitchFamily="2" charset="0"/>
                  </a:rPr>
                  <a:t>sanitizer</a:t>
                </a:r>
              </a:p>
            </p:txBody>
          </p:sp>
          <p:sp>
            <p:nvSpPr>
              <p:cNvPr id="30" name="Rectángulo 1337">
                <a:extLst>
                  <a:ext uri="{FF2B5EF4-FFF2-40B4-BE49-F238E27FC236}">
                    <a16:creationId xmlns:a16="http://schemas.microsoft.com/office/drawing/2014/main" id="{D6B8EFE8-7188-104C-905D-491C39F2B246}"/>
                  </a:ext>
                </a:extLst>
              </p:cNvPr>
              <p:cNvSpPr/>
              <p:nvPr/>
            </p:nvSpPr>
            <p:spPr>
              <a:xfrm>
                <a:off x="9813639" y="10358503"/>
                <a:ext cx="4916955" cy="12905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2600" dirty="0">
                    <a:solidFill>
                      <a:schemeClr val="bg1"/>
                    </a:solidFill>
                    <a:latin typeface="Raleway Light" panose="020B0403030101060003" pitchFamily="34" charset="77"/>
                  </a:rPr>
                  <a:t>The disease causes respiratory illness with symptoms such as a cough, fever. </a:t>
                </a: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61D47A0-D7BC-C443-9A53-5CF778AECE1D}"/>
                </a:ext>
              </a:extLst>
            </p:cNvPr>
            <p:cNvSpPr/>
            <p:nvPr/>
          </p:nvSpPr>
          <p:spPr>
            <a:xfrm>
              <a:off x="10536083" y="5091608"/>
              <a:ext cx="3305483" cy="317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0" dirty="0">
                  <a:solidFill>
                    <a:schemeClr val="bg1">
                      <a:alpha val="30000"/>
                    </a:schemeClr>
                  </a:solidFill>
                  <a:latin typeface="Fjalla One" panose="02000506040000020004" pitchFamily="2" charset="0"/>
                </a:rPr>
                <a:t>1</a:t>
              </a:r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4BE70417-4C04-A744-954F-97C63468AC9D}"/>
              </a:ext>
            </a:extLst>
          </p:cNvPr>
          <p:cNvSpPr/>
          <p:nvPr/>
        </p:nvSpPr>
        <p:spPr>
          <a:xfrm>
            <a:off x="2130146" y="9426062"/>
            <a:ext cx="571603" cy="5716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jalla One" panose="02000506040000020004" pitchFamily="2" charset="0"/>
              </a:rPr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ECC169B-FC16-5143-B5E0-F056C3F55F65}"/>
              </a:ext>
            </a:extLst>
          </p:cNvPr>
          <p:cNvSpPr/>
          <p:nvPr/>
        </p:nvSpPr>
        <p:spPr>
          <a:xfrm>
            <a:off x="2130146" y="5170569"/>
            <a:ext cx="571603" cy="5716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jalla One" panose="02000506040000020004" pitchFamily="2" charset="0"/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5DCA9EF-67A8-1745-98BC-A3DF0AEB6507}"/>
              </a:ext>
            </a:extLst>
          </p:cNvPr>
          <p:cNvSpPr/>
          <p:nvPr/>
        </p:nvSpPr>
        <p:spPr>
          <a:xfrm>
            <a:off x="21675901" y="9426062"/>
            <a:ext cx="571603" cy="5716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jalla One" panose="02000506040000020004" pitchFamily="2" charset="0"/>
              </a:rPr>
              <a:t>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CB0A989-26CE-ED4E-9CDB-F8E4FD9F47BB}"/>
              </a:ext>
            </a:extLst>
          </p:cNvPr>
          <p:cNvSpPr/>
          <p:nvPr/>
        </p:nvSpPr>
        <p:spPr>
          <a:xfrm>
            <a:off x="21675901" y="5170569"/>
            <a:ext cx="571603" cy="5716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jalla One" panose="02000506040000020004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45486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3537A6BC-4041-1048-BB42-91D0CE16547A}"/>
              </a:ext>
            </a:extLst>
          </p:cNvPr>
          <p:cNvGrpSpPr/>
          <p:nvPr/>
        </p:nvGrpSpPr>
        <p:grpSpPr>
          <a:xfrm>
            <a:off x="0" y="1198524"/>
            <a:ext cx="8741693" cy="1848913"/>
            <a:chOff x="-513" y="18753927"/>
            <a:chExt cx="8741693" cy="1848913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7DE33D5-A60C-1C43-97E3-DABCB23CD089}"/>
                </a:ext>
              </a:extLst>
            </p:cNvPr>
            <p:cNvSpPr/>
            <p:nvPr/>
          </p:nvSpPr>
          <p:spPr>
            <a:xfrm>
              <a:off x="-513" y="18753927"/>
              <a:ext cx="8503920" cy="1848913"/>
            </a:xfrm>
            <a:custGeom>
              <a:avLst/>
              <a:gdLst>
                <a:gd name="connsiteX0" fmla="*/ 0 w 6465855"/>
                <a:gd name="connsiteY0" fmla="*/ 0 h 2116740"/>
                <a:gd name="connsiteX1" fmla="*/ 6465856 w 6465855"/>
                <a:gd name="connsiteY1" fmla="*/ 0 h 2116740"/>
                <a:gd name="connsiteX2" fmla="*/ 6465856 w 6465855"/>
                <a:gd name="connsiteY2" fmla="*/ 2116741 h 2116740"/>
                <a:gd name="connsiteX3" fmla="*/ 0 w 6465855"/>
                <a:gd name="connsiteY3" fmla="*/ 2116741 h 211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5855" h="2116740">
                  <a:moveTo>
                    <a:pt x="0" y="0"/>
                  </a:moveTo>
                  <a:lnTo>
                    <a:pt x="6465856" y="0"/>
                  </a:lnTo>
                  <a:lnTo>
                    <a:pt x="6465856" y="2116741"/>
                  </a:lnTo>
                  <a:lnTo>
                    <a:pt x="0" y="211674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92038B8-6E5B-9249-9A5F-69FF2ABE4671}"/>
                </a:ext>
              </a:extLst>
            </p:cNvPr>
            <p:cNvSpPr/>
            <p:nvPr/>
          </p:nvSpPr>
          <p:spPr>
            <a:xfrm>
              <a:off x="1352828" y="19163642"/>
              <a:ext cx="7388352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chemeClr val="bg1"/>
                  </a:solidFill>
                  <a:latin typeface="Fjalla One" panose="02000506040000020004" pitchFamily="2" charset="0"/>
                </a:rPr>
                <a:t>Avoid Close Contact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A4026CC-3F45-8548-9F2E-2A3680B616BA}"/>
              </a:ext>
            </a:extLst>
          </p:cNvPr>
          <p:cNvGrpSpPr/>
          <p:nvPr/>
        </p:nvGrpSpPr>
        <p:grpSpPr>
          <a:xfrm>
            <a:off x="12674152" y="1705746"/>
            <a:ext cx="10104596" cy="10530555"/>
            <a:chOff x="13283752" y="1705746"/>
            <a:chExt cx="10104596" cy="1053055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CEE73B-EA0C-8240-A3F3-4D956D18AB6B}"/>
                </a:ext>
              </a:extLst>
            </p:cNvPr>
            <p:cNvGrpSpPr/>
            <p:nvPr/>
          </p:nvGrpSpPr>
          <p:grpSpPr>
            <a:xfrm>
              <a:off x="14476291" y="4660219"/>
              <a:ext cx="8105413" cy="7576082"/>
              <a:chOff x="2580236" y="5918729"/>
              <a:chExt cx="6544312" cy="6116930"/>
            </a:xfrm>
          </p:grpSpPr>
          <p:sp>
            <p:nvSpPr>
              <p:cNvPr id="6" name="Text Box 964">
                <a:extLst>
                  <a:ext uri="{FF2B5EF4-FFF2-40B4-BE49-F238E27FC236}">
                    <a16:creationId xmlns:a16="http://schemas.microsoft.com/office/drawing/2014/main" id="{2076AE6C-A7F3-2640-872F-2FD33C4292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2065" y="6893703"/>
                <a:ext cx="293826" cy="7879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1512" rIns="0" bIns="0"/>
              <a:lstStyle/>
              <a:p>
                <a:pPr>
                  <a:lnSpc>
                    <a:spcPct val="98000"/>
                  </a:lnSpc>
                </a:pPr>
                <a:r>
                  <a:rPr lang="es-MX" altLang="es-MX" sz="600" b="1">
                    <a:solidFill>
                      <a:srgbClr val="ECECEC"/>
                    </a:solidFill>
                    <a:latin typeface="Raleway Bold" panose="020B0503030101060003" pitchFamily="34" charset="77"/>
                  </a:rPr>
                  <a:t>“</a:t>
                </a:r>
              </a:p>
            </p:txBody>
          </p:sp>
          <p:sp>
            <p:nvSpPr>
              <p:cNvPr id="7" name="Text Box 969">
                <a:extLst>
                  <a:ext uri="{FF2B5EF4-FFF2-40B4-BE49-F238E27FC236}">
                    <a16:creationId xmlns:a16="http://schemas.microsoft.com/office/drawing/2014/main" id="{321DCF9D-6522-8741-ABCA-EF222AF5DC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5747" y="6893703"/>
                <a:ext cx="253755" cy="7879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1512" rIns="0" bIns="0"/>
              <a:lstStyle/>
              <a:p>
                <a:pPr>
                  <a:lnSpc>
                    <a:spcPct val="98000"/>
                  </a:lnSpc>
                </a:pPr>
                <a:r>
                  <a:rPr lang="es-MX" altLang="es-MX" sz="600" b="1">
                    <a:solidFill>
                      <a:srgbClr val="ECECEC"/>
                    </a:solidFill>
                    <a:latin typeface="Raleway Bold" panose="020B0503030101060003" pitchFamily="34" charset="77"/>
                  </a:rPr>
                  <a:t>r</a:t>
                </a:r>
              </a:p>
            </p:txBody>
          </p:sp>
          <p:sp>
            <p:nvSpPr>
              <p:cNvPr id="8" name="Text Box 970">
                <a:extLst>
                  <a:ext uri="{FF2B5EF4-FFF2-40B4-BE49-F238E27FC236}">
                    <a16:creationId xmlns:a16="http://schemas.microsoft.com/office/drawing/2014/main" id="{D3EA9141-40A0-7B4B-A981-8651E85DB8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6150" y="6893703"/>
                <a:ext cx="400672" cy="7879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1512" rIns="0" bIns="0"/>
              <a:lstStyle/>
              <a:p>
                <a:pPr>
                  <a:lnSpc>
                    <a:spcPct val="98000"/>
                  </a:lnSpc>
                </a:pPr>
                <a:r>
                  <a:rPr lang="es-MX" altLang="es-MX" sz="600" b="1">
                    <a:solidFill>
                      <a:srgbClr val="ECECEC"/>
                    </a:solidFill>
                    <a:latin typeface="Raleway Bold" panose="020B0503030101060003" pitchFamily="34" charset="77"/>
                  </a:rPr>
                  <a:t>o</a:t>
                </a:r>
              </a:p>
            </p:txBody>
          </p:sp>
          <p:sp>
            <p:nvSpPr>
              <p:cNvPr id="9" name="Text Box 971">
                <a:extLst>
                  <a:ext uri="{FF2B5EF4-FFF2-40B4-BE49-F238E27FC236}">
                    <a16:creationId xmlns:a16="http://schemas.microsoft.com/office/drawing/2014/main" id="{9A8B20B8-3FA0-2040-88E6-C6ACCEA957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6822" y="6893703"/>
                <a:ext cx="360601" cy="7879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1512" rIns="0" bIns="0"/>
              <a:lstStyle/>
              <a:p>
                <a:pPr>
                  <a:lnSpc>
                    <a:spcPct val="98000"/>
                  </a:lnSpc>
                </a:pPr>
                <a:r>
                  <a:rPr lang="es-MX" altLang="es-MX" sz="600" b="1">
                    <a:solidFill>
                      <a:srgbClr val="ECECEC"/>
                    </a:solidFill>
                    <a:latin typeface="Raleway Bold" panose="020B0503030101060003" pitchFamily="34" charset="77"/>
                  </a:rPr>
                  <a:t>v</a:t>
                </a:r>
              </a:p>
            </p:txBody>
          </p:sp>
          <p:sp>
            <p:nvSpPr>
              <p:cNvPr id="10" name="Text Box 972">
                <a:extLst>
                  <a:ext uri="{FF2B5EF4-FFF2-40B4-BE49-F238E27FC236}">
                    <a16:creationId xmlns:a16="http://schemas.microsoft.com/office/drawing/2014/main" id="{20DA9234-B0F7-F746-95D6-B191C80CC1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4071" y="6893703"/>
                <a:ext cx="400672" cy="7879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1512" rIns="0" bIns="0"/>
              <a:lstStyle/>
              <a:p>
                <a:pPr>
                  <a:lnSpc>
                    <a:spcPct val="98000"/>
                  </a:lnSpc>
                </a:pPr>
                <a:r>
                  <a:rPr lang="es-MX" altLang="es-MX" sz="600" b="1">
                    <a:solidFill>
                      <a:srgbClr val="ECECEC"/>
                    </a:solidFill>
                    <a:latin typeface="Raleway Bold" panose="020B0503030101060003" pitchFamily="34" charset="77"/>
                  </a:rPr>
                  <a:t>e</a:t>
                </a:r>
              </a:p>
            </p:txBody>
          </p:sp>
          <p:sp>
            <p:nvSpPr>
              <p:cNvPr id="11" name="Text Box 974">
                <a:extLst>
                  <a:ext uri="{FF2B5EF4-FFF2-40B4-BE49-F238E27FC236}">
                    <a16:creationId xmlns:a16="http://schemas.microsoft.com/office/drawing/2014/main" id="{F0FADD89-2D4C-CC43-99B9-CCD3428A3F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77763" y="7601553"/>
                <a:ext cx="213692" cy="7879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1512" rIns="0" bIns="0"/>
              <a:lstStyle/>
              <a:p>
                <a:pPr>
                  <a:lnSpc>
                    <a:spcPct val="98000"/>
                  </a:lnSpc>
                </a:pPr>
                <a:r>
                  <a:rPr lang="es-MX" altLang="es-MX" sz="600" b="1">
                    <a:solidFill>
                      <a:srgbClr val="ECECEC"/>
                    </a:solidFill>
                    <a:latin typeface="Raleway Bold" panose="020B0503030101060003" pitchFamily="34" charset="77"/>
                  </a:rPr>
                  <a:t>l</a:t>
                </a:r>
              </a:p>
            </p:txBody>
          </p:sp>
          <p:sp>
            <p:nvSpPr>
              <p:cNvPr id="12" name="Text Box 975">
                <a:extLst>
                  <a:ext uri="{FF2B5EF4-FFF2-40B4-BE49-F238E27FC236}">
                    <a16:creationId xmlns:a16="http://schemas.microsoft.com/office/drawing/2014/main" id="{30CD088A-77DB-3F49-B122-A89A9C2D36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1455" y="7601553"/>
                <a:ext cx="360601" cy="7879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1512" rIns="0" bIns="0"/>
              <a:lstStyle/>
              <a:p>
                <a:pPr>
                  <a:lnSpc>
                    <a:spcPct val="98000"/>
                  </a:lnSpc>
                </a:pPr>
                <a:r>
                  <a:rPr lang="es-MX" altLang="es-MX" sz="600" b="1">
                    <a:solidFill>
                      <a:srgbClr val="ECECEC"/>
                    </a:solidFill>
                    <a:latin typeface="Raleway Bold" panose="020B0503030101060003" pitchFamily="34" charset="77"/>
                  </a:rPr>
                  <a:t>v</a:t>
                </a:r>
              </a:p>
            </p:txBody>
          </p:sp>
          <p:sp>
            <p:nvSpPr>
              <p:cNvPr id="13" name="Text Box 976">
                <a:extLst>
                  <a:ext uri="{FF2B5EF4-FFF2-40B4-BE49-F238E27FC236}">
                    <a16:creationId xmlns:a16="http://schemas.microsoft.com/office/drawing/2014/main" id="{98FA15BD-94E9-184C-94D8-19CE12A6BF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52056" y="7601553"/>
                <a:ext cx="734570" cy="7879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1512" rIns="0" bIns="0"/>
              <a:lstStyle/>
              <a:p>
                <a:pPr>
                  <a:lnSpc>
                    <a:spcPct val="98000"/>
                  </a:lnSpc>
                </a:pPr>
                <a:r>
                  <a:rPr lang="es-MX" altLang="es-MX" sz="600" b="1">
                    <a:solidFill>
                      <a:srgbClr val="ECECEC"/>
                    </a:solidFill>
                    <a:latin typeface="Raleway Bold" panose="020B0503030101060003" pitchFamily="34" charset="77"/>
                  </a:rPr>
                  <a:t>es</a:t>
                </a:r>
              </a:p>
            </p:txBody>
          </p:sp>
          <p:sp>
            <p:nvSpPr>
              <p:cNvPr id="14" name="Freeform 1233">
                <a:extLst>
                  <a:ext uri="{FF2B5EF4-FFF2-40B4-BE49-F238E27FC236}">
                    <a16:creationId xmlns:a16="http://schemas.microsoft.com/office/drawing/2014/main" id="{A879F3AA-338A-0341-8029-46C28B561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0711" y="9738471"/>
                <a:ext cx="2083495" cy="2283836"/>
              </a:xfrm>
              <a:custGeom>
                <a:avLst/>
                <a:gdLst>
                  <a:gd name="T0" fmla="*/ 689 w 690"/>
                  <a:gd name="T1" fmla="*/ 755 h 756"/>
                  <a:gd name="T2" fmla="*/ 0 w 690"/>
                  <a:gd name="T3" fmla="*/ 755 h 756"/>
                  <a:gd name="T4" fmla="*/ 0 w 690"/>
                  <a:gd name="T5" fmla="*/ 0 h 756"/>
                  <a:gd name="T6" fmla="*/ 689 w 690"/>
                  <a:gd name="T7" fmla="*/ 0 h 756"/>
                  <a:gd name="T8" fmla="*/ 689 w 690"/>
                  <a:gd name="T9" fmla="*/ 755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0" h="756">
                    <a:moveTo>
                      <a:pt x="689" y="755"/>
                    </a:moveTo>
                    <a:lnTo>
                      <a:pt x="0" y="755"/>
                    </a:lnTo>
                    <a:lnTo>
                      <a:pt x="0" y="0"/>
                    </a:lnTo>
                    <a:lnTo>
                      <a:pt x="689" y="0"/>
                    </a:lnTo>
                    <a:lnTo>
                      <a:pt x="689" y="75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" name="Freeform 1234">
                <a:extLst>
                  <a:ext uri="{FF2B5EF4-FFF2-40B4-BE49-F238E27FC236}">
                    <a16:creationId xmlns:a16="http://schemas.microsoft.com/office/drawing/2014/main" id="{CB58DACF-BB84-E341-B29B-9FFB6D611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2521" y="6252627"/>
                <a:ext cx="467455" cy="1375637"/>
              </a:xfrm>
              <a:custGeom>
                <a:avLst/>
                <a:gdLst>
                  <a:gd name="T0" fmla="*/ 155 w 156"/>
                  <a:gd name="T1" fmla="*/ 453 h 454"/>
                  <a:gd name="T2" fmla="*/ 0 w 156"/>
                  <a:gd name="T3" fmla="*/ 453 h 454"/>
                  <a:gd name="T4" fmla="*/ 0 w 156"/>
                  <a:gd name="T5" fmla="*/ 0 h 454"/>
                  <a:gd name="T6" fmla="*/ 155 w 156"/>
                  <a:gd name="T7" fmla="*/ 0 h 454"/>
                  <a:gd name="T8" fmla="*/ 155 w 156"/>
                  <a:gd name="T9" fmla="*/ 453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" h="454">
                    <a:moveTo>
                      <a:pt x="155" y="453"/>
                    </a:moveTo>
                    <a:lnTo>
                      <a:pt x="0" y="453"/>
                    </a:lnTo>
                    <a:lnTo>
                      <a:pt x="0" y="0"/>
                    </a:lnTo>
                    <a:lnTo>
                      <a:pt x="155" y="0"/>
                    </a:lnTo>
                    <a:lnTo>
                      <a:pt x="155" y="453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" name="Freeform 1235">
                <a:extLst>
                  <a:ext uri="{FF2B5EF4-FFF2-40B4-BE49-F238E27FC236}">
                    <a16:creationId xmlns:a16="http://schemas.microsoft.com/office/drawing/2014/main" id="{59B815DC-F710-8F47-B00F-9CAD5C57A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4671" y="6159133"/>
                <a:ext cx="5208739" cy="5876526"/>
              </a:xfrm>
              <a:custGeom>
                <a:avLst/>
                <a:gdLst>
                  <a:gd name="T0" fmla="*/ 884 w 1718"/>
                  <a:gd name="T1" fmla="*/ 0 h 1939"/>
                  <a:gd name="T2" fmla="*/ 884 w 1718"/>
                  <a:gd name="T3" fmla="*/ 0 h 1939"/>
                  <a:gd name="T4" fmla="*/ 0 w 1718"/>
                  <a:gd name="T5" fmla="*/ 560 h 1939"/>
                  <a:gd name="T6" fmla="*/ 0 w 1718"/>
                  <a:gd name="T7" fmla="*/ 1938 h 1939"/>
                  <a:gd name="T8" fmla="*/ 632 w 1718"/>
                  <a:gd name="T9" fmla="*/ 1938 h 1939"/>
                  <a:gd name="T10" fmla="*/ 632 w 1718"/>
                  <a:gd name="T11" fmla="*/ 1400 h 1939"/>
                  <a:gd name="T12" fmla="*/ 786 w 1718"/>
                  <a:gd name="T13" fmla="*/ 1242 h 1939"/>
                  <a:gd name="T14" fmla="*/ 968 w 1718"/>
                  <a:gd name="T15" fmla="*/ 1242 h 1939"/>
                  <a:gd name="T16" fmla="*/ 1126 w 1718"/>
                  <a:gd name="T17" fmla="*/ 1400 h 1939"/>
                  <a:gd name="T18" fmla="*/ 1126 w 1718"/>
                  <a:gd name="T19" fmla="*/ 1938 h 1939"/>
                  <a:gd name="T20" fmla="*/ 1717 w 1718"/>
                  <a:gd name="T21" fmla="*/ 1938 h 1939"/>
                  <a:gd name="T22" fmla="*/ 1717 w 1718"/>
                  <a:gd name="T23" fmla="*/ 547 h 1939"/>
                  <a:gd name="T24" fmla="*/ 884 w 1718"/>
                  <a:gd name="T25" fmla="*/ 0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8" h="1939">
                    <a:moveTo>
                      <a:pt x="884" y="0"/>
                    </a:moveTo>
                    <a:lnTo>
                      <a:pt x="884" y="0"/>
                    </a:lnTo>
                    <a:cubicBezTo>
                      <a:pt x="0" y="560"/>
                      <a:pt x="0" y="560"/>
                      <a:pt x="0" y="560"/>
                    </a:cubicBezTo>
                    <a:cubicBezTo>
                      <a:pt x="0" y="1938"/>
                      <a:pt x="0" y="1938"/>
                      <a:pt x="0" y="1938"/>
                    </a:cubicBezTo>
                    <a:cubicBezTo>
                      <a:pt x="632" y="1938"/>
                      <a:pt x="632" y="1938"/>
                      <a:pt x="632" y="1938"/>
                    </a:cubicBezTo>
                    <a:cubicBezTo>
                      <a:pt x="632" y="1400"/>
                      <a:pt x="632" y="1400"/>
                      <a:pt x="632" y="1400"/>
                    </a:cubicBezTo>
                    <a:cubicBezTo>
                      <a:pt x="632" y="1312"/>
                      <a:pt x="701" y="1242"/>
                      <a:pt x="786" y="1242"/>
                    </a:cubicBezTo>
                    <a:cubicBezTo>
                      <a:pt x="968" y="1242"/>
                      <a:pt x="968" y="1242"/>
                      <a:pt x="968" y="1242"/>
                    </a:cubicBezTo>
                    <a:cubicBezTo>
                      <a:pt x="1053" y="1242"/>
                      <a:pt x="1126" y="1312"/>
                      <a:pt x="1126" y="1400"/>
                    </a:cubicBezTo>
                    <a:cubicBezTo>
                      <a:pt x="1126" y="1938"/>
                      <a:pt x="1126" y="1938"/>
                      <a:pt x="1126" y="1938"/>
                    </a:cubicBezTo>
                    <a:cubicBezTo>
                      <a:pt x="1717" y="1938"/>
                      <a:pt x="1717" y="1938"/>
                      <a:pt x="1717" y="1938"/>
                    </a:cubicBezTo>
                    <a:cubicBezTo>
                      <a:pt x="1717" y="547"/>
                      <a:pt x="1717" y="547"/>
                      <a:pt x="1717" y="547"/>
                    </a:cubicBezTo>
                    <a:lnTo>
                      <a:pt x="884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" name="Freeform 1236">
                <a:extLst>
                  <a:ext uri="{FF2B5EF4-FFF2-40B4-BE49-F238E27FC236}">
                    <a16:creationId xmlns:a16="http://schemas.microsoft.com/office/drawing/2014/main" id="{BCFCB505-9915-0741-A428-888366E2E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236" y="5918729"/>
                <a:ext cx="6544312" cy="2390682"/>
              </a:xfrm>
              <a:custGeom>
                <a:avLst/>
                <a:gdLst>
                  <a:gd name="T0" fmla="*/ 59 w 2159"/>
                  <a:gd name="T1" fmla="*/ 780 h 791"/>
                  <a:gd name="T2" fmla="*/ 59 w 2159"/>
                  <a:gd name="T3" fmla="*/ 780 h 791"/>
                  <a:gd name="T4" fmla="*/ 15 w 2159"/>
                  <a:gd name="T5" fmla="*/ 758 h 791"/>
                  <a:gd name="T6" fmla="*/ 31 w 2159"/>
                  <a:gd name="T7" fmla="*/ 686 h 791"/>
                  <a:gd name="T8" fmla="*/ 1069 w 2159"/>
                  <a:gd name="T9" fmla="*/ 10 h 791"/>
                  <a:gd name="T10" fmla="*/ 1126 w 2159"/>
                  <a:gd name="T11" fmla="*/ 10 h 791"/>
                  <a:gd name="T12" fmla="*/ 2129 w 2159"/>
                  <a:gd name="T13" fmla="*/ 686 h 791"/>
                  <a:gd name="T14" fmla="*/ 2142 w 2159"/>
                  <a:gd name="T15" fmla="*/ 758 h 791"/>
                  <a:gd name="T16" fmla="*/ 2070 w 2159"/>
                  <a:gd name="T17" fmla="*/ 774 h 791"/>
                  <a:gd name="T18" fmla="*/ 1098 w 2159"/>
                  <a:gd name="T19" fmla="*/ 117 h 791"/>
                  <a:gd name="T20" fmla="*/ 88 w 2159"/>
                  <a:gd name="T21" fmla="*/ 774 h 791"/>
                  <a:gd name="T22" fmla="*/ 59 w 2159"/>
                  <a:gd name="T23" fmla="*/ 780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59" h="791">
                    <a:moveTo>
                      <a:pt x="59" y="780"/>
                    </a:moveTo>
                    <a:lnTo>
                      <a:pt x="59" y="780"/>
                    </a:lnTo>
                    <a:cubicBezTo>
                      <a:pt x="41" y="780"/>
                      <a:pt x="25" y="774"/>
                      <a:pt x="15" y="758"/>
                    </a:cubicBezTo>
                    <a:cubicBezTo>
                      <a:pt x="0" y="733"/>
                      <a:pt x="6" y="702"/>
                      <a:pt x="31" y="686"/>
                    </a:cubicBezTo>
                    <a:cubicBezTo>
                      <a:pt x="1069" y="10"/>
                      <a:pt x="1069" y="10"/>
                      <a:pt x="1069" y="10"/>
                    </a:cubicBezTo>
                    <a:cubicBezTo>
                      <a:pt x="1088" y="0"/>
                      <a:pt x="1110" y="0"/>
                      <a:pt x="1126" y="10"/>
                    </a:cubicBezTo>
                    <a:cubicBezTo>
                      <a:pt x="2129" y="686"/>
                      <a:pt x="2129" y="686"/>
                      <a:pt x="2129" y="686"/>
                    </a:cubicBezTo>
                    <a:cubicBezTo>
                      <a:pt x="2151" y="702"/>
                      <a:pt x="2158" y="736"/>
                      <a:pt x="2142" y="758"/>
                    </a:cubicBezTo>
                    <a:cubicBezTo>
                      <a:pt x="2126" y="783"/>
                      <a:pt x="2095" y="790"/>
                      <a:pt x="2070" y="774"/>
                    </a:cubicBezTo>
                    <a:cubicBezTo>
                      <a:pt x="1098" y="117"/>
                      <a:pt x="1098" y="117"/>
                      <a:pt x="1098" y="117"/>
                    </a:cubicBezTo>
                    <a:cubicBezTo>
                      <a:pt x="88" y="774"/>
                      <a:pt x="88" y="774"/>
                      <a:pt x="88" y="774"/>
                    </a:cubicBezTo>
                    <a:cubicBezTo>
                      <a:pt x="78" y="780"/>
                      <a:pt x="69" y="780"/>
                      <a:pt x="59" y="78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" name="Freeform 1237">
                <a:extLst>
                  <a:ext uri="{FF2B5EF4-FFF2-40B4-BE49-F238E27FC236}">
                    <a16:creationId xmlns:a16="http://schemas.microsoft.com/office/drawing/2014/main" id="{F6C4CF1C-86F2-414B-9BEE-26952FB1BA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230" y="7614913"/>
                <a:ext cx="480807" cy="520870"/>
              </a:xfrm>
              <a:custGeom>
                <a:avLst/>
                <a:gdLst>
                  <a:gd name="T0" fmla="*/ 157 w 158"/>
                  <a:gd name="T1" fmla="*/ 170 h 171"/>
                  <a:gd name="T2" fmla="*/ 157 w 158"/>
                  <a:gd name="T3" fmla="*/ 0 h 171"/>
                  <a:gd name="T4" fmla="*/ 0 w 158"/>
                  <a:gd name="T5" fmla="*/ 0 h 171"/>
                  <a:gd name="T6" fmla="*/ 0 w 158"/>
                  <a:gd name="T7" fmla="*/ 170 h 171"/>
                  <a:gd name="T8" fmla="*/ 157 w 158"/>
                  <a:gd name="T9" fmla="*/ 17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171">
                    <a:moveTo>
                      <a:pt x="157" y="170"/>
                    </a:moveTo>
                    <a:lnTo>
                      <a:pt x="157" y="0"/>
                    </a:lnTo>
                    <a:lnTo>
                      <a:pt x="0" y="0"/>
                    </a:lnTo>
                    <a:lnTo>
                      <a:pt x="0" y="170"/>
                    </a:lnTo>
                    <a:lnTo>
                      <a:pt x="157" y="17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" name="Freeform 1238">
                <a:extLst>
                  <a:ext uri="{FF2B5EF4-FFF2-40B4-BE49-F238E27FC236}">
                    <a16:creationId xmlns:a16="http://schemas.microsoft.com/office/drawing/2014/main" id="{283058F6-49A3-834D-9EC1-EDFD21B08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5882" y="7614913"/>
                <a:ext cx="480807" cy="520870"/>
              </a:xfrm>
              <a:custGeom>
                <a:avLst/>
                <a:gdLst>
                  <a:gd name="T0" fmla="*/ 0 w 158"/>
                  <a:gd name="T1" fmla="*/ 170 h 171"/>
                  <a:gd name="T2" fmla="*/ 157 w 158"/>
                  <a:gd name="T3" fmla="*/ 170 h 171"/>
                  <a:gd name="T4" fmla="*/ 157 w 158"/>
                  <a:gd name="T5" fmla="*/ 0 h 171"/>
                  <a:gd name="T6" fmla="*/ 0 w 158"/>
                  <a:gd name="T7" fmla="*/ 0 h 171"/>
                  <a:gd name="T8" fmla="*/ 0 w 158"/>
                  <a:gd name="T9" fmla="*/ 17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171">
                    <a:moveTo>
                      <a:pt x="0" y="170"/>
                    </a:moveTo>
                    <a:lnTo>
                      <a:pt x="157" y="170"/>
                    </a:lnTo>
                    <a:lnTo>
                      <a:pt x="157" y="0"/>
                    </a:lnTo>
                    <a:lnTo>
                      <a:pt x="0" y="0"/>
                    </a:lnTo>
                    <a:lnTo>
                      <a:pt x="0" y="17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" name="Freeform 1239">
                <a:extLst>
                  <a:ext uri="{FF2B5EF4-FFF2-40B4-BE49-F238E27FC236}">
                    <a16:creationId xmlns:a16="http://schemas.microsoft.com/office/drawing/2014/main" id="{3A64F070-1459-EF43-B103-A7FF5F5D3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230" y="8255988"/>
                <a:ext cx="480807" cy="988325"/>
              </a:xfrm>
              <a:custGeom>
                <a:avLst/>
                <a:gdLst>
                  <a:gd name="T0" fmla="*/ 157 w 158"/>
                  <a:gd name="T1" fmla="*/ 0 h 328"/>
                  <a:gd name="T2" fmla="*/ 0 w 158"/>
                  <a:gd name="T3" fmla="*/ 0 h 328"/>
                  <a:gd name="T4" fmla="*/ 0 w 158"/>
                  <a:gd name="T5" fmla="*/ 327 h 328"/>
                  <a:gd name="T6" fmla="*/ 157 w 158"/>
                  <a:gd name="T7" fmla="*/ 327 h 328"/>
                  <a:gd name="T8" fmla="*/ 157 w 158"/>
                  <a:gd name="T9" fmla="*/ 0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328">
                    <a:moveTo>
                      <a:pt x="157" y="0"/>
                    </a:moveTo>
                    <a:lnTo>
                      <a:pt x="0" y="0"/>
                    </a:lnTo>
                    <a:lnTo>
                      <a:pt x="0" y="327"/>
                    </a:lnTo>
                    <a:lnTo>
                      <a:pt x="157" y="327"/>
                    </a:lnTo>
                    <a:lnTo>
                      <a:pt x="157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" name="Freeform 1240">
                <a:extLst>
                  <a:ext uri="{FF2B5EF4-FFF2-40B4-BE49-F238E27FC236}">
                    <a16:creationId xmlns:a16="http://schemas.microsoft.com/office/drawing/2014/main" id="{B3435901-1A62-6240-BDAF-2A6ADB735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2252" y="8215917"/>
                <a:ext cx="614364" cy="721210"/>
              </a:xfrm>
              <a:custGeom>
                <a:avLst/>
                <a:gdLst>
                  <a:gd name="T0" fmla="*/ 204 w 205"/>
                  <a:gd name="T1" fmla="*/ 0 h 237"/>
                  <a:gd name="T2" fmla="*/ 0 w 205"/>
                  <a:gd name="T3" fmla="*/ 0 h 237"/>
                  <a:gd name="T4" fmla="*/ 0 w 205"/>
                  <a:gd name="T5" fmla="*/ 236 h 237"/>
                  <a:gd name="T6" fmla="*/ 204 w 205"/>
                  <a:gd name="T7" fmla="*/ 236 h 237"/>
                  <a:gd name="T8" fmla="*/ 204 w 205"/>
                  <a:gd name="T9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37">
                    <a:moveTo>
                      <a:pt x="204" y="0"/>
                    </a:moveTo>
                    <a:lnTo>
                      <a:pt x="0" y="0"/>
                    </a:lnTo>
                    <a:lnTo>
                      <a:pt x="0" y="236"/>
                    </a:lnTo>
                    <a:lnTo>
                      <a:pt x="204" y="236"/>
                    </a:lnTo>
                    <a:lnTo>
                      <a:pt x="204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" name="Freeform 1241">
                <a:extLst>
                  <a:ext uri="{FF2B5EF4-FFF2-40B4-BE49-F238E27FC236}">
                    <a16:creationId xmlns:a16="http://schemas.microsoft.com/office/drawing/2014/main" id="{B1CD474F-7102-8149-BB59-9B9A5FAA3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2252" y="10566527"/>
                <a:ext cx="614364" cy="721210"/>
              </a:xfrm>
              <a:custGeom>
                <a:avLst/>
                <a:gdLst>
                  <a:gd name="T0" fmla="*/ 204 w 205"/>
                  <a:gd name="T1" fmla="*/ 0 h 237"/>
                  <a:gd name="T2" fmla="*/ 0 w 205"/>
                  <a:gd name="T3" fmla="*/ 0 h 237"/>
                  <a:gd name="T4" fmla="*/ 0 w 205"/>
                  <a:gd name="T5" fmla="*/ 236 h 237"/>
                  <a:gd name="T6" fmla="*/ 204 w 205"/>
                  <a:gd name="T7" fmla="*/ 236 h 237"/>
                  <a:gd name="T8" fmla="*/ 204 w 205"/>
                  <a:gd name="T9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37">
                    <a:moveTo>
                      <a:pt x="204" y="0"/>
                    </a:moveTo>
                    <a:lnTo>
                      <a:pt x="0" y="0"/>
                    </a:lnTo>
                    <a:lnTo>
                      <a:pt x="0" y="236"/>
                    </a:lnTo>
                    <a:lnTo>
                      <a:pt x="204" y="236"/>
                    </a:lnTo>
                    <a:lnTo>
                      <a:pt x="204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3" name="Freeform 1242">
                <a:extLst>
                  <a:ext uri="{FF2B5EF4-FFF2-40B4-BE49-F238E27FC236}">
                    <a16:creationId xmlns:a16="http://schemas.microsoft.com/office/drawing/2014/main" id="{549F3A8D-3518-CE4B-9B74-934B6EA3A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14682" y="8215917"/>
                <a:ext cx="627716" cy="721210"/>
              </a:xfrm>
              <a:custGeom>
                <a:avLst/>
                <a:gdLst>
                  <a:gd name="T0" fmla="*/ 205 w 206"/>
                  <a:gd name="T1" fmla="*/ 0 h 237"/>
                  <a:gd name="T2" fmla="*/ 0 w 206"/>
                  <a:gd name="T3" fmla="*/ 0 h 237"/>
                  <a:gd name="T4" fmla="*/ 0 w 206"/>
                  <a:gd name="T5" fmla="*/ 236 h 237"/>
                  <a:gd name="T6" fmla="*/ 205 w 206"/>
                  <a:gd name="T7" fmla="*/ 236 h 237"/>
                  <a:gd name="T8" fmla="*/ 205 w 206"/>
                  <a:gd name="T9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37">
                    <a:moveTo>
                      <a:pt x="205" y="0"/>
                    </a:moveTo>
                    <a:lnTo>
                      <a:pt x="0" y="0"/>
                    </a:lnTo>
                    <a:lnTo>
                      <a:pt x="0" y="236"/>
                    </a:lnTo>
                    <a:lnTo>
                      <a:pt x="205" y="236"/>
                    </a:lnTo>
                    <a:lnTo>
                      <a:pt x="205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4" name="Freeform 1243">
                <a:extLst>
                  <a:ext uri="{FF2B5EF4-FFF2-40B4-BE49-F238E27FC236}">
                    <a16:creationId xmlns:a16="http://schemas.microsoft.com/office/drawing/2014/main" id="{3D1E8122-FA5E-434E-A119-69355A452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14682" y="10566527"/>
                <a:ext cx="627716" cy="721210"/>
              </a:xfrm>
              <a:custGeom>
                <a:avLst/>
                <a:gdLst>
                  <a:gd name="T0" fmla="*/ 205 w 206"/>
                  <a:gd name="T1" fmla="*/ 0 h 237"/>
                  <a:gd name="T2" fmla="*/ 0 w 206"/>
                  <a:gd name="T3" fmla="*/ 0 h 237"/>
                  <a:gd name="T4" fmla="*/ 0 w 206"/>
                  <a:gd name="T5" fmla="*/ 236 h 237"/>
                  <a:gd name="T6" fmla="*/ 205 w 206"/>
                  <a:gd name="T7" fmla="*/ 236 h 237"/>
                  <a:gd name="T8" fmla="*/ 205 w 206"/>
                  <a:gd name="T9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37">
                    <a:moveTo>
                      <a:pt x="205" y="0"/>
                    </a:moveTo>
                    <a:lnTo>
                      <a:pt x="0" y="0"/>
                    </a:lnTo>
                    <a:lnTo>
                      <a:pt x="0" y="236"/>
                    </a:lnTo>
                    <a:lnTo>
                      <a:pt x="205" y="236"/>
                    </a:lnTo>
                    <a:lnTo>
                      <a:pt x="205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5" name="Freeform 1244">
                <a:extLst>
                  <a:ext uri="{FF2B5EF4-FFF2-40B4-BE49-F238E27FC236}">
                    <a16:creationId xmlns:a16="http://schemas.microsoft.com/office/drawing/2014/main" id="{052479B1-2509-924E-B5E9-B091A75DD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5882" y="8255988"/>
                <a:ext cx="480807" cy="988325"/>
              </a:xfrm>
              <a:custGeom>
                <a:avLst/>
                <a:gdLst>
                  <a:gd name="T0" fmla="*/ 0 w 158"/>
                  <a:gd name="T1" fmla="*/ 0 h 328"/>
                  <a:gd name="T2" fmla="*/ 0 w 158"/>
                  <a:gd name="T3" fmla="*/ 327 h 328"/>
                  <a:gd name="T4" fmla="*/ 157 w 158"/>
                  <a:gd name="T5" fmla="*/ 327 h 328"/>
                  <a:gd name="T6" fmla="*/ 157 w 158"/>
                  <a:gd name="T7" fmla="*/ 0 h 328"/>
                  <a:gd name="T8" fmla="*/ 0 w 158"/>
                  <a:gd name="T9" fmla="*/ 0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328">
                    <a:moveTo>
                      <a:pt x="0" y="0"/>
                    </a:moveTo>
                    <a:lnTo>
                      <a:pt x="0" y="327"/>
                    </a:lnTo>
                    <a:lnTo>
                      <a:pt x="157" y="327"/>
                    </a:lnTo>
                    <a:lnTo>
                      <a:pt x="15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6" name="Freeform 1245">
                <a:extLst>
                  <a:ext uri="{FF2B5EF4-FFF2-40B4-BE49-F238E27FC236}">
                    <a16:creationId xmlns:a16="http://schemas.microsoft.com/office/drawing/2014/main" id="{EB5D8EFB-4079-5144-ACF9-AC72909D3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2656" y="8135782"/>
                <a:ext cx="120206" cy="3619410"/>
              </a:xfrm>
              <a:custGeom>
                <a:avLst/>
                <a:gdLst>
                  <a:gd name="T0" fmla="*/ 37 w 38"/>
                  <a:gd name="T1" fmla="*/ 1195 h 1196"/>
                  <a:gd name="T2" fmla="*/ 0 w 38"/>
                  <a:gd name="T3" fmla="*/ 1195 h 1196"/>
                  <a:gd name="T4" fmla="*/ 0 w 38"/>
                  <a:gd name="T5" fmla="*/ 0 h 1196"/>
                  <a:gd name="T6" fmla="*/ 37 w 38"/>
                  <a:gd name="T7" fmla="*/ 0 h 1196"/>
                  <a:gd name="T8" fmla="*/ 37 w 38"/>
                  <a:gd name="T9" fmla="*/ 1195 h 1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196">
                    <a:moveTo>
                      <a:pt x="37" y="1195"/>
                    </a:moveTo>
                    <a:lnTo>
                      <a:pt x="0" y="1195"/>
                    </a:lnTo>
                    <a:lnTo>
                      <a:pt x="0" y="0"/>
                    </a:lnTo>
                    <a:lnTo>
                      <a:pt x="37" y="0"/>
                    </a:lnTo>
                    <a:lnTo>
                      <a:pt x="37" y="1195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7" name="Freeform 1246">
                <a:extLst>
                  <a:ext uri="{FF2B5EF4-FFF2-40B4-BE49-F238E27FC236}">
                    <a16:creationId xmlns:a16="http://schemas.microsoft.com/office/drawing/2014/main" id="{8AE0D800-ED96-7E46-99F2-4AD84B05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1725" y="8135782"/>
                <a:ext cx="133557" cy="3619410"/>
              </a:xfrm>
              <a:custGeom>
                <a:avLst/>
                <a:gdLst>
                  <a:gd name="T0" fmla="*/ 41 w 42"/>
                  <a:gd name="T1" fmla="*/ 1195 h 1196"/>
                  <a:gd name="T2" fmla="*/ 0 w 42"/>
                  <a:gd name="T3" fmla="*/ 1195 h 1196"/>
                  <a:gd name="T4" fmla="*/ 0 w 42"/>
                  <a:gd name="T5" fmla="*/ 0 h 1196"/>
                  <a:gd name="T6" fmla="*/ 41 w 42"/>
                  <a:gd name="T7" fmla="*/ 0 h 1196"/>
                  <a:gd name="T8" fmla="*/ 41 w 42"/>
                  <a:gd name="T9" fmla="*/ 1195 h 1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196">
                    <a:moveTo>
                      <a:pt x="41" y="1195"/>
                    </a:moveTo>
                    <a:lnTo>
                      <a:pt x="0" y="1195"/>
                    </a:lnTo>
                    <a:lnTo>
                      <a:pt x="0" y="0"/>
                    </a:lnTo>
                    <a:lnTo>
                      <a:pt x="41" y="0"/>
                    </a:lnTo>
                    <a:lnTo>
                      <a:pt x="41" y="1195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8" name="Freeform 1247">
                <a:extLst>
                  <a:ext uri="{FF2B5EF4-FFF2-40B4-BE49-F238E27FC236}">
                    <a16:creationId xmlns:a16="http://schemas.microsoft.com/office/drawing/2014/main" id="{14FECF23-9880-584B-81D2-316D5C80B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1983" y="10847002"/>
                <a:ext cx="1348934" cy="133557"/>
              </a:xfrm>
              <a:custGeom>
                <a:avLst/>
                <a:gdLst>
                  <a:gd name="T0" fmla="*/ 443 w 444"/>
                  <a:gd name="T1" fmla="*/ 0 h 42"/>
                  <a:gd name="T2" fmla="*/ 0 w 444"/>
                  <a:gd name="T3" fmla="*/ 0 h 42"/>
                  <a:gd name="T4" fmla="*/ 0 w 444"/>
                  <a:gd name="T5" fmla="*/ 41 h 42"/>
                  <a:gd name="T6" fmla="*/ 443 w 444"/>
                  <a:gd name="T7" fmla="*/ 41 h 42"/>
                  <a:gd name="T8" fmla="*/ 443 w 444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4" h="42">
                    <a:moveTo>
                      <a:pt x="443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43" y="41"/>
                    </a:lnTo>
                    <a:lnTo>
                      <a:pt x="443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9" name="Freeform 1248">
                <a:extLst>
                  <a:ext uri="{FF2B5EF4-FFF2-40B4-BE49-F238E27FC236}">
                    <a16:creationId xmlns:a16="http://schemas.microsoft.com/office/drawing/2014/main" id="{C5A1E379-6B15-9C45-A536-B96E7D0FA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3938" y="10847002"/>
                <a:ext cx="1295511" cy="133557"/>
              </a:xfrm>
              <a:custGeom>
                <a:avLst/>
                <a:gdLst>
                  <a:gd name="T0" fmla="*/ 0 w 429"/>
                  <a:gd name="T1" fmla="*/ 0 h 42"/>
                  <a:gd name="T2" fmla="*/ 0 w 429"/>
                  <a:gd name="T3" fmla="*/ 41 h 42"/>
                  <a:gd name="T4" fmla="*/ 428 w 429"/>
                  <a:gd name="T5" fmla="*/ 41 h 42"/>
                  <a:gd name="T6" fmla="*/ 428 w 429"/>
                  <a:gd name="T7" fmla="*/ 0 h 42"/>
                  <a:gd name="T8" fmla="*/ 0 w 429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42">
                    <a:moveTo>
                      <a:pt x="0" y="0"/>
                    </a:moveTo>
                    <a:lnTo>
                      <a:pt x="0" y="41"/>
                    </a:lnTo>
                    <a:lnTo>
                      <a:pt x="428" y="41"/>
                    </a:lnTo>
                    <a:lnTo>
                      <a:pt x="428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" name="Freeform 1249">
                <a:extLst>
                  <a:ext uri="{FF2B5EF4-FFF2-40B4-BE49-F238E27FC236}">
                    <a16:creationId xmlns:a16="http://schemas.microsoft.com/office/drawing/2014/main" id="{0ECE03CE-1C53-854E-AE12-84636D751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1983" y="8483032"/>
                <a:ext cx="1348934" cy="133557"/>
              </a:xfrm>
              <a:custGeom>
                <a:avLst/>
                <a:gdLst>
                  <a:gd name="T0" fmla="*/ 443 w 444"/>
                  <a:gd name="T1" fmla="*/ 0 h 42"/>
                  <a:gd name="T2" fmla="*/ 0 w 444"/>
                  <a:gd name="T3" fmla="*/ 0 h 42"/>
                  <a:gd name="T4" fmla="*/ 0 w 444"/>
                  <a:gd name="T5" fmla="*/ 41 h 42"/>
                  <a:gd name="T6" fmla="*/ 443 w 444"/>
                  <a:gd name="T7" fmla="*/ 41 h 42"/>
                  <a:gd name="T8" fmla="*/ 443 w 444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4" h="42">
                    <a:moveTo>
                      <a:pt x="443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43" y="41"/>
                    </a:lnTo>
                    <a:lnTo>
                      <a:pt x="443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1" name="Freeform 1250">
                <a:extLst>
                  <a:ext uri="{FF2B5EF4-FFF2-40B4-BE49-F238E27FC236}">
                    <a16:creationId xmlns:a16="http://schemas.microsoft.com/office/drawing/2014/main" id="{C6B4F985-E36E-F642-99A8-E6DE1B025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4278" y="8483032"/>
                <a:ext cx="1095171" cy="133557"/>
              </a:xfrm>
              <a:custGeom>
                <a:avLst/>
                <a:gdLst>
                  <a:gd name="T0" fmla="*/ 0 w 363"/>
                  <a:gd name="T1" fmla="*/ 0 h 42"/>
                  <a:gd name="T2" fmla="*/ 0 w 363"/>
                  <a:gd name="T3" fmla="*/ 41 h 42"/>
                  <a:gd name="T4" fmla="*/ 362 w 363"/>
                  <a:gd name="T5" fmla="*/ 41 h 42"/>
                  <a:gd name="T6" fmla="*/ 362 w 363"/>
                  <a:gd name="T7" fmla="*/ 0 h 42"/>
                  <a:gd name="T8" fmla="*/ 0 w 363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3" h="42">
                    <a:moveTo>
                      <a:pt x="0" y="0"/>
                    </a:moveTo>
                    <a:lnTo>
                      <a:pt x="0" y="41"/>
                    </a:lnTo>
                    <a:lnTo>
                      <a:pt x="362" y="41"/>
                    </a:lnTo>
                    <a:lnTo>
                      <a:pt x="36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32" name="Freeform 317">
              <a:extLst>
                <a:ext uri="{FF2B5EF4-FFF2-40B4-BE49-F238E27FC236}">
                  <a16:creationId xmlns:a16="http://schemas.microsoft.com/office/drawing/2014/main" id="{D82CD125-6C38-844D-841C-11EBE8A3B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3752" y="7836219"/>
              <a:ext cx="572400" cy="562417"/>
            </a:xfrm>
            <a:custGeom>
              <a:avLst/>
              <a:gdLst>
                <a:gd name="T0" fmla="*/ 752 w 760"/>
                <a:gd name="T1" fmla="*/ 391 h 745"/>
                <a:gd name="T2" fmla="*/ 692 w 760"/>
                <a:gd name="T3" fmla="*/ 383 h 745"/>
                <a:gd name="T4" fmla="*/ 624 w 760"/>
                <a:gd name="T5" fmla="*/ 361 h 745"/>
                <a:gd name="T6" fmla="*/ 624 w 760"/>
                <a:gd name="T7" fmla="*/ 271 h 745"/>
                <a:gd name="T8" fmla="*/ 669 w 760"/>
                <a:gd name="T9" fmla="*/ 248 h 745"/>
                <a:gd name="T10" fmla="*/ 692 w 760"/>
                <a:gd name="T11" fmla="*/ 195 h 745"/>
                <a:gd name="T12" fmla="*/ 654 w 760"/>
                <a:gd name="T13" fmla="*/ 218 h 745"/>
                <a:gd name="T14" fmla="*/ 579 w 760"/>
                <a:gd name="T15" fmla="*/ 233 h 745"/>
                <a:gd name="T16" fmla="*/ 519 w 760"/>
                <a:gd name="T17" fmla="*/ 180 h 745"/>
                <a:gd name="T18" fmla="*/ 564 w 760"/>
                <a:gd name="T19" fmla="*/ 113 h 745"/>
                <a:gd name="T20" fmla="*/ 511 w 760"/>
                <a:gd name="T21" fmla="*/ 105 h 745"/>
                <a:gd name="T22" fmla="*/ 496 w 760"/>
                <a:gd name="T23" fmla="*/ 158 h 745"/>
                <a:gd name="T24" fmla="*/ 428 w 760"/>
                <a:gd name="T25" fmla="*/ 158 h 745"/>
                <a:gd name="T26" fmla="*/ 391 w 760"/>
                <a:gd name="T27" fmla="*/ 120 h 745"/>
                <a:gd name="T28" fmla="*/ 406 w 760"/>
                <a:gd name="T29" fmla="*/ 30 h 745"/>
                <a:gd name="T30" fmla="*/ 353 w 760"/>
                <a:gd name="T31" fmla="*/ 30 h 745"/>
                <a:gd name="T32" fmla="*/ 361 w 760"/>
                <a:gd name="T33" fmla="*/ 128 h 745"/>
                <a:gd name="T34" fmla="*/ 316 w 760"/>
                <a:gd name="T35" fmla="*/ 165 h 745"/>
                <a:gd name="T36" fmla="*/ 255 w 760"/>
                <a:gd name="T37" fmla="*/ 165 h 745"/>
                <a:gd name="T38" fmla="*/ 248 w 760"/>
                <a:gd name="T39" fmla="*/ 120 h 745"/>
                <a:gd name="T40" fmla="*/ 195 w 760"/>
                <a:gd name="T41" fmla="*/ 120 h 745"/>
                <a:gd name="T42" fmla="*/ 218 w 760"/>
                <a:gd name="T43" fmla="*/ 158 h 745"/>
                <a:gd name="T44" fmla="*/ 225 w 760"/>
                <a:gd name="T45" fmla="*/ 218 h 745"/>
                <a:gd name="T46" fmla="*/ 143 w 760"/>
                <a:gd name="T47" fmla="*/ 255 h 745"/>
                <a:gd name="T48" fmla="*/ 105 w 760"/>
                <a:gd name="T49" fmla="*/ 210 h 745"/>
                <a:gd name="T50" fmla="*/ 60 w 760"/>
                <a:gd name="T51" fmla="*/ 240 h 745"/>
                <a:gd name="T52" fmla="*/ 98 w 760"/>
                <a:gd name="T53" fmla="*/ 255 h 745"/>
                <a:gd name="T54" fmla="*/ 158 w 760"/>
                <a:gd name="T55" fmla="*/ 323 h 745"/>
                <a:gd name="T56" fmla="*/ 120 w 760"/>
                <a:gd name="T57" fmla="*/ 391 h 745"/>
                <a:gd name="T58" fmla="*/ 38 w 760"/>
                <a:gd name="T59" fmla="*/ 368 h 745"/>
                <a:gd name="T60" fmla="*/ 15 w 760"/>
                <a:gd name="T61" fmla="*/ 421 h 745"/>
                <a:gd name="T62" fmla="*/ 120 w 760"/>
                <a:gd name="T63" fmla="*/ 421 h 745"/>
                <a:gd name="T64" fmla="*/ 158 w 760"/>
                <a:gd name="T65" fmla="*/ 489 h 745"/>
                <a:gd name="T66" fmla="*/ 98 w 760"/>
                <a:gd name="T67" fmla="*/ 564 h 745"/>
                <a:gd name="T68" fmla="*/ 60 w 760"/>
                <a:gd name="T69" fmla="*/ 586 h 745"/>
                <a:gd name="T70" fmla="*/ 113 w 760"/>
                <a:gd name="T71" fmla="*/ 594 h 745"/>
                <a:gd name="T72" fmla="*/ 218 w 760"/>
                <a:gd name="T73" fmla="*/ 564 h 745"/>
                <a:gd name="T74" fmla="*/ 263 w 760"/>
                <a:gd name="T75" fmla="*/ 616 h 745"/>
                <a:gd name="T76" fmla="*/ 255 w 760"/>
                <a:gd name="T77" fmla="*/ 684 h 745"/>
                <a:gd name="T78" fmla="*/ 255 w 760"/>
                <a:gd name="T79" fmla="*/ 744 h 745"/>
                <a:gd name="T80" fmla="*/ 286 w 760"/>
                <a:gd name="T81" fmla="*/ 699 h 745"/>
                <a:gd name="T82" fmla="*/ 331 w 760"/>
                <a:gd name="T83" fmla="*/ 639 h 745"/>
                <a:gd name="T84" fmla="*/ 428 w 760"/>
                <a:gd name="T85" fmla="*/ 639 h 745"/>
                <a:gd name="T86" fmla="*/ 459 w 760"/>
                <a:gd name="T87" fmla="*/ 692 h 745"/>
                <a:gd name="T88" fmla="*/ 474 w 760"/>
                <a:gd name="T89" fmla="*/ 744 h 745"/>
                <a:gd name="T90" fmla="*/ 481 w 760"/>
                <a:gd name="T91" fmla="*/ 684 h 745"/>
                <a:gd name="T92" fmla="*/ 489 w 760"/>
                <a:gd name="T93" fmla="*/ 631 h 745"/>
                <a:gd name="T94" fmla="*/ 586 w 760"/>
                <a:gd name="T95" fmla="*/ 571 h 745"/>
                <a:gd name="T96" fmla="*/ 662 w 760"/>
                <a:gd name="T97" fmla="*/ 624 h 745"/>
                <a:gd name="T98" fmla="*/ 662 w 760"/>
                <a:gd name="T99" fmla="*/ 571 h 745"/>
                <a:gd name="T100" fmla="*/ 601 w 760"/>
                <a:gd name="T101" fmla="*/ 549 h 745"/>
                <a:gd name="T102" fmla="*/ 616 w 760"/>
                <a:gd name="T103" fmla="*/ 489 h 745"/>
                <a:gd name="T104" fmla="*/ 669 w 760"/>
                <a:gd name="T105" fmla="*/ 421 h 745"/>
                <a:gd name="T106" fmla="*/ 722 w 760"/>
                <a:gd name="T107" fmla="*/ 436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60" h="745">
                  <a:moveTo>
                    <a:pt x="752" y="391"/>
                  </a:moveTo>
                  <a:lnTo>
                    <a:pt x="752" y="391"/>
                  </a:lnTo>
                  <a:cubicBezTo>
                    <a:pt x="752" y="383"/>
                    <a:pt x="737" y="368"/>
                    <a:pt x="729" y="368"/>
                  </a:cubicBezTo>
                  <a:cubicBezTo>
                    <a:pt x="714" y="368"/>
                    <a:pt x="699" y="376"/>
                    <a:pt x="692" y="383"/>
                  </a:cubicBezTo>
                  <a:cubicBezTo>
                    <a:pt x="654" y="383"/>
                    <a:pt x="654" y="383"/>
                    <a:pt x="654" y="383"/>
                  </a:cubicBezTo>
                  <a:cubicBezTo>
                    <a:pt x="639" y="383"/>
                    <a:pt x="632" y="376"/>
                    <a:pt x="624" y="361"/>
                  </a:cubicBezTo>
                  <a:cubicBezTo>
                    <a:pt x="616" y="338"/>
                    <a:pt x="609" y="308"/>
                    <a:pt x="609" y="308"/>
                  </a:cubicBezTo>
                  <a:cubicBezTo>
                    <a:pt x="609" y="293"/>
                    <a:pt x="609" y="278"/>
                    <a:pt x="624" y="271"/>
                  </a:cubicBezTo>
                  <a:cubicBezTo>
                    <a:pt x="669" y="248"/>
                    <a:pt x="669" y="248"/>
                    <a:pt x="669" y="248"/>
                  </a:cubicBezTo>
                  <a:lnTo>
                    <a:pt x="669" y="248"/>
                  </a:lnTo>
                  <a:cubicBezTo>
                    <a:pt x="677" y="255"/>
                    <a:pt x="684" y="255"/>
                    <a:pt x="692" y="248"/>
                  </a:cubicBezTo>
                  <a:cubicBezTo>
                    <a:pt x="722" y="233"/>
                    <a:pt x="714" y="203"/>
                    <a:pt x="692" y="195"/>
                  </a:cubicBezTo>
                  <a:cubicBezTo>
                    <a:pt x="677" y="188"/>
                    <a:pt x="669" y="195"/>
                    <a:pt x="662" y="195"/>
                  </a:cubicBezTo>
                  <a:cubicBezTo>
                    <a:pt x="654" y="203"/>
                    <a:pt x="654" y="210"/>
                    <a:pt x="654" y="218"/>
                  </a:cubicBezTo>
                  <a:cubicBezTo>
                    <a:pt x="616" y="240"/>
                    <a:pt x="616" y="240"/>
                    <a:pt x="616" y="240"/>
                  </a:cubicBezTo>
                  <a:cubicBezTo>
                    <a:pt x="601" y="248"/>
                    <a:pt x="586" y="248"/>
                    <a:pt x="579" y="233"/>
                  </a:cubicBezTo>
                  <a:cubicBezTo>
                    <a:pt x="564" y="218"/>
                    <a:pt x="541" y="203"/>
                    <a:pt x="526" y="195"/>
                  </a:cubicBezTo>
                  <a:cubicBezTo>
                    <a:pt x="519" y="195"/>
                    <a:pt x="511" y="188"/>
                    <a:pt x="519" y="180"/>
                  </a:cubicBezTo>
                  <a:cubicBezTo>
                    <a:pt x="534" y="143"/>
                    <a:pt x="534" y="143"/>
                    <a:pt x="534" y="143"/>
                  </a:cubicBezTo>
                  <a:cubicBezTo>
                    <a:pt x="549" y="143"/>
                    <a:pt x="564" y="128"/>
                    <a:pt x="564" y="113"/>
                  </a:cubicBezTo>
                  <a:cubicBezTo>
                    <a:pt x="564" y="105"/>
                    <a:pt x="556" y="98"/>
                    <a:pt x="549" y="90"/>
                  </a:cubicBezTo>
                  <a:cubicBezTo>
                    <a:pt x="534" y="83"/>
                    <a:pt x="511" y="90"/>
                    <a:pt x="511" y="105"/>
                  </a:cubicBezTo>
                  <a:cubicBezTo>
                    <a:pt x="504" y="113"/>
                    <a:pt x="511" y="120"/>
                    <a:pt x="511" y="128"/>
                  </a:cubicBezTo>
                  <a:cubicBezTo>
                    <a:pt x="496" y="158"/>
                    <a:pt x="496" y="158"/>
                    <a:pt x="496" y="158"/>
                  </a:cubicBezTo>
                  <a:cubicBezTo>
                    <a:pt x="489" y="173"/>
                    <a:pt x="474" y="173"/>
                    <a:pt x="459" y="173"/>
                  </a:cubicBezTo>
                  <a:cubicBezTo>
                    <a:pt x="428" y="158"/>
                    <a:pt x="428" y="158"/>
                    <a:pt x="428" y="158"/>
                  </a:cubicBezTo>
                  <a:cubicBezTo>
                    <a:pt x="421" y="158"/>
                    <a:pt x="421" y="158"/>
                    <a:pt x="414" y="158"/>
                  </a:cubicBezTo>
                  <a:cubicBezTo>
                    <a:pt x="398" y="150"/>
                    <a:pt x="391" y="135"/>
                    <a:pt x="391" y="120"/>
                  </a:cubicBezTo>
                  <a:cubicBezTo>
                    <a:pt x="391" y="53"/>
                    <a:pt x="391" y="53"/>
                    <a:pt x="391" y="53"/>
                  </a:cubicBezTo>
                  <a:cubicBezTo>
                    <a:pt x="398" y="53"/>
                    <a:pt x="406" y="45"/>
                    <a:pt x="406" y="30"/>
                  </a:cubicBezTo>
                  <a:cubicBezTo>
                    <a:pt x="406" y="15"/>
                    <a:pt x="398" y="7"/>
                    <a:pt x="383" y="7"/>
                  </a:cubicBezTo>
                  <a:cubicBezTo>
                    <a:pt x="368" y="0"/>
                    <a:pt x="353" y="15"/>
                    <a:pt x="353" y="30"/>
                  </a:cubicBezTo>
                  <a:cubicBezTo>
                    <a:pt x="346" y="37"/>
                    <a:pt x="353" y="53"/>
                    <a:pt x="361" y="60"/>
                  </a:cubicBezTo>
                  <a:cubicBezTo>
                    <a:pt x="361" y="128"/>
                    <a:pt x="361" y="128"/>
                    <a:pt x="361" y="128"/>
                  </a:cubicBezTo>
                  <a:cubicBezTo>
                    <a:pt x="361" y="143"/>
                    <a:pt x="353" y="150"/>
                    <a:pt x="338" y="158"/>
                  </a:cubicBezTo>
                  <a:cubicBezTo>
                    <a:pt x="331" y="158"/>
                    <a:pt x="323" y="165"/>
                    <a:pt x="316" y="165"/>
                  </a:cubicBezTo>
                  <a:cubicBezTo>
                    <a:pt x="301" y="173"/>
                    <a:pt x="301" y="173"/>
                    <a:pt x="301" y="173"/>
                  </a:cubicBezTo>
                  <a:cubicBezTo>
                    <a:pt x="286" y="188"/>
                    <a:pt x="263" y="180"/>
                    <a:pt x="255" y="165"/>
                  </a:cubicBezTo>
                  <a:cubicBezTo>
                    <a:pt x="248" y="143"/>
                    <a:pt x="248" y="143"/>
                    <a:pt x="248" y="143"/>
                  </a:cubicBezTo>
                  <a:cubicBezTo>
                    <a:pt x="248" y="135"/>
                    <a:pt x="248" y="128"/>
                    <a:pt x="248" y="120"/>
                  </a:cubicBezTo>
                  <a:cubicBezTo>
                    <a:pt x="241" y="113"/>
                    <a:pt x="233" y="105"/>
                    <a:pt x="225" y="105"/>
                  </a:cubicBezTo>
                  <a:cubicBezTo>
                    <a:pt x="218" y="98"/>
                    <a:pt x="203" y="105"/>
                    <a:pt x="195" y="120"/>
                  </a:cubicBezTo>
                  <a:cubicBezTo>
                    <a:pt x="195" y="128"/>
                    <a:pt x="195" y="135"/>
                    <a:pt x="195" y="135"/>
                  </a:cubicBezTo>
                  <a:cubicBezTo>
                    <a:pt x="203" y="150"/>
                    <a:pt x="211" y="158"/>
                    <a:pt x="218" y="158"/>
                  </a:cubicBezTo>
                  <a:cubicBezTo>
                    <a:pt x="233" y="180"/>
                    <a:pt x="233" y="180"/>
                    <a:pt x="233" y="180"/>
                  </a:cubicBezTo>
                  <a:cubicBezTo>
                    <a:pt x="241" y="195"/>
                    <a:pt x="241" y="210"/>
                    <a:pt x="225" y="218"/>
                  </a:cubicBezTo>
                  <a:cubicBezTo>
                    <a:pt x="211" y="225"/>
                    <a:pt x="195" y="240"/>
                    <a:pt x="188" y="255"/>
                  </a:cubicBezTo>
                  <a:cubicBezTo>
                    <a:pt x="180" y="263"/>
                    <a:pt x="158" y="263"/>
                    <a:pt x="143" y="255"/>
                  </a:cubicBezTo>
                  <a:cubicBezTo>
                    <a:pt x="113" y="233"/>
                    <a:pt x="113" y="233"/>
                    <a:pt x="113" y="233"/>
                  </a:cubicBezTo>
                  <a:cubicBezTo>
                    <a:pt x="120" y="225"/>
                    <a:pt x="113" y="218"/>
                    <a:pt x="105" y="210"/>
                  </a:cubicBezTo>
                  <a:cubicBezTo>
                    <a:pt x="98" y="203"/>
                    <a:pt x="90" y="203"/>
                    <a:pt x="83" y="203"/>
                  </a:cubicBezTo>
                  <a:cubicBezTo>
                    <a:pt x="68" y="210"/>
                    <a:pt x="53" y="225"/>
                    <a:pt x="60" y="240"/>
                  </a:cubicBezTo>
                  <a:cubicBezTo>
                    <a:pt x="60" y="248"/>
                    <a:pt x="68" y="255"/>
                    <a:pt x="75" y="255"/>
                  </a:cubicBezTo>
                  <a:cubicBezTo>
                    <a:pt x="83" y="263"/>
                    <a:pt x="90" y="263"/>
                    <a:pt x="98" y="255"/>
                  </a:cubicBezTo>
                  <a:cubicBezTo>
                    <a:pt x="150" y="293"/>
                    <a:pt x="150" y="293"/>
                    <a:pt x="150" y="293"/>
                  </a:cubicBezTo>
                  <a:cubicBezTo>
                    <a:pt x="158" y="301"/>
                    <a:pt x="158" y="308"/>
                    <a:pt x="158" y="323"/>
                  </a:cubicBezTo>
                  <a:cubicBezTo>
                    <a:pt x="158" y="331"/>
                    <a:pt x="150" y="353"/>
                    <a:pt x="150" y="368"/>
                  </a:cubicBezTo>
                  <a:cubicBezTo>
                    <a:pt x="150" y="383"/>
                    <a:pt x="135" y="391"/>
                    <a:pt x="120" y="391"/>
                  </a:cubicBezTo>
                  <a:cubicBezTo>
                    <a:pt x="53" y="383"/>
                    <a:pt x="53" y="383"/>
                    <a:pt x="53" y="383"/>
                  </a:cubicBezTo>
                  <a:cubicBezTo>
                    <a:pt x="53" y="376"/>
                    <a:pt x="45" y="368"/>
                    <a:pt x="38" y="368"/>
                  </a:cubicBezTo>
                  <a:cubicBezTo>
                    <a:pt x="23" y="368"/>
                    <a:pt x="15" y="368"/>
                    <a:pt x="7" y="383"/>
                  </a:cubicBezTo>
                  <a:cubicBezTo>
                    <a:pt x="0" y="398"/>
                    <a:pt x="0" y="413"/>
                    <a:pt x="15" y="421"/>
                  </a:cubicBezTo>
                  <a:cubicBezTo>
                    <a:pt x="30" y="428"/>
                    <a:pt x="45" y="421"/>
                    <a:pt x="53" y="413"/>
                  </a:cubicBezTo>
                  <a:cubicBezTo>
                    <a:pt x="120" y="421"/>
                    <a:pt x="120" y="421"/>
                    <a:pt x="120" y="421"/>
                  </a:cubicBezTo>
                  <a:cubicBezTo>
                    <a:pt x="135" y="421"/>
                    <a:pt x="143" y="436"/>
                    <a:pt x="143" y="444"/>
                  </a:cubicBezTo>
                  <a:cubicBezTo>
                    <a:pt x="143" y="458"/>
                    <a:pt x="150" y="474"/>
                    <a:pt x="158" y="489"/>
                  </a:cubicBezTo>
                  <a:cubicBezTo>
                    <a:pt x="165" y="504"/>
                    <a:pt x="158" y="526"/>
                    <a:pt x="135" y="541"/>
                  </a:cubicBezTo>
                  <a:cubicBezTo>
                    <a:pt x="98" y="564"/>
                    <a:pt x="98" y="564"/>
                    <a:pt x="98" y="564"/>
                  </a:cubicBezTo>
                  <a:cubicBezTo>
                    <a:pt x="90" y="564"/>
                    <a:pt x="83" y="564"/>
                    <a:pt x="75" y="564"/>
                  </a:cubicBezTo>
                  <a:cubicBezTo>
                    <a:pt x="68" y="571"/>
                    <a:pt x="60" y="579"/>
                    <a:pt x="60" y="586"/>
                  </a:cubicBezTo>
                  <a:cubicBezTo>
                    <a:pt x="53" y="609"/>
                    <a:pt x="68" y="624"/>
                    <a:pt x="83" y="616"/>
                  </a:cubicBezTo>
                  <a:cubicBezTo>
                    <a:pt x="98" y="616"/>
                    <a:pt x="113" y="609"/>
                    <a:pt x="113" y="594"/>
                  </a:cubicBezTo>
                  <a:cubicBezTo>
                    <a:pt x="165" y="556"/>
                    <a:pt x="165" y="556"/>
                    <a:pt x="165" y="556"/>
                  </a:cubicBezTo>
                  <a:cubicBezTo>
                    <a:pt x="180" y="549"/>
                    <a:pt x="203" y="549"/>
                    <a:pt x="218" y="564"/>
                  </a:cubicBezTo>
                  <a:cubicBezTo>
                    <a:pt x="248" y="601"/>
                    <a:pt x="248" y="601"/>
                    <a:pt x="248" y="601"/>
                  </a:cubicBezTo>
                  <a:cubicBezTo>
                    <a:pt x="255" y="601"/>
                    <a:pt x="255" y="609"/>
                    <a:pt x="263" y="616"/>
                  </a:cubicBezTo>
                  <a:cubicBezTo>
                    <a:pt x="271" y="624"/>
                    <a:pt x="278" y="639"/>
                    <a:pt x="271" y="654"/>
                  </a:cubicBezTo>
                  <a:cubicBezTo>
                    <a:pt x="255" y="684"/>
                    <a:pt x="255" y="684"/>
                    <a:pt x="255" y="684"/>
                  </a:cubicBezTo>
                  <a:cubicBezTo>
                    <a:pt x="241" y="692"/>
                    <a:pt x="233" y="706"/>
                    <a:pt x="233" y="722"/>
                  </a:cubicBezTo>
                  <a:cubicBezTo>
                    <a:pt x="233" y="729"/>
                    <a:pt x="241" y="737"/>
                    <a:pt x="255" y="744"/>
                  </a:cubicBezTo>
                  <a:cubicBezTo>
                    <a:pt x="271" y="744"/>
                    <a:pt x="286" y="737"/>
                    <a:pt x="286" y="714"/>
                  </a:cubicBezTo>
                  <a:cubicBezTo>
                    <a:pt x="286" y="714"/>
                    <a:pt x="286" y="706"/>
                    <a:pt x="286" y="699"/>
                  </a:cubicBezTo>
                  <a:cubicBezTo>
                    <a:pt x="301" y="662"/>
                    <a:pt x="301" y="662"/>
                    <a:pt x="301" y="662"/>
                  </a:cubicBezTo>
                  <a:cubicBezTo>
                    <a:pt x="308" y="646"/>
                    <a:pt x="323" y="639"/>
                    <a:pt x="331" y="639"/>
                  </a:cubicBezTo>
                  <a:cubicBezTo>
                    <a:pt x="338" y="639"/>
                    <a:pt x="346" y="639"/>
                    <a:pt x="353" y="639"/>
                  </a:cubicBezTo>
                  <a:cubicBezTo>
                    <a:pt x="428" y="639"/>
                    <a:pt x="428" y="639"/>
                    <a:pt x="428" y="639"/>
                  </a:cubicBezTo>
                  <a:cubicBezTo>
                    <a:pt x="436" y="639"/>
                    <a:pt x="444" y="646"/>
                    <a:pt x="451" y="654"/>
                  </a:cubicBezTo>
                  <a:cubicBezTo>
                    <a:pt x="459" y="692"/>
                    <a:pt x="459" y="692"/>
                    <a:pt x="459" y="692"/>
                  </a:cubicBezTo>
                  <a:cubicBezTo>
                    <a:pt x="451" y="699"/>
                    <a:pt x="444" y="706"/>
                    <a:pt x="444" y="722"/>
                  </a:cubicBezTo>
                  <a:cubicBezTo>
                    <a:pt x="451" y="729"/>
                    <a:pt x="459" y="737"/>
                    <a:pt x="474" y="744"/>
                  </a:cubicBezTo>
                  <a:cubicBezTo>
                    <a:pt x="489" y="744"/>
                    <a:pt x="504" y="729"/>
                    <a:pt x="504" y="714"/>
                  </a:cubicBezTo>
                  <a:cubicBezTo>
                    <a:pt x="504" y="699"/>
                    <a:pt x="496" y="692"/>
                    <a:pt x="481" y="684"/>
                  </a:cubicBezTo>
                  <a:cubicBezTo>
                    <a:pt x="481" y="654"/>
                    <a:pt x="481" y="654"/>
                    <a:pt x="481" y="654"/>
                  </a:cubicBezTo>
                  <a:cubicBezTo>
                    <a:pt x="474" y="639"/>
                    <a:pt x="481" y="631"/>
                    <a:pt x="489" y="631"/>
                  </a:cubicBezTo>
                  <a:cubicBezTo>
                    <a:pt x="519" y="616"/>
                    <a:pt x="541" y="601"/>
                    <a:pt x="556" y="579"/>
                  </a:cubicBezTo>
                  <a:cubicBezTo>
                    <a:pt x="564" y="571"/>
                    <a:pt x="579" y="564"/>
                    <a:pt x="586" y="571"/>
                  </a:cubicBezTo>
                  <a:cubicBezTo>
                    <a:pt x="632" y="601"/>
                    <a:pt x="632" y="601"/>
                    <a:pt x="632" y="601"/>
                  </a:cubicBezTo>
                  <a:cubicBezTo>
                    <a:pt x="632" y="616"/>
                    <a:pt x="646" y="631"/>
                    <a:pt x="662" y="624"/>
                  </a:cubicBezTo>
                  <a:cubicBezTo>
                    <a:pt x="677" y="624"/>
                    <a:pt x="684" y="616"/>
                    <a:pt x="684" y="609"/>
                  </a:cubicBezTo>
                  <a:cubicBezTo>
                    <a:pt x="692" y="594"/>
                    <a:pt x="677" y="579"/>
                    <a:pt x="662" y="571"/>
                  </a:cubicBezTo>
                  <a:cubicBezTo>
                    <a:pt x="654" y="571"/>
                    <a:pt x="654" y="579"/>
                    <a:pt x="646" y="579"/>
                  </a:cubicBezTo>
                  <a:cubicBezTo>
                    <a:pt x="601" y="549"/>
                    <a:pt x="601" y="549"/>
                    <a:pt x="601" y="549"/>
                  </a:cubicBezTo>
                  <a:cubicBezTo>
                    <a:pt x="594" y="541"/>
                    <a:pt x="586" y="526"/>
                    <a:pt x="594" y="519"/>
                  </a:cubicBezTo>
                  <a:cubicBezTo>
                    <a:pt x="616" y="489"/>
                    <a:pt x="616" y="489"/>
                    <a:pt x="616" y="489"/>
                  </a:cubicBezTo>
                  <a:cubicBezTo>
                    <a:pt x="624" y="481"/>
                    <a:pt x="632" y="458"/>
                    <a:pt x="632" y="444"/>
                  </a:cubicBezTo>
                  <a:cubicBezTo>
                    <a:pt x="639" y="428"/>
                    <a:pt x="654" y="413"/>
                    <a:pt x="669" y="421"/>
                  </a:cubicBezTo>
                  <a:cubicBezTo>
                    <a:pt x="692" y="421"/>
                    <a:pt x="692" y="421"/>
                    <a:pt x="692" y="421"/>
                  </a:cubicBezTo>
                  <a:cubicBezTo>
                    <a:pt x="699" y="428"/>
                    <a:pt x="714" y="436"/>
                    <a:pt x="722" y="436"/>
                  </a:cubicBezTo>
                  <a:cubicBezTo>
                    <a:pt x="744" y="436"/>
                    <a:pt x="759" y="413"/>
                    <a:pt x="752" y="391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17">
              <a:extLst>
                <a:ext uri="{FF2B5EF4-FFF2-40B4-BE49-F238E27FC236}">
                  <a16:creationId xmlns:a16="http://schemas.microsoft.com/office/drawing/2014/main" id="{F788EA04-8F4C-804A-A997-C581029C4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3347" y="4021790"/>
              <a:ext cx="1205888" cy="1184856"/>
            </a:xfrm>
            <a:custGeom>
              <a:avLst/>
              <a:gdLst>
                <a:gd name="T0" fmla="*/ 752 w 760"/>
                <a:gd name="T1" fmla="*/ 391 h 745"/>
                <a:gd name="T2" fmla="*/ 692 w 760"/>
                <a:gd name="T3" fmla="*/ 383 h 745"/>
                <a:gd name="T4" fmla="*/ 624 w 760"/>
                <a:gd name="T5" fmla="*/ 361 h 745"/>
                <a:gd name="T6" fmla="*/ 624 w 760"/>
                <a:gd name="T7" fmla="*/ 271 h 745"/>
                <a:gd name="T8" fmla="*/ 669 w 760"/>
                <a:gd name="T9" fmla="*/ 248 h 745"/>
                <a:gd name="T10" fmla="*/ 692 w 760"/>
                <a:gd name="T11" fmla="*/ 195 h 745"/>
                <a:gd name="T12" fmla="*/ 654 w 760"/>
                <a:gd name="T13" fmla="*/ 218 h 745"/>
                <a:gd name="T14" fmla="*/ 579 w 760"/>
                <a:gd name="T15" fmla="*/ 233 h 745"/>
                <a:gd name="T16" fmla="*/ 519 w 760"/>
                <a:gd name="T17" fmla="*/ 180 h 745"/>
                <a:gd name="T18" fmla="*/ 564 w 760"/>
                <a:gd name="T19" fmla="*/ 113 h 745"/>
                <a:gd name="T20" fmla="*/ 511 w 760"/>
                <a:gd name="T21" fmla="*/ 105 h 745"/>
                <a:gd name="T22" fmla="*/ 496 w 760"/>
                <a:gd name="T23" fmla="*/ 158 h 745"/>
                <a:gd name="T24" fmla="*/ 428 w 760"/>
                <a:gd name="T25" fmla="*/ 158 h 745"/>
                <a:gd name="T26" fmla="*/ 391 w 760"/>
                <a:gd name="T27" fmla="*/ 120 h 745"/>
                <a:gd name="T28" fmla="*/ 406 w 760"/>
                <a:gd name="T29" fmla="*/ 30 h 745"/>
                <a:gd name="T30" fmla="*/ 353 w 760"/>
                <a:gd name="T31" fmla="*/ 30 h 745"/>
                <a:gd name="T32" fmla="*/ 361 w 760"/>
                <a:gd name="T33" fmla="*/ 128 h 745"/>
                <a:gd name="T34" fmla="*/ 316 w 760"/>
                <a:gd name="T35" fmla="*/ 165 h 745"/>
                <a:gd name="T36" fmla="*/ 255 w 760"/>
                <a:gd name="T37" fmla="*/ 165 h 745"/>
                <a:gd name="T38" fmla="*/ 248 w 760"/>
                <a:gd name="T39" fmla="*/ 120 h 745"/>
                <a:gd name="T40" fmla="*/ 195 w 760"/>
                <a:gd name="T41" fmla="*/ 120 h 745"/>
                <a:gd name="T42" fmla="*/ 218 w 760"/>
                <a:gd name="T43" fmla="*/ 158 h 745"/>
                <a:gd name="T44" fmla="*/ 225 w 760"/>
                <a:gd name="T45" fmla="*/ 218 h 745"/>
                <a:gd name="T46" fmla="*/ 143 w 760"/>
                <a:gd name="T47" fmla="*/ 255 h 745"/>
                <a:gd name="T48" fmla="*/ 105 w 760"/>
                <a:gd name="T49" fmla="*/ 210 h 745"/>
                <a:gd name="T50" fmla="*/ 60 w 760"/>
                <a:gd name="T51" fmla="*/ 240 h 745"/>
                <a:gd name="T52" fmla="*/ 98 w 760"/>
                <a:gd name="T53" fmla="*/ 255 h 745"/>
                <a:gd name="T54" fmla="*/ 158 w 760"/>
                <a:gd name="T55" fmla="*/ 323 h 745"/>
                <a:gd name="T56" fmla="*/ 120 w 760"/>
                <a:gd name="T57" fmla="*/ 391 h 745"/>
                <a:gd name="T58" fmla="*/ 38 w 760"/>
                <a:gd name="T59" fmla="*/ 368 h 745"/>
                <a:gd name="T60" fmla="*/ 15 w 760"/>
                <a:gd name="T61" fmla="*/ 421 h 745"/>
                <a:gd name="T62" fmla="*/ 120 w 760"/>
                <a:gd name="T63" fmla="*/ 421 h 745"/>
                <a:gd name="T64" fmla="*/ 158 w 760"/>
                <a:gd name="T65" fmla="*/ 489 h 745"/>
                <a:gd name="T66" fmla="*/ 98 w 760"/>
                <a:gd name="T67" fmla="*/ 564 h 745"/>
                <a:gd name="T68" fmla="*/ 60 w 760"/>
                <a:gd name="T69" fmla="*/ 586 h 745"/>
                <a:gd name="T70" fmla="*/ 113 w 760"/>
                <a:gd name="T71" fmla="*/ 594 h 745"/>
                <a:gd name="T72" fmla="*/ 218 w 760"/>
                <a:gd name="T73" fmla="*/ 564 h 745"/>
                <a:gd name="T74" fmla="*/ 263 w 760"/>
                <a:gd name="T75" fmla="*/ 616 h 745"/>
                <a:gd name="T76" fmla="*/ 255 w 760"/>
                <a:gd name="T77" fmla="*/ 684 h 745"/>
                <a:gd name="T78" fmla="*/ 255 w 760"/>
                <a:gd name="T79" fmla="*/ 744 h 745"/>
                <a:gd name="T80" fmla="*/ 286 w 760"/>
                <a:gd name="T81" fmla="*/ 699 h 745"/>
                <a:gd name="T82" fmla="*/ 331 w 760"/>
                <a:gd name="T83" fmla="*/ 639 h 745"/>
                <a:gd name="T84" fmla="*/ 428 w 760"/>
                <a:gd name="T85" fmla="*/ 639 h 745"/>
                <a:gd name="T86" fmla="*/ 459 w 760"/>
                <a:gd name="T87" fmla="*/ 692 h 745"/>
                <a:gd name="T88" fmla="*/ 474 w 760"/>
                <a:gd name="T89" fmla="*/ 744 h 745"/>
                <a:gd name="T90" fmla="*/ 481 w 760"/>
                <a:gd name="T91" fmla="*/ 684 h 745"/>
                <a:gd name="T92" fmla="*/ 489 w 760"/>
                <a:gd name="T93" fmla="*/ 631 h 745"/>
                <a:gd name="T94" fmla="*/ 586 w 760"/>
                <a:gd name="T95" fmla="*/ 571 h 745"/>
                <a:gd name="T96" fmla="*/ 662 w 760"/>
                <a:gd name="T97" fmla="*/ 624 h 745"/>
                <a:gd name="T98" fmla="*/ 662 w 760"/>
                <a:gd name="T99" fmla="*/ 571 h 745"/>
                <a:gd name="T100" fmla="*/ 601 w 760"/>
                <a:gd name="T101" fmla="*/ 549 h 745"/>
                <a:gd name="T102" fmla="*/ 616 w 760"/>
                <a:gd name="T103" fmla="*/ 489 h 745"/>
                <a:gd name="T104" fmla="*/ 669 w 760"/>
                <a:gd name="T105" fmla="*/ 421 h 745"/>
                <a:gd name="T106" fmla="*/ 722 w 760"/>
                <a:gd name="T107" fmla="*/ 436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60" h="745">
                  <a:moveTo>
                    <a:pt x="752" y="391"/>
                  </a:moveTo>
                  <a:lnTo>
                    <a:pt x="752" y="391"/>
                  </a:lnTo>
                  <a:cubicBezTo>
                    <a:pt x="752" y="383"/>
                    <a:pt x="737" y="368"/>
                    <a:pt x="729" y="368"/>
                  </a:cubicBezTo>
                  <a:cubicBezTo>
                    <a:pt x="714" y="368"/>
                    <a:pt x="699" y="376"/>
                    <a:pt x="692" y="383"/>
                  </a:cubicBezTo>
                  <a:cubicBezTo>
                    <a:pt x="654" y="383"/>
                    <a:pt x="654" y="383"/>
                    <a:pt x="654" y="383"/>
                  </a:cubicBezTo>
                  <a:cubicBezTo>
                    <a:pt x="639" y="383"/>
                    <a:pt x="632" y="376"/>
                    <a:pt x="624" y="361"/>
                  </a:cubicBezTo>
                  <a:cubicBezTo>
                    <a:pt x="616" y="338"/>
                    <a:pt x="609" y="308"/>
                    <a:pt x="609" y="308"/>
                  </a:cubicBezTo>
                  <a:cubicBezTo>
                    <a:pt x="609" y="293"/>
                    <a:pt x="609" y="278"/>
                    <a:pt x="624" y="271"/>
                  </a:cubicBezTo>
                  <a:cubicBezTo>
                    <a:pt x="669" y="248"/>
                    <a:pt x="669" y="248"/>
                    <a:pt x="669" y="248"/>
                  </a:cubicBezTo>
                  <a:lnTo>
                    <a:pt x="669" y="248"/>
                  </a:lnTo>
                  <a:cubicBezTo>
                    <a:pt x="677" y="255"/>
                    <a:pt x="684" y="255"/>
                    <a:pt x="692" y="248"/>
                  </a:cubicBezTo>
                  <a:cubicBezTo>
                    <a:pt x="722" y="233"/>
                    <a:pt x="714" y="203"/>
                    <a:pt x="692" y="195"/>
                  </a:cubicBezTo>
                  <a:cubicBezTo>
                    <a:pt x="677" y="188"/>
                    <a:pt x="669" y="195"/>
                    <a:pt x="662" y="195"/>
                  </a:cubicBezTo>
                  <a:cubicBezTo>
                    <a:pt x="654" y="203"/>
                    <a:pt x="654" y="210"/>
                    <a:pt x="654" y="218"/>
                  </a:cubicBezTo>
                  <a:cubicBezTo>
                    <a:pt x="616" y="240"/>
                    <a:pt x="616" y="240"/>
                    <a:pt x="616" y="240"/>
                  </a:cubicBezTo>
                  <a:cubicBezTo>
                    <a:pt x="601" y="248"/>
                    <a:pt x="586" y="248"/>
                    <a:pt x="579" y="233"/>
                  </a:cubicBezTo>
                  <a:cubicBezTo>
                    <a:pt x="564" y="218"/>
                    <a:pt x="541" y="203"/>
                    <a:pt x="526" y="195"/>
                  </a:cubicBezTo>
                  <a:cubicBezTo>
                    <a:pt x="519" y="195"/>
                    <a:pt x="511" y="188"/>
                    <a:pt x="519" y="180"/>
                  </a:cubicBezTo>
                  <a:cubicBezTo>
                    <a:pt x="534" y="143"/>
                    <a:pt x="534" y="143"/>
                    <a:pt x="534" y="143"/>
                  </a:cubicBezTo>
                  <a:cubicBezTo>
                    <a:pt x="549" y="143"/>
                    <a:pt x="564" y="128"/>
                    <a:pt x="564" y="113"/>
                  </a:cubicBezTo>
                  <a:cubicBezTo>
                    <a:pt x="564" y="105"/>
                    <a:pt x="556" y="98"/>
                    <a:pt x="549" y="90"/>
                  </a:cubicBezTo>
                  <a:cubicBezTo>
                    <a:pt x="534" y="83"/>
                    <a:pt x="511" y="90"/>
                    <a:pt x="511" y="105"/>
                  </a:cubicBezTo>
                  <a:cubicBezTo>
                    <a:pt x="504" y="113"/>
                    <a:pt x="511" y="120"/>
                    <a:pt x="511" y="128"/>
                  </a:cubicBezTo>
                  <a:cubicBezTo>
                    <a:pt x="496" y="158"/>
                    <a:pt x="496" y="158"/>
                    <a:pt x="496" y="158"/>
                  </a:cubicBezTo>
                  <a:cubicBezTo>
                    <a:pt x="489" y="173"/>
                    <a:pt x="474" y="173"/>
                    <a:pt x="459" y="173"/>
                  </a:cubicBezTo>
                  <a:cubicBezTo>
                    <a:pt x="428" y="158"/>
                    <a:pt x="428" y="158"/>
                    <a:pt x="428" y="158"/>
                  </a:cubicBezTo>
                  <a:cubicBezTo>
                    <a:pt x="421" y="158"/>
                    <a:pt x="421" y="158"/>
                    <a:pt x="414" y="158"/>
                  </a:cubicBezTo>
                  <a:cubicBezTo>
                    <a:pt x="398" y="150"/>
                    <a:pt x="391" y="135"/>
                    <a:pt x="391" y="120"/>
                  </a:cubicBezTo>
                  <a:cubicBezTo>
                    <a:pt x="391" y="53"/>
                    <a:pt x="391" y="53"/>
                    <a:pt x="391" y="53"/>
                  </a:cubicBezTo>
                  <a:cubicBezTo>
                    <a:pt x="398" y="53"/>
                    <a:pt x="406" y="45"/>
                    <a:pt x="406" y="30"/>
                  </a:cubicBezTo>
                  <a:cubicBezTo>
                    <a:pt x="406" y="15"/>
                    <a:pt x="398" y="7"/>
                    <a:pt x="383" y="7"/>
                  </a:cubicBezTo>
                  <a:cubicBezTo>
                    <a:pt x="368" y="0"/>
                    <a:pt x="353" y="15"/>
                    <a:pt x="353" y="30"/>
                  </a:cubicBezTo>
                  <a:cubicBezTo>
                    <a:pt x="346" y="37"/>
                    <a:pt x="353" y="53"/>
                    <a:pt x="361" y="60"/>
                  </a:cubicBezTo>
                  <a:cubicBezTo>
                    <a:pt x="361" y="128"/>
                    <a:pt x="361" y="128"/>
                    <a:pt x="361" y="128"/>
                  </a:cubicBezTo>
                  <a:cubicBezTo>
                    <a:pt x="361" y="143"/>
                    <a:pt x="353" y="150"/>
                    <a:pt x="338" y="158"/>
                  </a:cubicBezTo>
                  <a:cubicBezTo>
                    <a:pt x="331" y="158"/>
                    <a:pt x="323" y="165"/>
                    <a:pt x="316" y="165"/>
                  </a:cubicBezTo>
                  <a:cubicBezTo>
                    <a:pt x="301" y="173"/>
                    <a:pt x="301" y="173"/>
                    <a:pt x="301" y="173"/>
                  </a:cubicBezTo>
                  <a:cubicBezTo>
                    <a:pt x="286" y="188"/>
                    <a:pt x="263" y="180"/>
                    <a:pt x="255" y="165"/>
                  </a:cubicBezTo>
                  <a:cubicBezTo>
                    <a:pt x="248" y="143"/>
                    <a:pt x="248" y="143"/>
                    <a:pt x="248" y="143"/>
                  </a:cubicBezTo>
                  <a:cubicBezTo>
                    <a:pt x="248" y="135"/>
                    <a:pt x="248" y="128"/>
                    <a:pt x="248" y="120"/>
                  </a:cubicBezTo>
                  <a:cubicBezTo>
                    <a:pt x="241" y="113"/>
                    <a:pt x="233" y="105"/>
                    <a:pt x="225" y="105"/>
                  </a:cubicBezTo>
                  <a:cubicBezTo>
                    <a:pt x="218" y="98"/>
                    <a:pt x="203" y="105"/>
                    <a:pt x="195" y="120"/>
                  </a:cubicBezTo>
                  <a:cubicBezTo>
                    <a:pt x="195" y="128"/>
                    <a:pt x="195" y="135"/>
                    <a:pt x="195" y="135"/>
                  </a:cubicBezTo>
                  <a:cubicBezTo>
                    <a:pt x="203" y="150"/>
                    <a:pt x="211" y="158"/>
                    <a:pt x="218" y="158"/>
                  </a:cubicBezTo>
                  <a:cubicBezTo>
                    <a:pt x="233" y="180"/>
                    <a:pt x="233" y="180"/>
                    <a:pt x="233" y="180"/>
                  </a:cubicBezTo>
                  <a:cubicBezTo>
                    <a:pt x="241" y="195"/>
                    <a:pt x="241" y="210"/>
                    <a:pt x="225" y="218"/>
                  </a:cubicBezTo>
                  <a:cubicBezTo>
                    <a:pt x="211" y="225"/>
                    <a:pt x="195" y="240"/>
                    <a:pt x="188" y="255"/>
                  </a:cubicBezTo>
                  <a:cubicBezTo>
                    <a:pt x="180" y="263"/>
                    <a:pt x="158" y="263"/>
                    <a:pt x="143" y="255"/>
                  </a:cubicBezTo>
                  <a:cubicBezTo>
                    <a:pt x="113" y="233"/>
                    <a:pt x="113" y="233"/>
                    <a:pt x="113" y="233"/>
                  </a:cubicBezTo>
                  <a:cubicBezTo>
                    <a:pt x="120" y="225"/>
                    <a:pt x="113" y="218"/>
                    <a:pt x="105" y="210"/>
                  </a:cubicBezTo>
                  <a:cubicBezTo>
                    <a:pt x="98" y="203"/>
                    <a:pt x="90" y="203"/>
                    <a:pt x="83" y="203"/>
                  </a:cubicBezTo>
                  <a:cubicBezTo>
                    <a:pt x="68" y="210"/>
                    <a:pt x="53" y="225"/>
                    <a:pt x="60" y="240"/>
                  </a:cubicBezTo>
                  <a:cubicBezTo>
                    <a:pt x="60" y="248"/>
                    <a:pt x="68" y="255"/>
                    <a:pt x="75" y="255"/>
                  </a:cubicBezTo>
                  <a:cubicBezTo>
                    <a:pt x="83" y="263"/>
                    <a:pt x="90" y="263"/>
                    <a:pt x="98" y="255"/>
                  </a:cubicBezTo>
                  <a:cubicBezTo>
                    <a:pt x="150" y="293"/>
                    <a:pt x="150" y="293"/>
                    <a:pt x="150" y="293"/>
                  </a:cubicBezTo>
                  <a:cubicBezTo>
                    <a:pt x="158" y="301"/>
                    <a:pt x="158" y="308"/>
                    <a:pt x="158" y="323"/>
                  </a:cubicBezTo>
                  <a:cubicBezTo>
                    <a:pt x="158" y="331"/>
                    <a:pt x="150" y="353"/>
                    <a:pt x="150" y="368"/>
                  </a:cubicBezTo>
                  <a:cubicBezTo>
                    <a:pt x="150" y="383"/>
                    <a:pt x="135" y="391"/>
                    <a:pt x="120" y="391"/>
                  </a:cubicBezTo>
                  <a:cubicBezTo>
                    <a:pt x="53" y="383"/>
                    <a:pt x="53" y="383"/>
                    <a:pt x="53" y="383"/>
                  </a:cubicBezTo>
                  <a:cubicBezTo>
                    <a:pt x="53" y="376"/>
                    <a:pt x="45" y="368"/>
                    <a:pt x="38" y="368"/>
                  </a:cubicBezTo>
                  <a:cubicBezTo>
                    <a:pt x="23" y="368"/>
                    <a:pt x="15" y="368"/>
                    <a:pt x="7" y="383"/>
                  </a:cubicBezTo>
                  <a:cubicBezTo>
                    <a:pt x="0" y="398"/>
                    <a:pt x="0" y="413"/>
                    <a:pt x="15" y="421"/>
                  </a:cubicBezTo>
                  <a:cubicBezTo>
                    <a:pt x="30" y="428"/>
                    <a:pt x="45" y="421"/>
                    <a:pt x="53" y="413"/>
                  </a:cubicBezTo>
                  <a:cubicBezTo>
                    <a:pt x="120" y="421"/>
                    <a:pt x="120" y="421"/>
                    <a:pt x="120" y="421"/>
                  </a:cubicBezTo>
                  <a:cubicBezTo>
                    <a:pt x="135" y="421"/>
                    <a:pt x="143" y="436"/>
                    <a:pt x="143" y="444"/>
                  </a:cubicBezTo>
                  <a:cubicBezTo>
                    <a:pt x="143" y="458"/>
                    <a:pt x="150" y="474"/>
                    <a:pt x="158" y="489"/>
                  </a:cubicBezTo>
                  <a:cubicBezTo>
                    <a:pt x="165" y="504"/>
                    <a:pt x="158" y="526"/>
                    <a:pt x="135" y="541"/>
                  </a:cubicBezTo>
                  <a:cubicBezTo>
                    <a:pt x="98" y="564"/>
                    <a:pt x="98" y="564"/>
                    <a:pt x="98" y="564"/>
                  </a:cubicBezTo>
                  <a:cubicBezTo>
                    <a:pt x="90" y="564"/>
                    <a:pt x="83" y="564"/>
                    <a:pt x="75" y="564"/>
                  </a:cubicBezTo>
                  <a:cubicBezTo>
                    <a:pt x="68" y="571"/>
                    <a:pt x="60" y="579"/>
                    <a:pt x="60" y="586"/>
                  </a:cubicBezTo>
                  <a:cubicBezTo>
                    <a:pt x="53" y="609"/>
                    <a:pt x="68" y="624"/>
                    <a:pt x="83" y="616"/>
                  </a:cubicBezTo>
                  <a:cubicBezTo>
                    <a:pt x="98" y="616"/>
                    <a:pt x="113" y="609"/>
                    <a:pt x="113" y="594"/>
                  </a:cubicBezTo>
                  <a:cubicBezTo>
                    <a:pt x="165" y="556"/>
                    <a:pt x="165" y="556"/>
                    <a:pt x="165" y="556"/>
                  </a:cubicBezTo>
                  <a:cubicBezTo>
                    <a:pt x="180" y="549"/>
                    <a:pt x="203" y="549"/>
                    <a:pt x="218" y="564"/>
                  </a:cubicBezTo>
                  <a:cubicBezTo>
                    <a:pt x="248" y="601"/>
                    <a:pt x="248" y="601"/>
                    <a:pt x="248" y="601"/>
                  </a:cubicBezTo>
                  <a:cubicBezTo>
                    <a:pt x="255" y="601"/>
                    <a:pt x="255" y="609"/>
                    <a:pt x="263" y="616"/>
                  </a:cubicBezTo>
                  <a:cubicBezTo>
                    <a:pt x="271" y="624"/>
                    <a:pt x="278" y="639"/>
                    <a:pt x="271" y="654"/>
                  </a:cubicBezTo>
                  <a:cubicBezTo>
                    <a:pt x="255" y="684"/>
                    <a:pt x="255" y="684"/>
                    <a:pt x="255" y="684"/>
                  </a:cubicBezTo>
                  <a:cubicBezTo>
                    <a:pt x="241" y="692"/>
                    <a:pt x="233" y="706"/>
                    <a:pt x="233" y="722"/>
                  </a:cubicBezTo>
                  <a:cubicBezTo>
                    <a:pt x="233" y="729"/>
                    <a:pt x="241" y="737"/>
                    <a:pt x="255" y="744"/>
                  </a:cubicBezTo>
                  <a:cubicBezTo>
                    <a:pt x="271" y="744"/>
                    <a:pt x="286" y="737"/>
                    <a:pt x="286" y="714"/>
                  </a:cubicBezTo>
                  <a:cubicBezTo>
                    <a:pt x="286" y="714"/>
                    <a:pt x="286" y="706"/>
                    <a:pt x="286" y="699"/>
                  </a:cubicBezTo>
                  <a:cubicBezTo>
                    <a:pt x="301" y="662"/>
                    <a:pt x="301" y="662"/>
                    <a:pt x="301" y="662"/>
                  </a:cubicBezTo>
                  <a:cubicBezTo>
                    <a:pt x="308" y="646"/>
                    <a:pt x="323" y="639"/>
                    <a:pt x="331" y="639"/>
                  </a:cubicBezTo>
                  <a:cubicBezTo>
                    <a:pt x="338" y="639"/>
                    <a:pt x="346" y="639"/>
                    <a:pt x="353" y="639"/>
                  </a:cubicBezTo>
                  <a:cubicBezTo>
                    <a:pt x="428" y="639"/>
                    <a:pt x="428" y="639"/>
                    <a:pt x="428" y="639"/>
                  </a:cubicBezTo>
                  <a:cubicBezTo>
                    <a:pt x="436" y="639"/>
                    <a:pt x="444" y="646"/>
                    <a:pt x="451" y="654"/>
                  </a:cubicBezTo>
                  <a:cubicBezTo>
                    <a:pt x="459" y="692"/>
                    <a:pt x="459" y="692"/>
                    <a:pt x="459" y="692"/>
                  </a:cubicBezTo>
                  <a:cubicBezTo>
                    <a:pt x="451" y="699"/>
                    <a:pt x="444" y="706"/>
                    <a:pt x="444" y="722"/>
                  </a:cubicBezTo>
                  <a:cubicBezTo>
                    <a:pt x="451" y="729"/>
                    <a:pt x="459" y="737"/>
                    <a:pt x="474" y="744"/>
                  </a:cubicBezTo>
                  <a:cubicBezTo>
                    <a:pt x="489" y="744"/>
                    <a:pt x="504" y="729"/>
                    <a:pt x="504" y="714"/>
                  </a:cubicBezTo>
                  <a:cubicBezTo>
                    <a:pt x="504" y="699"/>
                    <a:pt x="496" y="692"/>
                    <a:pt x="481" y="684"/>
                  </a:cubicBezTo>
                  <a:cubicBezTo>
                    <a:pt x="481" y="654"/>
                    <a:pt x="481" y="654"/>
                    <a:pt x="481" y="654"/>
                  </a:cubicBezTo>
                  <a:cubicBezTo>
                    <a:pt x="474" y="639"/>
                    <a:pt x="481" y="631"/>
                    <a:pt x="489" y="631"/>
                  </a:cubicBezTo>
                  <a:cubicBezTo>
                    <a:pt x="519" y="616"/>
                    <a:pt x="541" y="601"/>
                    <a:pt x="556" y="579"/>
                  </a:cubicBezTo>
                  <a:cubicBezTo>
                    <a:pt x="564" y="571"/>
                    <a:pt x="579" y="564"/>
                    <a:pt x="586" y="571"/>
                  </a:cubicBezTo>
                  <a:cubicBezTo>
                    <a:pt x="632" y="601"/>
                    <a:pt x="632" y="601"/>
                    <a:pt x="632" y="601"/>
                  </a:cubicBezTo>
                  <a:cubicBezTo>
                    <a:pt x="632" y="616"/>
                    <a:pt x="646" y="631"/>
                    <a:pt x="662" y="624"/>
                  </a:cubicBezTo>
                  <a:cubicBezTo>
                    <a:pt x="677" y="624"/>
                    <a:pt x="684" y="616"/>
                    <a:pt x="684" y="609"/>
                  </a:cubicBezTo>
                  <a:cubicBezTo>
                    <a:pt x="692" y="594"/>
                    <a:pt x="677" y="579"/>
                    <a:pt x="662" y="571"/>
                  </a:cubicBezTo>
                  <a:cubicBezTo>
                    <a:pt x="654" y="571"/>
                    <a:pt x="654" y="579"/>
                    <a:pt x="646" y="579"/>
                  </a:cubicBezTo>
                  <a:cubicBezTo>
                    <a:pt x="601" y="549"/>
                    <a:pt x="601" y="549"/>
                    <a:pt x="601" y="549"/>
                  </a:cubicBezTo>
                  <a:cubicBezTo>
                    <a:pt x="594" y="541"/>
                    <a:pt x="586" y="526"/>
                    <a:pt x="594" y="519"/>
                  </a:cubicBezTo>
                  <a:cubicBezTo>
                    <a:pt x="616" y="489"/>
                    <a:pt x="616" y="489"/>
                    <a:pt x="616" y="489"/>
                  </a:cubicBezTo>
                  <a:cubicBezTo>
                    <a:pt x="624" y="481"/>
                    <a:pt x="632" y="458"/>
                    <a:pt x="632" y="444"/>
                  </a:cubicBezTo>
                  <a:cubicBezTo>
                    <a:pt x="639" y="428"/>
                    <a:pt x="654" y="413"/>
                    <a:pt x="669" y="421"/>
                  </a:cubicBezTo>
                  <a:cubicBezTo>
                    <a:pt x="692" y="421"/>
                    <a:pt x="692" y="421"/>
                    <a:pt x="692" y="421"/>
                  </a:cubicBezTo>
                  <a:cubicBezTo>
                    <a:pt x="699" y="428"/>
                    <a:pt x="714" y="436"/>
                    <a:pt x="722" y="436"/>
                  </a:cubicBezTo>
                  <a:cubicBezTo>
                    <a:pt x="744" y="436"/>
                    <a:pt x="759" y="413"/>
                    <a:pt x="752" y="391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17">
              <a:extLst>
                <a:ext uri="{FF2B5EF4-FFF2-40B4-BE49-F238E27FC236}">
                  <a16:creationId xmlns:a16="http://schemas.microsoft.com/office/drawing/2014/main" id="{A2EF8EA0-6ADB-6E40-8D18-57F65AE09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4795" y="3760670"/>
              <a:ext cx="767789" cy="754398"/>
            </a:xfrm>
            <a:custGeom>
              <a:avLst/>
              <a:gdLst>
                <a:gd name="T0" fmla="*/ 752 w 760"/>
                <a:gd name="T1" fmla="*/ 391 h 745"/>
                <a:gd name="T2" fmla="*/ 692 w 760"/>
                <a:gd name="T3" fmla="*/ 383 h 745"/>
                <a:gd name="T4" fmla="*/ 624 w 760"/>
                <a:gd name="T5" fmla="*/ 361 h 745"/>
                <a:gd name="T6" fmla="*/ 624 w 760"/>
                <a:gd name="T7" fmla="*/ 271 h 745"/>
                <a:gd name="T8" fmla="*/ 669 w 760"/>
                <a:gd name="T9" fmla="*/ 248 h 745"/>
                <a:gd name="T10" fmla="*/ 692 w 760"/>
                <a:gd name="T11" fmla="*/ 195 h 745"/>
                <a:gd name="T12" fmla="*/ 654 w 760"/>
                <a:gd name="T13" fmla="*/ 218 h 745"/>
                <a:gd name="T14" fmla="*/ 579 w 760"/>
                <a:gd name="T15" fmla="*/ 233 h 745"/>
                <a:gd name="T16" fmla="*/ 519 w 760"/>
                <a:gd name="T17" fmla="*/ 180 h 745"/>
                <a:gd name="T18" fmla="*/ 564 w 760"/>
                <a:gd name="T19" fmla="*/ 113 h 745"/>
                <a:gd name="T20" fmla="*/ 511 w 760"/>
                <a:gd name="T21" fmla="*/ 105 h 745"/>
                <a:gd name="T22" fmla="*/ 496 w 760"/>
                <a:gd name="T23" fmla="*/ 158 h 745"/>
                <a:gd name="T24" fmla="*/ 428 w 760"/>
                <a:gd name="T25" fmla="*/ 158 h 745"/>
                <a:gd name="T26" fmla="*/ 391 w 760"/>
                <a:gd name="T27" fmla="*/ 120 h 745"/>
                <a:gd name="T28" fmla="*/ 406 w 760"/>
                <a:gd name="T29" fmla="*/ 30 h 745"/>
                <a:gd name="T30" fmla="*/ 353 w 760"/>
                <a:gd name="T31" fmla="*/ 30 h 745"/>
                <a:gd name="T32" fmla="*/ 361 w 760"/>
                <a:gd name="T33" fmla="*/ 128 h 745"/>
                <a:gd name="T34" fmla="*/ 316 w 760"/>
                <a:gd name="T35" fmla="*/ 165 h 745"/>
                <a:gd name="T36" fmla="*/ 255 w 760"/>
                <a:gd name="T37" fmla="*/ 165 h 745"/>
                <a:gd name="T38" fmla="*/ 248 w 760"/>
                <a:gd name="T39" fmla="*/ 120 h 745"/>
                <a:gd name="T40" fmla="*/ 195 w 760"/>
                <a:gd name="T41" fmla="*/ 120 h 745"/>
                <a:gd name="T42" fmla="*/ 218 w 760"/>
                <a:gd name="T43" fmla="*/ 158 h 745"/>
                <a:gd name="T44" fmla="*/ 225 w 760"/>
                <a:gd name="T45" fmla="*/ 218 h 745"/>
                <a:gd name="T46" fmla="*/ 143 w 760"/>
                <a:gd name="T47" fmla="*/ 255 h 745"/>
                <a:gd name="T48" fmla="*/ 105 w 760"/>
                <a:gd name="T49" fmla="*/ 210 h 745"/>
                <a:gd name="T50" fmla="*/ 60 w 760"/>
                <a:gd name="T51" fmla="*/ 240 h 745"/>
                <a:gd name="T52" fmla="*/ 98 w 760"/>
                <a:gd name="T53" fmla="*/ 255 h 745"/>
                <a:gd name="T54" fmla="*/ 158 w 760"/>
                <a:gd name="T55" fmla="*/ 323 h 745"/>
                <a:gd name="T56" fmla="*/ 120 w 760"/>
                <a:gd name="T57" fmla="*/ 391 h 745"/>
                <a:gd name="T58" fmla="*/ 38 w 760"/>
                <a:gd name="T59" fmla="*/ 368 h 745"/>
                <a:gd name="T60" fmla="*/ 15 w 760"/>
                <a:gd name="T61" fmla="*/ 421 h 745"/>
                <a:gd name="T62" fmla="*/ 120 w 760"/>
                <a:gd name="T63" fmla="*/ 421 h 745"/>
                <a:gd name="T64" fmla="*/ 158 w 760"/>
                <a:gd name="T65" fmla="*/ 489 h 745"/>
                <a:gd name="T66" fmla="*/ 98 w 760"/>
                <a:gd name="T67" fmla="*/ 564 h 745"/>
                <a:gd name="T68" fmla="*/ 60 w 760"/>
                <a:gd name="T69" fmla="*/ 586 h 745"/>
                <a:gd name="T70" fmla="*/ 113 w 760"/>
                <a:gd name="T71" fmla="*/ 594 h 745"/>
                <a:gd name="T72" fmla="*/ 218 w 760"/>
                <a:gd name="T73" fmla="*/ 564 h 745"/>
                <a:gd name="T74" fmla="*/ 263 w 760"/>
                <a:gd name="T75" fmla="*/ 616 h 745"/>
                <a:gd name="T76" fmla="*/ 255 w 760"/>
                <a:gd name="T77" fmla="*/ 684 h 745"/>
                <a:gd name="T78" fmla="*/ 255 w 760"/>
                <a:gd name="T79" fmla="*/ 744 h 745"/>
                <a:gd name="T80" fmla="*/ 286 w 760"/>
                <a:gd name="T81" fmla="*/ 699 h 745"/>
                <a:gd name="T82" fmla="*/ 331 w 760"/>
                <a:gd name="T83" fmla="*/ 639 h 745"/>
                <a:gd name="T84" fmla="*/ 428 w 760"/>
                <a:gd name="T85" fmla="*/ 639 h 745"/>
                <a:gd name="T86" fmla="*/ 459 w 760"/>
                <a:gd name="T87" fmla="*/ 692 h 745"/>
                <a:gd name="T88" fmla="*/ 474 w 760"/>
                <a:gd name="T89" fmla="*/ 744 h 745"/>
                <a:gd name="T90" fmla="*/ 481 w 760"/>
                <a:gd name="T91" fmla="*/ 684 h 745"/>
                <a:gd name="T92" fmla="*/ 489 w 760"/>
                <a:gd name="T93" fmla="*/ 631 h 745"/>
                <a:gd name="T94" fmla="*/ 586 w 760"/>
                <a:gd name="T95" fmla="*/ 571 h 745"/>
                <a:gd name="T96" fmla="*/ 662 w 760"/>
                <a:gd name="T97" fmla="*/ 624 h 745"/>
                <a:gd name="T98" fmla="*/ 662 w 760"/>
                <a:gd name="T99" fmla="*/ 571 h 745"/>
                <a:gd name="T100" fmla="*/ 601 w 760"/>
                <a:gd name="T101" fmla="*/ 549 h 745"/>
                <a:gd name="T102" fmla="*/ 616 w 760"/>
                <a:gd name="T103" fmla="*/ 489 h 745"/>
                <a:gd name="T104" fmla="*/ 669 w 760"/>
                <a:gd name="T105" fmla="*/ 421 h 745"/>
                <a:gd name="T106" fmla="*/ 722 w 760"/>
                <a:gd name="T107" fmla="*/ 436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60" h="745">
                  <a:moveTo>
                    <a:pt x="752" y="391"/>
                  </a:moveTo>
                  <a:lnTo>
                    <a:pt x="752" y="391"/>
                  </a:lnTo>
                  <a:cubicBezTo>
                    <a:pt x="752" y="383"/>
                    <a:pt x="737" y="368"/>
                    <a:pt x="729" y="368"/>
                  </a:cubicBezTo>
                  <a:cubicBezTo>
                    <a:pt x="714" y="368"/>
                    <a:pt x="699" y="376"/>
                    <a:pt x="692" y="383"/>
                  </a:cubicBezTo>
                  <a:cubicBezTo>
                    <a:pt x="654" y="383"/>
                    <a:pt x="654" y="383"/>
                    <a:pt x="654" y="383"/>
                  </a:cubicBezTo>
                  <a:cubicBezTo>
                    <a:pt x="639" y="383"/>
                    <a:pt x="632" y="376"/>
                    <a:pt x="624" y="361"/>
                  </a:cubicBezTo>
                  <a:cubicBezTo>
                    <a:pt x="616" y="338"/>
                    <a:pt x="609" y="308"/>
                    <a:pt x="609" y="308"/>
                  </a:cubicBezTo>
                  <a:cubicBezTo>
                    <a:pt x="609" y="293"/>
                    <a:pt x="609" y="278"/>
                    <a:pt x="624" y="271"/>
                  </a:cubicBezTo>
                  <a:cubicBezTo>
                    <a:pt x="669" y="248"/>
                    <a:pt x="669" y="248"/>
                    <a:pt x="669" y="248"/>
                  </a:cubicBezTo>
                  <a:lnTo>
                    <a:pt x="669" y="248"/>
                  </a:lnTo>
                  <a:cubicBezTo>
                    <a:pt x="677" y="255"/>
                    <a:pt x="684" y="255"/>
                    <a:pt x="692" y="248"/>
                  </a:cubicBezTo>
                  <a:cubicBezTo>
                    <a:pt x="722" y="233"/>
                    <a:pt x="714" y="203"/>
                    <a:pt x="692" y="195"/>
                  </a:cubicBezTo>
                  <a:cubicBezTo>
                    <a:pt x="677" y="188"/>
                    <a:pt x="669" y="195"/>
                    <a:pt x="662" y="195"/>
                  </a:cubicBezTo>
                  <a:cubicBezTo>
                    <a:pt x="654" y="203"/>
                    <a:pt x="654" y="210"/>
                    <a:pt x="654" y="218"/>
                  </a:cubicBezTo>
                  <a:cubicBezTo>
                    <a:pt x="616" y="240"/>
                    <a:pt x="616" y="240"/>
                    <a:pt x="616" y="240"/>
                  </a:cubicBezTo>
                  <a:cubicBezTo>
                    <a:pt x="601" y="248"/>
                    <a:pt x="586" y="248"/>
                    <a:pt x="579" y="233"/>
                  </a:cubicBezTo>
                  <a:cubicBezTo>
                    <a:pt x="564" y="218"/>
                    <a:pt x="541" y="203"/>
                    <a:pt x="526" y="195"/>
                  </a:cubicBezTo>
                  <a:cubicBezTo>
                    <a:pt x="519" y="195"/>
                    <a:pt x="511" y="188"/>
                    <a:pt x="519" y="180"/>
                  </a:cubicBezTo>
                  <a:cubicBezTo>
                    <a:pt x="534" y="143"/>
                    <a:pt x="534" y="143"/>
                    <a:pt x="534" y="143"/>
                  </a:cubicBezTo>
                  <a:cubicBezTo>
                    <a:pt x="549" y="143"/>
                    <a:pt x="564" y="128"/>
                    <a:pt x="564" y="113"/>
                  </a:cubicBezTo>
                  <a:cubicBezTo>
                    <a:pt x="564" y="105"/>
                    <a:pt x="556" y="98"/>
                    <a:pt x="549" y="90"/>
                  </a:cubicBezTo>
                  <a:cubicBezTo>
                    <a:pt x="534" y="83"/>
                    <a:pt x="511" y="90"/>
                    <a:pt x="511" y="105"/>
                  </a:cubicBezTo>
                  <a:cubicBezTo>
                    <a:pt x="504" y="113"/>
                    <a:pt x="511" y="120"/>
                    <a:pt x="511" y="128"/>
                  </a:cubicBezTo>
                  <a:cubicBezTo>
                    <a:pt x="496" y="158"/>
                    <a:pt x="496" y="158"/>
                    <a:pt x="496" y="158"/>
                  </a:cubicBezTo>
                  <a:cubicBezTo>
                    <a:pt x="489" y="173"/>
                    <a:pt x="474" y="173"/>
                    <a:pt x="459" y="173"/>
                  </a:cubicBezTo>
                  <a:cubicBezTo>
                    <a:pt x="428" y="158"/>
                    <a:pt x="428" y="158"/>
                    <a:pt x="428" y="158"/>
                  </a:cubicBezTo>
                  <a:cubicBezTo>
                    <a:pt x="421" y="158"/>
                    <a:pt x="421" y="158"/>
                    <a:pt x="414" y="158"/>
                  </a:cubicBezTo>
                  <a:cubicBezTo>
                    <a:pt x="398" y="150"/>
                    <a:pt x="391" y="135"/>
                    <a:pt x="391" y="120"/>
                  </a:cubicBezTo>
                  <a:cubicBezTo>
                    <a:pt x="391" y="53"/>
                    <a:pt x="391" y="53"/>
                    <a:pt x="391" y="53"/>
                  </a:cubicBezTo>
                  <a:cubicBezTo>
                    <a:pt x="398" y="53"/>
                    <a:pt x="406" y="45"/>
                    <a:pt x="406" y="30"/>
                  </a:cubicBezTo>
                  <a:cubicBezTo>
                    <a:pt x="406" y="15"/>
                    <a:pt x="398" y="7"/>
                    <a:pt x="383" y="7"/>
                  </a:cubicBezTo>
                  <a:cubicBezTo>
                    <a:pt x="368" y="0"/>
                    <a:pt x="353" y="15"/>
                    <a:pt x="353" y="30"/>
                  </a:cubicBezTo>
                  <a:cubicBezTo>
                    <a:pt x="346" y="37"/>
                    <a:pt x="353" y="53"/>
                    <a:pt x="361" y="60"/>
                  </a:cubicBezTo>
                  <a:cubicBezTo>
                    <a:pt x="361" y="128"/>
                    <a:pt x="361" y="128"/>
                    <a:pt x="361" y="128"/>
                  </a:cubicBezTo>
                  <a:cubicBezTo>
                    <a:pt x="361" y="143"/>
                    <a:pt x="353" y="150"/>
                    <a:pt x="338" y="158"/>
                  </a:cubicBezTo>
                  <a:cubicBezTo>
                    <a:pt x="331" y="158"/>
                    <a:pt x="323" y="165"/>
                    <a:pt x="316" y="165"/>
                  </a:cubicBezTo>
                  <a:cubicBezTo>
                    <a:pt x="301" y="173"/>
                    <a:pt x="301" y="173"/>
                    <a:pt x="301" y="173"/>
                  </a:cubicBezTo>
                  <a:cubicBezTo>
                    <a:pt x="286" y="188"/>
                    <a:pt x="263" y="180"/>
                    <a:pt x="255" y="165"/>
                  </a:cubicBezTo>
                  <a:cubicBezTo>
                    <a:pt x="248" y="143"/>
                    <a:pt x="248" y="143"/>
                    <a:pt x="248" y="143"/>
                  </a:cubicBezTo>
                  <a:cubicBezTo>
                    <a:pt x="248" y="135"/>
                    <a:pt x="248" y="128"/>
                    <a:pt x="248" y="120"/>
                  </a:cubicBezTo>
                  <a:cubicBezTo>
                    <a:pt x="241" y="113"/>
                    <a:pt x="233" y="105"/>
                    <a:pt x="225" y="105"/>
                  </a:cubicBezTo>
                  <a:cubicBezTo>
                    <a:pt x="218" y="98"/>
                    <a:pt x="203" y="105"/>
                    <a:pt x="195" y="120"/>
                  </a:cubicBezTo>
                  <a:cubicBezTo>
                    <a:pt x="195" y="128"/>
                    <a:pt x="195" y="135"/>
                    <a:pt x="195" y="135"/>
                  </a:cubicBezTo>
                  <a:cubicBezTo>
                    <a:pt x="203" y="150"/>
                    <a:pt x="211" y="158"/>
                    <a:pt x="218" y="158"/>
                  </a:cubicBezTo>
                  <a:cubicBezTo>
                    <a:pt x="233" y="180"/>
                    <a:pt x="233" y="180"/>
                    <a:pt x="233" y="180"/>
                  </a:cubicBezTo>
                  <a:cubicBezTo>
                    <a:pt x="241" y="195"/>
                    <a:pt x="241" y="210"/>
                    <a:pt x="225" y="218"/>
                  </a:cubicBezTo>
                  <a:cubicBezTo>
                    <a:pt x="211" y="225"/>
                    <a:pt x="195" y="240"/>
                    <a:pt x="188" y="255"/>
                  </a:cubicBezTo>
                  <a:cubicBezTo>
                    <a:pt x="180" y="263"/>
                    <a:pt x="158" y="263"/>
                    <a:pt x="143" y="255"/>
                  </a:cubicBezTo>
                  <a:cubicBezTo>
                    <a:pt x="113" y="233"/>
                    <a:pt x="113" y="233"/>
                    <a:pt x="113" y="233"/>
                  </a:cubicBezTo>
                  <a:cubicBezTo>
                    <a:pt x="120" y="225"/>
                    <a:pt x="113" y="218"/>
                    <a:pt x="105" y="210"/>
                  </a:cubicBezTo>
                  <a:cubicBezTo>
                    <a:pt x="98" y="203"/>
                    <a:pt x="90" y="203"/>
                    <a:pt x="83" y="203"/>
                  </a:cubicBezTo>
                  <a:cubicBezTo>
                    <a:pt x="68" y="210"/>
                    <a:pt x="53" y="225"/>
                    <a:pt x="60" y="240"/>
                  </a:cubicBezTo>
                  <a:cubicBezTo>
                    <a:pt x="60" y="248"/>
                    <a:pt x="68" y="255"/>
                    <a:pt x="75" y="255"/>
                  </a:cubicBezTo>
                  <a:cubicBezTo>
                    <a:pt x="83" y="263"/>
                    <a:pt x="90" y="263"/>
                    <a:pt x="98" y="255"/>
                  </a:cubicBezTo>
                  <a:cubicBezTo>
                    <a:pt x="150" y="293"/>
                    <a:pt x="150" y="293"/>
                    <a:pt x="150" y="293"/>
                  </a:cubicBezTo>
                  <a:cubicBezTo>
                    <a:pt x="158" y="301"/>
                    <a:pt x="158" y="308"/>
                    <a:pt x="158" y="323"/>
                  </a:cubicBezTo>
                  <a:cubicBezTo>
                    <a:pt x="158" y="331"/>
                    <a:pt x="150" y="353"/>
                    <a:pt x="150" y="368"/>
                  </a:cubicBezTo>
                  <a:cubicBezTo>
                    <a:pt x="150" y="383"/>
                    <a:pt x="135" y="391"/>
                    <a:pt x="120" y="391"/>
                  </a:cubicBezTo>
                  <a:cubicBezTo>
                    <a:pt x="53" y="383"/>
                    <a:pt x="53" y="383"/>
                    <a:pt x="53" y="383"/>
                  </a:cubicBezTo>
                  <a:cubicBezTo>
                    <a:pt x="53" y="376"/>
                    <a:pt x="45" y="368"/>
                    <a:pt x="38" y="368"/>
                  </a:cubicBezTo>
                  <a:cubicBezTo>
                    <a:pt x="23" y="368"/>
                    <a:pt x="15" y="368"/>
                    <a:pt x="7" y="383"/>
                  </a:cubicBezTo>
                  <a:cubicBezTo>
                    <a:pt x="0" y="398"/>
                    <a:pt x="0" y="413"/>
                    <a:pt x="15" y="421"/>
                  </a:cubicBezTo>
                  <a:cubicBezTo>
                    <a:pt x="30" y="428"/>
                    <a:pt x="45" y="421"/>
                    <a:pt x="53" y="413"/>
                  </a:cubicBezTo>
                  <a:cubicBezTo>
                    <a:pt x="120" y="421"/>
                    <a:pt x="120" y="421"/>
                    <a:pt x="120" y="421"/>
                  </a:cubicBezTo>
                  <a:cubicBezTo>
                    <a:pt x="135" y="421"/>
                    <a:pt x="143" y="436"/>
                    <a:pt x="143" y="444"/>
                  </a:cubicBezTo>
                  <a:cubicBezTo>
                    <a:pt x="143" y="458"/>
                    <a:pt x="150" y="474"/>
                    <a:pt x="158" y="489"/>
                  </a:cubicBezTo>
                  <a:cubicBezTo>
                    <a:pt x="165" y="504"/>
                    <a:pt x="158" y="526"/>
                    <a:pt x="135" y="541"/>
                  </a:cubicBezTo>
                  <a:cubicBezTo>
                    <a:pt x="98" y="564"/>
                    <a:pt x="98" y="564"/>
                    <a:pt x="98" y="564"/>
                  </a:cubicBezTo>
                  <a:cubicBezTo>
                    <a:pt x="90" y="564"/>
                    <a:pt x="83" y="564"/>
                    <a:pt x="75" y="564"/>
                  </a:cubicBezTo>
                  <a:cubicBezTo>
                    <a:pt x="68" y="571"/>
                    <a:pt x="60" y="579"/>
                    <a:pt x="60" y="586"/>
                  </a:cubicBezTo>
                  <a:cubicBezTo>
                    <a:pt x="53" y="609"/>
                    <a:pt x="68" y="624"/>
                    <a:pt x="83" y="616"/>
                  </a:cubicBezTo>
                  <a:cubicBezTo>
                    <a:pt x="98" y="616"/>
                    <a:pt x="113" y="609"/>
                    <a:pt x="113" y="594"/>
                  </a:cubicBezTo>
                  <a:cubicBezTo>
                    <a:pt x="165" y="556"/>
                    <a:pt x="165" y="556"/>
                    <a:pt x="165" y="556"/>
                  </a:cubicBezTo>
                  <a:cubicBezTo>
                    <a:pt x="180" y="549"/>
                    <a:pt x="203" y="549"/>
                    <a:pt x="218" y="564"/>
                  </a:cubicBezTo>
                  <a:cubicBezTo>
                    <a:pt x="248" y="601"/>
                    <a:pt x="248" y="601"/>
                    <a:pt x="248" y="601"/>
                  </a:cubicBezTo>
                  <a:cubicBezTo>
                    <a:pt x="255" y="601"/>
                    <a:pt x="255" y="609"/>
                    <a:pt x="263" y="616"/>
                  </a:cubicBezTo>
                  <a:cubicBezTo>
                    <a:pt x="271" y="624"/>
                    <a:pt x="278" y="639"/>
                    <a:pt x="271" y="654"/>
                  </a:cubicBezTo>
                  <a:cubicBezTo>
                    <a:pt x="255" y="684"/>
                    <a:pt x="255" y="684"/>
                    <a:pt x="255" y="684"/>
                  </a:cubicBezTo>
                  <a:cubicBezTo>
                    <a:pt x="241" y="692"/>
                    <a:pt x="233" y="706"/>
                    <a:pt x="233" y="722"/>
                  </a:cubicBezTo>
                  <a:cubicBezTo>
                    <a:pt x="233" y="729"/>
                    <a:pt x="241" y="737"/>
                    <a:pt x="255" y="744"/>
                  </a:cubicBezTo>
                  <a:cubicBezTo>
                    <a:pt x="271" y="744"/>
                    <a:pt x="286" y="737"/>
                    <a:pt x="286" y="714"/>
                  </a:cubicBezTo>
                  <a:cubicBezTo>
                    <a:pt x="286" y="714"/>
                    <a:pt x="286" y="706"/>
                    <a:pt x="286" y="699"/>
                  </a:cubicBezTo>
                  <a:cubicBezTo>
                    <a:pt x="301" y="662"/>
                    <a:pt x="301" y="662"/>
                    <a:pt x="301" y="662"/>
                  </a:cubicBezTo>
                  <a:cubicBezTo>
                    <a:pt x="308" y="646"/>
                    <a:pt x="323" y="639"/>
                    <a:pt x="331" y="639"/>
                  </a:cubicBezTo>
                  <a:cubicBezTo>
                    <a:pt x="338" y="639"/>
                    <a:pt x="346" y="639"/>
                    <a:pt x="353" y="639"/>
                  </a:cubicBezTo>
                  <a:cubicBezTo>
                    <a:pt x="428" y="639"/>
                    <a:pt x="428" y="639"/>
                    <a:pt x="428" y="639"/>
                  </a:cubicBezTo>
                  <a:cubicBezTo>
                    <a:pt x="436" y="639"/>
                    <a:pt x="444" y="646"/>
                    <a:pt x="451" y="654"/>
                  </a:cubicBezTo>
                  <a:cubicBezTo>
                    <a:pt x="459" y="692"/>
                    <a:pt x="459" y="692"/>
                    <a:pt x="459" y="692"/>
                  </a:cubicBezTo>
                  <a:cubicBezTo>
                    <a:pt x="451" y="699"/>
                    <a:pt x="444" y="706"/>
                    <a:pt x="444" y="722"/>
                  </a:cubicBezTo>
                  <a:cubicBezTo>
                    <a:pt x="451" y="729"/>
                    <a:pt x="459" y="737"/>
                    <a:pt x="474" y="744"/>
                  </a:cubicBezTo>
                  <a:cubicBezTo>
                    <a:pt x="489" y="744"/>
                    <a:pt x="504" y="729"/>
                    <a:pt x="504" y="714"/>
                  </a:cubicBezTo>
                  <a:cubicBezTo>
                    <a:pt x="504" y="699"/>
                    <a:pt x="496" y="692"/>
                    <a:pt x="481" y="684"/>
                  </a:cubicBezTo>
                  <a:cubicBezTo>
                    <a:pt x="481" y="654"/>
                    <a:pt x="481" y="654"/>
                    <a:pt x="481" y="654"/>
                  </a:cubicBezTo>
                  <a:cubicBezTo>
                    <a:pt x="474" y="639"/>
                    <a:pt x="481" y="631"/>
                    <a:pt x="489" y="631"/>
                  </a:cubicBezTo>
                  <a:cubicBezTo>
                    <a:pt x="519" y="616"/>
                    <a:pt x="541" y="601"/>
                    <a:pt x="556" y="579"/>
                  </a:cubicBezTo>
                  <a:cubicBezTo>
                    <a:pt x="564" y="571"/>
                    <a:pt x="579" y="564"/>
                    <a:pt x="586" y="571"/>
                  </a:cubicBezTo>
                  <a:cubicBezTo>
                    <a:pt x="632" y="601"/>
                    <a:pt x="632" y="601"/>
                    <a:pt x="632" y="601"/>
                  </a:cubicBezTo>
                  <a:cubicBezTo>
                    <a:pt x="632" y="616"/>
                    <a:pt x="646" y="631"/>
                    <a:pt x="662" y="624"/>
                  </a:cubicBezTo>
                  <a:cubicBezTo>
                    <a:pt x="677" y="624"/>
                    <a:pt x="684" y="616"/>
                    <a:pt x="684" y="609"/>
                  </a:cubicBezTo>
                  <a:cubicBezTo>
                    <a:pt x="692" y="594"/>
                    <a:pt x="677" y="579"/>
                    <a:pt x="662" y="571"/>
                  </a:cubicBezTo>
                  <a:cubicBezTo>
                    <a:pt x="654" y="571"/>
                    <a:pt x="654" y="579"/>
                    <a:pt x="646" y="579"/>
                  </a:cubicBezTo>
                  <a:cubicBezTo>
                    <a:pt x="601" y="549"/>
                    <a:pt x="601" y="549"/>
                    <a:pt x="601" y="549"/>
                  </a:cubicBezTo>
                  <a:cubicBezTo>
                    <a:pt x="594" y="541"/>
                    <a:pt x="586" y="526"/>
                    <a:pt x="594" y="519"/>
                  </a:cubicBezTo>
                  <a:cubicBezTo>
                    <a:pt x="616" y="489"/>
                    <a:pt x="616" y="489"/>
                    <a:pt x="616" y="489"/>
                  </a:cubicBezTo>
                  <a:cubicBezTo>
                    <a:pt x="624" y="481"/>
                    <a:pt x="632" y="458"/>
                    <a:pt x="632" y="444"/>
                  </a:cubicBezTo>
                  <a:cubicBezTo>
                    <a:pt x="639" y="428"/>
                    <a:pt x="654" y="413"/>
                    <a:pt x="669" y="421"/>
                  </a:cubicBezTo>
                  <a:cubicBezTo>
                    <a:pt x="692" y="421"/>
                    <a:pt x="692" y="421"/>
                    <a:pt x="692" y="421"/>
                  </a:cubicBezTo>
                  <a:cubicBezTo>
                    <a:pt x="699" y="428"/>
                    <a:pt x="714" y="436"/>
                    <a:pt x="722" y="436"/>
                  </a:cubicBezTo>
                  <a:cubicBezTo>
                    <a:pt x="744" y="436"/>
                    <a:pt x="759" y="413"/>
                    <a:pt x="752" y="391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17">
              <a:extLst>
                <a:ext uri="{FF2B5EF4-FFF2-40B4-BE49-F238E27FC236}">
                  <a16:creationId xmlns:a16="http://schemas.microsoft.com/office/drawing/2014/main" id="{FE912F64-DE06-4A4E-9C59-93BCAB1E0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35771" y="1705746"/>
              <a:ext cx="1333814" cy="1310551"/>
            </a:xfrm>
            <a:custGeom>
              <a:avLst/>
              <a:gdLst>
                <a:gd name="T0" fmla="*/ 752 w 760"/>
                <a:gd name="T1" fmla="*/ 391 h 745"/>
                <a:gd name="T2" fmla="*/ 692 w 760"/>
                <a:gd name="T3" fmla="*/ 383 h 745"/>
                <a:gd name="T4" fmla="*/ 624 w 760"/>
                <a:gd name="T5" fmla="*/ 361 h 745"/>
                <a:gd name="T6" fmla="*/ 624 w 760"/>
                <a:gd name="T7" fmla="*/ 271 h 745"/>
                <a:gd name="T8" fmla="*/ 669 w 760"/>
                <a:gd name="T9" fmla="*/ 248 h 745"/>
                <a:gd name="T10" fmla="*/ 692 w 760"/>
                <a:gd name="T11" fmla="*/ 195 h 745"/>
                <a:gd name="T12" fmla="*/ 654 w 760"/>
                <a:gd name="T13" fmla="*/ 218 h 745"/>
                <a:gd name="T14" fmla="*/ 579 w 760"/>
                <a:gd name="T15" fmla="*/ 233 h 745"/>
                <a:gd name="T16" fmla="*/ 519 w 760"/>
                <a:gd name="T17" fmla="*/ 180 h 745"/>
                <a:gd name="T18" fmla="*/ 564 w 760"/>
                <a:gd name="T19" fmla="*/ 113 h 745"/>
                <a:gd name="T20" fmla="*/ 511 w 760"/>
                <a:gd name="T21" fmla="*/ 105 h 745"/>
                <a:gd name="T22" fmla="*/ 496 w 760"/>
                <a:gd name="T23" fmla="*/ 158 h 745"/>
                <a:gd name="T24" fmla="*/ 428 w 760"/>
                <a:gd name="T25" fmla="*/ 158 h 745"/>
                <a:gd name="T26" fmla="*/ 391 w 760"/>
                <a:gd name="T27" fmla="*/ 120 h 745"/>
                <a:gd name="T28" fmla="*/ 406 w 760"/>
                <a:gd name="T29" fmla="*/ 30 h 745"/>
                <a:gd name="T30" fmla="*/ 353 w 760"/>
                <a:gd name="T31" fmla="*/ 30 h 745"/>
                <a:gd name="T32" fmla="*/ 361 w 760"/>
                <a:gd name="T33" fmla="*/ 128 h 745"/>
                <a:gd name="T34" fmla="*/ 316 w 760"/>
                <a:gd name="T35" fmla="*/ 165 h 745"/>
                <a:gd name="T36" fmla="*/ 255 w 760"/>
                <a:gd name="T37" fmla="*/ 165 h 745"/>
                <a:gd name="T38" fmla="*/ 248 w 760"/>
                <a:gd name="T39" fmla="*/ 120 h 745"/>
                <a:gd name="T40" fmla="*/ 195 w 760"/>
                <a:gd name="T41" fmla="*/ 120 h 745"/>
                <a:gd name="T42" fmla="*/ 218 w 760"/>
                <a:gd name="T43" fmla="*/ 158 h 745"/>
                <a:gd name="T44" fmla="*/ 225 w 760"/>
                <a:gd name="T45" fmla="*/ 218 h 745"/>
                <a:gd name="T46" fmla="*/ 143 w 760"/>
                <a:gd name="T47" fmla="*/ 255 h 745"/>
                <a:gd name="T48" fmla="*/ 105 w 760"/>
                <a:gd name="T49" fmla="*/ 210 h 745"/>
                <a:gd name="T50" fmla="*/ 60 w 760"/>
                <a:gd name="T51" fmla="*/ 240 h 745"/>
                <a:gd name="T52" fmla="*/ 98 w 760"/>
                <a:gd name="T53" fmla="*/ 255 h 745"/>
                <a:gd name="T54" fmla="*/ 158 w 760"/>
                <a:gd name="T55" fmla="*/ 323 h 745"/>
                <a:gd name="T56" fmla="*/ 120 w 760"/>
                <a:gd name="T57" fmla="*/ 391 h 745"/>
                <a:gd name="T58" fmla="*/ 38 w 760"/>
                <a:gd name="T59" fmla="*/ 368 h 745"/>
                <a:gd name="T60" fmla="*/ 15 w 760"/>
                <a:gd name="T61" fmla="*/ 421 h 745"/>
                <a:gd name="T62" fmla="*/ 120 w 760"/>
                <a:gd name="T63" fmla="*/ 421 h 745"/>
                <a:gd name="T64" fmla="*/ 158 w 760"/>
                <a:gd name="T65" fmla="*/ 489 h 745"/>
                <a:gd name="T66" fmla="*/ 98 w 760"/>
                <a:gd name="T67" fmla="*/ 564 h 745"/>
                <a:gd name="T68" fmla="*/ 60 w 760"/>
                <a:gd name="T69" fmla="*/ 586 h 745"/>
                <a:gd name="T70" fmla="*/ 113 w 760"/>
                <a:gd name="T71" fmla="*/ 594 h 745"/>
                <a:gd name="T72" fmla="*/ 218 w 760"/>
                <a:gd name="T73" fmla="*/ 564 h 745"/>
                <a:gd name="T74" fmla="*/ 263 w 760"/>
                <a:gd name="T75" fmla="*/ 616 h 745"/>
                <a:gd name="T76" fmla="*/ 255 w 760"/>
                <a:gd name="T77" fmla="*/ 684 h 745"/>
                <a:gd name="T78" fmla="*/ 255 w 760"/>
                <a:gd name="T79" fmla="*/ 744 h 745"/>
                <a:gd name="T80" fmla="*/ 286 w 760"/>
                <a:gd name="T81" fmla="*/ 699 h 745"/>
                <a:gd name="T82" fmla="*/ 331 w 760"/>
                <a:gd name="T83" fmla="*/ 639 h 745"/>
                <a:gd name="T84" fmla="*/ 428 w 760"/>
                <a:gd name="T85" fmla="*/ 639 h 745"/>
                <a:gd name="T86" fmla="*/ 459 w 760"/>
                <a:gd name="T87" fmla="*/ 692 h 745"/>
                <a:gd name="T88" fmla="*/ 474 w 760"/>
                <a:gd name="T89" fmla="*/ 744 h 745"/>
                <a:gd name="T90" fmla="*/ 481 w 760"/>
                <a:gd name="T91" fmla="*/ 684 h 745"/>
                <a:gd name="T92" fmla="*/ 489 w 760"/>
                <a:gd name="T93" fmla="*/ 631 h 745"/>
                <a:gd name="T94" fmla="*/ 586 w 760"/>
                <a:gd name="T95" fmla="*/ 571 h 745"/>
                <a:gd name="T96" fmla="*/ 662 w 760"/>
                <a:gd name="T97" fmla="*/ 624 h 745"/>
                <a:gd name="T98" fmla="*/ 662 w 760"/>
                <a:gd name="T99" fmla="*/ 571 h 745"/>
                <a:gd name="T100" fmla="*/ 601 w 760"/>
                <a:gd name="T101" fmla="*/ 549 h 745"/>
                <a:gd name="T102" fmla="*/ 616 w 760"/>
                <a:gd name="T103" fmla="*/ 489 h 745"/>
                <a:gd name="T104" fmla="*/ 669 w 760"/>
                <a:gd name="T105" fmla="*/ 421 h 745"/>
                <a:gd name="T106" fmla="*/ 722 w 760"/>
                <a:gd name="T107" fmla="*/ 436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60" h="745">
                  <a:moveTo>
                    <a:pt x="752" y="391"/>
                  </a:moveTo>
                  <a:lnTo>
                    <a:pt x="752" y="391"/>
                  </a:lnTo>
                  <a:cubicBezTo>
                    <a:pt x="752" y="383"/>
                    <a:pt x="737" y="368"/>
                    <a:pt x="729" y="368"/>
                  </a:cubicBezTo>
                  <a:cubicBezTo>
                    <a:pt x="714" y="368"/>
                    <a:pt x="699" y="376"/>
                    <a:pt x="692" y="383"/>
                  </a:cubicBezTo>
                  <a:cubicBezTo>
                    <a:pt x="654" y="383"/>
                    <a:pt x="654" y="383"/>
                    <a:pt x="654" y="383"/>
                  </a:cubicBezTo>
                  <a:cubicBezTo>
                    <a:pt x="639" y="383"/>
                    <a:pt x="632" y="376"/>
                    <a:pt x="624" y="361"/>
                  </a:cubicBezTo>
                  <a:cubicBezTo>
                    <a:pt x="616" y="338"/>
                    <a:pt x="609" y="308"/>
                    <a:pt x="609" y="308"/>
                  </a:cubicBezTo>
                  <a:cubicBezTo>
                    <a:pt x="609" y="293"/>
                    <a:pt x="609" y="278"/>
                    <a:pt x="624" y="271"/>
                  </a:cubicBezTo>
                  <a:cubicBezTo>
                    <a:pt x="669" y="248"/>
                    <a:pt x="669" y="248"/>
                    <a:pt x="669" y="248"/>
                  </a:cubicBezTo>
                  <a:lnTo>
                    <a:pt x="669" y="248"/>
                  </a:lnTo>
                  <a:cubicBezTo>
                    <a:pt x="677" y="255"/>
                    <a:pt x="684" y="255"/>
                    <a:pt x="692" y="248"/>
                  </a:cubicBezTo>
                  <a:cubicBezTo>
                    <a:pt x="722" y="233"/>
                    <a:pt x="714" y="203"/>
                    <a:pt x="692" y="195"/>
                  </a:cubicBezTo>
                  <a:cubicBezTo>
                    <a:pt x="677" y="188"/>
                    <a:pt x="669" y="195"/>
                    <a:pt x="662" y="195"/>
                  </a:cubicBezTo>
                  <a:cubicBezTo>
                    <a:pt x="654" y="203"/>
                    <a:pt x="654" y="210"/>
                    <a:pt x="654" y="218"/>
                  </a:cubicBezTo>
                  <a:cubicBezTo>
                    <a:pt x="616" y="240"/>
                    <a:pt x="616" y="240"/>
                    <a:pt x="616" y="240"/>
                  </a:cubicBezTo>
                  <a:cubicBezTo>
                    <a:pt x="601" y="248"/>
                    <a:pt x="586" y="248"/>
                    <a:pt x="579" y="233"/>
                  </a:cubicBezTo>
                  <a:cubicBezTo>
                    <a:pt x="564" y="218"/>
                    <a:pt x="541" y="203"/>
                    <a:pt x="526" y="195"/>
                  </a:cubicBezTo>
                  <a:cubicBezTo>
                    <a:pt x="519" y="195"/>
                    <a:pt x="511" y="188"/>
                    <a:pt x="519" y="180"/>
                  </a:cubicBezTo>
                  <a:cubicBezTo>
                    <a:pt x="534" y="143"/>
                    <a:pt x="534" y="143"/>
                    <a:pt x="534" y="143"/>
                  </a:cubicBezTo>
                  <a:cubicBezTo>
                    <a:pt x="549" y="143"/>
                    <a:pt x="564" y="128"/>
                    <a:pt x="564" y="113"/>
                  </a:cubicBezTo>
                  <a:cubicBezTo>
                    <a:pt x="564" y="105"/>
                    <a:pt x="556" y="98"/>
                    <a:pt x="549" y="90"/>
                  </a:cubicBezTo>
                  <a:cubicBezTo>
                    <a:pt x="534" y="83"/>
                    <a:pt x="511" y="90"/>
                    <a:pt x="511" y="105"/>
                  </a:cubicBezTo>
                  <a:cubicBezTo>
                    <a:pt x="504" y="113"/>
                    <a:pt x="511" y="120"/>
                    <a:pt x="511" y="128"/>
                  </a:cubicBezTo>
                  <a:cubicBezTo>
                    <a:pt x="496" y="158"/>
                    <a:pt x="496" y="158"/>
                    <a:pt x="496" y="158"/>
                  </a:cubicBezTo>
                  <a:cubicBezTo>
                    <a:pt x="489" y="173"/>
                    <a:pt x="474" y="173"/>
                    <a:pt x="459" y="173"/>
                  </a:cubicBezTo>
                  <a:cubicBezTo>
                    <a:pt x="428" y="158"/>
                    <a:pt x="428" y="158"/>
                    <a:pt x="428" y="158"/>
                  </a:cubicBezTo>
                  <a:cubicBezTo>
                    <a:pt x="421" y="158"/>
                    <a:pt x="421" y="158"/>
                    <a:pt x="414" y="158"/>
                  </a:cubicBezTo>
                  <a:cubicBezTo>
                    <a:pt x="398" y="150"/>
                    <a:pt x="391" y="135"/>
                    <a:pt x="391" y="120"/>
                  </a:cubicBezTo>
                  <a:cubicBezTo>
                    <a:pt x="391" y="53"/>
                    <a:pt x="391" y="53"/>
                    <a:pt x="391" y="53"/>
                  </a:cubicBezTo>
                  <a:cubicBezTo>
                    <a:pt x="398" y="53"/>
                    <a:pt x="406" y="45"/>
                    <a:pt x="406" y="30"/>
                  </a:cubicBezTo>
                  <a:cubicBezTo>
                    <a:pt x="406" y="15"/>
                    <a:pt x="398" y="7"/>
                    <a:pt x="383" y="7"/>
                  </a:cubicBezTo>
                  <a:cubicBezTo>
                    <a:pt x="368" y="0"/>
                    <a:pt x="353" y="15"/>
                    <a:pt x="353" y="30"/>
                  </a:cubicBezTo>
                  <a:cubicBezTo>
                    <a:pt x="346" y="37"/>
                    <a:pt x="353" y="53"/>
                    <a:pt x="361" y="60"/>
                  </a:cubicBezTo>
                  <a:cubicBezTo>
                    <a:pt x="361" y="128"/>
                    <a:pt x="361" y="128"/>
                    <a:pt x="361" y="128"/>
                  </a:cubicBezTo>
                  <a:cubicBezTo>
                    <a:pt x="361" y="143"/>
                    <a:pt x="353" y="150"/>
                    <a:pt x="338" y="158"/>
                  </a:cubicBezTo>
                  <a:cubicBezTo>
                    <a:pt x="331" y="158"/>
                    <a:pt x="323" y="165"/>
                    <a:pt x="316" y="165"/>
                  </a:cubicBezTo>
                  <a:cubicBezTo>
                    <a:pt x="301" y="173"/>
                    <a:pt x="301" y="173"/>
                    <a:pt x="301" y="173"/>
                  </a:cubicBezTo>
                  <a:cubicBezTo>
                    <a:pt x="286" y="188"/>
                    <a:pt x="263" y="180"/>
                    <a:pt x="255" y="165"/>
                  </a:cubicBezTo>
                  <a:cubicBezTo>
                    <a:pt x="248" y="143"/>
                    <a:pt x="248" y="143"/>
                    <a:pt x="248" y="143"/>
                  </a:cubicBezTo>
                  <a:cubicBezTo>
                    <a:pt x="248" y="135"/>
                    <a:pt x="248" y="128"/>
                    <a:pt x="248" y="120"/>
                  </a:cubicBezTo>
                  <a:cubicBezTo>
                    <a:pt x="241" y="113"/>
                    <a:pt x="233" y="105"/>
                    <a:pt x="225" y="105"/>
                  </a:cubicBezTo>
                  <a:cubicBezTo>
                    <a:pt x="218" y="98"/>
                    <a:pt x="203" y="105"/>
                    <a:pt x="195" y="120"/>
                  </a:cubicBezTo>
                  <a:cubicBezTo>
                    <a:pt x="195" y="128"/>
                    <a:pt x="195" y="135"/>
                    <a:pt x="195" y="135"/>
                  </a:cubicBezTo>
                  <a:cubicBezTo>
                    <a:pt x="203" y="150"/>
                    <a:pt x="211" y="158"/>
                    <a:pt x="218" y="158"/>
                  </a:cubicBezTo>
                  <a:cubicBezTo>
                    <a:pt x="233" y="180"/>
                    <a:pt x="233" y="180"/>
                    <a:pt x="233" y="180"/>
                  </a:cubicBezTo>
                  <a:cubicBezTo>
                    <a:pt x="241" y="195"/>
                    <a:pt x="241" y="210"/>
                    <a:pt x="225" y="218"/>
                  </a:cubicBezTo>
                  <a:cubicBezTo>
                    <a:pt x="211" y="225"/>
                    <a:pt x="195" y="240"/>
                    <a:pt x="188" y="255"/>
                  </a:cubicBezTo>
                  <a:cubicBezTo>
                    <a:pt x="180" y="263"/>
                    <a:pt x="158" y="263"/>
                    <a:pt x="143" y="255"/>
                  </a:cubicBezTo>
                  <a:cubicBezTo>
                    <a:pt x="113" y="233"/>
                    <a:pt x="113" y="233"/>
                    <a:pt x="113" y="233"/>
                  </a:cubicBezTo>
                  <a:cubicBezTo>
                    <a:pt x="120" y="225"/>
                    <a:pt x="113" y="218"/>
                    <a:pt x="105" y="210"/>
                  </a:cubicBezTo>
                  <a:cubicBezTo>
                    <a:pt x="98" y="203"/>
                    <a:pt x="90" y="203"/>
                    <a:pt x="83" y="203"/>
                  </a:cubicBezTo>
                  <a:cubicBezTo>
                    <a:pt x="68" y="210"/>
                    <a:pt x="53" y="225"/>
                    <a:pt x="60" y="240"/>
                  </a:cubicBezTo>
                  <a:cubicBezTo>
                    <a:pt x="60" y="248"/>
                    <a:pt x="68" y="255"/>
                    <a:pt x="75" y="255"/>
                  </a:cubicBezTo>
                  <a:cubicBezTo>
                    <a:pt x="83" y="263"/>
                    <a:pt x="90" y="263"/>
                    <a:pt x="98" y="255"/>
                  </a:cubicBezTo>
                  <a:cubicBezTo>
                    <a:pt x="150" y="293"/>
                    <a:pt x="150" y="293"/>
                    <a:pt x="150" y="293"/>
                  </a:cubicBezTo>
                  <a:cubicBezTo>
                    <a:pt x="158" y="301"/>
                    <a:pt x="158" y="308"/>
                    <a:pt x="158" y="323"/>
                  </a:cubicBezTo>
                  <a:cubicBezTo>
                    <a:pt x="158" y="331"/>
                    <a:pt x="150" y="353"/>
                    <a:pt x="150" y="368"/>
                  </a:cubicBezTo>
                  <a:cubicBezTo>
                    <a:pt x="150" y="383"/>
                    <a:pt x="135" y="391"/>
                    <a:pt x="120" y="391"/>
                  </a:cubicBezTo>
                  <a:cubicBezTo>
                    <a:pt x="53" y="383"/>
                    <a:pt x="53" y="383"/>
                    <a:pt x="53" y="383"/>
                  </a:cubicBezTo>
                  <a:cubicBezTo>
                    <a:pt x="53" y="376"/>
                    <a:pt x="45" y="368"/>
                    <a:pt x="38" y="368"/>
                  </a:cubicBezTo>
                  <a:cubicBezTo>
                    <a:pt x="23" y="368"/>
                    <a:pt x="15" y="368"/>
                    <a:pt x="7" y="383"/>
                  </a:cubicBezTo>
                  <a:cubicBezTo>
                    <a:pt x="0" y="398"/>
                    <a:pt x="0" y="413"/>
                    <a:pt x="15" y="421"/>
                  </a:cubicBezTo>
                  <a:cubicBezTo>
                    <a:pt x="30" y="428"/>
                    <a:pt x="45" y="421"/>
                    <a:pt x="53" y="413"/>
                  </a:cubicBezTo>
                  <a:cubicBezTo>
                    <a:pt x="120" y="421"/>
                    <a:pt x="120" y="421"/>
                    <a:pt x="120" y="421"/>
                  </a:cubicBezTo>
                  <a:cubicBezTo>
                    <a:pt x="135" y="421"/>
                    <a:pt x="143" y="436"/>
                    <a:pt x="143" y="444"/>
                  </a:cubicBezTo>
                  <a:cubicBezTo>
                    <a:pt x="143" y="458"/>
                    <a:pt x="150" y="474"/>
                    <a:pt x="158" y="489"/>
                  </a:cubicBezTo>
                  <a:cubicBezTo>
                    <a:pt x="165" y="504"/>
                    <a:pt x="158" y="526"/>
                    <a:pt x="135" y="541"/>
                  </a:cubicBezTo>
                  <a:cubicBezTo>
                    <a:pt x="98" y="564"/>
                    <a:pt x="98" y="564"/>
                    <a:pt x="98" y="564"/>
                  </a:cubicBezTo>
                  <a:cubicBezTo>
                    <a:pt x="90" y="564"/>
                    <a:pt x="83" y="564"/>
                    <a:pt x="75" y="564"/>
                  </a:cubicBezTo>
                  <a:cubicBezTo>
                    <a:pt x="68" y="571"/>
                    <a:pt x="60" y="579"/>
                    <a:pt x="60" y="586"/>
                  </a:cubicBezTo>
                  <a:cubicBezTo>
                    <a:pt x="53" y="609"/>
                    <a:pt x="68" y="624"/>
                    <a:pt x="83" y="616"/>
                  </a:cubicBezTo>
                  <a:cubicBezTo>
                    <a:pt x="98" y="616"/>
                    <a:pt x="113" y="609"/>
                    <a:pt x="113" y="594"/>
                  </a:cubicBezTo>
                  <a:cubicBezTo>
                    <a:pt x="165" y="556"/>
                    <a:pt x="165" y="556"/>
                    <a:pt x="165" y="556"/>
                  </a:cubicBezTo>
                  <a:cubicBezTo>
                    <a:pt x="180" y="549"/>
                    <a:pt x="203" y="549"/>
                    <a:pt x="218" y="564"/>
                  </a:cubicBezTo>
                  <a:cubicBezTo>
                    <a:pt x="248" y="601"/>
                    <a:pt x="248" y="601"/>
                    <a:pt x="248" y="601"/>
                  </a:cubicBezTo>
                  <a:cubicBezTo>
                    <a:pt x="255" y="601"/>
                    <a:pt x="255" y="609"/>
                    <a:pt x="263" y="616"/>
                  </a:cubicBezTo>
                  <a:cubicBezTo>
                    <a:pt x="271" y="624"/>
                    <a:pt x="278" y="639"/>
                    <a:pt x="271" y="654"/>
                  </a:cubicBezTo>
                  <a:cubicBezTo>
                    <a:pt x="255" y="684"/>
                    <a:pt x="255" y="684"/>
                    <a:pt x="255" y="684"/>
                  </a:cubicBezTo>
                  <a:cubicBezTo>
                    <a:pt x="241" y="692"/>
                    <a:pt x="233" y="706"/>
                    <a:pt x="233" y="722"/>
                  </a:cubicBezTo>
                  <a:cubicBezTo>
                    <a:pt x="233" y="729"/>
                    <a:pt x="241" y="737"/>
                    <a:pt x="255" y="744"/>
                  </a:cubicBezTo>
                  <a:cubicBezTo>
                    <a:pt x="271" y="744"/>
                    <a:pt x="286" y="737"/>
                    <a:pt x="286" y="714"/>
                  </a:cubicBezTo>
                  <a:cubicBezTo>
                    <a:pt x="286" y="714"/>
                    <a:pt x="286" y="706"/>
                    <a:pt x="286" y="699"/>
                  </a:cubicBezTo>
                  <a:cubicBezTo>
                    <a:pt x="301" y="662"/>
                    <a:pt x="301" y="662"/>
                    <a:pt x="301" y="662"/>
                  </a:cubicBezTo>
                  <a:cubicBezTo>
                    <a:pt x="308" y="646"/>
                    <a:pt x="323" y="639"/>
                    <a:pt x="331" y="639"/>
                  </a:cubicBezTo>
                  <a:cubicBezTo>
                    <a:pt x="338" y="639"/>
                    <a:pt x="346" y="639"/>
                    <a:pt x="353" y="639"/>
                  </a:cubicBezTo>
                  <a:cubicBezTo>
                    <a:pt x="428" y="639"/>
                    <a:pt x="428" y="639"/>
                    <a:pt x="428" y="639"/>
                  </a:cubicBezTo>
                  <a:cubicBezTo>
                    <a:pt x="436" y="639"/>
                    <a:pt x="444" y="646"/>
                    <a:pt x="451" y="654"/>
                  </a:cubicBezTo>
                  <a:cubicBezTo>
                    <a:pt x="459" y="692"/>
                    <a:pt x="459" y="692"/>
                    <a:pt x="459" y="692"/>
                  </a:cubicBezTo>
                  <a:cubicBezTo>
                    <a:pt x="451" y="699"/>
                    <a:pt x="444" y="706"/>
                    <a:pt x="444" y="722"/>
                  </a:cubicBezTo>
                  <a:cubicBezTo>
                    <a:pt x="451" y="729"/>
                    <a:pt x="459" y="737"/>
                    <a:pt x="474" y="744"/>
                  </a:cubicBezTo>
                  <a:cubicBezTo>
                    <a:pt x="489" y="744"/>
                    <a:pt x="504" y="729"/>
                    <a:pt x="504" y="714"/>
                  </a:cubicBezTo>
                  <a:cubicBezTo>
                    <a:pt x="504" y="699"/>
                    <a:pt x="496" y="692"/>
                    <a:pt x="481" y="684"/>
                  </a:cubicBezTo>
                  <a:cubicBezTo>
                    <a:pt x="481" y="654"/>
                    <a:pt x="481" y="654"/>
                    <a:pt x="481" y="654"/>
                  </a:cubicBezTo>
                  <a:cubicBezTo>
                    <a:pt x="474" y="639"/>
                    <a:pt x="481" y="631"/>
                    <a:pt x="489" y="631"/>
                  </a:cubicBezTo>
                  <a:cubicBezTo>
                    <a:pt x="519" y="616"/>
                    <a:pt x="541" y="601"/>
                    <a:pt x="556" y="579"/>
                  </a:cubicBezTo>
                  <a:cubicBezTo>
                    <a:pt x="564" y="571"/>
                    <a:pt x="579" y="564"/>
                    <a:pt x="586" y="571"/>
                  </a:cubicBezTo>
                  <a:cubicBezTo>
                    <a:pt x="632" y="601"/>
                    <a:pt x="632" y="601"/>
                    <a:pt x="632" y="601"/>
                  </a:cubicBezTo>
                  <a:cubicBezTo>
                    <a:pt x="632" y="616"/>
                    <a:pt x="646" y="631"/>
                    <a:pt x="662" y="624"/>
                  </a:cubicBezTo>
                  <a:cubicBezTo>
                    <a:pt x="677" y="624"/>
                    <a:pt x="684" y="616"/>
                    <a:pt x="684" y="609"/>
                  </a:cubicBezTo>
                  <a:cubicBezTo>
                    <a:pt x="692" y="594"/>
                    <a:pt x="677" y="579"/>
                    <a:pt x="662" y="571"/>
                  </a:cubicBezTo>
                  <a:cubicBezTo>
                    <a:pt x="654" y="571"/>
                    <a:pt x="654" y="579"/>
                    <a:pt x="646" y="579"/>
                  </a:cubicBezTo>
                  <a:cubicBezTo>
                    <a:pt x="601" y="549"/>
                    <a:pt x="601" y="549"/>
                    <a:pt x="601" y="549"/>
                  </a:cubicBezTo>
                  <a:cubicBezTo>
                    <a:pt x="594" y="541"/>
                    <a:pt x="586" y="526"/>
                    <a:pt x="594" y="519"/>
                  </a:cubicBezTo>
                  <a:cubicBezTo>
                    <a:pt x="616" y="489"/>
                    <a:pt x="616" y="489"/>
                    <a:pt x="616" y="489"/>
                  </a:cubicBezTo>
                  <a:cubicBezTo>
                    <a:pt x="624" y="481"/>
                    <a:pt x="632" y="458"/>
                    <a:pt x="632" y="444"/>
                  </a:cubicBezTo>
                  <a:cubicBezTo>
                    <a:pt x="639" y="428"/>
                    <a:pt x="654" y="413"/>
                    <a:pt x="669" y="421"/>
                  </a:cubicBezTo>
                  <a:cubicBezTo>
                    <a:pt x="692" y="421"/>
                    <a:pt x="692" y="421"/>
                    <a:pt x="692" y="421"/>
                  </a:cubicBezTo>
                  <a:cubicBezTo>
                    <a:pt x="699" y="428"/>
                    <a:pt x="714" y="436"/>
                    <a:pt x="722" y="436"/>
                  </a:cubicBezTo>
                  <a:cubicBezTo>
                    <a:pt x="744" y="436"/>
                    <a:pt x="759" y="413"/>
                    <a:pt x="752" y="391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17">
              <a:extLst>
                <a:ext uri="{FF2B5EF4-FFF2-40B4-BE49-F238E27FC236}">
                  <a16:creationId xmlns:a16="http://schemas.microsoft.com/office/drawing/2014/main" id="{9DDBD695-B6FA-A54D-B656-ADE06C827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82460" y="5095216"/>
              <a:ext cx="1205888" cy="1184856"/>
            </a:xfrm>
            <a:custGeom>
              <a:avLst/>
              <a:gdLst>
                <a:gd name="T0" fmla="*/ 752 w 760"/>
                <a:gd name="T1" fmla="*/ 391 h 745"/>
                <a:gd name="T2" fmla="*/ 692 w 760"/>
                <a:gd name="T3" fmla="*/ 383 h 745"/>
                <a:gd name="T4" fmla="*/ 624 w 760"/>
                <a:gd name="T5" fmla="*/ 361 h 745"/>
                <a:gd name="T6" fmla="*/ 624 w 760"/>
                <a:gd name="T7" fmla="*/ 271 h 745"/>
                <a:gd name="T8" fmla="*/ 669 w 760"/>
                <a:gd name="T9" fmla="*/ 248 h 745"/>
                <a:gd name="T10" fmla="*/ 692 w 760"/>
                <a:gd name="T11" fmla="*/ 195 h 745"/>
                <a:gd name="T12" fmla="*/ 654 w 760"/>
                <a:gd name="T13" fmla="*/ 218 h 745"/>
                <a:gd name="T14" fmla="*/ 579 w 760"/>
                <a:gd name="T15" fmla="*/ 233 h 745"/>
                <a:gd name="T16" fmla="*/ 519 w 760"/>
                <a:gd name="T17" fmla="*/ 180 h 745"/>
                <a:gd name="T18" fmla="*/ 564 w 760"/>
                <a:gd name="T19" fmla="*/ 113 h 745"/>
                <a:gd name="T20" fmla="*/ 511 w 760"/>
                <a:gd name="T21" fmla="*/ 105 h 745"/>
                <a:gd name="T22" fmla="*/ 496 w 760"/>
                <a:gd name="T23" fmla="*/ 158 h 745"/>
                <a:gd name="T24" fmla="*/ 428 w 760"/>
                <a:gd name="T25" fmla="*/ 158 h 745"/>
                <a:gd name="T26" fmla="*/ 391 w 760"/>
                <a:gd name="T27" fmla="*/ 120 h 745"/>
                <a:gd name="T28" fmla="*/ 406 w 760"/>
                <a:gd name="T29" fmla="*/ 30 h 745"/>
                <a:gd name="T30" fmla="*/ 353 w 760"/>
                <a:gd name="T31" fmla="*/ 30 h 745"/>
                <a:gd name="T32" fmla="*/ 361 w 760"/>
                <a:gd name="T33" fmla="*/ 128 h 745"/>
                <a:gd name="T34" fmla="*/ 316 w 760"/>
                <a:gd name="T35" fmla="*/ 165 h 745"/>
                <a:gd name="T36" fmla="*/ 255 w 760"/>
                <a:gd name="T37" fmla="*/ 165 h 745"/>
                <a:gd name="T38" fmla="*/ 248 w 760"/>
                <a:gd name="T39" fmla="*/ 120 h 745"/>
                <a:gd name="T40" fmla="*/ 195 w 760"/>
                <a:gd name="T41" fmla="*/ 120 h 745"/>
                <a:gd name="T42" fmla="*/ 218 w 760"/>
                <a:gd name="T43" fmla="*/ 158 h 745"/>
                <a:gd name="T44" fmla="*/ 225 w 760"/>
                <a:gd name="T45" fmla="*/ 218 h 745"/>
                <a:gd name="T46" fmla="*/ 143 w 760"/>
                <a:gd name="T47" fmla="*/ 255 h 745"/>
                <a:gd name="T48" fmla="*/ 105 w 760"/>
                <a:gd name="T49" fmla="*/ 210 h 745"/>
                <a:gd name="T50" fmla="*/ 60 w 760"/>
                <a:gd name="T51" fmla="*/ 240 h 745"/>
                <a:gd name="T52" fmla="*/ 98 w 760"/>
                <a:gd name="T53" fmla="*/ 255 h 745"/>
                <a:gd name="T54" fmla="*/ 158 w 760"/>
                <a:gd name="T55" fmla="*/ 323 h 745"/>
                <a:gd name="T56" fmla="*/ 120 w 760"/>
                <a:gd name="T57" fmla="*/ 391 h 745"/>
                <a:gd name="T58" fmla="*/ 38 w 760"/>
                <a:gd name="T59" fmla="*/ 368 h 745"/>
                <a:gd name="T60" fmla="*/ 15 w 760"/>
                <a:gd name="T61" fmla="*/ 421 h 745"/>
                <a:gd name="T62" fmla="*/ 120 w 760"/>
                <a:gd name="T63" fmla="*/ 421 h 745"/>
                <a:gd name="T64" fmla="*/ 158 w 760"/>
                <a:gd name="T65" fmla="*/ 489 h 745"/>
                <a:gd name="T66" fmla="*/ 98 w 760"/>
                <a:gd name="T67" fmla="*/ 564 h 745"/>
                <a:gd name="T68" fmla="*/ 60 w 760"/>
                <a:gd name="T69" fmla="*/ 586 h 745"/>
                <a:gd name="T70" fmla="*/ 113 w 760"/>
                <a:gd name="T71" fmla="*/ 594 h 745"/>
                <a:gd name="T72" fmla="*/ 218 w 760"/>
                <a:gd name="T73" fmla="*/ 564 h 745"/>
                <a:gd name="T74" fmla="*/ 263 w 760"/>
                <a:gd name="T75" fmla="*/ 616 h 745"/>
                <a:gd name="T76" fmla="*/ 255 w 760"/>
                <a:gd name="T77" fmla="*/ 684 h 745"/>
                <a:gd name="T78" fmla="*/ 255 w 760"/>
                <a:gd name="T79" fmla="*/ 744 h 745"/>
                <a:gd name="T80" fmla="*/ 286 w 760"/>
                <a:gd name="T81" fmla="*/ 699 h 745"/>
                <a:gd name="T82" fmla="*/ 331 w 760"/>
                <a:gd name="T83" fmla="*/ 639 h 745"/>
                <a:gd name="T84" fmla="*/ 428 w 760"/>
                <a:gd name="T85" fmla="*/ 639 h 745"/>
                <a:gd name="T86" fmla="*/ 459 w 760"/>
                <a:gd name="T87" fmla="*/ 692 h 745"/>
                <a:gd name="T88" fmla="*/ 474 w 760"/>
                <a:gd name="T89" fmla="*/ 744 h 745"/>
                <a:gd name="T90" fmla="*/ 481 w 760"/>
                <a:gd name="T91" fmla="*/ 684 h 745"/>
                <a:gd name="T92" fmla="*/ 489 w 760"/>
                <a:gd name="T93" fmla="*/ 631 h 745"/>
                <a:gd name="T94" fmla="*/ 586 w 760"/>
                <a:gd name="T95" fmla="*/ 571 h 745"/>
                <a:gd name="T96" fmla="*/ 662 w 760"/>
                <a:gd name="T97" fmla="*/ 624 h 745"/>
                <a:gd name="T98" fmla="*/ 662 w 760"/>
                <a:gd name="T99" fmla="*/ 571 h 745"/>
                <a:gd name="T100" fmla="*/ 601 w 760"/>
                <a:gd name="T101" fmla="*/ 549 h 745"/>
                <a:gd name="T102" fmla="*/ 616 w 760"/>
                <a:gd name="T103" fmla="*/ 489 h 745"/>
                <a:gd name="T104" fmla="*/ 669 w 760"/>
                <a:gd name="T105" fmla="*/ 421 h 745"/>
                <a:gd name="T106" fmla="*/ 722 w 760"/>
                <a:gd name="T107" fmla="*/ 436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60" h="745">
                  <a:moveTo>
                    <a:pt x="752" y="391"/>
                  </a:moveTo>
                  <a:lnTo>
                    <a:pt x="752" y="391"/>
                  </a:lnTo>
                  <a:cubicBezTo>
                    <a:pt x="752" y="383"/>
                    <a:pt x="737" y="368"/>
                    <a:pt x="729" y="368"/>
                  </a:cubicBezTo>
                  <a:cubicBezTo>
                    <a:pt x="714" y="368"/>
                    <a:pt x="699" y="376"/>
                    <a:pt x="692" y="383"/>
                  </a:cubicBezTo>
                  <a:cubicBezTo>
                    <a:pt x="654" y="383"/>
                    <a:pt x="654" y="383"/>
                    <a:pt x="654" y="383"/>
                  </a:cubicBezTo>
                  <a:cubicBezTo>
                    <a:pt x="639" y="383"/>
                    <a:pt x="632" y="376"/>
                    <a:pt x="624" y="361"/>
                  </a:cubicBezTo>
                  <a:cubicBezTo>
                    <a:pt x="616" y="338"/>
                    <a:pt x="609" y="308"/>
                    <a:pt x="609" y="308"/>
                  </a:cubicBezTo>
                  <a:cubicBezTo>
                    <a:pt x="609" y="293"/>
                    <a:pt x="609" y="278"/>
                    <a:pt x="624" y="271"/>
                  </a:cubicBezTo>
                  <a:cubicBezTo>
                    <a:pt x="669" y="248"/>
                    <a:pt x="669" y="248"/>
                    <a:pt x="669" y="248"/>
                  </a:cubicBezTo>
                  <a:lnTo>
                    <a:pt x="669" y="248"/>
                  </a:lnTo>
                  <a:cubicBezTo>
                    <a:pt x="677" y="255"/>
                    <a:pt x="684" y="255"/>
                    <a:pt x="692" y="248"/>
                  </a:cubicBezTo>
                  <a:cubicBezTo>
                    <a:pt x="722" y="233"/>
                    <a:pt x="714" y="203"/>
                    <a:pt x="692" y="195"/>
                  </a:cubicBezTo>
                  <a:cubicBezTo>
                    <a:pt x="677" y="188"/>
                    <a:pt x="669" y="195"/>
                    <a:pt x="662" y="195"/>
                  </a:cubicBezTo>
                  <a:cubicBezTo>
                    <a:pt x="654" y="203"/>
                    <a:pt x="654" y="210"/>
                    <a:pt x="654" y="218"/>
                  </a:cubicBezTo>
                  <a:cubicBezTo>
                    <a:pt x="616" y="240"/>
                    <a:pt x="616" y="240"/>
                    <a:pt x="616" y="240"/>
                  </a:cubicBezTo>
                  <a:cubicBezTo>
                    <a:pt x="601" y="248"/>
                    <a:pt x="586" y="248"/>
                    <a:pt x="579" y="233"/>
                  </a:cubicBezTo>
                  <a:cubicBezTo>
                    <a:pt x="564" y="218"/>
                    <a:pt x="541" y="203"/>
                    <a:pt x="526" y="195"/>
                  </a:cubicBezTo>
                  <a:cubicBezTo>
                    <a:pt x="519" y="195"/>
                    <a:pt x="511" y="188"/>
                    <a:pt x="519" y="180"/>
                  </a:cubicBezTo>
                  <a:cubicBezTo>
                    <a:pt x="534" y="143"/>
                    <a:pt x="534" y="143"/>
                    <a:pt x="534" y="143"/>
                  </a:cubicBezTo>
                  <a:cubicBezTo>
                    <a:pt x="549" y="143"/>
                    <a:pt x="564" y="128"/>
                    <a:pt x="564" y="113"/>
                  </a:cubicBezTo>
                  <a:cubicBezTo>
                    <a:pt x="564" y="105"/>
                    <a:pt x="556" y="98"/>
                    <a:pt x="549" y="90"/>
                  </a:cubicBezTo>
                  <a:cubicBezTo>
                    <a:pt x="534" y="83"/>
                    <a:pt x="511" y="90"/>
                    <a:pt x="511" y="105"/>
                  </a:cubicBezTo>
                  <a:cubicBezTo>
                    <a:pt x="504" y="113"/>
                    <a:pt x="511" y="120"/>
                    <a:pt x="511" y="128"/>
                  </a:cubicBezTo>
                  <a:cubicBezTo>
                    <a:pt x="496" y="158"/>
                    <a:pt x="496" y="158"/>
                    <a:pt x="496" y="158"/>
                  </a:cubicBezTo>
                  <a:cubicBezTo>
                    <a:pt x="489" y="173"/>
                    <a:pt x="474" y="173"/>
                    <a:pt x="459" y="173"/>
                  </a:cubicBezTo>
                  <a:cubicBezTo>
                    <a:pt x="428" y="158"/>
                    <a:pt x="428" y="158"/>
                    <a:pt x="428" y="158"/>
                  </a:cubicBezTo>
                  <a:cubicBezTo>
                    <a:pt x="421" y="158"/>
                    <a:pt x="421" y="158"/>
                    <a:pt x="414" y="158"/>
                  </a:cubicBezTo>
                  <a:cubicBezTo>
                    <a:pt x="398" y="150"/>
                    <a:pt x="391" y="135"/>
                    <a:pt x="391" y="120"/>
                  </a:cubicBezTo>
                  <a:cubicBezTo>
                    <a:pt x="391" y="53"/>
                    <a:pt x="391" y="53"/>
                    <a:pt x="391" y="53"/>
                  </a:cubicBezTo>
                  <a:cubicBezTo>
                    <a:pt x="398" y="53"/>
                    <a:pt x="406" y="45"/>
                    <a:pt x="406" y="30"/>
                  </a:cubicBezTo>
                  <a:cubicBezTo>
                    <a:pt x="406" y="15"/>
                    <a:pt x="398" y="7"/>
                    <a:pt x="383" y="7"/>
                  </a:cubicBezTo>
                  <a:cubicBezTo>
                    <a:pt x="368" y="0"/>
                    <a:pt x="353" y="15"/>
                    <a:pt x="353" y="30"/>
                  </a:cubicBezTo>
                  <a:cubicBezTo>
                    <a:pt x="346" y="37"/>
                    <a:pt x="353" y="53"/>
                    <a:pt x="361" y="60"/>
                  </a:cubicBezTo>
                  <a:cubicBezTo>
                    <a:pt x="361" y="128"/>
                    <a:pt x="361" y="128"/>
                    <a:pt x="361" y="128"/>
                  </a:cubicBezTo>
                  <a:cubicBezTo>
                    <a:pt x="361" y="143"/>
                    <a:pt x="353" y="150"/>
                    <a:pt x="338" y="158"/>
                  </a:cubicBezTo>
                  <a:cubicBezTo>
                    <a:pt x="331" y="158"/>
                    <a:pt x="323" y="165"/>
                    <a:pt x="316" y="165"/>
                  </a:cubicBezTo>
                  <a:cubicBezTo>
                    <a:pt x="301" y="173"/>
                    <a:pt x="301" y="173"/>
                    <a:pt x="301" y="173"/>
                  </a:cubicBezTo>
                  <a:cubicBezTo>
                    <a:pt x="286" y="188"/>
                    <a:pt x="263" y="180"/>
                    <a:pt x="255" y="165"/>
                  </a:cubicBezTo>
                  <a:cubicBezTo>
                    <a:pt x="248" y="143"/>
                    <a:pt x="248" y="143"/>
                    <a:pt x="248" y="143"/>
                  </a:cubicBezTo>
                  <a:cubicBezTo>
                    <a:pt x="248" y="135"/>
                    <a:pt x="248" y="128"/>
                    <a:pt x="248" y="120"/>
                  </a:cubicBezTo>
                  <a:cubicBezTo>
                    <a:pt x="241" y="113"/>
                    <a:pt x="233" y="105"/>
                    <a:pt x="225" y="105"/>
                  </a:cubicBezTo>
                  <a:cubicBezTo>
                    <a:pt x="218" y="98"/>
                    <a:pt x="203" y="105"/>
                    <a:pt x="195" y="120"/>
                  </a:cubicBezTo>
                  <a:cubicBezTo>
                    <a:pt x="195" y="128"/>
                    <a:pt x="195" y="135"/>
                    <a:pt x="195" y="135"/>
                  </a:cubicBezTo>
                  <a:cubicBezTo>
                    <a:pt x="203" y="150"/>
                    <a:pt x="211" y="158"/>
                    <a:pt x="218" y="158"/>
                  </a:cubicBezTo>
                  <a:cubicBezTo>
                    <a:pt x="233" y="180"/>
                    <a:pt x="233" y="180"/>
                    <a:pt x="233" y="180"/>
                  </a:cubicBezTo>
                  <a:cubicBezTo>
                    <a:pt x="241" y="195"/>
                    <a:pt x="241" y="210"/>
                    <a:pt x="225" y="218"/>
                  </a:cubicBezTo>
                  <a:cubicBezTo>
                    <a:pt x="211" y="225"/>
                    <a:pt x="195" y="240"/>
                    <a:pt x="188" y="255"/>
                  </a:cubicBezTo>
                  <a:cubicBezTo>
                    <a:pt x="180" y="263"/>
                    <a:pt x="158" y="263"/>
                    <a:pt x="143" y="255"/>
                  </a:cubicBezTo>
                  <a:cubicBezTo>
                    <a:pt x="113" y="233"/>
                    <a:pt x="113" y="233"/>
                    <a:pt x="113" y="233"/>
                  </a:cubicBezTo>
                  <a:cubicBezTo>
                    <a:pt x="120" y="225"/>
                    <a:pt x="113" y="218"/>
                    <a:pt x="105" y="210"/>
                  </a:cubicBezTo>
                  <a:cubicBezTo>
                    <a:pt x="98" y="203"/>
                    <a:pt x="90" y="203"/>
                    <a:pt x="83" y="203"/>
                  </a:cubicBezTo>
                  <a:cubicBezTo>
                    <a:pt x="68" y="210"/>
                    <a:pt x="53" y="225"/>
                    <a:pt x="60" y="240"/>
                  </a:cubicBezTo>
                  <a:cubicBezTo>
                    <a:pt x="60" y="248"/>
                    <a:pt x="68" y="255"/>
                    <a:pt x="75" y="255"/>
                  </a:cubicBezTo>
                  <a:cubicBezTo>
                    <a:pt x="83" y="263"/>
                    <a:pt x="90" y="263"/>
                    <a:pt x="98" y="255"/>
                  </a:cubicBezTo>
                  <a:cubicBezTo>
                    <a:pt x="150" y="293"/>
                    <a:pt x="150" y="293"/>
                    <a:pt x="150" y="293"/>
                  </a:cubicBezTo>
                  <a:cubicBezTo>
                    <a:pt x="158" y="301"/>
                    <a:pt x="158" y="308"/>
                    <a:pt x="158" y="323"/>
                  </a:cubicBezTo>
                  <a:cubicBezTo>
                    <a:pt x="158" y="331"/>
                    <a:pt x="150" y="353"/>
                    <a:pt x="150" y="368"/>
                  </a:cubicBezTo>
                  <a:cubicBezTo>
                    <a:pt x="150" y="383"/>
                    <a:pt x="135" y="391"/>
                    <a:pt x="120" y="391"/>
                  </a:cubicBezTo>
                  <a:cubicBezTo>
                    <a:pt x="53" y="383"/>
                    <a:pt x="53" y="383"/>
                    <a:pt x="53" y="383"/>
                  </a:cubicBezTo>
                  <a:cubicBezTo>
                    <a:pt x="53" y="376"/>
                    <a:pt x="45" y="368"/>
                    <a:pt x="38" y="368"/>
                  </a:cubicBezTo>
                  <a:cubicBezTo>
                    <a:pt x="23" y="368"/>
                    <a:pt x="15" y="368"/>
                    <a:pt x="7" y="383"/>
                  </a:cubicBezTo>
                  <a:cubicBezTo>
                    <a:pt x="0" y="398"/>
                    <a:pt x="0" y="413"/>
                    <a:pt x="15" y="421"/>
                  </a:cubicBezTo>
                  <a:cubicBezTo>
                    <a:pt x="30" y="428"/>
                    <a:pt x="45" y="421"/>
                    <a:pt x="53" y="413"/>
                  </a:cubicBezTo>
                  <a:cubicBezTo>
                    <a:pt x="120" y="421"/>
                    <a:pt x="120" y="421"/>
                    <a:pt x="120" y="421"/>
                  </a:cubicBezTo>
                  <a:cubicBezTo>
                    <a:pt x="135" y="421"/>
                    <a:pt x="143" y="436"/>
                    <a:pt x="143" y="444"/>
                  </a:cubicBezTo>
                  <a:cubicBezTo>
                    <a:pt x="143" y="458"/>
                    <a:pt x="150" y="474"/>
                    <a:pt x="158" y="489"/>
                  </a:cubicBezTo>
                  <a:cubicBezTo>
                    <a:pt x="165" y="504"/>
                    <a:pt x="158" y="526"/>
                    <a:pt x="135" y="541"/>
                  </a:cubicBezTo>
                  <a:cubicBezTo>
                    <a:pt x="98" y="564"/>
                    <a:pt x="98" y="564"/>
                    <a:pt x="98" y="564"/>
                  </a:cubicBezTo>
                  <a:cubicBezTo>
                    <a:pt x="90" y="564"/>
                    <a:pt x="83" y="564"/>
                    <a:pt x="75" y="564"/>
                  </a:cubicBezTo>
                  <a:cubicBezTo>
                    <a:pt x="68" y="571"/>
                    <a:pt x="60" y="579"/>
                    <a:pt x="60" y="586"/>
                  </a:cubicBezTo>
                  <a:cubicBezTo>
                    <a:pt x="53" y="609"/>
                    <a:pt x="68" y="624"/>
                    <a:pt x="83" y="616"/>
                  </a:cubicBezTo>
                  <a:cubicBezTo>
                    <a:pt x="98" y="616"/>
                    <a:pt x="113" y="609"/>
                    <a:pt x="113" y="594"/>
                  </a:cubicBezTo>
                  <a:cubicBezTo>
                    <a:pt x="165" y="556"/>
                    <a:pt x="165" y="556"/>
                    <a:pt x="165" y="556"/>
                  </a:cubicBezTo>
                  <a:cubicBezTo>
                    <a:pt x="180" y="549"/>
                    <a:pt x="203" y="549"/>
                    <a:pt x="218" y="564"/>
                  </a:cubicBezTo>
                  <a:cubicBezTo>
                    <a:pt x="248" y="601"/>
                    <a:pt x="248" y="601"/>
                    <a:pt x="248" y="601"/>
                  </a:cubicBezTo>
                  <a:cubicBezTo>
                    <a:pt x="255" y="601"/>
                    <a:pt x="255" y="609"/>
                    <a:pt x="263" y="616"/>
                  </a:cubicBezTo>
                  <a:cubicBezTo>
                    <a:pt x="271" y="624"/>
                    <a:pt x="278" y="639"/>
                    <a:pt x="271" y="654"/>
                  </a:cubicBezTo>
                  <a:cubicBezTo>
                    <a:pt x="255" y="684"/>
                    <a:pt x="255" y="684"/>
                    <a:pt x="255" y="684"/>
                  </a:cubicBezTo>
                  <a:cubicBezTo>
                    <a:pt x="241" y="692"/>
                    <a:pt x="233" y="706"/>
                    <a:pt x="233" y="722"/>
                  </a:cubicBezTo>
                  <a:cubicBezTo>
                    <a:pt x="233" y="729"/>
                    <a:pt x="241" y="737"/>
                    <a:pt x="255" y="744"/>
                  </a:cubicBezTo>
                  <a:cubicBezTo>
                    <a:pt x="271" y="744"/>
                    <a:pt x="286" y="737"/>
                    <a:pt x="286" y="714"/>
                  </a:cubicBezTo>
                  <a:cubicBezTo>
                    <a:pt x="286" y="714"/>
                    <a:pt x="286" y="706"/>
                    <a:pt x="286" y="699"/>
                  </a:cubicBezTo>
                  <a:cubicBezTo>
                    <a:pt x="301" y="662"/>
                    <a:pt x="301" y="662"/>
                    <a:pt x="301" y="662"/>
                  </a:cubicBezTo>
                  <a:cubicBezTo>
                    <a:pt x="308" y="646"/>
                    <a:pt x="323" y="639"/>
                    <a:pt x="331" y="639"/>
                  </a:cubicBezTo>
                  <a:cubicBezTo>
                    <a:pt x="338" y="639"/>
                    <a:pt x="346" y="639"/>
                    <a:pt x="353" y="639"/>
                  </a:cubicBezTo>
                  <a:cubicBezTo>
                    <a:pt x="428" y="639"/>
                    <a:pt x="428" y="639"/>
                    <a:pt x="428" y="639"/>
                  </a:cubicBezTo>
                  <a:cubicBezTo>
                    <a:pt x="436" y="639"/>
                    <a:pt x="444" y="646"/>
                    <a:pt x="451" y="654"/>
                  </a:cubicBezTo>
                  <a:cubicBezTo>
                    <a:pt x="459" y="692"/>
                    <a:pt x="459" y="692"/>
                    <a:pt x="459" y="692"/>
                  </a:cubicBezTo>
                  <a:cubicBezTo>
                    <a:pt x="451" y="699"/>
                    <a:pt x="444" y="706"/>
                    <a:pt x="444" y="722"/>
                  </a:cubicBezTo>
                  <a:cubicBezTo>
                    <a:pt x="451" y="729"/>
                    <a:pt x="459" y="737"/>
                    <a:pt x="474" y="744"/>
                  </a:cubicBezTo>
                  <a:cubicBezTo>
                    <a:pt x="489" y="744"/>
                    <a:pt x="504" y="729"/>
                    <a:pt x="504" y="714"/>
                  </a:cubicBezTo>
                  <a:cubicBezTo>
                    <a:pt x="504" y="699"/>
                    <a:pt x="496" y="692"/>
                    <a:pt x="481" y="684"/>
                  </a:cubicBezTo>
                  <a:cubicBezTo>
                    <a:pt x="481" y="654"/>
                    <a:pt x="481" y="654"/>
                    <a:pt x="481" y="654"/>
                  </a:cubicBezTo>
                  <a:cubicBezTo>
                    <a:pt x="474" y="639"/>
                    <a:pt x="481" y="631"/>
                    <a:pt x="489" y="631"/>
                  </a:cubicBezTo>
                  <a:cubicBezTo>
                    <a:pt x="519" y="616"/>
                    <a:pt x="541" y="601"/>
                    <a:pt x="556" y="579"/>
                  </a:cubicBezTo>
                  <a:cubicBezTo>
                    <a:pt x="564" y="571"/>
                    <a:pt x="579" y="564"/>
                    <a:pt x="586" y="571"/>
                  </a:cubicBezTo>
                  <a:cubicBezTo>
                    <a:pt x="632" y="601"/>
                    <a:pt x="632" y="601"/>
                    <a:pt x="632" y="601"/>
                  </a:cubicBezTo>
                  <a:cubicBezTo>
                    <a:pt x="632" y="616"/>
                    <a:pt x="646" y="631"/>
                    <a:pt x="662" y="624"/>
                  </a:cubicBezTo>
                  <a:cubicBezTo>
                    <a:pt x="677" y="624"/>
                    <a:pt x="684" y="616"/>
                    <a:pt x="684" y="609"/>
                  </a:cubicBezTo>
                  <a:cubicBezTo>
                    <a:pt x="692" y="594"/>
                    <a:pt x="677" y="579"/>
                    <a:pt x="662" y="571"/>
                  </a:cubicBezTo>
                  <a:cubicBezTo>
                    <a:pt x="654" y="571"/>
                    <a:pt x="654" y="579"/>
                    <a:pt x="646" y="579"/>
                  </a:cubicBezTo>
                  <a:cubicBezTo>
                    <a:pt x="601" y="549"/>
                    <a:pt x="601" y="549"/>
                    <a:pt x="601" y="549"/>
                  </a:cubicBezTo>
                  <a:cubicBezTo>
                    <a:pt x="594" y="541"/>
                    <a:pt x="586" y="526"/>
                    <a:pt x="594" y="519"/>
                  </a:cubicBezTo>
                  <a:cubicBezTo>
                    <a:pt x="616" y="489"/>
                    <a:pt x="616" y="489"/>
                    <a:pt x="616" y="489"/>
                  </a:cubicBezTo>
                  <a:cubicBezTo>
                    <a:pt x="624" y="481"/>
                    <a:pt x="632" y="458"/>
                    <a:pt x="632" y="444"/>
                  </a:cubicBezTo>
                  <a:cubicBezTo>
                    <a:pt x="639" y="428"/>
                    <a:pt x="654" y="413"/>
                    <a:pt x="669" y="421"/>
                  </a:cubicBezTo>
                  <a:cubicBezTo>
                    <a:pt x="692" y="421"/>
                    <a:pt x="692" y="421"/>
                    <a:pt x="692" y="421"/>
                  </a:cubicBezTo>
                  <a:cubicBezTo>
                    <a:pt x="699" y="428"/>
                    <a:pt x="714" y="436"/>
                    <a:pt x="722" y="436"/>
                  </a:cubicBezTo>
                  <a:cubicBezTo>
                    <a:pt x="744" y="436"/>
                    <a:pt x="759" y="413"/>
                    <a:pt x="752" y="391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17">
              <a:extLst>
                <a:ext uri="{FF2B5EF4-FFF2-40B4-BE49-F238E27FC236}">
                  <a16:creationId xmlns:a16="http://schemas.microsoft.com/office/drawing/2014/main" id="{39D27497-B555-D04C-B2E4-4EDF2BDE3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7248" y="4019593"/>
              <a:ext cx="572400" cy="562417"/>
            </a:xfrm>
            <a:custGeom>
              <a:avLst/>
              <a:gdLst>
                <a:gd name="T0" fmla="*/ 752 w 760"/>
                <a:gd name="T1" fmla="*/ 391 h 745"/>
                <a:gd name="T2" fmla="*/ 692 w 760"/>
                <a:gd name="T3" fmla="*/ 383 h 745"/>
                <a:gd name="T4" fmla="*/ 624 w 760"/>
                <a:gd name="T5" fmla="*/ 361 h 745"/>
                <a:gd name="T6" fmla="*/ 624 w 760"/>
                <a:gd name="T7" fmla="*/ 271 h 745"/>
                <a:gd name="T8" fmla="*/ 669 w 760"/>
                <a:gd name="T9" fmla="*/ 248 h 745"/>
                <a:gd name="T10" fmla="*/ 692 w 760"/>
                <a:gd name="T11" fmla="*/ 195 h 745"/>
                <a:gd name="T12" fmla="*/ 654 w 760"/>
                <a:gd name="T13" fmla="*/ 218 h 745"/>
                <a:gd name="T14" fmla="*/ 579 w 760"/>
                <a:gd name="T15" fmla="*/ 233 h 745"/>
                <a:gd name="T16" fmla="*/ 519 w 760"/>
                <a:gd name="T17" fmla="*/ 180 h 745"/>
                <a:gd name="T18" fmla="*/ 564 w 760"/>
                <a:gd name="T19" fmla="*/ 113 h 745"/>
                <a:gd name="T20" fmla="*/ 511 w 760"/>
                <a:gd name="T21" fmla="*/ 105 h 745"/>
                <a:gd name="T22" fmla="*/ 496 w 760"/>
                <a:gd name="T23" fmla="*/ 158 h 745"/>
                <a:gd name="T24" fmla="*/ 428 w 760"/>
                <a:gd name="T25" fmla="*/ 158 h 745"/>
                <a:gd name="T26" fmla="*/ 391 w 760"/>
                <a:gd name="T27" fmla="*/ 120 h 745"/>
                <a:gd name="T28" fmla="*/ 406 w 760"/>
                <a:gd name="T29" fmla="*/ 30 h 745"/>
                <a:gd name="T30" fmla="*/ 353 w 760"/>
                <a:gd name="T31" fmla="*/ 30 h 745"/>
                <a:gd name="T32" fmla="*/ 361 w 760"/>
                <a:gd name="T33" fmla="*/ 128 h 745"/>
                <a:gd name="T34" fmla="*/ 316 w 760"/>
                <a:gd name="T35" fmla="*/ 165 h 745"/>
                <a:gd name="T36" fmla="*/ 255 w 760"/>
                <a:gd name="T37" fmla="*/ 165 h 745"/>
                <a:gd name="T38" fmla="*/ 248 w 760"/>
                <a:gd name="T39" fmla="*/ 120 h 745"/>
                <a:gd name="T40" fmla="*/ 195 w 760"/>
                <a:gd name="T41" fmla="*/ 120 h 745"/>
                <a:gd name="T42" fmla="*/ 218 w 760"/>
                <a:gd name="T43" fmla="*/ 158 h 745"/>
                <a:gd name="T44" fmla="*/ 225 w 760"/>
                <a:gd name="T45" fmla="*/ 218 h 745"/>
                <a:gd name="T46" fmla="*/ 143 w 760"/>
                <a:gd name="T47" fmla="*/ 255 h 745"/>
                <a:gd name="T48" fmla="*/ 105 w 760"/>
                <a:gd name="T49" fmla="*/ 210 h 745"/>
                <a:gd name="T50" fmla="*/ 60 w 760"/>
                <a:gd name="T51" fmla="*/ 240 h 745"/>
                <a:gd name="T52" fmla="*/ 98 w 760"/>
                <a:gd name="T53" fmla="*/ 255 h 745"/>
                <a:gd name="T54" fmla="*/ 158 w 760"/>
                <a:gd name="T55" fmla="*/ 323 h 745"/>
                <a:gd name="T56" fmla="*/ 120 w 760"/>
                <a:gd name="T57" fmla="*/ 391 h 745"/>
                <a:gd name="T58" fmla="*/ 38 w 760"/>
                <a:gd name="T59" fmla="*/ 368 h 745"/>
                <a:gd name="T60" fmla="*/ 15 w 760"/>
                <a:gd name="T61" fmla="*/ 421 h 745"/>
                <a:gd name="T62" fmla="*/ 120 w 760"/>
                <a:gd name="T63" fmla="*/ 421 h 745"/>
                <a:gd name="T64" fmla="*/ 158 w 760"/>
                <a:gd name="T65" fmla="*/ 489 h 745"/>
                <a:gd name="T66" fmla="*/ 98 w 760"/>
                <a:gd name="T67" fmla="*/ 564 h 745"/>
                <a:gd name="T68" fmla="*/ 60 w 760"/>
                <a:gd name="T69" fmla="*/ 586 h 745"/>
                <a:gd name="T70" fmla="*/ 113 w 760"/>
                <a:gd name="T71" fmla="*/ 594 h 745"/>
                <a:gd name="T72" fmla="*/ 218 w 760"/>
                <a:gd name="T73" fmla="*/ 564 h 745"/>
                <a:gd name="T74" fmla="*/ 263 w 760"/>
                <a:gd name="T75" fmla="*/ 616 h 745"/>
                <a:gd name="T76" fmla="*/ 255 w 760"/>
                <a:gd name="T77" fmla="*/ 684 h 745"/>
                <a:gd name="T78" fmla="*/ 255 w 760"/>
                <a:gd name="T79" fmla="*/ 744 h 745"/>
                <a:gd name="T80" fmla="*/ 286 w 760"/>
                <a:gd name="T81" fmla="*/ 699 h 745"/>
                <a:gd name="T82" fmla="*/ 331 w 760"/>
                <a:gd name="T83" fmla="*/ 639 h 745"/>
                <a:gd name="T84" fmla="*/ 428 w 760"/>
                <a:gd name="T85" fmla="*/ 639 h 745"/>
                <a:gd name="T86" fmla="*/ 459 w 760"/>
                <a:gd name="T87" fmla="*/ 692 h 745"/>
                <a:gd name="T88" fmla="*/ 474 w 760"/>
                <a:gd name="T89" fmla="*/ 744 h 745"/>
                <a:gd name="T90" fmla="*/ 481 w 760"/>
                <a:gd name="T91" fmla="*/ 684 h 745"/>
                <a:gd name="T92" fmla="*/ 489 w 760"/>
                <a:gd name="T93" fmla="*/ 631 h 745"/>
                <a:gd name="T94" fmla="*/ 586 w 760"/>
                <a:gd name="T95" fmla="*/ 571 h 745"/>
                <a:gd name="T96" fmla="*/ 662 w 760"/>
                <a:gd name="T97" fmla="*/ 624 h 745"/>
                <a:gd name="T98" fmla="*/ 662 w 760"/>
                <a:gd name="T99" fmla="*/ 571 h 745"/>
                <a:gd name="T100" fmla="*/ 601 w 760"/>
                <a:gd name="T101" fmla="*/ 549 h 745"/>
                <a:gd name="T102" fmla="*/ 616 w 760"/>
                <a:gd name="T103" fmla="*/ 489 h 745"/>
                <a:gd name="T104" fmla="*/ 669 w 760"/>
                <a:gd name="T105" fmla="*/ 421 h 745"/>
                <a:gd name="T106" fmla="*/ 722 w 760"/>
                <a:gd name="T107" fmla="*/ 436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60" h="745">
                  <a:moveTo>
                    <a:pt x="752" y="391"/>
                  </a:moveTo>
                  <a:lnTo>
                    <a:pt x="752" y="391"/>
                  </a:lnTo>
                  <a:cubicBezTo>
                    <a:pt x="752" y="383"/>
                    <a:pt x="737" y="368"/>
                    <a:pt x="729" y="368"/>
                  </a:cubicBezTo>
                  <a:cubicBezTo>
                    <a:pt x="714" y="368"/>
                    <a:pt x="699" y="376"/>
                    <a:pt x="692" y="383"/>
                  </a:cubicBezTo>
                  <a:cubicBezTo>
                    <a:pt x="654" y="383"/>
                    <a:pt x="654" y="383"/>
                    <a:pt x="654" y="383"/>
                  </a:cubicBezTo>
                  <a:cubicBezTo>
                    <a:pt x="639" y="383"/>
                    <a:pt x="632" y="376"/>
                    <a:pt x="624" y="361"/>
                  </a:cubicBezTo>
                  <a:cubicBezTo>
                    <a:pt x="616" y="338"/>
                    <a:pt x="609" y="308"/>
                    <a:pt x="609" y="308"/>
                  </a:cubicBezTo>
                  <a:cubicBezTo>
                    <a:pt x="609" y="293"/>
                    <a:pt x="609" y="278"/>
                    <a:pt x="624" y="271"/>
                  </a:cubicBezTo>
                  <a:cubicBezTo>
                    <a:pt x="669" y="248"/>
                    <a:pt x="669" y="248"/>
                    <a:pt x="669" y="248"/>
                  </a:cubicBezTo>
                  <a:lnTo>
                    <a:pt x="669" y="248"/>
                  </a:lnTo>
                  <a:cubicBezTo>
                    <a:pt x="677" y="255"/>
                    <a:pt x="684" y="255"/>
                    <a:pt x="692" y="248"/>
                  </a:cubicBezTo>
                  <a:cubicBezTo>
                    <a:pt x="722" y="233"/>
                    <a:pt x="714" y="203"/>
                    <a:pt x="692" y="195"/>
                  </a:cubicBezTo>
                  <a:cubicBezTo>
                    <a:pt x="677" y="188"/>
                    <a:pt x="669" y="195"/>
                    <a:pt x="662" y="195"/>
                  </a:cubicBezTo>
                  <a:cubicBezTo>
                    <a:pt x="654" y="203"/>
                    <a:pt x="654" y="210"/>
                    <a:pt x="654" y="218"/>
                  </a:cubicBezTo>
                  <a:cubicBezTo>
                    <a:pt x="616" y="240"/>
                    <a:pt x="616" y="240"/>
                    <a:pt x="616" y="240"/>
                  </a:cubicBezTo>
                  <a:cubicBezTo>
                    <a:pt x="601" y="248"/>
                    <a:pt x="586" y="248"/>
                    <a:pt x="579" y="233"/>
                  </a:cubicBezTo>
                  <a:cubicBezTo>
                    <a:pt x="564" y="218"/>
                    <a:pt x="541" y="203"/>
                    <a:pt x="526" y="195"/>
                  </a:cubicBezTo>
                  <a:cubicBezTo>
                    <a:pt x="519" y="195"/>
                    <a:pt x="511" y="188"/>
                    <a:pt x="519" y="180"/>
                  </a:cubicBezTo>
                  <a:cubicBezTo>
                    <a:pt x="534" y="143"/>
                    <a:pt x="534" y="143"/>
                    <a:pt x="534" y="143"/>
                  </a:cubicBezTo>
                  <a:cubicBezTo>
                    <a:pt x="549" y="143"/>
                    <a:pt x="564" y="128"/>
                    <a:pt x="564" y="113"/>
                  </a:cubicBezTo>
                  <a:cubicBezTo>
                    <a:pt x="564" y="105"/>
                    <a:pt x="556" y="98"/>
                    <a:pt x="549" y="90"/>
                  </a:cubicBezTo>
                  <a:cubicBezTo>
                    <a:pt x="534" y="83"/>
                    <a:pt x="511" y="90"/>
                    <a:pt x="511" y="105"/>
                  </a:cubicBezTo>
                  <a:cubicBezTo>
                    <a:pt x="504" y="113"/>
                    <a:pt x="511" y="120"/>
                    <a:pt x="511" y="128"/>
                  </a:cubicBezTo>
                  <a:cubicBezTo>
                    <a:pt x="496" y="158"/>
                    <a:pt x="496" y="158"/>
                    <a:pt x="496" y="158"/>
                  </a:cubicBezTo>
                  <a:cubicBezTo>
                    <a:pt x="489" y="173"/>
                    <a:pt x="474" y="173"/>
                    <a:pt x="459" y="173"/>
                  </a:cubicBezTo>
                  <a:cubicBezTo>
                    <a:pt x="428" y="158"/>
                    <a:pt x="428" y="158"/>
                    <a:pt x="428" y="158"/>
                  </a:cubicBezTo>
                  <a:cubicBezTo>
                    <a:pt x="421" y="158"/>
                    <a:pt x="421" y="158"/>
                    <a:pt x="414" y="158"/>
                  </a:cubicBezTo>
                  <a:cubicBezTo>
                    <a:pt x="398" y="150"/>
                    <a:pt x="391" y="135"/>
                    <a:pt x="391" y="120"/>
                  </a:cubicBezTo>
                  <a:cubicBezTo>
                    <a:pt x="391" y="53"/>
                    <a:pt x="391" y="53"/>
                    <a:pt x="391" y="53"/>
                  </a:cubicBezTo>
                  <a:cubicBezTo>
                    <a:pt x="398" y="53"/>
                    <a:pt x="406" y="45"/>
                    <a:pt x="406" y="30"/>
                  </a:cubicBezTo>
                  <a:cubicBezTo>
                    <a:pt x="406" y="15"/>
                    <a:pt x="398" y="7"/>
                    <a:pt x="383" y="7"/>
                  </a:cubicBezTo>
                  <a:cubicBezTo>
                    <a:pt x="368" y="0"/>
                    <a:pt x="353" y="15"/>
                    <a:pt x="353" y="30"/>
                  </a:cubicBezTo>
                  <a:cubicBezTo>
                    <a:pt x="346" y="37"/>
                    <a:pt x="353" y="53"/>
                    <a:pt x="361" y="60"/>
                  </a:cubicBezTo>
                  <a:cubicBezTo>
                    <a:pt x="361" y="128"/>
                    <a:pt x="361" y="128"/>
                    <a:pt x="361" y="128"/>
                  </a:cubicBezTo>
                  <a:cubicBezTo>
                    <a:pt x="361" y="143"/>
                    <a:pt x="353" y="150"/>
                    <a:pt x="338" y="158"/>
                  </a:cubicBezTo>
                  <a:cubicBezTo>
                    <a:pt x="331" y="158"/>
                    <a:pt x="323" y="165"/>
                    <a:pt x="316" y="165"/>
                  </a:cubicBezTo>
                  <a:cubicBezTo>
                    <a:pt x="301" y="173"/>
                    <a:pt x="301" y="173"/>
                    <a:pt x="301" y="173"/>
                  </a:cubicBezTo>
                  <a:cubicBezTo>
                    <a:pt x="286" y="188"/>
                    <a:pt x="263" y="180"/>
                    <a:pt x="255" y="165"/>
                  </a:cubicBezTo>
                  <a:cubicBezTo>
                    <a:pt x="248" y="143"/>
                    <a:pt x="248" y="143"/>
                    <a:pt x="248" y="143"/>
                  </a:cubicBezTo>
                  <a:cubicBezTo>
                    <a:pt x="248" y="135"/>
                    <a:pt x="248" y="128"/>
                    <a:pt x="248" y="120"/>
                  </a:cubicBezTo>
                  <a:cubicBezTo>
                    <a:pt x="241" y="113"/>
                    <a:pt x="233" y="105"/>
                    <a:pt x="225" y="105"/>
                  </a:cubicBezTo>
                  <a:cubicBezTo>
                    <a:pt x="218" y="98"/>
                    <a:pt x="203" y="105"/>
                    <a:pt x="195" y="120"/>
                  </a:cubicBezTo>
                  <a:cubicBezTo>
                    <a:pt x="195" y="128"/>
                    <a:pt x="195" y="135"/>
                    <a:pt x="195" y="135"/>
                  </a:cubicBezTo>
                  <a:cubicBezTo>
                    <a:pt x="203" y="150"/>
                    <a:pt x="211" y="158"/>
                    <a:pt x="218" y="158"/>
                  </a:cubicBezTo>
                  <a:cubicBezTo>
                    <a:pt x="233" y="180"/>
                    <a:pt x="233" y="180"/>
                    <a:pt x="233" y="180"/>
                  </a:cubicBezTo>
                  <a:cubicBezTo>
                    <a:pt x="241" y="195"/>
                    <a:pt x="241" y="210"/>
                    <a:pt x="225" y="218"/>
                  </a:cubicBezTo>
                  <a:cubicBezTo>
                    <a:pt x="211" y="225"/>
                    <a:pt x="195" y="240"/>
                    <a:pt x="188" y="255"/>
                  </a:cubicBezTo>
                  <a:cubicBezTo>
                    <a:pt x="180" y="263"/>
                    <a:pt x="158" y="263"/>
                    <a:pt x="143" y="255"/>
                  </a:cubicBezTo>
                  <a:cubicBezTo>
                    <a:pt x="113" y="233"/>
                    <a:pt x="113" y="233"/>
                    <a:pt x="113" y="233"/>
                  </a:cubicBezTo>
                  <a:cubicBezTo>
                    <a:pt x="120" y="225"/>
                    <a:pt x="113" y="218"/>
                    <a:pt x="105" y="210"/>
                  </a:cubicBezTo>
                  <a:cubicBezTo>
                    <a:pt x="98" y="203"/>
                    <a:pt x="90" y="203"/>
                    <a:pt x="83" y="203"/>
                  </a:cubicBezTo>
                  <a:cubicBezTo>
                    <a:pt x="68" y="210"/>
                    <a:pt x="53" y="225"/>
                    <a:pt x="60" y="240"/>
                  </a:cubicBezTo>
                  <a:cubicBezTo>
                    <a:pt x="60" y="248"/>
                    <a:pt x="68" y="255"/>
                    <a:pt x="75" y="255"/>
                  </a:cubicBezTo>
                  <a:cubicBezTo>
                    <a:pt x="83" y="263"/>
                    <a:pt x="90" y="263"/>
                    <a:pt x="98" y="255"/>
                  </a:cubicBezTo>
                  <a:cubicBezTo>
                    <a:pt x="150" y="293"/>
                    <a:pt x="150" y="293"/>
                    <a:pt x="150" y="293"/>
                  </a:cubicBezTo>
                  <a:cubicBezTo>
                    <a:pt x="158" y="301"/>
                    <a:pt x="158" y="308"/>
                    <a:pt x="158" y="323"/>
                  </a:cubicBezTo>
                  <a:cubicBezTo>
                    <a:pt x="158" y="331"/>
                    <a:pt x="150" y="353"/>
                    <a:pt x="150" y="368"/>
                  </a:cubicBezTo>
                  <a:cubicBezTo>
                    <a:pt x="150" y="383"/>
                    <a:pt x="135" y="391"/>
                    <a:pt x="120" y="391"/>
                  </a:cubicBezTo>
                  <a:cubicBezTo>
                    <a:pt x="53" y="383"/>
                    <a:pt x="53" y="383"/>
                    <a:pt x="53" y="383"/>
                  </a:cubicBezTo>
                  <a:cubicBezTo>
                    <a:pt x="53" y="376"/>
                    <a:pt x="45" y="368"/>
                    <a:pt x="38" y="368"/>
                  </a:cubicBezTo>
                  <a:cubicBezTo>
                    <a:pt x="23" y="368"/>
                    <a:pt x="15" y="368"/>
                    <a:pt x="7" y="383"/>
                  </a:cubicBezTo>
                  <a:cubicBezTo>
                    <a:pt x="0" y="398"/>
                    <a:pt x="0" y="413"/>
                    <a:pt x="15" y="421"/>
                  </a:cubicBezTo>
                  <a:cubicBezTo>
                    <a:pt x="30" y="428"/>
                    <a:pt x="45" y="421"/>
                    <a:pt x="53" y="413"/>
                  </a:cubicBezTo>
                  <a:cubicBezTo>
                    <a:pt x="120" y="421"/>
                    <a:pt x="120" y="421"/>
                    <a:pt x="120" y="421"/>
                  </a:cubicBezTo>
                  <a:cubicBezTo>
                    <a:pt x="135" y="421"/>
                    <a:pt x="143" y="436"/>
                    <a:pt x="143" y="444"/>
                  </a:cubicBezTo>
                  <a:cubicBezTo>
                    <a:pt x="143" y="458"/>
                    <a:pt x="150" y="474"/>
                    <a:pt x="158" y="489"/>
                  </a:cubicBezTo>
                  <a:cubicBezTo>
                    <a:pt x="165" y="504"/>
                    <a:pt x="158" y="526"/>
                    <a:pt x="135" y="541"/>
                  </a:cubicBezTo>
                  <a:cubicBezTo>
                    <a:pt x="98" y="564"/>
                    <a:pt x="98" y="564"/>
                    <a:pt x="98" y="564"/>
                  </a:cubicBezTo>
                  <a:cubicBezTo>
                    <a:pt x="90" y="564"/>
                    <a:pt x="83" y="564"/>
                    <a:pt x="75" y="564"/>
                  </a:cubicBezTo>
                  <a:cubicBezTo>
                    <a:pt x="68" y="571"/>
                    <a:pt x="60" y="579"/>
                    <a:pt x="60" y="586"/>
                  </a:cubicBezTo>
                  <a:cubicBezTo>
                    <a:pt x="53" y="609"/>
                    <a:pt x="68" y="624"/>
                    <a:pt x="83" y="616"/>
                  </a:cubicBezTo>
                  <a:cubicBezTo>
                    <a:pt x="98" y="616"/>
                    <a:pt x="113" y="609"/>
                    <a:pt x="113" y="594"/>
                  </a:cubicBezTo>
                  <a:cubicBezTo>
                    <a:pt x="165" y="556"/>
                    <a:pt x="165" y="556"/>
                    <a:pt x="165" y="556"/>
                  </a:cubicBezTo>
                  <a:cubicBezTo>
                    <a:pt x="180" y="549"/>
                    <a:pt x="203" y="549"/>
                    <a:pt x="218" y="564"/>
                  </a:cubicBezTo>
                  <a:cubicBezTo>
                    <a:pt x="248" y="601"/>
                    <a:pt x="248" y="601"/>
                    <a:pt x="248" y="601"/>
                  </a:cubicBezTo>
                  <a:cubicBezTo>
                    <a:pt x="255" y="601"/>
                    <a:pt x="255" y="609"/>
                    <a:pt x="263" y="616"/>
                  </a:cubicBezTo>
                  <a:cubicBezTo>
                    <a:pt x="271" y="624"/>
                    <a:pt x="278" y="639"/>
                    <a:pt x="271" y="654"/>
                  </a:cubicBezTo>
                  <a:cubicBezTo>
                    <a:pt x="255" y="684"/>
                    <a:pt x="255" y="684"/>
                    <a:pt x="255" y="684"/>
                  </a:cubicBezTo>
                  <a:cubicBezTo>
                    <a:pt x="241" y="692"/>
                    <a:pt x="233" y="706"/>
                    <a:pt x="233" y="722"/>
                  </a:cubicBezTo>
                  <a:cubicBezTo>
                    <a:pt x="233" y="729"/>
                    <a:pt x="241" y="737"/>
                    <a:pt x="255" y="744"/>
                  </a:cubicBezTo>
                  <a:cubicBezTo>
                    <a:pt x="271" y="744"/>
                    <a:pt x="286" y="737"/>
                    <a:pt x="286" y="714"/>
                  </a:cubicBezTo>
                  <a:cubicBezTo>
                    <a:pt x="286" y="714"/>
                    <a:pt x="286" y="706"/>
                    <a:pt x="286" y="699"/>
                  </a:cubicBezTo>
                  <a:cubicBezTo>
                    <a:pt x="301" y="662"/>
                    <a:pt x="301" y="662"/>
                    <a:pt x="301" y="662"/>
                  </a:cubicBezTo>
                  <a:cubicBezTo>
                    <a:pt x="308" y="646"/>
                    <a:pt x="323" y="639"/>
                    <a:pt x="331" y="639"/>
                  </a:cubicBezTo>
                  <a:cubicBezTo>
                    <a:pt x="338" y="639"/>
                    <a:pt x="346" y="639"/>
                    <a:pt x="353" y="639"/>
                  </a:cubicBezTo>
                  <a:cubicBezTo>
                    <a:pt x="428" y="639"/>
                    <a:pt x="428" y="639"/>
                    <a:pt x="428" y="639"/>
                  </a:cubicBezTo>
                  <a:cubicBezTo>
                    <a:pt x="436" y="639"/>
                    <a:pt x="444" y="646"/>
                    <a:pt x="451" y="654"/>
                  </a:cubicBezTo>
                  <a:cubicBezTo>
                    <a:pt x="459" y="692"/>
                    <a:pt x="459" y="692"/>
                    <a:pt x="459" y="692"/>
                  </a:cubicBezTo>
                  <a:cubicBezTo>
                    <a:pt x="451" y="699"/>
                    <a:pt x="444" y="706"/>
                    <a:pt x="444" y="722"/>
                  </a:cubicBezTo>
                  <a:cubicBezTo>
                    <a:pt x="451" y="729"/>
                    <a:pt x="459" y="737"/>
                    <a:pt x="474" y="744"/>
                  </a:cubicBezTo>
                  <a:cubicBezTo>
                    <a:pt x="489" y="744"/>
                    <a:pt x="504" y="729"/>
                    <a:pt x="504" y="714"/>
                  </a:cubicBezTo>
                  <a:cubicBezTo>
                    <a:pt x="504" y="699"/>
                    <a:pt x="496" y="692"/>
                    <a:pt x="481" y="684"/>
                  </a:cubicBezTo>
                  <a:cubicBezTo>
                    <a:pt x="481" y="654"/>
                    <a:pt x="481" y="654"/>
                    <a:pt x="481" y="654"/>
                  </a:cubicBezTo>
                  <a:cubicBezTo>
                    <a:pt x="474" y="639"/>
                    <a:pt x="481" y="631"/>
                    <a:pt x="489" y="631"/>
                  </a:cubicBezTo>
                  <a:cubicBezTo>
                    <a:pt x="519" y="616"/>
                    <a:pt x="541" y="601"/>
                    <a:pt x="556" y="579"/>
                  </a:cubicBezTo>
                  <a:cubicBezTo>
                    <a:pt x="564" y="571"/>
                    <a:pt x="579" y="564"/>
                    <a:pt x="586" y="571"/>
                  </a:cubicBezTo>
                  <a:cubicBezTo>
                    <a:pt x="632" y="601"/>
                    <a:pt x="632" y="601"/>
                    <a:pt x="632" y="601"/>
                  </a:cubicBezTo>
                  <a:cubicBezTo>
                    <a:pt x="632" y="616"/>
                    <a:pt x="646" y="631"/>
                    <a:pt x="662" y="624"/>
                  </a:cubicBezTo>
                  <a:cubicBezTo>
                    <a:pt x="677" y="624"/>
                    <a:pt x="684" y="616"/>
                    <a:pt x="684" y="609"/>
                  </a:cubicBezTo>
                  <a:cubicBezTo>
                    <a:pt x="692" y="594"/>
                    <a:pt x="677" y="579"/>
                    <a:pt x="662" y="571"/>
                  </a:cubicBezTo>
                  <a:cubicBezTo>
                    <a:pt x="654" y="571"/>
                    <a:pt x="654" y="579"/>
                    <a:pt x="646" y="579"/>
                  </a:cubicBezTo>
                  <a:cubicBezTo>
                    <a:pt x="601" y="549"/>
                    <a:pt x="601" y="549"/>
                    <a:pt x="601" y="549"/>
                  </a:cubicBezTo>
                  <a:cubicBezTo>
                    <a:pt x="594" y="541"/>
                    <a:pt x="586" y="526"/>
                    <a:pt x="594" y="519"/>
                  </a:cubicBezTo>
                  <a:cubicBezTo>
                    <a:pt x="616" y="489"/>
                    <a:pt x="616" y="489"/>
                    <a:pt x="616" y="489"/>
                  </a:cubicBezTo>
                  <a:cubicBezTo>
                    <a:pt x="624" y="481"/>
                    <a:pt x="632" y="458"/>
                    <a:pt x="632" y="444"/>
                  </a:cubicBezTo>
                  <a:cubicBezTo>
                    <a:pt x="639" y="428"/>
                    <a:pt x="654" y="413"/>
                    <a:pt x="669" y="421"/>
                  </a:cubicBezTo>
                  <a:cubicBezTo>
                    <a:pt x="692" y="421"/>
                    <a:pt x="692" y="421"/>
                    <a:pt x="692" y="421"/>
                  </a:cubicBezTo>
                  <a:cubicBezTo>
                    <a:pt x="699" y="428"/>
                    <a:pt x="714" y="436"/>
                    <a:pt x="722" y="436"/>
                  </a:cubicBezTo>
                  <a:cubicBezTo>
                    <a:pt x="744" y="436"/>
                    <a:pt x="759" y="413"/>
                    <a:pt x="752" y="391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591334C-8E10-D54B-9937-A2CE0840B046}"/>
              </a:ext>
            </a:extLst>
          </p:cNvPr>
          <p:cNvGrpSpPr/>
          <p:nvPr/>
        </p:nvGrpSpPr>
        <p:grpSpPr>
          <a:xfrm>
            <a:off x="1353245" y="8761312"/>
            <a:ext cx="9239594" cy="3566429"/>
            <a:chOff x="1353244" y="9161720"/>
            <a:chExt cx="11082595" cy="356642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C401D2F-7A38-BD48-B54C-784F330AC23B}"/>
                </a:ext>
              </a:extLst>
            </p:cNvPr>
            <p:cNvSpPr txBox="1"/>
            <p:nvPr/>
          </p:nvSpPr>
          <p:spPr>
            <a:xfrm>
              <a:off x="1353244" y="9161720"/>
              <a:ext cx="1108259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 these influencers.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4A1669-4B8B-4F49-B332-99C75739223A}"/>
                </a:ext>
              </a:extLst>
            </p:cNvPr>
            <p:cNvSpPr txBox="1"/>
            <p:nvPr/>
          </p:nvSpPr>
          <p:spPr>
            <a:xfrm>
              <a:off x="1353244" y="11343154"/>
              <a:ext cx="1108259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 these influencers.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AFFC026B-50C4-274D-86EB-B6A03255A649}"/>
              </a:ext>
            </a:extLst>
          </p:cNvPr>
          <p:cNvSpPr/>
          <p:nvPr/>
        </p:nvSpPr>
        <p:spPr>
          <a:xfrm>
            <a:off x="1362189" y="5095216"/>
            <a:ext cx="92395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  <a:latin typeface="Fjalla One" panose="02000506040000020004" pitchFamily="2" charset="0"/>
              </a:rPr>
              <a:t>COVID-19 is an infectious disease caused by a new virus</a:t>
            </a:r>
          </a:p>
        </p:txBody>
      </p:sp>
    </p:spTree>
    <p:extLst>
      <p:ext uri="{BB962C8B-B14F-4D97-AF65-F5344CB8AC3E}">
        <p14:creationId xmlns:p14="http://schemas.microsoft.com/office/powerpoint/2010/main" val="419265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ronavirus 24">
      <a:dk1>
        <a:srgbClr val="999999"/>
      </a:dk1>
      <a:lt1>
        <a:srgbClr val="FFFFFF"/>
      </a:lt1>
      <a:dk2>
        <a:srgbClr val="363E48"/>
      </a:dk2>
      <a:lt2>
        <a:srgbClr val="FFFFFF"/>
      </a:lt2>
      <a:accent1>
        <a:srgbClr val="DE5F5A"/>
      </a:accent1>
      <a:accent2>
        <a:srgbClr val="263357"/>
      </a:accent2>
      <a:accent3>
        <a:srgbClr val="9DA09E"/>
      </a:accent3>
      <a:accent4>
        <a:srgbClr val="DE5F5A"/>
      </a:accent4>
      <a:accent5>
        <a:srgbClr val="263357"/>
      </a:accent5>
      <a:accent6>
        <a:srgbClr val="9DA09E"/>
      </a:accent6>
      <a:hlink>
        <a:srgbClr val="1E9272"/>
      </a:hlink>
      <a:folHlink>
        <a:srgbClr val="AC262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91736</TotalTime>
  <Words>1092</Words>
  <Application>Microsoft Macintosh PowerPoint</Application>
  <PresentationFormat>Personalizado</PresentationFormat>
  <Paragraphs>198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42" baseType="lpstr">
      <vt:lpstr>Arial</vt:lpstr>
      <vt:lpstr>Calibri</vt:lpstr>
      <vt:lpstr>Calibri Light</vt:lpstr>
      <vt:lpstr>Fjalla One</vt:lpstr>
      <vt:lpstr>Lato</vt:lpstr>
      <vt:lpstr>Lato Light</vt:lpstr>
      <vt:lpstr>Lato Medium</vt:lpstr>
      <vt:lpstr>Lato Regular</vt:lpstr>
      <vt:lpstr>Montserrat</vt:lpstr>
      <vt:lpstr>Montserrat Light</vt:lpstr>
      <vt:lpstr>Montserrat Medium</vt:lpstr>
      <vt:lpstr>Poppins</vt:lpstr>
      <vt:lpstr>Poppins Medium</vt:lpstr>
      <vt:lpstr>Raleway Bold</vt:lpstr>
      <vt:lpstr>Raleway Light</vt:lpstr>
      <vt:lpstr>Roboto Medium</vt:lpstr>
      <vt:lpstr>Roboto Slab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16300</cp:revision>
  <dcterms:created xsi:type="dcterms:W3CDTF">2014-11-12T21:47:38Z</dcterms:created>
  <dcterms:modified xsi:type="dcterms:W3CDTF">2020-04-27T15:33:00Z</dcterms:modified>
  <cp:category/>
</cp:coreProperties>
</file>