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384" r:id="rId6"/>
    <p:sldId id="4400" r:id="rId7"/>
    <p:sldId id="4385" r:id="rId8"/>
    <p:sldId id="4402" r:id="rId9"/>
    <p:sldId id="4386" r:id="rId10"/>
    <p:sldId id="4387" r:id="rId11"/>
    <p:sldId id="4388" r:id="rId12"/>
    <p:sldId id="4403" r:id="rId13"/>
    <p:sldId id="4405" r:id="rId14"/>
    <p:sldId id="4406" r:id="rId15"/>
    <p:sldId id="4407" r:id="rId16"/>
    <p:sldId id="4408" r:id="rId17"/>
    <p:sldId id="4395" r:id="rId18"/>
    <p:sldId id="4410" r:id="rId19"/>
    <p:sldId id="4396" r:id="rId20"/>
    <p:sldId id="440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2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90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A5F5EB-9588-644F-A67F-8635192708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82912" y="4864608"/>
            <a:ext cx="5211826" cy="4535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5589566-5AA9-2842-8377-3E9346562E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20483" y="4864608"/>
            <a:ext cx="5211826" cy="4535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F2F4890-F1D8-9049-B7DA-A82CB37C5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45341" y="4864608"/>
            <a:ext cx="5211826" cy="4535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5589566-5AA9-2842-8377-3E9346562E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410790" y="3431969"/>
            <a:ext cx="13348348" cy="6852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05AB7FC-7C09-5240-AA96-5753201338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477BD2-F2D4-D344-9977-D4DEF12C7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41280" y="-351692"/>
            <a:ext cx="14553028" cy="12167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477BD2-F2D4-D344-9977-D4DEF12C7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93824" y="-351692"/>
            <a:ext cx="10200484" cy="145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477BD2-F2D4-D344-9977-D4DEF12C7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49072" y="2852925"/>
            <a:ext cx="8010144" cy="801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F2F4890-F1D8-9049-B7DA-A82CB37C5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63308" y="7154994"/>
            <a:ext cx="12191713" cy="5399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477BD2-F2D4-D344-9977-D4DEF12C7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3308" y="1161350"/>
            <a:ext cx="12191713" cy="5399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F2F4890-F1D8-9049-B7DA-A82CB37C5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89646" y="-425321"/>
            <a:ext cx="25148784" cy="10373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F2F4890-F1D8-9049-B7DA-A82CB37C5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89646" y="6857998"/>
            <a:ext cx="14579193" cy="724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F2F4890-F1D8-9049-B7DA-A82CB37C50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90294" y="-386863"/>
            <a:ext cx="9174352" cy="14489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4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C69E08-CA4E-EE49-80A1-56151A467762}"/>
              </a:ext>
            </a:extLst>
          </p:cNvPr>
          <p:cNvGrpSpPr/>
          <p:nvPr/>
        </p:nvGrpSpPr>
        <p:grpSpPr>
          <a:xfrm>
            <a:off x="7987010" y="5503779"/>
            <a:ext cx="8403617" cy="2708434"/>
            <a:chOff x="8165311" y="5503779"/>
            <a:chExt cx="8403617" cy="27084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11577713" y="5503779"/>
              <a:ext cx="4991215" cy="2708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BEE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E2BBCC-70FF-1449-8009-4D1C2B331505}"/>
                </a:ext>
              </a:extLst>
            </p:cNvPr>
            <p:cNvGrpSpPr/>
            <p:nvPr/>
          </p:nvGrpSpPr>
          <p:grpSpPr>
            <a:xfrm>
              <a:off x="8165311" y="5638803"/>
              <a:ext cx="2926376" cy="2438386"/>
              <a:chOff x="10420831" y="4572000"/>
              <a:chExt cx="2926376" cy="2438386"/>
            </a:xfrm>
          </p:grpSpPr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C530ACE9-3100-5341-A2C0-8E82551855E6}"/>
                  </a:ext>
                </a:extLst>
              </p:cNvPr>
              <p:cNvSpPr/>
              <p:nvPr/>
            </p:nvSpPr>
            <p:spPr>
              <a:xfrm rot="2700000">
                <a:off x="10420830" y="5220991"/>
                <a:ext cx="1110523" cy="1110522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ardrop 18">
                <a:extLst>
                  <a:ext uri="{FF2B5EF4-FFF2-40B4-BE49-F238E27FC236}">
                    <a16:creationId xmlns:a16="http://schemas.microsoft.com/office/drawing/2014/main" id="{56DE3653-186C-B84F-B05B-759E697BAE17}"/>
                  </a:ext>
                </a:extLst>
              </p:cNvPr>
              <p:cNvSpPr/>
              <p:nvPr/>
            </p:nvSpPr>
            <p:spPr>
              <a:xfrm rot="13500000">
                <a:off x="12236684" y="5220992"/>
                <a:ext cx="1110523" cy="1110522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ardrop 19">
                <a:extLst>
                  <a:ext uri="{FF2B5EF4-FFF2-40B4-BE49-F238E27FC236}">
                    <a16:creationId xmlns:a16="http://schemas.microsoft.com/office/drawing/2014/main" id="{8828AE9B-426A-824E-85A9-1E2E3C05B9EF}"/>
                  </a:ext>
                </a:extLst>
              </p:cNvPr>
              <p:cNvSpPr/>
              <p:nvPr/>
            </p:nvSpPr>
            <p:spPr>
              <a:xfrm rot="18900000">
                <a:off x="11487755" y="6217862"/>
                <a:ext cx="792524" cy="792524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ardrop 21">
                <a:extLst>
                  <a:ext uri="{FF2B5EF4-FFF2-40B4-BE49-F238E27FC236}">
                    <a16:creationId xmlns:a16="http://schemas.microsoft.com/office/drawing/2014/main" id="{6598D9CA-76E3-494B-964E-541B6B8A3B8D}"/>
                  </a:ext>
                </a:extLst>
              </p:cNvPr>
              <p:cNvSpPr/>
              <p:nvPr/>
            </p:nvSpPr>
            <p:spPr>
              <a:xfrm rot="8100000">
                <a:off x="11650435" y="4937760"/>
                <a:ext cx="467164" cy="467164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37682B-5DD0-E647-AF39-CCDD9613DE6F}"/>
                  </a:ext>
                </a:extLst>
              </p:cNvPr>
              <p:cNvSpPr/>
              <p:nvPr/>
            </p:nvSpPr>
            <p:spPr>
              <a:xfrm>
                <a:off x="12111318" y="4572000"/>
                <a:ext cx="170329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9D306C-F598-1142-B824-5396B33DCF3B}"/>
                  </a:ext>
                </a:extLst>
              </p:cNvPr>
              <p:cNvSpPr/>
              <p:nvPr/>
            </p:nvSpPr>
            <p:spPr>
              <a:xfrm>
                <a:off x="11468517" y="4572000"/>
                <a:ext cx="170329" cy="1703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2E84CE-DBC7-E345-A9DB-B68E18D4893A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9AECB-4D12-CB4A-8BA0-9B044C308A74}"/>
              </a:ext>
            </a:extLst>
          </p:cNvPr>
          <p:cNvGrpSpPr/>
          <p:nvPr/>
        </p:nvGrpSpPr>
        <p:grpSpPr>
          <a:xfrm>
            <a:off x="1261617" y="3975653"/>
            <a:ext cx="21854416" cy="5764694"/>
            <a:chOff x="1261617" y="3975653"/>
            <a:chExt cx="21854416" cy="57646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D3AF3-E030-004A-BEDE-577AA346FE5D}"/>
                </a:ext>
              </a:extLst>
            </p:cNvPr>
            <p:cNvSpPr/>
            <p:nvPr/>
          </p:nvSpPr>
          <p:spPr>
            <a:xfrm>
              <a:off x="1261617" y="3975653"/>
              <a:ext cx="10683979" cy="57646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8D09D6-3349-DC4B-9DA5-31BFC4EA76D6}"/>
                </a:ext>
              </a:extLst>
            </p:cNvPr>
            <p:cNvSpPr/>
            <p:nvPr/>
          </p:nvSpPr>
          <p:spPr>
            <a:xfrm>
              <a:off x="12432054" y="3975653"/>
              <a:ext cx="10683979" cy="57646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96ACC-7C68-F740-AF6B-5BE0D6500073}"/>
              </a:ext>
            </a:extLst>
          </p:cNvPr>
          <p:cNvGrpSpPr/>
          <p:nvPr/>
        </p:nvGrpSpPr>
        <p:grpSpPr>
          <a:xfrm>
            <a:off x="2563231" y="5119062"/>
            <a:ext cx="8080750" cy="3477875"/>
            <a:chOff x="2999232" y="5119062"/>
            <a:chExt cx="8080750" cy="34778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154567-7489-6A4C-8864-CC97AFC81AC8}"/>
                </a:ext>
              </a:extLst>
            </p:cNvPr>
            <p:cNvSpPr txBox="1"/>
            <p:nvPr/>
          </p:nvSpPr>
          <p:spPr>
            <a:xfrm>
              <a:off x="6951636" y="5119062"/>
              <a:ext cx="4128346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45 Min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B3572C1-195D-6E42-A396-D7F4E9C963C5}"/>
                </a:ext>
              </a:extLst>
            </p:cNvPr>
            <p:cNvSpPr txBox="1">
              <a:spLocks/>
            </p:cNvSpPr>
            <p:nvPr/>
          </p:nvSpPr>
          <p:spPr>
            <a:xfrm>
              <a:off x="2999232" y="5369638"/>
              <a:ext cx="4683924" cy="2976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F44D82-6E22-4B4F-9BBF-127D0CE006D5}"/>
              </a:ext>
            </a:extLst>
          </p:cNvPr>
          <p:cNvGrpSpPr/>
          <p:nvPr/>
        </p:nvGrpSpPr>
        <p:grpSpPr>
          <a:xfrm>
            <a:off x="13733669" y="5119062"/>
            <a:ext cx="8080750" cy="3477875"/>
            <a:chOff x="13297668" y="5119062"/>
            <a:chExt cx="8080750" cy="34778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E3497A-43F2-D54A-8069-A9876FAFA34F}"/>
                </a:ext>
              </a:extLst>
            </p:cNvPr>
            <p:cNvSpPr txBox="1"/>
            <p:nvPr/>
          </p:nvSpPr>
          <p:spPr>
            <a:xfrm>
              <a:off x="13297668" y="5119062"/>
              <a:ext cx="3472333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60 Min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305788C3-8BFA-4B48-B680-E8EDDF055937}"/>
                </a:ext>
              </a:extLst>
            </p:cNvPr>
            <p:cNvSpPr txBox="1">
              <a:spLocks/>
            </p:cNvSpPr>
            <p:nvPr/>
          </p:nvSpPr>
          <p:spPr>
            <a:xfrm>
              <a:off x="16694494" y="5369638"/>
              <a:ext cx="4683924" cy="2976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06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693AC2-E337-8746-8B3A-12DD66C8169F}"/>
              </a:ext>
            </a:extLst>
          </p:cNvPr>
          <p:cNvSpPr/>
          <p:nvPr/>
        </p:nvSpPr>
        <p:spPr>
          <a:xfrm rot="10800000" flipV="1">
            <a:off x="0" y="-6"/>
            <a:ext cx="24377650" cy="13716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EA906-6C0E-1F4B-A402-57CEF77568D5}"/>
              </a:ext>
            </a:extLst>
          </p:cNvPr>
          <p:cNvSpPr txBox="1"/>
          <p:nvPr/>
        </p:nvSpPr>
        <p:spPr>
          <a:xfrm>
            <a:off x="2326515" y="5580723"/>
            <a:ext cx="63602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Class Readings</a:t>
            </a:r>
          </a:p>
        </p:txBody>
      </p:sp>
      <p:sp>
        <p:nvSpPr>
          <p:cNvPr id="6" name="Freeform 109">
            <a:extLst>
              <a:ext uri="{FF2B5EF4-FFF2-40B4-BE49-F238E27FC236}">
                <a16:creationId xmlns:a16="http://schemas.microsoft.com/office/drawing/2014/main" id="{11DD4CDD-A7D3-C24E-BF3E-9ECC7669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5001" y="4812633"/>
            <a:ext cx="2373435" cy="4660552"/>
          </a:xfrm>
          <a:custGeom>
            <a:avLst/>
            <a:gdLst>
              <a:gd name="T0" fmla="*/ 610828 w 1696"/>
              <a:gd name="T1" fmla="*/ 0 h 3981"/>
              <a:gd name="T2" fmla="*/ 0 w 1696"/>
              <a:gd name="T3" fmla="*/ 0 h 3981"/>
              <a:gd name="T4" fmla="*/ 0 w 1696"/>
              <a:gd name="T5" fmla="*/ 1433153 h 3981"/>
              <a:gd name="T6" fmla="*/ 610828 w 1696"/>
              <a:gd name="T7" fmla="*/ 1433153 h 3981"/>
              <a:gd name="T8" fmla="*/ 610828 w 1696"/>
              <a:gd name="T9" fmla="*/ 0 h 39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6" h="3981">
                <a:moveTo>
                  <a:pt x="1695" y="0"/>
                </a:moveTo>
                <a:lnTo>
                  <a:pt x="0" y="0"/>
                </a:lnTo>
                <a:lnTo>
                  <a:pt x="0" y="3980"/>
                </a:lnTo>
                <a:lnTo>
                  <a:pt x="1695" y="3980"/>
                </a:lnTo>
                <a:lnTo>
                  <a:pt x="169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10">
            <a:extLst>
              <a:ext uri="{FF2B5EF4-FFF2-40B4-BE49-F238E27FC236}">
                <a16:creationId xmlns:a16="http://schemas.microsoft.com/office/drawing/2014/main" id="{A51C518A-AD17-1D44-8A3A-F5836648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240" y="4012453"/>
            <a:ext cx="2367267" cy="5460730"/>
          </a:xfrm>
          <a:custGeom>
            <a:avLst/>
            <a:gdLst>
              <a:gd name="T0" fmla="*/ 609240 w 1694"/>
              <a:gd name="T1" fmla="*/ 0 h 5679"/>
              <a:gd name="T2" fmla="*/ 0 w 1694"/>
              <a:gd name="T3" fmla="*/ 0 h 5679"/>
              <a:gd name="T4" fmla="*/ 0 w 1694"/>
              <a:gd name="T5" fmla="*/ 2044340 h 5679"/>
              <a:gd name="T6" fmla="*/ 609240 w 1694"/>
              <a:gd name="T7" fmla="*/ 2044340 h 5679"/>
              <a:gd name="T8" fmla="*/ 609240 w 1694"/>
              <a:gd name="T9" fmla="*/ 0 h 5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4" h="5679">
                <a:moveTo>
                  <a:pt x="1693" y="0"/>
                </a:moveTo>
                <a:lnTo>
                  <a:pt x="0" y="0"/>
                </a:lnTo>
                <a:lnTo>
                  <a:pt x="0" y="5678"/>
                </a:lnTo>
                <a:lnTo>
                  <a:pt x="1693" y="5678"/>
                </a:lnTo>
                <a:lnTo>
                  <a:pt x="169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11">
            <a:extLst>
              <a:ext uri="{FF2B5EF4-FFF2-40B4-BE49-F238E27FC236}">
                <a16:creationId xmlns:a16="http://schemas.microsoft.com/office/drawing/2014/main" id="{689BB997-0C53-EA4E-8764-D5A32C2B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15" y="6280483"/>
            <a:ext cx="2367267" cy="3192699"/>
          </a:xfrm>
          <a:custGeom>
            <a:avLst/>
            <a:gdLst>
              <a:gd name="T0" fmla="*/ 609240 w 1695"/>
              <a:gd name="T1" fmla="*/ 0 h 5014"/>
              <a:gd name="T2" fmla="*/ 0 w 1695"/>
              <a:gd name="T3" fmla="*/ 0 h 5014"/>
              <a:gd name="T4" fmla="*/ 0 w 1695"/>
              <a:gd name="T5" fmla="*/ 1804627 h 5014"/>
              <a:gd name="T6" fmla="*/ 609240 w 1695"/>
              <a:gd name="T7" fmla="*/ 1804627 h 5014"/>
              <a:gd name="T8" fmla="*/ 609240 w 1695"/>
              <a:gd name="T9" fmla="*/ 0 h 5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5" h="5014">
                <a:moveTo>
                  <a:pt x="1694" y="0"/>
                </a:moveTo>
                <a:lnTo>
                  <a:pt x="0" y="0"/>
                </a:lnTo>
                <a:lnTo>
                  <a:pt x="0" y="5013"/>
                </a:lnTo>
                <a:lnTo>
                  <a:pt x="1694" y="5013"/>
                </a:lnTo>
                <a:lnTo>
                  <a:pt x="169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12">
            <a:extLst>
              <a:ext uri="{FF2B5EF4-FFF2-40B4-BE49-F238E27FC236}">
                <a16:creationId xmlns:a16="http://schemas.microsoft.com/office/drawing/2014/main" id="{367B038F-560B-B646-B3A3-01198762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550" y="5221705"/>
            <a:ext cx="2373435" cy="4251477"/>
          </a:xfrm>
          <a:custGeom>
            <a:avLst/>
            <a:gdLst>
              <a:gd name="T0" fmla="*/ 610828 w 1696"/>
              <a:gd name="T1" fmla="*/ 0 h 1565"/>
              <a:gd name="T2" fmla="*/ 0 w 1696"/>
              <a:gd name="T3" fmla="*/ 0 h 1565"/>
              <a:gd name="T4" fmla="*/ 0 w 1696"/>
              <a:gd name="T5" fmla="*/ 563203 h 1565"/>
              <a:gd name="T6" fmla="*/ 610828 w 1696"/>
              <a:gd name="T7" fmla="*/ 563203 h 1565"/>
              <a:gd name="T8" fmla="*/ 610828 w 1696"/>
              <a:gd name="T9" fmla="*/ 0 h 1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6" h="1565">
                <a:moveTo>
                  <a:pt x="1695" y="0"/>
                </a:moveTo>
                <a:lnTo>
                  <a:pt x="0" y="0"/>
                </a:lnTo>
                <a:lnTo>
                  <a:pt x="0" y="1564"/>
                </a:lnTo>
                <a:lnTo>
                  <a:pt x="1695" y="1564"/>
                </a:lnTo>
                <a:lnTo>
                  <a:pt x="169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56A5F-431B-8844-8B37-D7FE689A6592}"/>
              </a:ext>
            </a:extLst>
          </p:cNvPr>
          <p:cNvSpPr/>
          <p:nvPr/>
        </p:nvSpPr>
        <p:spPr>
          <a:xfrm>
            <a:off x="11599865" y="9968390"/>
            <a:ext cx="1723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76D12-A7CE-F248-9DB9-7B5910FC6BDE}"/>
              </a:ext>
            </a:extLst>
          </p:cNvPr>
          <p:cNvSpPr/>
          <p:nvPr/>
        </p:nvSpPr>
        <p:spPr>
          <a:xfrm>
            <a:off x="14599022" y="9968390"/>
            <a:ext cx="1723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85A09-3A5A-834A-A8AA-9EC7E088F2ED}"/>
              </a:ext>
            </a:extLst>
          </p:cNvPr>
          <p:cNvSpPr/>
          <p:nvPr/>
        </p:nvSpPr>
        <p:spPr>
          <a:xfrm>
            <a:off x="17595095" y="9968390"/>
            <a:ext cx="1723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9A483-6084-4F4C-A8AA-C59D4E01C6EE}"/>
              </a:ext>
            </a:extLst>
          </p:cNvPr>
          <p:cNvSpPr/>
          <p:nvPr/>
        </p:nvSpPr>
        <p:spPr>
          <a:xfrm>
            <a:off x="20600414" y="9968390"/>
            <a:ext cx="1723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09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D622F9-3EDA-2146-86D7-0AEE29F15C8B}"/>
              </a:ext>
            </a:extLst>
          </p:cNvPr>
          <p:cNvSpPr/>
          <p:nvPr/>
        </p:nvSpPr>
        <p:spPr>
          <a:xfrm flipH="1">
            <a:off x="0" y="4136371"/>
            <a:ext cx="24377650" cy="9579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7A008-9E58-8145-BD45-3BD59E6ECEE7}"/>
              </a:ext>
            </a:extLst>
          </p:cNvPr>
          <p:cNvGrpSpPr/>
          <p:nvPr/>
        </p:nvGrpSpPr>
        <p:grpSpPr>
          <a:xfrm>
            <a:off x="1121491" y="6317908"/>
            <a:ext cx="22134668" cy="5216556"/>
            <a:chOff x="1121491" y="6858000"/>
            <a:chExt cx="22134668" cy="5216556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9461BA70-BB64-E845-A54D-B6950EDF331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21491" y="7756795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B6AB30-FF08-064F-A985-E35FC071AB16}"/>
                </a:ext>
              </a:extLst>
            </p:cNvPr>
            <p:cNvSpPr/>
            <p:nvPr/>
          </p:nvSpPr>
          <p:spPr>
            <a:xfrm flipH="1">
              <a:off x="6352653" y="6858000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Book Analysis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745DF-9293-FC49-A8E1-82194E0FA110}"/>
                </a:ext>
              </a:extLst>
            </p:cNvPr>
            <p:cNvSpPr/>
            <p:nvPr/>
          </p:nvSpPr>
          <p:spPr>
            <a:xfrm flipH="1">
              <a:off x="11207093" y="7059540"/>
              <a:ext cx="462178" cy="462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F024AF1-DCDF-0C44-8F31-1AF865320B0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21491" y="10708610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5B7B52-AE9B-D348-84D1-D29E4BE54CC8}"/>
                </a:ext>
              </a:extLst>
            </p:cNvPr>
            <p:cNvSpPr/>
            <p:nvPr/>
          </p:nvSpPr>
          <p:spPr>
            <a:xfrm flipH="1">
              <a:off x="6352653" y="9809815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Presentation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18A10A-220D-5B4A-910B-3A27AF8D1F13}"/>
                </a:ext>
              </a:extLst>
            </p:cNvPr>
            <p:cNvSpPr/>
            <p:nvPr/>
          </p:nvSpPr>
          <p:spPr>
            <a:xfrm flipH="1">
              <a:off x="11207093" y="9938219"/>
              <a:ext cx="462178" cy="462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2D793B71-EC94-DD45-852F-41B1963C819C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756795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2186EB-7FF5-1E4E-8375-F0ADC2E7067D}"/>
                </a:ext>
              </a:extLst>
            </p:cNvPr>
            <p:cNvSpPr/>
            <p:nvPr/>
          </p:nvSpPr>
          <p:spPr>
            <a:xfrm>
              <a:off x="13661640" y="6858000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A03C32-9F81-7648-86F5-2FAC6ED28AD7}"/>
                </a:ext>
              </a:extLst>
            </p:cNvPr>
            <p:cNvSpPr/>
            <p:nvPr/>
          </p:nvSpPr>
          <p:spPr>
            <a:xfrm>
              <a:off x="12708379" y="7059540"/>
              <a:ext cx="462178" cy="462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747C83B6-5DA0-CE4B-B194-C2BDA394CDB2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10752131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89784A8-B2BC-F947-A2B5-7D1330F55CC2}"/>
                </a:ext>
              </a:extLst>
            </p:cNvPr>
            <p:cNvSpPr/>
            <p:nvPr/>
          </p:nvSpPr>
          <p:spPr>
            <a:xfrm>
              <a:off x="13661640" y="9853336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Final Essay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A6BD8D-83D6-1B42-A2E6-E37FA36EF212}"/>
                </a:ext>
              </a:extLst>
            </p:cNvPr>
            <p:cNvSpPr/>
            <p:nvPr/>
          </p:nvSpPr>
          <p:spPr>
            <a:xfrm>
              <a:off x="12708379" y="9981740"/>
              <a:ext cx="462178" cy="462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31371-4290-D24C-9E40-76509ED6439C}"/>
              </a:ext>
            </a:extLst>
          </p:cNvPr>
          <p:cNvSpPr/>
          <p:nvPr/>
        </p:nvSpPr>
        <p:spPr>
          <a:xfrm flipH="1">
            <a:off x="0" y="0"/>
            <a:ext cx="24377650" cy="413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94430-6E0E-004F-8126-726276ABA74C}"/>
              </a:ext>
            </a:extLst>
          </p:cNvPr>
          <p:cNvSpPr txBox="1"/>
          <p:nvPr/>
        </p:nvSpPr>
        <p:spPr>
          <a:xfrm>
            <a:off x="6914935" y="1406466"/>
            <a:ext cx="105477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</p:spTree>
    <p:extLst>
      <p:ext uri="{BB962C8B-B14F-4D97-AF65-F5344CB8AC3E}">
        <p14:creationId xmlns:p14="http://schemas.microsoft.com/office/powerpoint/2010/main" val="2398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16F308-FD5E-8249-9751-9C43C227F6FA}"/>
              </a:ext>
            </a:extLst>
          </p:cNvPr>
          <p:cNvGrpSpPr/>
          <p:nvPr/>
        </p:nvGrpSpPr>
        <p:grpSpPr>
          <a:xfrm>
            <a:off x="3820067" y="4173412"/>
            <a:ext cx="16737514" cy="7899848"/>
            <a:chOff x="3801780" y="3927980"/>
            <a:chExt cx="16737514" cy="78998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41549-13D0-C94F-9DDE-C899424F5585}"/>
                </a:ext>
              </a:extLst>
            </p:cNvPr>
            <p:cNvSpPr/>
            <p:nvPr/>
          </p:nvSpPr>
          <p:spPr>
            <a:xfrm>
              <a:off x="3801780" y="5271288"/>
              <a:ext cx="36328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Syllabus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67A3DF-41F6-7A4F-8F6A-58891F11F2E7}"/>
                </a:ext>
              </a:extLst>
            </p:cNvPr>
            <p:cNvSpPr/>
            <p:nvPr/>
          </p:nvSpPr>
          <p:spPr>
            <a:xfrm>
              <a:off x="3801780" y="9797335"/>
              <a:ext cx="36328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Textbook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439299-03DE-7D48-B63D-EE9C12E122D2}"/>
                </a:ext>
              </a:extLst>
            </p:cNvPr>
            <p:cNvSpPr/>
            <p:nvPr/>
          </p:nvSpPr>
          <p:spPr>
            <a:xfrm>
              <a:off x="16906407" y="5229087"/>
              <a:ext cx="36328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Pencil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7E03F6-1711-4345-B785-EEDEC62EABB6}"/>
                </a:ext>
              </a:extLst>
            </p:cNvPr>
            <p:cNvSpPr/>
            <p:nvPr/>
          </p:nvSpPr>
          <p:spPr>
            <a:xfrm>
              <a:off x="16906406" y="9628677"/>
              <a:ext cx="36328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Laptop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3FDEE4-B0BC-A641-805F-327619C7628D}"/>
                </a:ext>
              </a:extLst>
            </p:cNvPr>
            <p:cNvGrpSpPr/>
            <p:nvPr/>
          </p:nvGrpSpPr>
          <p:grpSpPr>
            <a:xfrm>
              <a:off x="8211057" y="3927980"/>
              <a:ext cx="7955536" cy="7899848"/>
              <a:chOff x="2703278" y="736226"/>
              <a:chExt cx="8932635" cy="887010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6876B68-C0F2-714C-85EC-7F7D64045156}"/>
                  </a:ext>
                </a:extLst>
              </p:cNvPr>
              <p:cNvGrpSpPr/>
              <p:nvPr/>
            </p:nvGrpSpPr>
            <p:grpSpPr>
              <a:xfrm>
                <a:off x="2750863" y="5718890"/>
                <a:ext cx="8885050" cy="3887444"/>
                <a:chOff x="2750863" y="5372494"/>
                <a:chExt cx="8885050" cy="388744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758E58AD-6F5C-4744-8DF6-0FEF3AA4F22A}"/>
                    </a:ext>
                  </a:extLst>
                </p:cNvPr>
                <p:cNvGrpSpPr/>
                <p:nvPr/>
              </p:nvGrpSpPr>
              <p:grpSpPr>
                <a:xfrm>
                  <a:off x="2750863" y="5379018"/>
                  <a:ext cx="3880920" cy="3880920"/>
                  <a:chOff x="2670792" y="5296730"/>
                  <a:chExt cx="3880920" cy="3880920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2506EB6F-8CCF-854A-BE78-73F76F6E2E4C}"/>
                      </a:ext>
                    </a:extLst>
                  </p:cNvPr>
                  <p:cNvSpPr/>
                  <p:nvPr/>
                </p:nvSpPr>
                <p:spPr>
                  <a:xfrm>
                    <a:off x="2670792" y="5296730"/>
                    <a:ext cx="3880920" cy="38809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A2B6A1F6-38C9-6C49-B5BB-44D28DBE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737166" y="6320004"/>
                    <a:ext cx="1748172" cy="1748172"/>
                    <a:chOff x="7600950" y="3224213"/>
                    <a:chExt cx="958850" cy="958850"/>
                  </a:xfrm>
                  <a:solidFill>
                    <a:schemeClr val="bg1"/>
                  </a:solidFill>
                </p:grpSpPr>
                <p:sp>
                  <p:nvSpPr>
                    <p:cNvPr id="31" name="Freeform 34">
                      <a:extLst>
                        <a:ext uri="{FF2B5EF4-FFF2-40B4-BE49-F238E27FC236}">
                          <a16:creationId xmlns:a16="http://schemas.microsoft.com/office/drawing/2014/main" id="{C3241C17-D3C2-2246-BE2C-E950436D46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00950" y="3224213"/>
                      <a:ext cx="958850" cy="958850"/>
                    </a:xfrm>
                    <a:custGeom>
                      <a:avLst/>
                      <a:gdLst>
                        <a:gd name="T0" fmla="*/ 0 w 2664"/>
                        <a:gd name="T1" fmla="*/ 52 h 2663"/>
                        <a:gd name="T2" fmla="*/ 0 w 2664"/>
                        <a:gd name="T3" fmla="*/ 52 h 2663"/>
                        <a:gd name="T4" fmla="*/ 0 w 2664"/>
                        <a:gd name="T5" fmla="*/ 2593 h 2663"/>
                        <a:gd name="T6" fmla="*/ 52 w 2664"/>
                        <a:gd name="T7" fmla="*/ 2662 h 2663"/>
                        <a:gd name="T8" fmla="*/ 2058 w 2664"/>
                        <a:gd name="T9" fmla="*/ 2662 h 2663"/>
                        <a:gd name="T10" fmla="*/ 2110 w 2664"/>
                        <a:gd name="T11" fmla="*/ 2593 h 2663"/>
                        <a:gd name="T12" fmla="*/ 2110 w 2664"/>
                        <a:gd name="T13" fmla="*/ 2368 h 2663"/>
                        <a:gd name="T14" fmla="*/ 2265 w 2664"/>
                        <a:gd name="T15" fmla="*/ 2541 h 2663"/>
                        <a:gd name="T16" fmla="*/ 2559 w 2664"/>
                        <a:gd name="T17" fmla="*/ 2575 h 2663"/>
                        <a:gd name="T18" fmla="*/ 2594 w 2664"/>
                        <a:gd name="T19" fmla="*/ 2282 h 2663"/>
                        <a:gd name="T20" fmla="*/ 2300 w 2664"/>
                        <a:gd name="T21" fmla="*/ 1901 h 2663"/>
                        <a:gd name="T22" fmla="*/ 2369 w 2664"/>
                        <a:gd name="T23" fmla="*/ 1676 h 2663"/>
                        <a:gd name="T24" fmla="*/ 2110 w 2664"/>
                        <a:gd name="T25" fmla="*/ 1124 h 2663"/>
                        <a:gd name="T26" fmla="*/ 2110 w 2664"/>
                        <a:gd name="T27" fmla="*/ 605 h 2663"/>
                        <a:gd name="T28" fmla="*/ 2092 w 2664"/>
                        <a:gd name="T29" fmla="*/ 571 h 2663"/>
                        <a:gd name="T30" fmla="*/ 1435 w 2664"/>
                        <a:gd name="T31" fmla="*/ 18 h 2663"/>
                        <a:gd name="T32" fmla="*/ 1435 w 2664"/>
                        <a:gd name="T33" fmla="*/ 18 h 2663"/>
                        <a:gd name="T34" fmla="*/ 1401 w 2664"/>
                        <a:gd name="T35" fmla="*/ 0 h 2663"/>
                        <a:gd name="T36" fmla="*/ 52 w 2664"/>
                        <a:gd name="T37" fmla="*/ 0 h 2663"/>
                        <a:gd name="T38" fmla="*/ 0 w 2664"/>
                        <a:gd name="T39" fmla="*/ 52 h 2663"/>
                        <a:gd name="T40" fmla="*/ 2507 w 2664"/>
                        <a:gd name="T41" fmla="*/ 2351 h 2663"/>
                        <a:gd name="T42" fmla="*/ 2507 w 2664"/>
                        <a:gd name="T43" fmla="*/ 2351 h 2663"/>
                        <a:gd name="T44" fmla="*/ 2490 w 2664"/>
                        <a:gd name="T45" fmla="*/ 2489 h 2663"/>
                        <a:gd name="T46" fmla="*/ 2352 w 2664"/>
                        <a:gd name="T47" fmla="*/ 2471 h 2663"/>
                        <a:gd name="T48" fmla="*/ 2075 w 2664"/>
                        <a:gd name="T49" fmla="*/ 2126 h 2663"/>
                        <a:gd name="T50" fmla="*/ 2230 w 2664"/>
                        <a:gd name="T51" fmla="*/ 2005 h 2663"/>
                        <a:gd name="T52" fmla="*/ 2507 w 2664"/>
                        <a:gd name="T53" fmla="*/ 2351 h 2663"/>
                        <a:gd name="T54" fmla="*/ 2265 w 2664"/>
                        <a:gd name="T55" fmla="*/ 1659 h 2663"/>
                        <a:gd name="T56" fmla="*/ 2265 w 2664"/>
                        <a:gd name="T57" fmla="*/ 1659 h 2663"/>
                        <a:gd name="T58" fmla="*/ 1729 w 2664"/>
                        <a:gd name="T59" fmla="*/ 2091 h 2663"/>
                        <a:gd name="T60" fmla="*/ 1297 w 2664"/>
                        <a:gd name="T61" fmla="*/ 1555 h 2663"/>
                        <a:gd name="T62" fmla="*/ 1833 w 2664"/>
                        <a:gd name="T63" fmla="*/ 1124 h 2663"/>
                        <a:gd name="T64" fmla="*/ 2265 w 2664"/>
                        <a:gd name="T65" fmla="*/ 1659 h 2663"/>
                        <a:gd name="T66" fmla="*/ 1453 w 2664"/>
                        <a:gd name="T67" fmla="*/ 173 h 2663"/>
                        <a:gd name="T68" fmla="*/ 1453 w 2664"/>
                        <a:gd name="T69" fmla="*/ 173 h 2663"/>
                        <a:gd name="T70" fmla="*/ 1920 w 2664"/>
                        <a:gd name="T71" fmla="*/ 554 h 2663"/>
                        <a:gd name="T72" fmla="*/ 1453 w 2664"/>
                        <a:gd name="T73" fmla="*/ 554 h 2663"/>
                        <a:gd name="T74" fmla="*/ 1453 w 2664"/>
                        <a:gd name="T75" fmla="*/ 173 h 2663"/>
                        <a:gd name="T76" fmla="*/ 104 w 2664"/>
                        <a:gd name="T77" fmla="*/ 104 h 2663"/>
                        <a:gd name="T78" fmla="*/ 104 w 2664"/>
                        <a:gd name="T79" fmla="*/ 104 h 2663"/>
                        <a:gd name="T80" fmla="*/ 1349 w 2664"/>
                        <a:gd name="T81" fmla="*/ 104 h 2663"/>
                        <a:gd name="T82" fmla="*/ 1349 w 2664"/>
                        <a:gd name="T83" fmla="*/ 605 h 2663"/>
                        <a:gd name="T84" fmla="*/ 1401 w 2664"/>
                        <a:gd name="T85" fmla="*/ 674 h 2663"/>
                        <a:gd name="T86" fmla="*/ 2006 w 2664"/>
                        <a:gd name="T87" fmla="*/ 674 h 2663"/>
                        <a:gd name="T88" fmla="*/ 2006 w 2664"/>
                        <a:gd name="T89" fmla="*/ 1055 h 2663"/>
                        <a:gd name="T90" fmla="*/ 1833 w 2664"/>
                        <a:gd name="T91" fmla="*/ 1020 h 2663"/>
                        <a:gd name="T92" fmla="*/ 1279 w 2664"/>
                        <a:gd name="T93" fmla="*/ 1297 h 2663"/>
                        <a:gd name="T94" fmla="*/ 467 w 2664"/>
                        <a:gd name="T95" fmla="*/ 1297 h 2663"/>
                        <a:gd name="T96" fmla="*/ 415 w 2664"/>
                        <a:gd name="T97" fmla="*/ 1348 h 2663"/>
                        <a:gd name="T98" fmla="*/ 467 w 2664"/>
                        <a:gd name="T99" fmla="*/ 1400 h 2663"/>
                        <a:gd name="T100" fmla="*/ 1228 w 2664"/>
                        <a:gd name="T101" fmla="*/ 1400 h 2663"/>
                        <a:gd name="T102" fmla="*/ 1193 w 2664"/>
                        <a:gd name="T103" fmla="*/ 1538 h 2663"/>
                        <a:gd name="T104" fmla="*/ 1193 w 2664"/>
                        <a:gd name="T105" fmla="*/ 1624 h 2663"/>
                        <a:gd name="T106" fmla="*/ 467 w 2664"/>
                        <a:gd name="T107" fmla="*/ 1624 h 2663"/>
                        <a:gd name="T108" fmla="*/ 415 w 2664"/>
                        <a:gd name="T109" fmla="*/ 1676 h 2663"/>
                        <a:gd name="T110" fmla="*/ 467 w 2664"/>
                        <a:gd name="T111" fmla="*/ 1746 h 2663"/>
                        <a:gd name="T112" fmla="*/ 1193 w 2664"/>
                        <a:gd name="T113" fmla="*/ 1746 h 2663"/>
                        <a:gd name="T114" fmla="*/ 1712 w 2664"/>
                        <a:gd name="T115" fmla="*/ 2195 h 2663"/>
                        <a:gd name="T116" fmla="*/ 1954 w 2664"/>
                        <a:gd name="T117" fmla="*/ 2178 h 2663"/>
                        <a:gd name="T118" fmla="*/ 2006 w 2664"/>
                        <a:gd name="T119" fmla="*/ 2230 h 2663"/>
                        <a:gd name="T120" fmla="*/ 2006 w 2664"/>
                        <a:gd name="T121" fmla="*/ 2541 h 2663"/>
                        <a:gd name="T122" fmla="*/ 104 w 2664"/>
                        <a:gd name="T123" fmla="*/ 2541 h 2663"/>
                        <a:gd name="T124" fmla="*/ 104 w 2664"/>
                        <a:gd name="T125" fmla="*/ 104 h 2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2664" h="2663">
                          <a:moveTo>
                            <a:pt x="0" y="52"/>
                          </a:moveTo>
                          <a:lnTo>
                            <a:pt x="0" y="52"/>
                          </a:lnTo>
                          <a:cubicBezTo>
                            <a:pt x="0" y="2593"/>
                            <a:pt x="0" y="2593"/>
                            <a:pt x="0" y="2593"/>
                          </a:cubicBezTo>
                          <a:cubicBezTo>
                            <a:pt x="0" y="2627"/>
                            <a:pt x="17" y="2662"/>
                            <a:pt x="52" y="2662"/>
                          </a:cubicBezTo>
                          <a:cubicBezTo>
                            <a:pt x="2058" y="2662"/>
                            <a:pt x="2058" y="2662"/>
                            <a:pt x="2058" y="2662"/>
                          </a:cubicBezTo>
                          <a:cubicBezTo>
                            <a:pt x="2092" y="2662"/>
                            <a:pt x="2110" y="2627"/>
                            <a:pt x="2110" y="2593"/>
                          </a:cubicBezTo>
                          <a:cubicBezTo>
                            <a:pt x="2110" y="2368"/>
                            <a:pt x="2110" y="2368"/>
                            <a:pt x="2110" y="2368"/>
                          </a:cubicBezTo>
                          <a:cubicBezTo>
                            <a:pt x="2265" y="2541"/>
                            <a:pt x="2265" y="2541"/>
                            <a:pt x="2265" y="2541"/>
                          </a:cubicBezTo>
                          <a:cubicBezTo>
                            <a:pt x="2335" y="2645"/>
                            <a:pt x="2473" y="2645"/>
                            <a:pt x="2559" y="2575"/>
                          </a:cubicBezTo>
                          <a:cubicBezTo>
                            <a:pt x="2663" y="2506"/>
                            <a:pt x="2663" y="2368"/>
                            <a:pt x="2594" y="2282"/>
                          </a:cubicBezTo>
                          <a:cubicBezTo>
                            <a:pt x="2300" y="1901"/>
                            <a:pt x="2300" y="1901"/>
                            <a:pt x="2300" y="1901"/>
                          </a:cubicBezTo>
                          <a:cubicBezTo>
                            <a:pt x="2335" y="1832"/>
                            <a:pt x="2352" y="1763"/>
                            <a:pt x="2369" y="1676"/>
                          </a:cubicBezTo>
                          <a:cubicBezTo>
                            <a:pt x="2387" y="1452"/>
                            <a:pt x="2282" y="1245"/>
                            <a:pt x="2110" y="1124"/>
                          </a:cubicBezTo>
                          <a:cubicBezTo>
                            <a:pt x="2110" y="605"/>
                            <a:pt x="2110" y="605"/>
                            <a:pt x="2110" y="605"/>
                          </a:cubicBezTo>
                          <a:cubicBezTo>
                            <a:pt x="2110" y="605"/>
                            <a:pt x="2110" y="588"/>
                            <a:pt x="2092" y="571"/>
                          </a:cubicBezTo>
                          <a:cubicBezTo>
                            <a:pt x="1435" y="18"/>
                            <a:pt x="1435" y="18"/>
                            <a:pt x="1435" y="18"/>
                          </a:cubicBezTo>
                          <a:lnTo>
                            <a:pt x="1435" y="18"/>
                          </a:lnTo>
                          <a:cubicBezTo>
                            <a:pt x="1435" y="18"/>
                            <a:pt x="1418" y="0"/>
                            <a:pt x="1401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17" y="0"/>
                            <a:pt x="0" y="18"/>
                            <a:pt x="0" y="52"/>
                          </a:cubicBezTo>
                          <a:close/>
                          <a:moveTo>
                            <a:pt x="2507" y="2351"/>
                          </a:moveTo>
                          <a:lnTo>
                            <a:pt x="2507" y="2351"/>
                          </a:lnTo>
                          <a:cubicBezTo>
                            <a:pt x="2542" y="2385"/>
                            <a:pt x="2542" y="2454"/>
                            <a:pt x="2490" y="2489"/>
                          </a:cubicBezTo>
                          <a:cubicBezTo>
                            <a:pt x="2456" y="2523"/>
                            <a:pt x="2387" y="2523"/>
                            <a:pt x="2352" y="2471"/>
                          </a:cubicBezTo>
                          <a:cubicBezTo>
                            <a:pt x="2075" y="2126"/>
                            <a:pt x="2075" y="2126"/>
                            <a:pt x="2075" y="2126"/>
                          </a:cubicBezTo>
                          <a:cubicBezTo>
                            <a:pt x="2127" y="2091"/>
                            <a:pt x="2179" y="2056"/>
                            <a:pt x="2230" y="2005"/>
                          </a:cubicBezTo>
                          <a:lnTo>
                            <a:pt x="2507" y="2351"/>
                          </a:lnTo>
                          <a:close/>
                          <a:moveTo>
                            <a:pt x="2265" y="1659"/>
                          </a:moveTo>
                          <a:lnTo>
                            <a:pt x="2265" y="1659"/>
                          </a:lnTo>
                          <a:cubicBezTo>
                            <a:pt x="2230" y="1918"/>
                            <a:pt x="2006" y="2108"/>
                            <a:pt x="1729" y="2091"/>
                          </a:cubicBezTo>
                          <a:cubicBezTo>
                            <a:pt x="1470" y="2056"/>
                            <a:pt x="1279" y="1815"/>
                            <a:pt x="1297" y="1555"/>
                          </a:cubicBezTo>
                          <a:cubicBezTo>
                            <a:pt x="1331" y="1297"/>
                            <a:pt x="1557" y="1107"/>
                            <a:pt x="1833" y="1124"/>
                          </a:cubicBezTo>
                          <a:cubicBezTo>
                            <a:pt x="2092" y="1158"/>
                            <a:pt x="2282" y="1400"/>
                            <a:pt x="2265" y="1659"/>
                          </a:cubicBezTo>
                          <a:close/>
                          <a:moveTo>
                            <a:pt x="1453" y="173"/>
                          </a:moveTo>
                          <a:lnTo>
                            <a:pt x="1453" y="173"/>
                          </a:lnTo>
                          <a:cubicBezTo>
                            <a:pt x="1920" y="554"/>
                            <a:pt x="1920" y="554"/>
                            <a:pt x="1920" y="554"/>
                          </a:cubicBezTo>
                          <a:cubicBezTo>
                            <a:pt x="1453" y="554"/>
                            <a:pt x="1453" y="554"/>
                            <a:pt x="1453" y="554"/>
                          </a:cubicBezTo>
                          <a:lnTo>
                            <a:pt x="1453" y="173"/>
                          </a:lnTo>
                          <a:close/>
                          <a:moveTo>
                            <a:pt x="104" y="104"/>
                          </a:moveTo>
                          <a:lnTo>
                            <a:pt x="104" y="104"/>
                          </a:lnTo>
                          <a:cubicBezTo>
                            <a:pt x="1349" y="104"/>
                            <a:pt x="1349" y="104"/>
                            <a:pt x="1349" y="104"/>
                          </a:cubicBezTo>
                          <a:cubicBezTo>
                            <a:pt x="1349" y="605"/>
                            <a:pt x="1349" y="605"/>
                            <a:pt x="1349" y="605"/>
                          </a:cubicBezTo>
                          <a:cubicBezTo>
                            <a:pt x="1349" y="640"/>
                            <a:pt x="1366" y="674"/>
                            <a:pt x="1401" y="674"/>
                          </a:cubicBezTo>
                          <a:cubicBezTo>
                            <a:pt x="2006" y="674"/>
                            <a:pt x="2006" y="674"/>
                            <a:pt x="2006" y="674"/>
                          </a:cubicBezTo>
                          <a:cubicBezTo>
                            <a:pt x="2006" y="1055"/>
                            <a:pt x="2006" y="1055"/>
                            <a:pt x="2006" y="1055"/>
                          </a:cubicBezTo>
                          <a:cubicBezTo>
                            <a:pt x="1954" y="1038"/>
                            <a:pt x="1902" y="1020"/>
                            <a:pt x="1833" y="1020"/>
                          </a:cubicBezTo>
                          <a:cubicBezTo>
                            <a:pt x="1608" y="986"/>
                            <a:pt x="1401" y="1107"/>
                            <a:pt x="1279" y="1297"/>
                          </a:cubicBezTo>
                          <a:cubicBezTo>
                            <a:pt x="467" y="1297"/>
                            <a:pt x="467" y="1297"/>
                            <a:pt x="467" y="1297"/>
                          </a:cubicBezTo>
                          <a:cubicBezTo>
                            <a:pt x="450" y="1297"/>
                            <a:pt x="415" y="1314"/>
                            <a:pt x="415" y="1348"/>
                          </a:cubicBezTo>
                          <a:cubicBezTo>
                            <a:pt x="415" y="1383"/>
                            <a:pt x="450" y="1400"/>
                            <a:pt x="467" y="1400"/>
                          </a:cubicBezTo>
                          <a:cubicBezTo>
                            <a:pt x="1228" y="1400"/>
                            <a:pt x="1228" y="1400"/>
                            <a:pt x="1228" y="1400"/>
                          </a:cubicBezTo>
                          <a:cubicBezTo>
                            <a:pt x="1211" y="1452"/>
                            <a:pt x="1193" y="1503"/>
                            <a:pt x="1193" y="1538"/>
                          </a:cubicBezTo>
                          <a:cubicBezTo>
                            <a:pt x="1193" y="1572"/>
                            <a:pt x="1193" y="1607"/>
                            <a:pt x="1193" y="1624"/>
                          </a:cubicBezTo>
                          <a:cubicBezTo>
                            <a:pt x="467" y="1624"/>
                            <a:pt x="467" y="1624"/>
                            <a:pt x="467" y="1624"/>
                          </a:cubicBezTo>
                          <a:cubicBezTo>
                            <a:pt x="450" y="1624"/>
                            <a:pt x="415" y="1659"/>
                            <a:pt x="415" y="1676"/>
                          </a:cubicBezTo>
                          <a:cubicBezTo>
                            <a:pt x="415" y="1711"/>
                            <a:pt x="450" y="1746"/>
                            <a:pt x="467" y="1746"/>
                          </a:cubicBezTo>
                          <a:cubicBezTo>
                            <a:pt x="1193" y="1746"/>
                            <a:pt x="1193" y="1746"/>
                            <a:pt x="1193" y="1746"/>
                          </a:cubicBezTo>
                          <a:cubicBezTo>
                            <a:pt x="1262" y="1987"/>
                            <a:pt x="1453" y="2178"/>
                            <a:pt x="1712" y="2195"/>
                          </a:cubicBezTo>
                          <a:cubicBezTo>
                            <a:pt x="1798" y="2213"/>
                            <a:pt x="1885" y="2195"/>
                            <a:pt x="1954" y="2178"/>
                          </a:cubicBezTo>
                          <a:cubicBezTo>
                            <a:pt x="2006" y="2230"/>
                            <a:pt x="2006" y="2230"/>
                            <a:pt x="2006" y="2230"/>
                          </a:cubicBezTo>
                          <a:cubicBezTo>
                            <a:pt x="2006" y="2541"/>
                            <a:pt x="2006" y="2541"/>
                            <a:pt x="2006" y="2541"/>
                          </a:cubicBezTo>
                          <a:cubicBezTo>
                            <a:pt x="104" y="2541"/>
                            <a:pt x="104" y="2541"/>
                            <a:pt x="104" y="2541"/>
                          </a:cubicBezTo>
                          <a:lnTo>
                            <a:pt x="104" y="104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35">
                      <a:extLst>
                        <a:ext uri="{FF2B5EF4-FFF2-40B4-BE49-F238E27FC236}">
                          <a16:creationId xmlns:a16="http://schemas.microsoft.com/office/drawing/2014/main" id="{00E2C532-F515-D445-9368-6C02BCC72C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50175" y="3567113"/>
                      <a:ext cx="336550" cy="38100"/>
                    </a:xfrm>
                    <a:custGeom>
                      <a:avLst/>
                      <a:gdLst>
                        <a:gd name="T0" fmla="*/ 52 w 935"/>
                        <a:gd name="T1" fmla="*/ 104 h 105"/>
                        <a:gd name="T2" fmla="*/ 52 w 935"/>
                        <a:gd name="T3" fmla="*/ 104 h 105"/>
                        <a:gd name="T4" fmla="*/ 882 w 935"/>
                        <a:gd name="T5" fmla="*/ 104 h 105"/>
                        <a:gd name="T6" fmla="*/ 934 w 935"/>
                        <a:gd name="T7" fmla="*/ 52 h 105"/>
                        <a:gd name="T8" fmla="*/ 882 w 935"/>
                        <a:gd name="T9" fmla="*/ 0 h 105"/>
                        <a:gd name="T10" fmla="*/ 52 w 935"/>
                        <a:gd name="T11" fmla="*/ 0 h 105"/>
                        <a:gd name="T12" fmla="*/ 0 w 935"/>
                        <a:gd name="T13" fmla="*/ 52 h 105"/>
                        <a:gd name="T14" fmla="*/ 52 w 935"/>
                        <a:gd name="T15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35" h="105">
                          <a:moveTo>
                            <a:pt x="52" y="104"/>
                          </a:moveTo>
                          <a:lnTo>
                            <a:pt x="52" y="104"/>
                          </a:lnTo>
                          <a:cubicBezTo>
                            <a:pt x="882" y="104"/>
                            <a:pt x="882" y="104"/>
                            <a:pt x="882" y="104"/>
                          </a:cubicBezTo>
                          <a:cubicBezTo>
                            <a:pt x="916" y="104"/>
                            <a:pt x="934" y="87"/>
                            <a:pt x="934" y="52"/>
                          </a:cubicBezTo>
                          <a:cubicBezTo>
                            <a:pt x="934" y="18"/>
                            <a:pt x="916" y="0"/>
                            <a:pt x="882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5" y="0"/>
                            <a:pt x="0" y="18"/>
                            <a:pt x="0" y="52"/>
                          </a:cubicBezTo>
                          <a:cubicBezTo>
                            <a:pt x="0" y="87"/>
                            <a:pt x="35" y="104"/>
                            <a:pt x="52" y="104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 36">
                      <a:extLst>
                        <a:ext uri="{FF2B5EF4-FFF2-40B4-BE49-F238E27FC236}">
                          <a16:creationId xmlns:a16="http://schemas.microsoft.com/office/drawing/2014/main" id="{7560B168-BE39-F14E-8863-BBB8B1463E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91488" y="3679825"/>
                      <a:ext cx="87312" cy="130175"/>
                    </a:xfrm>
                    <a:custGeom>
                      <a:avLst/>
                      <a:gdLst>
                        <a:gd name="T0" fmla="*/ 156 w 243"/>
                        <a:gd name="T1" fmla="*/ 18 h 363"/>
                        <a:gd name="T2" fmla="*/ 156 w 243"/>
                        <a:gd name="T3" fmla="*/ 18 h 363"/>
                        <a:gd name="T4" fmla="*/ 0 w 243"/>
                        <a:gd name="T5" fmla="*/ 310 h 363"/>
                        <a:gd name="T6" fmla="*/ 52 w 243"/>
                        <a:gd name="T7" fmla="*/ 362 h 363"/>
                        <a:gd name="T8" fmla="*/ 104 w 243"/>
                        <a:gd name="T9" fmla="*/ 310 h 363"/>
                        <a:gd name="T10" fmla="*/ 225 w 243"/>
                        <a:gd name="T11" fmla="*/ 103 h 363"/>
                        <a:gd name="T12" fmla="*/ 225 w 243"/>
                        <a:gd name="T13" fmla="*/ 35 h 363"/>
                        <a:gd name="T14" fmla="*/ 156 w 243"/>
                        <a:gd name="T15" fmla="*/ 18 h 3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43" h="363">
                          <a:moveTo>
                            <a:pt x="156" y="18"/>
                          </a:moveTo>
                          <a:lnTo>
                            <a:pt x="156" y="18"/>
                          </a:lnTo>
                          <a:cubicBezTo>
                            <a:pt x="52" y="86"/>
                            <a:pt x="0" y="190"/>
                            <a:pt x="0" y="310"/>
                          </a:cubicBezTo>
                          <a:cubicBezTo>
                            <a:pt x="0" y="328"/>
                            <a:pt x="17" y="362"/>
                            <a:pt x="52" y="362"/>
                          </a:cubicBezTo>
                          <a:cubicBezTo>
                            <a:pt x="69" y="362"/>
                            <a:pt x="104" y="345"/>
                            <a:pt x="104" y="310"/>
                          </a:cubicBezTo>
                          <a:cubicBezTo>
                            <a:pt x="121" y="224"/>
                            <a:pt x="156" y="155"/>
                            <a:pt x="225" y="103"/>
                          </a:cubicBezTo>
                          <a:cubicBezTo>
                            <a:pt x="242" y="86"/>
                            <a:pt x="242" y="52"/>
                            <a:pt x="225" y="35"/>
                          </a:cubicBezTo>
                          <a:cubicBezTo>
                            <a:pt x="208" y="0"/>
                            <a:pt x="173" y="0"/>
                            <a:pt x="156" y="18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473FB6C-A407-B247-8AAA-35A4C0DEB8A1}"/>
                    </a:ext>
                  </a:extLst>
                </p:cNvPr>
                <p:cNvGrpSpPr/>
                <p:nvPr/>
              </p:nvGrpSpPr>
              <p:grpSpPr>
                <a:xfrm>
                  <a:off x="7754993" y="5372494"/>
                  <a:ext cx="3880920" cy="3880920"/>
                  <a:chOff x="7722507" y="5296730"/>
                  <a:chExt cx="3880920" cy="3880920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48C6073-5847-3242-A131-0211665BDD1C}"/>
                      </a:ext>
                    </a:extLst>
                  </p:cNvPr>
                  <p:cNvSpPr/>
                  <p:nvPr/>
                </p:nvSpPr>
                <p:spPr>
                  <a:xfrm>
                    <a:off x="7722507" y="5296730"/>
                    <a:ext cx="3880920" cy="38809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8DD52CC2-521C-E647-AD1D-C0D0C5343B0A}"/>
                      </a:ext>
                    </a:extLst>
                  </p:cNvPr>
                  <p:cNvGrpSpPr/>
                  <p:nvPr/>
                </p:nvGrpSpPr>
                <p:grpSpPr>
                  <a:xfrm>
                    <a:off x="8565786" y="6427105"/>
                    <a:ext cx="2194361" cy="1620169"/>
                    <a:chOff x="6075363" y="6392863"/>
                    <a:chExt cx="952500" cy="703262"/>
                  </a:xfrm>
                  <a:solidFill>
                    <a:schemeClr val="bg1"/>
                  </a:solidFill>
                </p:grpSpPr>
                <p:sp>
                  <p:nvSpPr>
                    <p:cNvPr id="21" name="Freeform 73">
                      <a:extLst>
                        <a:ext uri="{FF2B5EF4-FFF2-40B4-BE49-F238E27FC236}">
                          <a16:creationId xmlns:a16="http://schemas.microsoft.com/office/drawing/2014/main" id="{AF7771DC-C41B-1645-B1D7-EE6E73BD8F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5363" y="6392863"/>
                      <a:ext cx="952500" cy="703262"/>
                    </a:xfrm>
                    <a:custGeom>
                      <a:avLst/>
                      <a:gdLst>
                        <a:gd name="T0" fmla="*/ 2542 w 2647"/>
                        <a:gd name="T1" fmla="*/ 294 h 1954"/>
                        <a:gd name="T2" fmla="*/ 2542 w 2647"/>
                        <a:gd name="T3" fmla="*/ 294 h 1954"/>
                        <a:gd name="T4" fmla="*/ 2386 w 2647"/>
                        <a:gd name="T5" fmla="*/ 294 h 1954"/>
                        <a:gd name="T6" fmla="*/ 2386 w 2647"/>
                        <a:gd name="T7" fmla="*/ 224 h 1954"/>
                        <a:gd name="T8" fmla="*/ 2369 w 2647"/>
                        <a:gd name="T9" fmla="*/ 172 h 1954"/>
                        <a:gd name="T10" fmla="*/ 1331 w 2647"/>
                        <a:gd name="T11" fmla="*/ 155 h 1954"/>
                        <a:gd name="T12" fmla="*/ 294 w 2647"/>
                        <a:gd name="T13" fmla="*/ 172 h 1954"/>
                        <a:gd name="T14" fmla="*/ 260 w 2647"/>
                        <a:gd name="T15" fmla="*/ 224 h 1954"/>
                        <a:gd name="T16" fmla="*/ 260 w 2647"/>
                        <a:gd name="T17" fmla="*/ 294 h 1954"/>
                        <a:gd name="T18" fmla="*/ 104 w 2647"/>
                        <a:gd name="T19" fmla="*/ 294 h 1954"/>
                        <a:gd name="T20" fmla="*/ 0 w 2647"/>
                        <a:gd name="T21" fmla="*/ 398 h 1954"/>
                        <a:gd name="T22" fmla="*/ 0 w 2647"/>
                        <a:gd name="T23" fmla="*/ 1850 h 1954"/>
                        <a:gd name="T24" fmla="*/ 104 w 2647"/>
                        <a:gd name="T25" fmla="*/ 1953 h 1954"/>
                        <a:gd name="T26" fmla="*/ 2542 w 2647"/>
                        <a:gd name="T27" fmla="*/ 1953 h 1954"/>
                        <a:gd name="T28" fmla="*/ 2646 w 2647"/>
                        <a:gd name="T29" fmla="*/ 1850 h 1954"/>
                        <a:gd name="T30" fmla="*/ 2646 w 2647"/>
                        <a:gd name="T31" fmla="*/ 398 h 1954"/>
                        <a:gd name="T32" fmla="*/ 2542 w 2647"/>
                        <a:gd name="T33" fmla="*/ 294 h 1954"/>
                        <a:gd name="T34" fmla="*/ 2283 w 2647"/>
                        <a:gd name="T35" fmla="*/ 259 h 1954"/>
                        <a:gd name="T36" fmla="*/ 2283 w 2647"/>
                        <a:gd name="T37" fmla="*/ 259 h 1954"/>
                        <a:gd name="T38" fmla="*/ 2283 w 2647"/>
                        <a:gd name="T39" fmla="*/ 1608 h 1954"/>
                        <a:gd name="T40" fmla="*/ 1383 w 2647"/>
                        <a:gd name="T41" fmla="*/ 1798 h 1954"/>
                        <a:gd name="T42" fmla="*/ 1383 w 2647"/>
                        <a:gd name="T43" fmla="*/ 259 h 1954"/>
                        <a:gd name="T44" fmla="*/ 2283 w 2647"/>
                        <a:gd name="T45" fmla="*/ 259 h 1954"/>
                        <a:gd name="T46" fmla="*/ 363 w 2647"/>
                        <a:gd name="T47" fmla="*/ 259 h 1954"/>
                        <a:gd name="T48" fmla="*/ 363 w 2647"/>
                        <a:gd name="T49" fmla="*/ 259 h 1954"/>
                        <a:gd name="T50" fmla="*/ 1262 w 2647"/>
                        <a:gd name="T51" fmla="*/ 259 h 1954"/>
                        <a:gd name="T52" fmla="*/ 1262 w 2647"/>
                        <a:gd name="T53" fmla="*/ 1798 h 1954"/>
                        <a:gd name="T54" fmla="*/ 363 w 2647"/>
                        <a:gd name="T55" fmla="*/ 1608 h 1954"/>
                        <a:gd name="T56" fmla="*/ 363 w 2647"/>
                        <a:gd name="T57" fmla="*/ 259 h 1954"/>
                        <a:gd name="T58" fmla="*/ 104 w 2647"/>
                        <a:gd name="T59" fmla="*/ 415 h 1954"/>
                        <a:gd name="T60" fmla="*/ 104 w 2647"/>
                        <a:gd name="T61" fmla="*/ 415 h 1954"/>
                        <a:gd name="T62" fmla="*/ 260 w 2647"/>
                        <a:gd name="T63" fmla="*/ 415 h 1954"/>
                        <a:gd name="T64" fmla="*/ 260 w 2647"/>
                        <a:gd name="T65" fmla="*/ 1660 h 1954"/>
                        <a:gd name="T66" fmla="*/ 311 w 2647"/>
                        <a:gd name="T67" fmla="*/ 1712 h 1954"/>
                        <a:gd name="T68" fmla="*/ 1072 w 2647"/>
                        <a:gd name="T69" fmla="*/ 1850 h 1954"/>
                        <a:gd name="T70" fmla="*/ 104 w 2647"/>
                        <a:gd name="T71" fmla="*/ 1850 h 1954"/>
                        <a:gd name="T72" fmla="*/ 104 w 2647"/>
                        <a:gd name="T73" fmla="*/ 415 h 1954"/>
                        <a:gd name="T74" fmla="*/ 2542 w 2647"/>
                        <a:gd name="T75" fmla="*/ 1850 h 1954"/>
                        <a:gd name="T76" fmla="*/ 2542 w 2647"/>
                        <a:gd name="T77" fmla="*/ 1850 h 1954"/>
                        <a:gd name="T78" fmla="*/ 1574 w 2647"/>
                        <a:gd name="T79" fmla="*/ 1850 h 1954"/>
                        <a:gd name="T80" fmla="*/ 2335 w 2647"/>
                        <a:gd name="T81" fmla="*/ 1712 h 1954"/>
                        <a:gd name="T82" fmla="*/ 2386 w 2647"/>
                        <a:gd name="T83" fmla="*/ 1660 h 1954"/>
                        <a:gd name="T84" fmla="*/ 2386 w 2647"/>
                        <a:gd name="T85" fmla="*/ 415 h 1954"/>
                        <a:gd name="T86" fmla="*/ 2542 w 2647"/>
                        <a:gd name="T87" fmla="*/ 415 h 1954"/>
                        <a:gd name="T88" fmla="*/ 2542 w 2647"/>
                        <a:gd name="T89" fmla="*/ 1850 h 19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2647" h="1954">
                          <a:moveTo>
                            <a:pt x="2542" y="294"/>
                          </a:moveTo>
                          <a:lnTo>
                            <a:pt x="2542" y="294"/>
                          </a:lnTo>
                          <a:cubicBezTo>
                            <a:pt x="2386" y="294"/>
                            <a:pt x="2386" y="294"/>
                            <a:pt x="2386" y="294"/>
                          </a:cubicBezTo>
                          <a:cubicBezTo>
                            <a:pt x="2386" y="224"/>
                            <a:pt x="2386" y="224"/>
                            <a:pt x="2386" y="224"/>
                          </a:cubicBezTo>
                          <a:cubicBezTo>
                            <a:pt x="2386" y="190"/>
                            <a:pt x="2386" y="172"/>
                            <a:pt x="2369" y="172"/>
                          </a:cubicBezTo>
                          <a:cubicBezTo>
                            <a:pt x="2040" y="0"/>
                            <a:pt x="1643" y="0"/>
                            <a:pt x="1331" y="155"/>
                          </a:cubicBezTo>
                          <a:cubicBezTo>
                            <a:pt x="1003" y="0"/>
                            <a:pt x="606" y="0"/>
                            <a:pt x="294" y="172"/>
                          </a:cubicBezTo>
                          <a:cubicBezTo>
                            <a:pt x="277" y="172"/>
                            <a:pt x="260" y="190"/>
                            <a:pt x="260" y="224"/>
                          </a:cubicBezTo>
                          <a:cubicBezTo>
                            <a:pt x="260" y="294"/>
                            <a:pt x="260" y="294"/>
                            <a:pt x="260" y="294"/>
                          </a:cubicBezTo>
                          <a:cubicBezTo>
                            <a:pt x="104" y="294"/>
                            <a:pt x="104" y="294"/>
                            <a:pt x="104" y="294"/>
                          </a:cubicBezTo>
                          <a:cubicBezTo>
                            <a:pt x="35" y="294"/>
                            <a:pt x="0" y="346"/>
                            <a:pt x="0" y="398"/>
                          </a:cubicBezTo>
                          <a:cubicBezTo>
                            <a:pt x="0" y="1850"/>
                            <a:pt x="0" y="1850"/>
                            <a:pt x="0" y="1850"/>
                          </a:cubicBezTo>
                          <a:cubicBezTo>
                            <a:pt x="0" y="1901"/>
                            <a:pt x="35" y="1953"/>
                            <a:pt x="104" y="1953"/>
                          </a:cubicBezTo>
                          <a:cubicBezTo>
                            <a:pt x="640" y="1953"/>
                            <a:pt x="1124" y="1953"/>
                            <a:pt x="2542" y="1953"/>
                          </a:cubicBezTo>
                          <a:cubicBezTo>
                            <a:pt x="2611" y="1953"/>
                            <a:pt x="2646" y="1901"/>
                            <a:pt x="2646" y="1850"/>
                          </a:cubicBezTo>
                          <a:cubicBezTo>
                            <a:pt x="2646" y="398"/>
                            <a:pt x="2646" y="398"/>
                            <a:pt x="2646" y="398"/>
                          </a:cubicBezTo>
                          <a:cubicBezTo>
                            <a:pt x="2646" y="346"/>
                            <a:pt x="2611" y="294"/>
                            <a:pt x="2542" y="294"/>
                          </a:cubicBezTo>
                          <a:close/>
                          <a:moveTo>
                            <a:pt x="2283" y="259"/>
                          </a:moveTo>
                          <a:lnTo>
                            <a:pt x="2283" y="259"/>
                          </a:lnTo>
                          <a:cubicBezTo>
                            <a:pt x="2283" y="691"/>
                            <a:pt x="2283" y="933"/>
                            <a:pt x="2283" y="1608"/>
                          </a:cubicBezTo>
                          <a:cubicBezTo>
                            <a:pt x="1920" y="1625"/>
                            <a:pt x="1660" y="1677"/>
                            <a:pt x="1383" y="1798"/>
                          </a:cubicBezTo>
                          <a:cubicBezTo>
                            <a:pt x="1383" y="259"/>
                            <a:pt x="1383" y="259"/>
                            <a:pt x="1383" y="259"/>
                          </a:cubicBezTo>
                          <a:cubicBezTo>
                            <a:pt x="1660" y="103"/>
                            <a:pt x="2006" y="103"/>
                            <a:pt x="2283" y="259"/>
                          </a:cubicBezTo>
                          <a:close/>
                          <a:moveTo>
                            <a:pt x="363" y="259"/>
                          </a:moveTo>
                          <a:lnTo>
                            <a:pt x="363" y="259"/>
                          </a:lnTo>
                          <a:cubicBezTo>
                            <a:pt x="640" y="103"/>
                            <a:pt x="986" y="103"/>
                            <a:pt x="1262" y="259"/>
                          </a:cubicBezTo>
                          <a:cubicBezTo>
                            <a:pt x="1262" y="1798"/>
                            <a:pt x="1262" y="1798"/>
                            <a:pt x="1262" y="1798"/>
                          </a:cubicBezTo>
                          <a:cubicBezTo>
                            <a:pt x="986" y="1677"/>
                            <a:pt x="726" y="1625"/>
                            <a:pt x="363" y="1608"/>
                          </a:cubicBezTo>
                          <a:lnTo>
                            <a:pt x="363" y="259"/>
                          </a:lnTo>
                          <a:close/>
                          <a:moveTo>
                            <a:pt x="104" y="415"/>
                          </a:moveTo>
                          <a:lnTo>
                            <a:pt x="104" y="415"/>
                          </a:lnTo>
                          <a:cubicBezTo>
                            <a:pt x="260" y="415"/>
                            <a:pt x="260" y="415"/>
                            <a:pt x="260" y="415"/>
                          </a:cubicBezTo>
                          <a:cubicBezTo>
                            <a:pt x="260" y="1660"/>
                            <a:pt x="260" y="1660"/>
                            <a:pt x="260" y="1660"/>
                          </a:cubicBezTo>
                          <a:cubicBezTo>
                            <a:pt x="260" y="1694"/>
                            <a:pt x="277" y="1712"/>
                            <a:pt x="311" y="1712"/>
                          </a:cubicBezTo>
                          <a:cubicBezTo>
                            <a:pt x="623" y="1729"/>
                            <a:pt x="847" y="1763"/>
                            <a:pt x="1072" y="1850"/>
                          </a:cubicBezTo>
                          <a:cubicBezTo>
                            <a:pt x="104" y="1850"/>
                            <a:pt x="104" y="1850"/>
                            <a:pt x="104" y="1850"/>
                          </a:cubicBezTo>
                          <a:lnTo>
                            <a:pt x="104" y="415"/>
                          </a:lnTo>
                          <a:close/>
                          <a:moveTo>
                            <a:pt x="2542" y="1850"/>
                          </a:moveTo>
                          <a:lnTo>
                            <a:pt x="2542" y="1850"/>
                          </a:lnTo>
                          <a:cubicBezTo>
                            <a:pt x="1574" y="1850"/>
                            <a:pt x="1574" y="1850"/>
                            <a:pt x="1574" y="1850"/>
                          </a:cubicBezTo>
                          <a:cubicBezTo>
                            <a:pt x="1798" y="1763"/>
                            <a:pt x="2040" y="1729"/>
                            <a:pt x="2335" y="1712"/>
                          </a:cubicBezTo>
                          <a:cubicBezTo>
                            <a:pt x="2369" y="1712"/>
                            <a:pt x="2386" y="1694"/>
                            <a:pt x="2386" y="1660"/>
                          </a:cubicBezTo>
                          <a:cubicBezTo>
                            <a:pt x="2386" y="415"/>
                            <a:pt x="2386" y="415"/>
                            <a:pt x="2386" y="415"/>
                          </a:cubicBezTo>
                          <a:cubicBezTo>
                            <a:pt x="2542" y="415"/>
                            <a:pt x="2542" y="415"/>
                            <a:pt x="2542" y="415"/>
                          </a:cubicBezTo>
                          <a:lnTo>
                            <a:pt x="2542" y="185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Freeform 74">
                      <a:extLst>
                        <a:ext uri="{FF2B5EF4-FFF2-40B4-BE49-F238E27FC236}">
                          <a16:creationId xmlns:a16="http://schemas.microsoft.com/office/drawing/2014/main" id="{A73992AB-1E44-FA4A-B12D-5537E13EC6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2688" y="6561138"/>
                      <a:ext cx="206375" cy="38100"/>
                    </a:xfrm>
                    <a:custGeom>
                      <a:avLst/>
                      <a:gdLst>
                        <a:gd name="T0" fmla="*/ 519 w 572"/>
                        <a:gd name="T1" fmla="*/ 0 h 104"/>
                        <a:gd name="T2" fmla="*/ 519 w 572"/>
                        <a:gd name="T3" fmla="*/ 0 h 104"/>
                        <a:gd name="T4" fmla="*/ 52 w 572"/>
                        <a:gd name="T5" fmla="*/ 0 h 104"/>
                        <a:gd name="T6" fmla="*/ 0 w 572"/>
                        <a:gd name="T7" fmla="*/ 51 h 104"/>
                        <a:gd name="T8" fmla="*/ 52 w 572"/>
                        <a:gd name="T9" fmla="*/ 103 h 104"/>
                        <a:gd name="T10" fmla="*/ 519 w 572"/>
                        <a:gd name="T11" fmla="*/ 103 h 104"/>
                        <a:gd name="T12" fmla="*/ 571 w 572"/>
                        <a:gd name="T13" fmla="*/ 51 h 104"/>
                        <a:gd name="T14" fmla="*/ 519 w 572"/>
                        <a:gd name="T15" fmla="*/ 0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2" h="104">
                          <a:moveTo>
                            <a:pt x="519" y="0"/>
                          </a:moveTo>
                          <a:lnTo>
                            <a:pt x="519" y="0"/>
                          </a:ln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17" y="0"/>
                            <a:pt x="0" y="17"/>
                            <a:pt x="0" y="51"/>
                          </a:cubicBezTo>
                          <a:cubicBezTo>
                            <a:pt x="0" y="86"/>
                            <a:pt x="17" y="103"/>
                            <a:pt x="52" y="103"/>
                          </a:cubicBezTo>
                          <a:cubicBezTo>
                            <a:pt x="519" y="103"/>
                            <a:pt x="519" y="103"/>
                            <a:pt x="519" y="103"/>
                          </a:cubicBezTo>
                          <a:cubicBezTo>
                            <a:pt x="536" y="103"/>
                            <a:pt x="571" y="86"/>
                            <a:pt x="571" y="51"/>
                          </a:cubicBezTo>
                          <a:cubicBezTo>
                            <a:pt x="571" y="17"/>
                            <a:pt x="536" y="0"/>
                            <a:pt x="519" y="0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 75">
                      <a:extLst>
                        <a:ext uri="{FF2B5EF4-FFF2-40B4-BE49-F238E27FC236}">
                          <a16:creationId xmlns:a16="http://schemas.microsoft.com/office/drawing/2014/main" id="{0F0345FA-AE68-924A-9D87-D8DB8C1A9E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2688" y="6648450"/>
                      <a:ext cx="206375" cy="44450"/>
                    </a:xfrm>
                    <a:custGeom>
                      <a:avLst/>
                      <a:gdLst>
                        <a:gd name="T0" fmla="*/ 519 w 572"/>
                        <a:gd name="T1" fmla="*/ 0 h 122"/>
                        <a:gd name="T2" fmla="*/ 519 w 572"/>
                        <a:gd name="T3" fmla="*/ 0 h 122"/>
                        <a:gd name="T4" fmla="*/ 52 w 572"/>
                        <a:gd name="T5" fmla="*/ 0 h 122"/>
                        <a:gd name="T6" fmla="*/ 0 w 572"/>
                        <a:gd name="T7" fmla="*/ 52 h 122"/>
                        <a:gd name="T8" fmla="*/ 52 w 572"/>
                        <a:gd name="T9" fmla="*/ 121 h 122"/>
                        <a:gd name="T10" fmla="*/ 519 w 572"/>
                        <a:gd name="T11" fmla="*/ 121 h 122"/>
                        <a:gd name="T12" fmla="*/ 571 w 572"/>
                        <a:gd name="T13" fmla="*/ 52 h 122"/>
                        <a:gd name="T14" fmla="*/ 519 w 572"/>
                        <a:gd name="T15" fmla="*/ 0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2" h="122">
                          <a:moveTo>
                            <a:pt x="519" y="0"/>
                          </a:moveTo>
                          <a:lnTo>
                            <a:pt x="519" y="0"/>
                          </a:ln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17" y="0"/>
                            <a:pt x="0" y="34"/>
                            <a:pt x="0" y="52"/>
                          </a:cubicBezTo>
                          <a:cubicBezTo>
                            <a:pt x="0" y="86"/>
                            <a:pt x="17" y="121"/>
                            <a:pt x="52" y="121"/>
                          </a:cubicBezTo>
                          <a:cubicBezTo>
                            <a:pt x="519" y="121"/>
                            <a:pt x="519" y="121"/>
                            <a:pt x="519" y="121"/>
                          </a:cubicBezTo>
                          <a:cubicBezTo>
                            <a:pt x="536" y="121"/>
                            <a:pt x="571" y="86"/>
                            <a:pt x="571" y="52"/>
                          </a:cubicBezTo>
                          <a:cubicBezTo>
                            <a:pt x="571" y="34"/>
                            <a:pt x="536" y="0"/>
                            <a:pt x="519" y="0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 76">
                      <a:extLst>
                        <a:ext uri="{FF2B5EF4-FFF2-40B4-BE49-F238E27FC236}">
                          <a16:creationId xmlns:a16="http://schemas.microsoft.com/office/drawing/2014/main" id="{D8A9D8A5-8360-2445-8674-FB7590074D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2688" y="6742113"/>
                      <a:ext cx="206375" cy="38100"/>
                    </a:xfrm>
                    <a:custGeom>
                      <a:avLst/>
                      <a:gdLst>
                        <a:gd name="T0" fmla="*/ 519 w 572"/>
                        <a:gd name="T1" fmla="*/ 0 h 105"/>
                        <a:gd name="T2" fmla="*/ 519 w 572"/>
                        <a:gd name="T3" fmla="*/ 0 h 105"/>
                        <a:gd name="T4" fmla="*/ 52 w 572"/>
                        <a:gd name="T5" fmla="*/ 0 h 105"/>
                        <a:gd name="T6" fmla="*/ 0 w 572"/>
                        <a:gd name="T7" fmla="*/ 52 h 105"/>
                        <a:gd name="T8" fmla="*/ 52 w 572"/>
                        <a:gd name="T9" fmla="*/ 104 h 105"/>
                        <a:gd name="T10" fmla="*/ 519 w 572"/>
                        <a:gd name="T11" fmla="*/ 104 h 105"/>
                        <a:gd name="T12" fmla="*/ 571 w 572"/>
                        <a:gd name="T13" fmla="*/ 52 h 105"/>
                        <a:gd name="T14" fmla="*/ 519 w 572"/>
                        <a:gd name="T15" fmla="*/ 0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2" h="105">
                          <a:moveTo>
                            <a:pt x="519" y="0"/>
                          </a:moveTo>
                          <a:lnTo>
                            <a:pt x="519" y="0"/>
                          </a:ln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17" y="0"/>
                            <a:pt x="0" y="17"/>
                            <a:pt x="0" y="52"/>
                          </a:cubicBezTo>
                          <a:cubicBezTo>
                            <a:pt x="0" y="86"/>
                            <a:pt x="17" y="104"/>
                            <a:pt x="52" y="104"/>
                          </a:cubicBezTo>
                          <a:cubicBezTo>
                            <a:pt x="519" y="104"/>
                            <a:pt x="519" y="104"/>
                            <a:pt x="519" y="104"/>
                          </a:cubicBezTo>
                          <a:cubicBezTo>
                            <a:pt x="536" y="104"/>
                            <a:pt x="571" y="86"/>
                            <a:pt x="571" y="52"/>
                          </a:cubicBezTo>
                          <a:cubicBezTo>
                            <a:pt x="571" y="17"/>
                            <a:pt x="536" y="0"/>
                            <a:pt x="519" y="0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Freeform 77">
                      <a:extLst>
                        <a:ext uri="{FF2B5EF4-FFF2-40B4-BE49-F238E27FC236}">
                          <a16:creationId xmlns:a16="http://schemas.microsoft.com/office/drawing/2014/main" id="{086F680D-4B9A-8440-A2C4-EEFF6E660A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2688" y="6834188"/>
                      <a:ext cx="206375" cy="38100"/>
                    </a:xfrm>
                    <a:custGeom>
                      <a:avLst/>
                      <a:gdLst>
                        <a:gd name="T0" fmla="*/ 519 w 572"/>
                        <a:gd name="T1" fmla="*/ 0 h 104"/>
                        <a:gd name="T2" fmla="*/ 519 w 572"/>
                        <a:gd name="T3" fmla="*/ 0 h 104"/>
                        <a:gd name="T4" fmla="*/ 52 w 572"/>
                        <a:gd name="T5" fmla="*/ 0 h 104"/>
                        <a:gd name="T6" fmla="*/ 0 w 572"/>
                        <a:gd name="T7" fmla="*/ 51 h 104"/>
                        <a:gd name="T8" fmla="*/ 52 w 572"/>
                        <a:gd name="T9" fmla="*/ 103 h 104"/>
                        <a:gd name="T10" fmla="*/ 519 w 572"/>
                        <a:gd name="T11" fmla="*/ 103 h 104"/>
                        <a:gd name="T12" fmla="*/ 571 w 572"/>
                        <a:gd name="T13" fmla="*/ 51 h 104"/>
                        <a:gd name="T14" fmla="*/ 519 w 572"/>
                        <a:gd name="T15" fmla="*/ 0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2" h="104">
                          <a:moveTo>
                            <a:pt x="519" y="0"/>
                          </a:moveTo>
                          <a:lnTo>
                            <a:pt x="519" y="0"/>
                          </a:ln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17" y="0"/>
                            <a:pt x="0" y="17"/>
                            <a:pt x="0" y="51"/>
                          </a:cubicBezTo>
                          <a:cubicBezTo>
                            <a:pt x="0" y="86"/>
                            <a:pt x="17" y="103"/>
                            <a:pt x="52" y="103"/>
                          </a:cubicBezTo>
                          <a:cubicBezTo>
                            <a:pt x="519" y="103"/>
                            <a:pt x="519" y="103"/>
                            <a:pt x="519" y="103"/>
                          </a:cubicBezTo>
                          <a:cubicBezTo>
                            <a:pt x="536" y="103"/>
                            <a:pt x="571" y="86"/>
                            <a:pt x="571" y="51"/>
                          </a:cubicBezTo>
                          <a:cubicBezTo>
                            <a:pt x="571" y="17"/>
                            <a:pt x="536" y="0"/>
                            <a:pt x="519" y="0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Freeform 78">
                      <a:extLst>
                        <a:ext uri="{FF2B5EF4-FFF2-40B4-BE49-F238E27FC236}">
                          <a16:creationId xmlns:a16="http://schemas.microsoft.com/office/drawing/2014/main" id="{EB4C9CE7-D44C-CF4F-AB3E-503DD34F52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2100" y="6561138"/>
                      <a:ext cx="204788" cy="38100"/>
                    </a:xfrm>
                    <a:custGeom>
                      <a:avLst/>
                      <a:gdLst>
                        <a:gd name="T0" fmla="*/ 51 w 571"/>
                        <a:gd name="T1" fmla="*/ 103 h 104"/>
                        <a:gd name="T2" fmla="*/ 51 w 571"/>
                        <a:gd name="T3" fmla="*/ 103 h 104"/>
                        <a:gd name="T4" fmla="*/ 501 w 571"/>
                        <a:gd name="T5" fmla="*/ 103 h 104"/>
                        <a:gd name="T6" fmla="*/ 570 w 571"/>
                        <a:gd name="T7" fmla="*/ 51 h 104"/>
                        <a:gd name="T8" fmla="*/ 501 w 571"/>
                        <a:gd name="T9" fmla="*/ 0 h 104"/>
                        <a:gd name="T10" fmla="*/ 51 w 571"/>
                        <a:gd name="T11" fmla="*/ 0 h 104"/>
                        <a:gd name="T12" fmla="*/ 0 w 571"/>
                        <a:gd name="T13" fmla="*/ 51 h 104"/>
                        <a:gd name="T14" fmla="*/ 51 w 571"/>
                        <a:gd name="T15" fmla="*/ 103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1" h="104">
                          <a:moveTo>
                            <a:pt x="51" y="103"/>
                          </a:moveTo>
                          <a:lnTo>
                            <a:pt x="51" y="103"/>
                          </a:lnTo>
                          <a:cubicBezTo>
                            <a:pt x="501" y="103"/>
                            <a:pt x="501" y="103"/>
                            <a:pt x="501" y="103"/>
                          </a:cubicBezTo>
                          <a:cubicBezTo>
                            <a:pt x="535" y="103"/>
                            <a:pt x="570" y="86"/>
                            <a:pt x="570" y="51"/>
                          </a:cubicBezTo>
                          <a:cubicBezTo>
                            <a:pt x="570" y="17"/>
                            <a:pt x="535" y="0"/>
                            <a:pt x="501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17" y="0"/>
                            <a:pt x="0" y="17"/>
                            <a:pt x="0" y="51"/>
                          </a:cubicBezTo>
                          <a:cubicBezTo>
                            <a:pt x="0" y="86"/>
                            <a:pt x="17" y="103"/>
                            <a:pt x="51" y="103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Freeform 79">
                      <a:extLst>
                        <a:ext uri="{FF2B5EF4-FFF2-40B4-BE49-F238E27FC236}">
                          <a16:creationId xmlns:a16="http://schemas.microsoft.com/office/drawing/2014/main" id="{CCC78C77-9C5E-7B47-A030-8E13B3D605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2100" y="6648450"/>
                      <a:ext cx="204788" cy="44450"/>
                    </a:xfrm>
                    <a:custGeom>
                      <a:avLst/>
                      <a:gdLst>
                        <a:gd name="T0" fmla="*/ 51 w 571"/>
                        <a:gd name="T1" fmla="*/ 121 h 122"/>
                        <a:gd name="T2" fmla="*/ 51 w 571"/>
                        <a:gd name="T3" fmla="*/ 121 h 122"/>
                        <a:gd name="T4" fmla="*/ 501 w 571"/>
                        <a:gd name="T5" fmla="*/ 121 h 122"/>
                        <a:gd name="T6" fmla="*/ 570 w 571"/>
                        <a:gd name="T7" fmla="*/ 52 h 122"/>
                        <a:gd name="T8" fmla="*/ 501 w 571"/>
                        <a:gd name="T9" fmla="*/ 0 h 122"/>
                        <a:gd name="T10" fmla="*/ 51 w 571"/>
                        <a:gd name="T11" fmla="*/ 0 h 122"/>
                        <a:gd name="T12" fmla="*/ 0 w 571"/>
                        <a:gd name="T13" fmla="*/ 52 h 122"/>
                        <a:gd name="T14" fmla="*/ 51 w 571"/>
                        <a:gd name="T15" fmla="*/ 121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1" h="122">
                          <a:moveTo>
                            <a:pt x="51" y="121"/>
                          </a:moveTo>
                          <a:lnTo>
                            <a:pt x="51" y="121"/>
                          </a:lnTo>
                          <a:cubicBezTo>
                            <a:pt x="501" y="121"/>
                            <a:pt x="501" y="121"/>
                            <a:pt x="501" y="121"/>
                          </a:cubicBezTo>
                          <a:cubicBezTo>
                            <a:pt x="535" y="121"/>
                            <a:pt x="570" y="86"/>
                            <a:pt x="570" y="52"/>
                          </a:cubicBezTo>
                          <a:cubicBezTo>
                            <a:pt x="570" y="34"/>
                            <a:pt x="535" y="0"/>
                            <a:pt x="501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17" y="0"/>
                            <a:pt x="0" y="34"/>
                            <a:pt x="0" y="52"/>
                          </a:cubicBezTo>
                          <a:cubicBezTo>
                            <a:pt x="0" y="86"/>
                            <a:pt x="17" y="121"/>
                            <a:pt x="51" y="121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Freeform 80">
                      <a:extLst>
                        <a:ext uri="{FF2B5EF4-FFF2-40B4-BE49-F238E27FC236}">
                          <a16:creationId xmlns:a16="http://schemas.microsoft.com/office/drawing/2014/main" id="{D5E8FEE3-F830-8046-A621-8E487F9A1B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2100" y="6742113"/>
                      <a:ext cx="204788" cy="38100"/>
                    </a:xfrm>
                    <a:custGeom>
                      <a:avLst/>
                      <a:gdLst>
                        <a:gd name="T0" fmla="*/ 51 w 571"/>
                        <a:gd name="T1" fmla="*/ 104 h 105"/>
                        <a:gd name="T2" fmla="*/ 51 w 571"/>
                        <a:gd name="T3" fmla="*/ 104 h 105"/>
                        <a:gd name="T4" fmla="*/ 501 w 571"/>
                        <a:gd name="T5" fmla="*/ 104 h 105"/>
                        <a:gd name="T6" fmla="*/ 570 w 571"/>
                        <a:gd name="T7" fmla="*/ 52 h 105"/>
                        <a:gd name="T8" fmla="*/ 501 w 571"/>
                        <a:gd name="T9" fmla="*/ 0 h 105"/>
                        <a:gd name="T10" fmla="*/ 51 w 571"/>
                        <a:gd name="T11" fmla="*/ 0 h 105"/>
                        <a:gd name="T12" fmla="*/ 0 w 571"/>
                        <a:gd name="T13" fmla="*/ 52 h 105"/>
                        <a:gd name="T14" fmla="*/ 51 w 571"/>
                        <a:gd name="T15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1" h="105">
                          <a:moveTo>
                            <a:pt x="51" y="104"/>
                          </a:moveTo>
                          <a:lnTo>
                            <a:pt x="51" y="104"/>
                          </a:lnTo>
                          <a:cubicBezTo>
                            <a:pt x="501" y="104"/>
                            <a:pt x="501" y="104"/>
                            <a:pt x="501" y="104"/>
                          </a:cubicBezTo>
                          <a:cubicBezTo>
                            <a:pt x="535" y="104"/>
                            <a:pt x="570" y="86"/>
                            <a:pt x="570" y="52"/>
                          </a:cubicBezTo>
                          <a:cubicBezTo>
                            <a:pt x="570" y="17"/>
                            <a:pt x="535" y="0"/>
                            <a:pt x="501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17" y="0"/>
                            <a:pt x="0" y="17"/>
                            <a:pt x="0" y="52"/>
                          </a:cubicBezTo>
                          <a:cubicBezTo>
                            <a:pt x="0" y="86"/>
                            <a:pt x="17" y="104"/>
                            <a:pt x="51" y="104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Freeform 81">
                      <a:extLst>
                        <a:ext uri="{FF2B5EF4-FFF2-40B4-BE49-F238E27FC236}">
                          <a16:creationId xmlns:a16="http://schemas.microsoft.com/office/drawing/2014/main" id="{8F9447E2-DFBE-7642-8DB5-820829810F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2100" y="6834188"/>
                      <a:ext cx="204788" cy="38100"/>
                    </a:xfrm>
                    <a:custGeom>
                      <a:avLst/>
                      <a:gdLst>
                        <a:gd name="T0" fmla="*/ 51 w 571"/>
                        <a:gd name="T1" fmla="*/ 103 h 104"/>
                        <a:gd name="T2" fmla="*/ 51 w 571"/>
                        <a:gd name="T3" fmla="*/ 103 h 104"/>
                        <a:gd name="T4" fmla="*/ 501 w 571"/>
                        <a:gd name="T5" fmla="*/ 103 h 104"/>
                        <a:gd name="T6" fmla="*/ 570 w 571"/>
                        <a:gd name="T7" fmla="*/ 51 h 104"/>
                        <a:gd name="T8" fmla="*/ 501 w 571"/>
                        <a:gd name="T9" fmla="*/ 0 h 104"/>
                        <a:gd name="T10" fmla="*/ 51 w 571"/>
                        <a:gd name="T11" fmla="*/ 0 h 104"/>
                        <a:gd name="T12" fmla="*/ 0 w 571"/>
                        <a:gd name="T13" fmla="*/ 51 h 104"/>
                        <a:gd name="T14" fmla="*/ 51 w 571"/>
                        <a:gd name="T15" fmla="*/ 103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71" h="104">
                          <a:moveTo>
                            <a:pt x="51" y="103"/>
                          </a:moveTo>
                          <a:lnTo>
                            <a:pt x="51" y="103"/>
                          </a:lnTo>
                          <a:cubicBezTo>
                            <a:pt x="501" y="103"/>
                            <a:pt x="501" y="103"/>
                            <a:pt x="501" y="103"/>
                          </a:cubicBezTo>
                          <a:cubicBezTo>
                            <a:pt x="535" y="103"/>
                            <a:pt x="570" y="86"/>
                            <a:pt x="570" y="51"/>
                          </a:cubicBezTo>
                          <a:cubicBezTo>
                            <a:pt x="570" y="17"/>
                            <a:pt x="535" y="0"/>
                            <a:pt x="501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17" y="0"/>
                            <a:pt x="0" y="17"/>
                            <a:pt x="0" y="51"/>
                          </a:cubicBezTo>
                          <a:cubicBezTo>
                            <a:pt x="0" y="86"/>
                            <a:pt x="17" y="103"/>
                            <a:pt x="51" y="103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FEE7B4-A8DC-894A-8E99-A5FC7CFF8F53}"/>
                  </a:ext>
                </a:extLst>
              </p:cNvPr>
              <p:cNvGrpSpPr/>
              <p:nvPr/>
            </p:nvGrpSpPr>
            <p:grpSpPr>
              <a:xfrm>
                <a:off x="2703278" y="736226"/>
                <a:ext cx="8932635" cy="3880920"/>
                <a:chOff x="2850240" y="10308025"/>
                <a:chExt cx="8932635" cy="38809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C9C6DE2-12CE-3546-8350-2C505421BBAD}"/>
                    </a:ext>
                  </a:extLst>
                </p:cNvPr>
                <p:cNvGrpSpPr/>
                <p:nvPr/>
              </p:nvGrpSpPr>
              <p:grpSpPr>
                <a:xfrm>
                  <a:off x="2850240" y="10308025"/>
                  <a:ext cx="3880920" cy="3880920"/>
                  <a:chOff x="12774223" y="5296730"/>
                  <a:chExt cx="3880920" cy="3880920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20961A7-2C87-134D-8A65-A60E0ED27175}"/>
                      </a:ext>
                    </a:extLst>
                  </p:cNvPr>
                  <p:cNvSpPr/>
                  <p:nvPr/>
                </p:nvSpPr>
                <p:spPr>
                  <a:xfrm>
                    <a:off x="12774223" y="5296730"/>
                    <a:ext cx="3880920" cy="38809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7AA4FAF7-3150-E542-AC7E-E698364CDF52}"/>
                      </a:ext>
                    </a:extLst>
                  </p:cNvPr>
                  <p:cNvGrpSpPr/>
                  <p:nvPr/>
                </p:nvGrpSpPr>
                <p:grpSpPr>
                  <a:xfrm>
                    <a:off x="14082260" y="6398474"/>
                    <a:ext cx="1264846" cy="1842008"/>
                    <a:chOff x="1651000" y="6273800"/>
                    <a:chExt cx="654050" cy="952500"/>
                  </a:xfrm>
                  <a:solidFill>
                    <a:schemeClr val="bg1"/>
                  </a:solidFill>
                </p:grpSpPr>
                <p:sp>
                  <p:nvSpPr>
                    <p:cNvPr id="45" name="Freeform 65">
                      <a:extLst>
                        <a:ext uri="{FF2B5EF4-FFF2-40B4-BE49-F238E27FC236}">
                          <a16:creationId xmlns:a16="http://schemas.microsoft.com/office/drawing/2014/main" id="{C8D706FE-A6A2-D94F-A2EC-B4E6B46E18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1000" y="6273800"/>
                      <a:ext cx="654050" cy="952500"/>
                    </a:xfrm>
                    <a:custGeom>
                      <a:avLst/>
                      <a:gdLst>
                        <a:gd name="T0" fmla="*/ 709 w 1816"/>
                        <a:gd name="T1" fmla="*/ 0 h 2646"/>
                        <a:gd name="T2" fmla="*/ 346 w 1816"/>
                        <a:gd name="T3" fmla="*/ 52 h 2646"/>
                        <a:gd name="T4" fmla="*/ 346 w 1816"/>
                        <a:gd name="T5" fmla="*/ 329 h 2646"/>
                        <a:gd name="T6" fmla="*/ 190 w 1816"/>
                        <a:gd name="T7" fmla="*/ 329 h 2646"/>
                        <a:gd name="T8" fmla="*/ 0 w 1816"/>
                        <a:gd name="T9" fmla="*/ 1072 h 2646"/>
                        <a:gd name="T10" fmla="*/ 121 w 1816"/>
                        <a:gd name="T11" fmla="*/ 1072 h 2646"/>
                        <a:gd name="T12" fmla="*/ 190 w 1816"/>
                        <a:gd name="T13" fmla="*/ 432 h 2646"/>
                        <a:gd name="T14" fmla="*/ 277 w 1816"/>
                        <a:gd name="T15" fmla="*/ 1176 h 2646"/>
                        <a:gd name="T16" fmla="*/ 155 w 1816"/>
                        <a:gd name="T17" fmla="*/ 1245 h 2646"/>
                        <a:gd name="T18" fmla="*/ 605 w 1816"/>
                        <a:gd name="T19" fmla="*/ 2645 h 2646"/>
                        <a:gd name="T20" fmla="*/ 1539 w 1816"/>
                        <a:gd name="T21" fmla="*/ 2507 h 2646"/>
                        <a:gd name="T22" fmla="*/ 1746 w 1816"/>
                        <a:gd name="T23" fmla="*/ 1176 h 2646"/>
                        <a:gd name="T24" fmla="*/ 1815 w 1816"/>
                        <a:gd name="T25" fmla="*/ 588 h 2646"/>
                        <a:gd name="T26" fmla="*/ 1815 w 1816"/>
                        <a:gd name="T27" fmla="*/ 553 h 2646"/>
                        <a:gd name="T28" fmla="*/ 1695 w 1816"/>
                        <a:gd name="T29" fmla="*/ 69 h 2646"/>
                        <a:gd name="T30" fmla="*/ 1331 w 1816"/>
                        <a:gd name="T31" fmla="*/ 432 h 2646"/>
                        <a:gd name="T32" fmla="*/ 813 w 1816"/>
                        <a:gd name="T33" fmla="*/ 1176 h 2646"/>
                        <a:gd name="T34" fmla="*/ 761 w 1816"/>
                        <a:gd name="T35" fmla="*/ 329 h 2646"/>
                        <a:gd name="T36" fmla="*/ 761 w 1816"/>
                        <a:gd name="T37" fmla="*/ 52 h 2646"/>
                        <a:gd name="T38" fmla="*/ 450 w 1816"/>
                        <a:gd name="T39" fmla="*/ 104 h 2646"/>
                        <a:gd name="T40" fmla="*/ 640 w 1816"/>
                        <a:gd name="T41" fmla="*/ 104 h 2646"/>
                        <a:gd name="T42" fmla="*/ 450 w 1816"/>
                        <a:gd name="T43" fmla="*/ 329 h 2646"/>
                        <a:gd name="T44" fmla="*/ 1435 w 1816"/>
                        <a:gd name="T45" fmla="*/ 2490 h 2646"/>
                        <a:gd name="T46" fmla="*/ 1366 w 1816"/>
                        <a:gd name="T47" fmla="*/ 2542 h 2646"/>
                        <a:gd name="T48" fmla="*/ 519 w 1816"/>
                        <a:gd name="T49" fmla="*/ 2490 h 2646"/>
                        <a:gd name="T50" fmla="*/ 1677 w 1816"/>
                        <a:gd name="T51" fmla="*/ 1297 h 2646"/>
                        <a:gd name="T52" fmla="*/ 1556 w 1816"/>
                        <a:gd name="T53" fmla="*/ 1176 h 2646"/>
                        <a:gd name="T54" fmla="*/ 1452 w 1816"/>
                        <a:gd name="T55" fmla="*/ 1176 h 2646"/>
                        <a:gd name="T56" fmla="*/ 1695 w 1816"/>
                        <a:gd name="T57" fmla="*/ 606 h 2646"/>
                        <a:gd name="T58" fmla="*/ 1643 w 1816"/>
                        <a:gd name="T59" fmla="*/ 243 h 2646"/>
                        <a:gd name="T60" fmla="*/ 1695 w 1816"/>
                        <a:gd name="T61" fmla="*/ 484 h 2646"/>
                        <a:gd name="T62" fmla="*/ 1591 w 1816"/>
                        <a:gd name="T63" fmla="*/ 467 h 2646"/>
                        <a:gd name="T64" fmla="*/ 1487 w 1816"/>
                        <a:gd name="T65" fmla="*/ 432 h 2646"/>
                        <a:gd name="T66" fmla="*/ 1418 w 1816"/>
                        <a:gd name="T67" fmla="*/ 536 h 2646"/>
                        <a:gd name="T68" fmla="*/ 1504 w 1816"/>
                        <a:gd name="T69" fmla="*/ 553 h 2646"/>
                        <a:gd name="T70" fmla="*/ 1245 w 1816"/>
                        <a:gd name="T71" fmla="*/ 1176 h 2646"/>
                        <a:gd name="T72" fmla="*/ 398 w 1816"/>
                        <a:gd name="T73" fmla="*/ 1176 h 2646"/>
                        <a:gd name="T74" fmla="*/ 398 w 1816"/>
                        <a:gd name="T75" fmla="*/ 432 h 2646"/>
                        <a:gd name="T76" fmla="*/ 709 w 1816"/>
                        <a:gd name="T77" fmla="*/ 1176 h 26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816" h="2646">
                          <a:moveTo>
                            <a:pt x="709" y="0"/>
                          </a:moveTo>
                          <a:lnTo>
                            <a:pt x="709" y="0"/>
                          </a:lnTo>
                          <a:cubicBezTo>
                            <a:pt x="398" y="0"/>
                            <a:pt x="398" y="0"/>
                            <a:pt x="398" y="0"/>
                          </a:cubicBezTo>
                          <a:cubicBezTo>
                            <a:pt x="363" y="0"/>
                            <a:pt x="346" y="17"/>
                            <a:pt x="346" y="52"/>
                          </a:cubicBezTo>
                          <a:cubicBezTo>
                            <a:pt x="346" y="329"/>
                            <a:pt x="346" y="329"/>
                            <a:pt x="346" y="329"/>
                          </a:cubicBezTo>
                          <a:lnTo>
                            <a:pt x="346" y="329"/>
                          </a:lnTo>
                          <a:lnTo>
                            <a:pt x="346" y="329"/>
                          </a:lnTo>
                          <a:cubicBezTo>
                            <a:pt x="190" y="329"/>
                            <a:pt x="190" y="329"/>
                            <a:pt x="190" y="329"/>
                          </a:cubicBezTo>
                          <a:cubicBezTo>
                            <a:pt x="86" y="329"/>
                            <a:pt x="0" y="415"/>
                            <a:pt x="0" y="519"/>
                          </a:cubicBezTo>
                          <a:cubicBezTo>
                            <a:pt x="0" y="1072"/>
                            <a:pt x="0" y="1072"/>
                            <a:pt x="0" y="1072"/>
                          </a:cubicBezTo>
                          <a:cubicBezTo>
                            <a:pt x="0" y="1090"/>
                            <a:pt x="35" y="1124"/>
                            <a:pt x="69" y="1124"/>
                          </a:cubicBezTo>
                          <a:cubicBezTo>
                            <a:pt x="86" y="1124"/>
                            <a:pt x="121" y="1090"/>
                            <a:pt x="121" y="1072"/>
                          </a:cubicBezTo>
                          <a:cubicBezTo>
                            <a:pt x="121" y="519"/>
                            <a:pt x="121" y="519"/>
                            <a:pt x="121" y="519"/>
                          </a:cubicBezTo>
                          <a:cubicBezTo>
                            <a:pt x="121" y="467"/>
                            <a:pt x="155" y="432"/>
                            <a:pt x="190" y="432"/>
                          </a:cubicBezTo>
                          <a:cubicBezTo>
                            <a:pt x="277" y="432"/>
                            <a:pt x="277" y="432"/>
                            <a:pt x="277" y="432"/>
                          </a:cubicBezTo>
                          <a:cubicBezTo>
                            <a:pt x="277" y="1176"/>
                            <a:pt x="277" y="1176"/>
                            <a:pt x="277" y="1176"/>
                          </a:cubicBezTo>
                          <a:cubicBezTo>
                            <a:pt x="207" y="1176"/>
                            <a:pt x="207" y="1176"/>
                            <a:pt x="207" y="1176"/>
                          </a:cubicBezTo>
                          <a:cubicBezTo>
                            <a:pt x="173" y="1176"/>
                            <a:pt x="155" y="1211"/>
                            <a:pt x="155" y="1245"/>
                          </a:cubicBezTo>
                          <a:cubicBezTo>
                            <a:pt x="415" y="2507"/>
                            <a:pt x="415" y="2507"/>
                            <a:pt x="415" y="2507"/>
                          </a:cubicBezTo>
                          <a:cubicBezTo>
                            <a:pt x="432" y="2594"/>
                            <a:pt x="501" y="2645"/>
                            <a:pt x="605" y="2645"/>
                          </a:cubicBezTo>
                          <a:cubicBezTo>
                            <a:pt x="1366" y="2645"/>
                            <a:pt x="1366" y="2645"/>
                            <a:pt x="1366" y="2645"/>
                          </a:cubicBezTo>
                          <a:cubicBezTo>
                            <a:pt x="1452" y="2645"/>
                            <a:pt x="1521" y="2594"/>
                            <a:pt x="1539" y="2507"/>
                          </a:cubicBezTo>
                          <a:cubicBezTo>
                            <a:pt x="1798" y="1245"/>
                            <a:pt x="1798" y="1245"/>
                            <a:pt x="1798" y="1245"/>
                          </a:cubicBezTo>
                          <a:cubicBezTo>
                            <a:pt x="1815" y="1211"/>
                            <a:pt x="1781" y="1176"/>
                            <a:pt x="1746" y="1176"/>
                          </a:cubicBezTo>
                          <a:cubicBezTo>
                            <a:pt x="1660" y="1176"/>
                            <a:pt x="1660" y="1176"/>
                            <a:pt x="1660" y="1176"/>
                          </a:cubicBezTo>
                          <a:cubicBezTo>
                            <a:pt x="1815" y="588"/>
                            <a:pt x="1815" y="588"/>
                            <a:pt x="1815" y="588"/>
                          </a:cubicBezTo>
                          <a:lnTo>
                            <a:pt x="1815" y="571"/>
                          </a:lnTo>
                          <a:lnTo>
                            <a:pt x="1815" y="553"/>
                          </a:lnTo>
                          <a:cubicBezTo>
                            <a:pt x="1729" y="104"/>
                            <a:pt x="1729" y="104"/>
                            <a:pt x="1729" y="104"/>
                          </a:cubicBezTo>
                          <a:cubicBezTo>
                            <a:pt x="1729" y="87"/>
                            <a:pt x="1712" y="69"/>
                            <a:pt x="1695" y="69"/>
                          </a:cubicBezTo>
                          <a:cubicBezTo>
                            <a:pt x="1677" y="69"/>
                            <a:pt x="1643" y="69"/>
                            <a:pt x="1625" y="87"/>
                          </a:cubicBezTo>
                          <a:cubicBezTo>
                            <a:pt x="1331" y="432"/>
                            <a:pt x="1331" y="432"/>
                            <a:pt x="1331" y="432"/>
                          </a:cubicBezTo>
                          <a:cubicBezTo>
                            <a:pt x="1314" y="450"/>
                            <a:pt x="1331" y="467"/>
                            <a:pt x="1141" y="1176"/>
                          </a:cubicBezTo>
                          <a:cubicBezTo>
                            <a:pt x="813" y="1176"/>
                            <a:pt x="813" y="1176"/>
                            <a:pt x="813" y="1176"/>
                          </a:cubicBezTo>
                          <a:cubicBezTo>
                            <a:pt x="813" y="381"/>
                            <a:pt x="813" y="381"/>
                            <a:pt x="813" y="381"/>
                          </a:cubicBezTo>
                          <a:cubicBezTo>
                            <a:pt x="813" y="346"/>
                            <a:pt x="796" y="329"/>
                            <a:pt x="761" y="329"/>
                          </a:cubicBezTo>
                          <a:lnTo>
                            <a:pt x="761" y="329"/>
                          </a:lnTo>
                          <a:cubicBezTo>
                            <a:pt x="761" y="52"/>
                            <a:pt x="761" y="52"/>
                            <a:pt x="761" y="52"/>
                          </a:cubicBezTo>
                          <a:cubicBezTo>
                            <a:pt x="761" y="17"/>
                            <a:pt x="726" y="0"/>
                            <a:pt x="709" y="0"/>
                          </a:cubicBezTo>
                          <a:close/>
                          <a:moveTo>
                            <a:pt x="450" y="104"/>
                          </a:moveTo>
                          <a:lnTo>
                            <a:pt x="450" y="104"/>
                          </a:lnTo>
                          <a:cubicBezTo>
                            <a:pt x="640" y="104"/>
                            <a:pt x="640" y="104"/>
                            <a:pt x="640" y="104"/>
                          </a:cubicBezTo>
                          <a:cubicBezTo>
                            <a:pt x="640" y="329"/>
                            <a:pt x="640" y="329"/>
                            <a:pt x="640" y="329"/>
                          </a:cubicBezTo>
                          <a:cubicBezTo>
                            <a:pt x="450" y="329"/>
                            <a:pt x="450" y="329"/>
                            <a:pt x="450" y="329"/>
                          </a:cubicBezTo>
                          <a:lnTo>
                            <a:pt x="450" y="104"/>
                          </a:lnTo>
                          <a:close/>
                          <a:moveTo>
                            <a:pt x="1435" y="2490"/>
                          </a:moveTo>
                          <a:lnTo>
                            <a:pt x="1435" y="2490"/>
                          </a:lnTo>
                          <a:cubicBezTo>
                            <a:pt x="1435" y="2525"/>
                            <a:pt x="1400" y="2542"/>
                            <a:pt x="1366" y="2542"/>
                          </a:cubicBezTo>
                          <a:cubicBezTo>
                            <a:pt x="605" y="2542"/>
                            <a:pt x="605" y="2542"/>
                            <a:pt x="605" y="2542"/>
                          </a:cubicBezTo>
                          <a:cubicBezTo>
                            <a:pt x="570" y="2542"/>
                            <a:pt x="536" y="2525"/>
                            <a:pt x="519" y="2490"/>
                          </a:cubicBezTo>
                          <a:cubicBezTo>
                            <a:pt x="277" y="1297"/>
                            <a:pt x="277" y="1297"/>
                            <a:pt x="277" y="1297"/>
                          </a:cubicBezTo>
                          <a:cubicBezTo>
                            <a:pt x="1677" y="1297"/>
                            <a:pt x="1677" y="1297"/>
                            <a:pt x="1677" y="1297"/>
                          </a:cubicBezTo>
                          <a:lnTo>
                            <a:pt x="1435" y="2490"/>
                          </a:lnTo>
                          <a:close/>
                          <a:moveTo>
                            <a:pt x="1556" y="1176"/>
                          </a:moveTo>
                          <a:lnTo>
                            <a:pt x="1556" y="1176"/>
                          </a:lnTo>
                          <a:cubicBezTo>
                            <a:pt x="1452" y="1176"/>
                            <a:pt x="1452" y="1176"/>
                            <a:pt x="1452" y="1176"/>
                          </a:cubicBezTo>
                          <a:cubicBezTo>
                            <a:pt x="1608" y="588"/>
                            <a:pt x="1608" y="588"/>
                            <a:pt x="1608" y="588"/>
                          </a:cubicBezTo>
                          <a:cubicBezTo>
                            <a:pt x="1695" y="606"/>
                            <a:pt x="1695" y="606"/>
                            <a:pt x="1695" y="606"/>
                          </a:cubicBezTo>
                          <a:lnTo>
                            <a:pt x="1556" y="1176"/>
                          </a:lnTo>
                          <a:close/>
                          <a:moveTo>
                            <a:pt x="1643" y="243"/>
                          </a:moveTo>
                          <a:lnTo>
                            <a:pt x="1643" y="243"/>
                          </a:lnTo>
                          <a:cubicBezTo>
                            <a:pt x="1695" y="484"/>
                            <a:pt x="1695" y="484"/>
                            <a:pt x="1695" y="484"/>
                          </a:cubicBezTo>
                          <a:cubicBezTo>
                            <a:pt x="1591" y="467"/>
                            <a:pt x="1591" y="467"/>
                            <a:pt x="1591" y="467"/>
                          </a:cubicBezTo>
                          <a:lnTo>
                            <a:pt x="1591" y="467"/>
                          </a:lnTo>
                          <a:lnTo>
                            <a:pt x="1591" y="467"/>
                          </a:lnTo>
                          <a:cubicBezTo>
                            <a:pt x="1487" y="432"/>
                            <a:pt x="1487" y="432"/>
                            <a:pt x="1487" y="432"/>
                          </a:cubicBezTo>
                          <a:lnTo>
                            <a:pt x="1643" y="243"/>
                          </a:lnTo>
                          <a:close/>
                          <a:moveTo>
                            <a:pt x="1418" y="536"/>
                          </a:moveTo>
                          <a:lnTo>
                            <a:pt x="1418" y="536"/>
                          </a:lnTo>
                          <a:cubicBezTo>
                            <a:pt x="1504" y="553"/>
                            <a:pt x="1504" y="553"/>
                            <a:pt x="1504" y="553"/>
                          </a:cubicBezTo>
                          <a:cubicBezTo>
                            <a:pt x="1349" y="1176"/>
                            <a:pt x="1349" y="1176"/>
                            <a:pt x="1349" y="1176"/>
                          </a:cubicBezTo>
                          <a:cubicBezTo>
                            <a:pt x="1245" y="1176"/>
                            <a:pt x="1245" y="1176"/>
                            <a:pt x="1245" y="1176"/>
                          </a:cubicBezTo>
                          <a:lnTo>
                            <a:pt x="1418" y="536"/>
                          </a:lnTo>
                          <a:close/>
                          <a:moveTo>
                            <a:pt x="398" y="1176"/>
                          </a:moveTo>
                          <a:lnTo>
                            <a:pt x="398" y="1176"/>
                          </a:lnTo>
                          <a:cubicBezTo>
                            <a:pt x="398" y="432"/>
                            <a:pt x="398" y="432"/>
                            <a:pt x="398" y="432"/>
                          </a:cubicBezTo>
                          <a:cubicBezTo>
                            <a:pt x="709" y="432"/>
                            <a:pt x="709" y="432"/>
                            <a:pt x="709" y="432"/>
                          </a:cubicBezTo>
                          <a:cubicBezTo>
                            <a:pt x="709" y="1176"/>
                            <a:pt x="709" y="1176"/>
                            <a:pt x="709" y="1176"/>
                          </a:cubicBezTo>
                          <a:lnTo>
                            <a:pt x="398" y="117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 66">
                      <a:extLst>
                        <a:ext uri="{FF2B5EF4-FFF2-40B4-BE49-F238E27FC236}">
                          <a16:creationId xmlns:a16="http://schemas.microsoft.com/office/drawing/2014/main" id="{734CC3B1-D497-FC47-A342-648F1085C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1188" y="6946900"/>
                      <a:ext cx="242887" cy="38100"/>
                    </a:xfrm>
                    <a:custGeom>
                      <a:avLst/>
                      <a:gdLst>
                        <a:gd name="T0" fmla="*/ 52 w 675"/>
                        <a:gd name="T1" fmla="*/ 104 h 105"/>
                        <a:gd name="T2" fmla="*/ 52 w 675"/>
                        <a:gd name="T3" fmla="*/ 104 h 105"/>
                        <a:gd name="T4" fmla="*/ 622 w 675"/>
                        <a:gd name="T5" fmla="*/ 104 h 105"/>
                        <a:gd name="T6" fmla="*/ 674 w 675"/>
                        <a:gd name="T7" fmla="*/ 52 h 105"/>
                        <a:gd name="T8" fmla="*/ 622 w 675"/>
                        <a:gd name="T9" fmla="*/ 0 h 105"/>
                        <a:gd name="T10" fmla="*/ 52 w 675"/>
                        <a:gd name="T11" fmla="*/ 0 h 105"/>
                        <a:gd name="T12" fmla="*/ 0 w 675"/>
                        <a:gd name="T13" fmla="*/ 52 h 105"/>
                        <a:gd name="T14" fmla="*/ 52 w 675"/>
                        <a:gd name="T15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75" h="105">
                          <a:moveTo>
                            <a:pt x="52" y="104"/>
                          </a:moveTo>
                          <a:lnTo>
                            <a:pt x="52" y="104"/>
                          </a:lnTo>
                          <a:cubicBezTo>
                            <a:pt x="622" y="104"/>
                            <a:pt x="622" y="104"/>
                            <a:pt x="622" y="104"/>
                          </a:cubicBezTo>
                          <a:cubicBezTo>
                            <a:pt x="657" y="104"/>
                            <a:pt x="674" y="86"/>
                            <a:pt x="674" y="52"/>
                          </a:cubicBezTo>
                          <a:cubicBezTo>
                            <a:pt x="674" y="17"/>
                            <a:pt x="657" y="0"/>
                            <a:pt x="622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4" y="0"/>
                            <a:pt x="0" y="17"/>
                            <a:pt x="0" y="52"/>
                          </a:cubicBezTo>
                          <a:cubicBezTo>
                            <a:pt x="0" y="86"/>
                            <a:pt x="34" y="104"/>
                            <a:pt x="52" y="104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4C42AC0-CCD5-5C44-BAE6-EEE69357CA18}"/>
                    </a:ext>
                  </a:extLst>
                </p:cNvPr>
                <p:cNvGrpSpPr/>
                <p:nvPr/>
              </p:nvGrpSpPr>
              <p:grpSpPr>
                <a:xfrm>
                  <a:off x="7901955" y="10308025"/>
                  <a:ext cx="3880920" cy="3880920"/>
                  <a:chOff x="17825938" y="5296730"/>
                  <a:chExt cx="3880920" cy="388092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0886813-6115-6A4A-9594-0779C17D043B}"/>
                      </a:ext>
                    </a:extLst>
                  </p:cNvPr>
                  <p:cNvSpPr/>
                  <p:nvPr/>
                </p:nvSpPr>
                <p:spPr>
                  <a:xfrm>
                    <a:off x="17825938" y="5296730"/>
                    <a:ext cx="3880920" cy="38809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3A8ED195-EBE3-0D4B-9246-70F452F886AD}"/>
                      </a:ext>
                    </a:extLst>
                  </p:cNvPr>
                  <p:cNvGrpSpPr/>
                  <p:nvPr/>
                </p:nvGrpSpPr>
                <p:grpSpPr>
                  <a:xfrm>
                    <a:off x="18882532" y="6269320"/>
                    <a:ext cx="1762708" cy="1762708"/>
                    <a:chOff x="1500188" y="174625"/>
                    <a:chExt cx="958850" cy="958850"/>
                  </a:xfrm>
                  <a:solidFill>
                    <a:schemeClr val="bg1"/>
                  </a:solidFill>
                </p:grpSpPr>
                <p:sp>
                  <p:nvSpPr>
                    <p:cNvPr id="41" name="Freeform 1">
                      <a:extLst>
                        <a:ext uri="{FF2B5EF4-FFF2-40B4-BE49-F238E27FC236}">
                          <a16:creationId xmlns:a16="http://schemas.microsoft.com/office/drawing/2014/main" id="{FAB1DA77-1033-2846-B925-5002F65104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0188" y="174625"/>
                      <a:ext cx="958850" cy="958850"/>
                    </a:xfrm>
                    <a:custGeom>
                      <a:avLst/>
                      <a:gdLst>
                        <a:gd name="T0" fmla="*/ 2594 w 2664"/>
                        <a:gd name="T1" fmla="*/ 2127 h 2664"/>
                        <a:gd name="T2" fmla="*/ 2594 w 2664"/>
                        <a:gd name="T3" fmla="*/ 2127 h 2664"/>
                        <a:gd name="T4" fmla="*/ 2455 w 2664"/>
                        <a:gd name="T5" fmla="*/ 2127 h 2664"/>
                        <a:gd name="T6" fmla="*/ 2455 w 2664"/>
                        <a:gd name="T7" fmla="*/ 1884 h 2664"/>
                        <a:gd name="T8" fmla="*/ 2507 w 2664"/>
                        <a:gd name="T9" fmla="*/ 1884 h 2664"/>
                        <a:gd name="T10" fmla="*/ 2663 w 2664"/>
                        <a:gd name="T11" fmla="*/ 1746 h 2664"/>
                        <a:gd name="T12" fmla="*/ 2663 w 2664"/>
                        <a:gd name="T13" fmla="*/ 450 h 2664"/>
                        <a:gd name="T14" fmla="*/ 2663 w 2664"/>
                        <a:gd name="T15" fmla="*/ 432 h 2664"/>
                        <a:gd name="T16" fmla="*/ 2663 w 2664"/>
                        <a:gd name="T17" fmla="*/ 432 h 2664"/>
                        <a:gd name="T18" fmla="*/ 2645 w 2664"/>
                        <a:gd name="T19" fmla="*/ 398 h 2664"/>
                        <a:gd name="T20" fmla="*/ 2179 w 2664"/>
                        <a:gd name="T21" fmla="*/ 17 h 2664"/>
                        <a:gd name="T22" fmla="*/ 2144 w 2664"/>
                        <a:gd name="T23" fmla="*/ 0 h 2664"/>
                        <a:gd name="T24" fmla="*/ 1314 w 2664"/>
                        <a:gd name="T25" fmla="*/ 0 h 2664"/>
                        <a:gd name="T26" fmla="*/ 1176 w 2664"/>
                        <a:gd name="T27" fmla="*/ 138 h 2664"/>
                        <a:gd name="T28" fmla="*/ 1176 w 2664"/>
                        <a:gd name="T29" fmla="*/ 744 h 2664"/>
                        <a:gd name="T30" fmla="*/ 363 w 2664"/>
                        <a:gd name="T31" fmla="*/ 744 h 2664"/>
                        <a:gd name="T32" fmla="*/ 190 w 2664"/>
                        <a:gd name="T33" fmla="*/ 899 h 2664"/>
                        <a:gd name="T34" fmla="*/ 190 w 2664"/>
                        <a:gd name="T35" fmla="*/ 2127 h 2664"/>
                        <a:gd name="T36" fmla="*/ 52 w 2664"/>
                        <a:gd name="T37" fmla="*/ 2127 h 2664"/>
                        <a:gd name="T38" fmla="*/ 0 w 2664"/>
                        <a:gd name="T39" fmla="*/ 2179 h 2664"/>
                        <a:gd name="T40" fmla="*/ 484 w 2664"/>
                        <a:gd name="T41" fmla="*/ 2663 h 2664"/>
                        <a:gd name="T42" fmla="*/ 2179 w 2664"/>
                        <a:gd name="T43" fmla="*/ 2663 h 2664"/>
                        <a:gd name="T44" fmla="*/ 2663 w 2664"/>
                        <a:gd name="T45" fmla="*/ 2179 h 2664"/>
                        <a:gd name="T46" fmla="*/ 2594 w 2664"/>
                        <a:gd name="T47" fmla="*/ 2127 h 2664"/>
                        <a:gd name="T48" fmla="*/ 2213 w 2664"/>
                        <a:gd name="T49" fmla="*/ 173 h 2664"/>
                        <a:gd name="T50" fmla="*/ 2213 w 2664"/>
                        <a:gd name="T51" fmla="*/ 173 h 2664"/>
                        <a:gd name="T52" fmla="*/ 2455 w 2664"/>
                        <a:gd name="T53" fmla="*/ 381 h 2664"/>
                        <a:gd name="T54" fmla="*/ 2213 w 2664"/>
                        <a:gd name="T55" fmla="*/ 381 h 2664"/>
                        <a:gd name="T56" fmla="*/ 2213 w 2664"/>
                        <a:gd name="T57" fmla="*/ 173 h 2664"/>
                        <a:gd name="T58" fmla="*/ 1314 w 2664"/>
                        <a:gd name="T59" fmla="*/ 104 h 2664"/>
                        <a:gd name="T60" fmla="*/ 1314 w 2664"/>
                        <a:gd name="T61" fmla="*/ 104 h 2664"/>
                        <a:gd name="T62" fmla="*/ 2092 w 2664"/>
                        <a:gd name="T63" fmla="*/ 104 h 2664"/>
                        <a:gd name="T64" fmla="*/ 2092 w 2664"/>
                        <a:gd name="T65" fmla="*/ 432 h 2664"/>
                        <a:gd name="T66" fmla="*/ 2144 w 2664"/>
                        <a:gd name="T67" fmla="*/ 501 h 2664"/>
                        <a:gd name="T68" fmla="*/ 2542 w 2664"/>
                        <a:gd name="T69" fmla="*/ 501 h 2664"/>
                        <a:gd name="T70" fmla="*/ 2542 w 2664"/>
                        <a:gd name="T71" fmla="*/ 1746 h 2664"/>
                        <a:gd name="T72" fmla="*/ 2507 w 2664"/>
                        <a:gd name="T73" fmla="*/ 1781 h 2664"/>
                        <a:gd name="T74" fmla="*/ 1314 w 2664"/>
                        <a:gd name="T75" fmla="*/ 1781 h 2664"/>
                        <a:gd name="T76" fmla="*/ 1280 w 2664"/>
                        <a:gd name="T77" fmla="*/ 1746 h 2664"/>
                        <a:gd name="T78" fmla="*/ 1280 w 2664"/>
                        <a:gd name="T79" fmla="*/ 138 h 2664"/>
                        <a:gd name="T80" fmla="*/ 1314 w 2664"/>
                        <a:gd name="T81" fmla="*/ 104 h 2664"/>
                        <a:gd name="T82" fmla="*/ 311 w 2664"/>
                        <a:gd name="T83" fmla="*/ 899 h 2664"/>
                        <a:gd name="T84" fmla="*/ 311 w 2664"/>
                        <a:gd name="T85" fmla="*/ 899 h 2664"/>
                        <a:gd name="T86" fmla="*/ 363 w 2664"/>
                        <a:gd name="T87" fmla="*/ 847 h 2664"/>
                        <a:gd name="T88" fmla="*/ 1176 w 2664"/>
                        <a:gd name="T89" fmla="*/ 847 h 2664"/>
                        <a:gd name="T90" fmla="*/ 1176 w 2664"/>
                        <a:gd name="T91" fmla="*/ 1746 h 2664"/>
                        <a:gd name="T92" fmla="*/ 1314 w 2664"/>
                        <a:gd name="T93" fmla="*/ 1884 h 2664"/>
                        <a:gd name="T94" fmla="*/ 2351 w 2664"/>
                        <a:gd name="T95" fmla="*/ 1884 h 2664"/>
                        <a:gd name="T96" fmla="*/ 2351 w 2664"/>
                        <a:gd name="T97" fmla="*/ 2127 h 2664"/>
                        <a:gd name="T98" fmla="*/ 311 w 2664"/>
                        <a:gd name="T99" fmla="*/ 2127 h 2664"/>
                        <a:gd name="T100" fmla="*/ 311 w 2664"/>
                        <a:gd name="T101" fmla="*/ 899 h 2664"/>
                        <a:gd name="T102" fmla="*/ 2179 w 2664"/>
                        <a:gd name="T103" fmla="*/ 2542 h 2664"/>
                        <a:gd name="T104" fmla="*/ 2179 w 2664"/>
                        <a:gd name="T105" fmla="*/ 2542 h 2664"/>
                        <a:gd name="T106" fmla="*/ 484 w 2664"/>
                        <a:gd name="T107" fmla="*/ 2542 h 2664"/>
                        <a:gd name="T108" fmla="*/ 121 w 2664"/>
                        <a:gd name="T109" fmla="*/ 2230 h 2664"/>
                        <a:gd name="T110" fmla="*/ 242 w 2664"/>
                        <a:gd name="T111" fmla="*/ 2230 h 2664"/>
                        <a:gd name="T112" fmla="*/ 242 w 2664"/>
                        <a:gd name="T113" fmla="*/ 2230 h 2664"/>
                        <a:gd name="T114" fmla="*/ 2403 w 2664"/>
                        <a:gd name="T115" fmla="*/ 2230 h 2664"/>
                        <a:gd name="T116" fmla="*/ 2403 w 2664"/>
                        <a:gd name="T117" fmla="*/ 2230 h 2664"/>
                        <a:gd name="T118" fmla="*/ 2542 w 2664"/>
                        <a:gd name="T119" fmla="*/ 2230 h 2664"/>
                        <a:gd name="T120" fmla="*/ 2179 w 2664"/>
                        <a:gd name="T121" fmla="*/ 2542 h 2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664" h="2664">
                          <a:moveTo>
                            <a:pt x="2594" y="2127"/>
                          </a:moveTo>
                          <a:lnTo>
                            <a:pt x="2594" y="2127"/>
                          </a:lnTo>
                          <a:cubicBezTo>
                            <a:pt x="2455" y="2127"/>
                            <a:pt x="2455" y="2127"/>
                            <a:pt x="2455" y="2127"/>
                          </a:cubicBezTo>
                          <a:cubicBezTo>
                            <a:pt x="2455" y="1884"/>
                            <a:pt x="2455" y="1884"/>
                            <a:pt x="2455" y="1884"/>
                          </a:cubicBezTo>
                          <a:cubicBezTo>
                            <a:pt x="2507" y="1884"/>
                            <a:pt x="2507" y="1884"/>
                            <a:pt x="2507" y="1884"/>
                          </a:cubicBezTo>
                          <a:cubicBezTo>
                            <a:pt x="2594" y="1884"/>
                            <a:pt x="2663" y="1815"/>
                            <a:pt x="2663" y="1746"/>
                          </a:cubicBezTo>
                          <a:cubicBezTo>
                            <a:pt x="2663" y="450"/>
                            <a:pt x="2663" y="450"/>
                            <a:pt x="2663" y="450"/>
                          </a:cubicBezTo>
                          <a:cubicBezTo>
                            <a:pt x="2663" y="450"/>
                            <a:pt x="2663" y="450"/>
                            <a:pt x="2663" y="432"/>
                          </a:cubicBezTo>
                          <a:lnTo>
                            <a:pt x="2663" y="432"/>
                          </a:lnTo>
                          <a:lnTo>
                            <a:pt x="2645" y="398"/>
                          </a:lnTo>
                          <a:cubicBezTo>
                            <a:pt x="2179" y="17"/>
                            <a:pt x="2179" y="17"/>
                            <a:pt x="2179" y="17"/>
                          </a:cubicBezTo>
                          <a:cubicBezTo>
                            <a:pt x="2179" y="0"/>
                            <a:pt x="2161" y="0"/>
                            <a:pt x="2144" y="0"/>
                          </a:cubicBezTo>
                          <a:cubicBezTo>
                            <a:pt x="1314" y="0"/>
                            <a:pt x="1314" y="0"/>
                            <a:pt x="1314" y="0"/>
                          </a:cubicBezTo>
                          <a:cubicBezTo>
                            <a:pt x="1228" y="0"/>
                            <a:pt x="1176" y="69"/>
                            <a:pt x="1176" y="138"/>
                          </a:cubicBezTo>
                          <a:cubicBezTo>
                            <a:pt x="1176" y="744"/>
                            <a:pt x="1176" y="744"/>
                            <a:pt x="1176" y="744"/>
                          </a:cubicBezTo>
                          <a:cubicBezTo>
                            <a:pt x="363" y="744"/>
                            <a:pt x="363" y="744"/>
                            <a:pt x="363" y="744"/>
                          </a:cubicBezTo>
                          <a:cubicBezTo>
                            <a:pt x="259" y="744"/>
                            <a:pt x="190" y="813"/>
                            <a:pt x="190" y="899"/>
                          </a:cubicBezTo>
                          <a:cubicBezTo>
                            <a:pt x="190" y="2127"/>
                            <a:pt x="190" y="2127"/>
                            <a:pt x="190" y="2127"/>
                          </a:cubicBezTo>
                          <a:cubicBezTo>
                            <a:pt x="52" y="2127"/>
                            <a:pt x="52" y="2127"/>
                            <a:pt x="52" y="2127"/>
                          </a:cubicBezTo>
                          <a:cubicBezTo>
                            <a:pt x="17" y="2127"/>
                            <a:pt x="0" y="2144"/>
                            <a:pt x="0" y="2179"/>
                          </a:cubicBezTo>
                          <a:cubicBezTo>
                            <a:pt x="0" y="2438"/>
                            <a:pt x="207" y="2663"/>
                            <a:pt x="484" y="2663"/>
                          </a:cubicBezTo>
                          <a:cubicBezTo>
                            <a:pt x="2179" y="2663"/>
                            <a:pt x="2179" y="2663"/>
                            <a:pt x="2179" y="2663"/>
                          </a:cubicBezTo>
                          <a:cubicBezTo>
                            <a:pt x="2438" y="2663"/>
                            <a:pt x="2663" y="2438"/>
                            <a:pt x="2663" y="2179"/>
                          </a:cubicBezTo>
                          <a:cubicBezTo>
                            <a:pt x="2663" y="2144"/>
                            <a:pt x="2628" y="2127"/>
                            <a:pt x="2594" y="2127"/>
                          </a:cubicBezTo>
                          <a:close/>
                          <a:moveTo>
                            <a:pt x="2213" y="173"/>
                          </a:moveTo>
                          <a:lnTo>
                            <a:pt x="2213" y="173"/>
                          </a:lnTo>
                          <a:cubicBezTo>
                            <a:pt x="2455" y="381"/>
                            <a:pt x="2455" y="381"/>
                            <a:pt x="2455" y="381"/>
                          </a:cubicBezTo>
                          <a:cubicBezTo>
                            <a:pt x="2213" y="381"/>
                            <a:pt x="2213" y="381"/>
                            <a:pt x="2213" y="381"/>
                          </a:cubicBezTo>
                          <a:lnTo>
                            <a:pt x="2213" y="173"/>
                          </a:lnTo>
                          <a:close/>
                          <a:moveTo>
                            <a:pt x="1314" y="104"/>
                          </a:moveTo>
                          <a:lnTo>
                            <a:pt x="1314" y="104"/>
                          </a:lnTo>
                          <a:cubicBezTo>
                            <a:pt x="2092" y="104"/>
                            <a:pt x="2092" y="104"/>
                            <a:pt x="2092" y="104"/>
                          </a:cubicBezTo>
                          <a:cubicBezTo>
                            <a:pt x="2092" y="432"/>
                            <a:pt x="2092" y="432"/>
                            <a:pt x="2092" y="432"/>
                          </a:cubicBezTo>
                          <a:cubicBezTo>
                            <a:pt x="2092" y="467"/>
                            <a:pt x="2127" y="501"/>
                            <a:pt x="2144" y="501"/>
                          </a:cubicBezTo>
                          <a:cubicBezTo>
                            <a:pt x="2542" y="501"/>
                            <a:pt x="2542" y="501"/>
                            <a:pt x="2542" y="501"/>
                          </a:cubicBezTo>
                          <a:cubicBezTo>
                            <a:pt x="2542" y="1746"/>
                            <a:pt x="2542" y="1746"/>
                            <a:pt x="2542" y="1746"/>
                          </a:cubicBezTo>
                          <a:cubicBezTo>
                            <a:pt x="2542" y="1764"/>
                            <a:pt x="2525" y="1781"/>
                            <a:pt x="2507" y="1781"/>
                          </a:cubicBezTo>
                          <a:cubicBezTo>
                            <a:pt x="1971" y="1781"/>
                            <a:pt x="1660" y="1781"/>
                            <a:pt x="1314" y="1781"/>
                          </a:cubicBezTo>
                          <a:cubicBezTo>
                            <a:pt x="1297" y="1781"/>
                            <a:pt x="1280" y="1764"/>
                            <a:pt x="1280" y="1746"/>
                          </a:cubicBezTo>
                          <a:cubicBezTo>
                            <a:pt x="1280" y="1280"/>
                            <a:pt x="1280" y="865"/>
                            <a:pt x="1280" y="138"/>
                          </a:cubicBezTo>
                          <a:cubicBezTo>
                            <a:pt x="1280" y="121"/>
                            <a:pt x="1297" y="104"/>
                            <a:pt x="1314" y="104"/>
                          </a:cubicBezTo>
                          <a:close/>
                          <a:moveTo>
                            <a:pt x="311" y="899"/>
                          </a:moveTo>
                          <a:lnTo>
                            <a:pt x="311" y="899"/>
                          </a:lnTo>
                          <a:cubicBezTo>
                            <a:pt x="311" y="882"/>
                            <a:pt x="329" y="847"/>
                            <a:pt x="363" y="847"/>
                          </a:cubicBezTo>
                          <a:cubicBezTo>
                            <a:pt x="1176" y="847"/>
                            <a:pt x="1176" y="847"/>
                            <a:pt x="1176" y="847"/>
                          </a:cubicBezTo>
                          <a:cubicBezTo>
                            <a:pt x="1176" y="1746"/>
                            <a:pt x="1176" y="1746"/>
                            <a:pt x="1176" y="1746"/>
                          </a:cubicBezTo>
                          <a:cubicBezTo>
                            <a:pt x="1176" y="1815"/>
                            <a:pt x="1228" y="1884"/>
                            <a:pt x="1314" y="1884"/>
                          </a:cubicBezTo>
                          <a:cubicBezTo>
                            <a:pt x="2351" y="1884"/>
                            <a:pt x="2351" y="1884"/>
                            <a:pt x="2351" y="1884"/>
                          </a:cubicBezTo>
                          <a:cubicBezTo>
                            <a:pt x="2351" y="2127"/>
                            <a:pt x="2351" y="2127"/>
                            <a:pt x="2351" y="2127"/>
                          </a:cubicBezTo>
                          <a:cubicBezTo>
                            <a:pt x="311" y="2127"/>
                            <a:pt x="311" y="2127"/>
                            <a:pt x="311" y="2127"/>
                          </a:cubicBezTo>
                          <a:lnTo>
                            <a:pt x="311" y="899"/>
                          </a:lnTo>
                          <a:close/>
                          <a:moveTo>
                            <a:pt x="2179" y="2542"/>
                          </a:moveTo>
                          <a:lnTo>
                            <a:pt x="2179" y="2542"/>
                          </a:lnTo>
                          <a:cubicBezTo>
                            <a:pt x="484" y="2542"/>
                            <a:pt x="484" y="2542"/>
                            <a:pt x="484" y="2542"/>
                          </a:cubicBezTo>
                          <a:cubicBezTo>
                            <a:pt x="294" y="2542"/>
                            <a:pt x="138" y="2403"/>
                            <a:pt x="121" y="2230"/>
                          </a:cubicBezTo>
                          <a:cubicBezTo>
                            <a:pt x="242" y="2230"/>
                            <a:pt x="242" y="2230"/>
                            <a:pt x="242" y="2230"/>
                          </a:cubicBezTo>
                          <a:lnTo>
                            <a:pt x="242" y="2230"/>
                          </a:lnTo>
                          <a:cubicBezTo>
                            <a:pt x="2403" y="2230"/>
                            <a:pt x="2403" y="2230"/>
                            <a:pt x="2403" y="2230"/>
                          </a:cubicBezTo>
                          <a:lnTo>
                            <a:pt x="2403" y="2230"/>
                          </a:lnTo>
                          <a:cubicBezTo>
                            <a:pt x="2542" y="2230"/>
                            <a:pt x="2542" y="2230"/>
                            <a:pt x="2542" y="2230"/>
                          </a:cubicBezTo>
                          <a:cubicBezTo>
                            <a:pt x="2507" y="2403"/>
                            <a:pt x="2369" y="2542"/>
                            <a:pt x="2179" y="254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2">
                      <a:extLst>
                        <a:ext uri="{FF2B5EF4-FFF2-40B4-BE49-F238E27FC236}">
                          <a16:creationId xmlns:a16="http://schemas.microsoft.com/office/drawing/2014/main" id="{F3E40768-965D-B54F-B65E-7966C34130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1188" y="1014413"/>
                      <a:ext cx="193675" cy="38100"/>
                    </a:xfrm>
                    <a:custGeom>
                      <a:avLst/>
                      <a:gdLst>
                        <a:gd name="T0" fmla="*/ 484 w 537"/>
                        <a:gd name="T1" fmla="*/ 0 h 105"/>
                        <a:gd name="T2" fmla="*/ 484 w 537"/>
                        <a:gd name="T3" fmla="*/ 0 h 105"/>
                        <a:gd name="T4" fmla="*/ 52 w 537"/>
                        <a:gd name="T5" fmla="*/ 0 h 105"/>
                        <a:gd name="T6" fmla="*/ 0 w 537"/>
                        <a:gd name="T7" fmla="*/ 52 h 105"/>
                        <a:gd name="T8" fmla="*/ 52 w 537"/>
                        <a:gd name="T9" fmla="*/ 104 h 105"/>
                        <a:gd name="T10" fmla="*/ 484 w 537"/>
                        <a:gd name="T11" fmla="*/ 104 h 105"/>
                        <a:gd name="T12" fmla="*/ 536 w 537"/>
                        <a:gd name="T13" fmla="*/ 52 h 105"/>
                        <a:gd name="T14" fmla="*/ 484 w 537"/>
                        <a:gd name="T15" fmla="*/ 0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37" h="105">
                          <a:moveTo>
                            <a:pt x="484" y="0"/>
                          </a:moveTo>
                          <a:lnTo>
                            <a:pt x="484" y="0"/>
                          </a:ln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4" y="0"/>
                            <a:pt x="0" y="17"/>
                            <a:pt x="0" y="52"/>
                          </a:cubicBezTo>
                          <a:cubicBezTo>
                            <a:pt x="0" y="87"/>
                            <a:pt x="34" y="104"/>
                            <a:pt x="52" y="104"/>
                          </a:cubicBezTo>
                          <a:cubicBezTo>
                            <a:pt x="484" y="104"/>
                            <a:pt x="484" y="104"/>
                            <a:pt x="484" y="104"/>
                          </a:cubicBezTo>
                          <a:cubicBezTo>
                            <a:pt x="519" y="104"/>
                            <a:pt x="536" y="87"/>
                            <a:pt x="536" y="52"/>
                          </a:cubicBezTo>
                          <a:cubicBezTo>
                            <a:pt x="536" y="17"/>
                            <a:pt x="519" y="0"/>
                            <a:pt x="484" y="0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 3">
                      <a:extLst>
                        <a:ext uri="{FF2B5EF4-FFF2-40B4-BE49-F238E27FC236}">
                          <a16:creationId xmlns:a16="http://schemas.microsoft.com/office/drawing/2014/main" id="{58356973-9D87-4E4D-99BC-3A1EC3E822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4063" y="411163"/>
                      <a:ext cx="330200" cy="38100"/>
                    </a:xfrm>
                    <a:custGeom>
                      <a:avLst/>
                      <a:gdLst>
                        <a:gd name="T0" fmla="*/ 52 w 918"/>
                        <a:gd name="T1" fmla="*/ 104 h 105"/>
                        <a:gd name="T2" fmla="*/ 52 w 918"/>
                        <a:gd name="T3" fmla="*/ 104 h 105"/>
                        <a:gd name="T4" fmla="*/ 865 w 918"/>
                        <a:gd name="T5" fmla="*/ 104 h 105"/>
                        <a:gd name="T6" fmla="*/ 917 w 918"/>
                        <a:gd name="T7" fmla="*/ 52 h 105"/>
                        <a:gd name="T8" fmla="*/ 865 w 918"/>
                        <a:gd name="T9" fmla="*/ 0 h 105"/>
                        <a:gd name="T10" fmla="*/ 52 w 918"/>
                        <a:gd name="T11" fmla="*/ 0 h 105"/>
                        <a:gd name="T12" fmla="*/ 0 w 918"/>
                        <a:gd name="T13" fmla="*/ 52 h 105"/>
                        <a:gd name="T14" fmla="*/ 52 w 918"/>
                        <a:gd name="T15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18" h="105">
                          <a:moveTo>
                            <a:pt x="52" y="104"/>
                          </a:moveTo>
                          <a:lnTo>
                            <a:pt x="52" y="104"/>
                          </a:lnTo>
                          <a:cubicBezTo>
                            <a:pt x="865" y="104"/>
                            <a:pt x="865" y="104"/>
                            <a:pt x="865" y="104"/>
                          </a:cubicBezTo>
                          <a:cubicBezTo>
                            <a:pt x="899" y="104"/>
                            <a:pt x="917" y="87"/>
                            <a:pt x="917" y="52"/>
                          </a:cubicBezTo>
                          <a:cubicBezTo>
                            <a:pt x="917" y="17"/>
                            <a:pt x="899" y="0"/>
                            <a:pt x="865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5" y="0"/>
                            <a:pt x="0" y="17"/>
                            <a:pt x="0" y="52"/>
                          </a:cubicBezTo>
                          <a:cubicBezTo>
                            <a:pt x="0" y="87"/>
                            <a:pt x="35" y="104"/>
                            <a:pt x="52" y="104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Freeform 4">
                      <a:extLst>
                        <a:ext uri="{FF2B5EF4-FFF2-40B4-BE49-F238E27FC236}">
                          <a16:creationId xmlns:a16="http://schemas.microsoft.com/office/drawing/2014/main" id="{7C1D2D67-8CDA-964D-8B3A-2FDD00B56B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4063" y="492125"/>
                      <a:ext cx="330200" cy="44450"/>
                    </a:xfrm>
                    <a:custGeom>
                      <a:avLst/>
                      <a:gdLst>
                        <a:gd name="T0" fmla="*/ 52 w 918"/>
                        <a:gd name="T1" fmla="*/ 121 h 122"/>
                        <a:gd name="T2" fmla="*/ 52 w 918"/>
                        <a:gd name="T3" fmla="*/ 121 h 122"/>
                        <a:gd name="T4" fmla="*/ 865 w 918"/>
                        <a:gd name="T5" fmla="*/ 121 h 122"/>
                        <a:gd name="T6" fmla="*/ 917 w 918"/>
                        <a:gd name="T7" fmla="*/ 52 h 122"/>
                        <a:gd name="T8" fmla="*/ 865 w 918"/>
                        <a:gd name="T9" fmla="*/ 0 h 122"/>
                        <a:gd name="T10" fmla="*/ 52 w 918"/>
                        <a:gd name="T11" fmla="*/ 0 h 122"/>
                        <a:gd name="T12" fmla="*/ 0 w 918"/>
                        <a:gd name="T13" fmla="*/ 52 h 122"/>
                        <a:gd name="T14" fmla="*/ 52 w 918"/>
                        <a:gd name="T15" fmla="*/ 121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18" h="122">
                          <a:moveTo>
                            <a:pt x="52" y="121"/>
                          </a:moveTo>
                          <a:lnTo>
                            <a:pt x="52" y="121"/>
                          </a:lnTo>
                          <a:cubicBezTo>
                            <a:pt x="865" y="121"/>
                            <a:pt x="865" y="121"/>
                            <a:pt x="865" y="121"/>
                          </a:cubicBezTo>
                          <a:cubicBezTo>
                            <a:pt x="899" y="121"/>
                            <a:pt x="917" y="86"/>
                            <a:pt x="917" y="52"/>
                          </a:cubicBezTo>
                          <a:cubicBezTo>
                            <a:pt x="917" y="34"/>
                            <a:pt x="899" y="0"/>
                            <a:pt x="865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5" y="0"/>
                            <a:pt x="0" y="34"/>
                            <a:pt x="0" y="52"/>
                          </a:cubicBezTo>
                          <a:cubicBezTo>
                            <a:pt x="0" y="86"/>
                            <a:pt x="35" y="121"/>
                            <a:pt x="52" y="121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 5">
                      <a:extLst>
                        <a:ext uri="{FF2B5EF4-FFF2-40B4-BE49-F238E27FC236}">
                          <a16:creationId xmlns:a16="http://schemas.microsoft.com/office/drawing/2014/main" id="{9F407C68-1366-7B48-A632-78CEA332F1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4063" y="579438"/>
                      <a:ext cx="330200" cy="38100"/>
                    </a:xfrm>
                    <a:custGeom>
                      <a:avLst/>
                      <a:gdLst>
                        <a:gd name="T0" fmla="*/ 52 w 918"/>
                        <a:gd name="T1" fmla="*/ 104 h 105"/>
                        <a:gd name="T2" fmla="*/ 52 w 918"/>
                        <a:gd name="T3" fmla="*/ 104 h 105"/>
                        <a:gd name="T4" fmla="*/ 865 w 918"/>
                        <a:gd name="T5" fmla="*/ 104 h 105"/>
                        <a:gd name="T6" fmla="*/ 917 w 918"/>
                        <a:gd name="T7" fmla="*/ 52 h 105"/>
                        <a:gd name="T8" fmla="*/ 865 w 918"/>
                        <a:gd name="T9" fmla="*/ 0 h 105"/>
                        <a:gd name="T10" fmla="*/ 52 w 918"/>
                        <a:gd name="T11" fmla="*/ 0 h 105"/>
                        <a:gd name="T12" fmla="*/ 0 w 918"/>
                        <a:gd name="T13" fmla="*/ 52 h 105"/>
                        <a:gd name="T14" fmla="*/ 52 w 918"/>
                        <a:gd name="T15" fmla="*/ 104 h 1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918" h="105">
                          <a:moveTo>
                            <a:pt x="52" y="104"/>
                          </a:moveTo>
                          <a:lnTo>
                            <a:pt x="52" y="104"/>
                          </a:lnTo>
                          <a:cubicBezTo>
                            <a:pt x="865" y="104"/>
                            <a:pt x="865" y="104"/>
                            <a:pt x="865" y="104"/>
                          </a:cubicBezTo>
                          <a:cubicBezTo>
                            <a:pt x="899" y="104"/>
                            <a:pt x="917" y="87"/>
                            <a:pt x="917" y="52"/>
                          </a:cubicBezTo>
                          <a:cubicBezTo>
                            <a:pt x="917" y="17"/>
                            <a:pt x="899" y="0"/>
                            <a:pt x="865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35" y="0"/>
                            <a:pt x="0" y="17"/>
                            <a:pt x="0" y="52"/>
                          </a:cubicBezTo>
                          <a:cubicBezTo>
                            <a:pt x="0" y="87"/>
                            <a:pt x="35" y="104"/>
                            <a:pt x="52" y="104"/>
                          </a:cubicBez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C1EEC4-1BB5-F348-B14D-8094CCD65E55}"/>
              </a:ext>
            </a:extLst>
          </p:cNvPr>
          <p:cNvSpPr txBox="1"/>
          <p:nvPr/>
        </p:nvSpPr>
        <p:spPr>
          <a:xfrm>
            <a:off x="7335623" y="1207233"/>
            <a:ext cx="970640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Material</a:t>
            </a:r>
          </a:p>
        </p:txBody>
      </p:sp>
    </p:spTree>
    <p:extLst>
      <p:ext uri="{BB962C8B-B14F-4D97-AF65-F5344CB8AC3E}">
        <p14:creationId xmlns:p14="http://schemas.microsoft.com/office/powerpoint/2010/main" val="19064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E3A960-A09E-A345-AD52-1D7128F66F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7" y="2"/>
            <a:ext cx="14189546" cy="6857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DAA2F-6AAA-7F40-A70B-EE4D51CC6786}"/>
              </a:ext>
            </a:extLst>
          </p:cNvPr>
          <p:cNvSpPr txBox="1"/>
          <p:nvPr/>
        </p:nvSpPr>
        <p:spPr>
          <a:xfrm>
            <a:off x="2764393" y="2151727"/>
            <a:ext cx="866074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8DC03-7D20-CA4D-9DCB-C1C159719634}"/>
              </a:ext>
            </a:extLst>
          </p:cNvPr>
          <p:cNvSpPr/>
          <p:nvPr/>
        </p:nvSpPr>
        <p:spPr>
          <a:xfrm rot="10800000" flipV="1">
            <a:off x="14189540" y="0"/>
            <a:ext cx="1018810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A0F731E-9110-9544-A9E2-2781C51E57C6}"/>
              </a:ext>
            </a:extLst>
          </p:cNvPr>
          <p:cNvSpPr txBox="1">
            <a:spLocks/>
          </p:cNvSpPr>
          <p:nvPr/>
        </p:nvSpPr>
        <p:spPr>
          <a:xfrm>
            <a:off x="15608536" y="9763436"/>
            <a:ext cx="7350119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26398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8" y="2"/>
            <a:ext cx="2437765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DAA2F-6AAA-7F40-A70B-EE4D51CC6786}"/>
              </a:ext>
            </a:extLst>
          </p:cNvPr>
          <p:cNvSpPr txBox="1"/>
          <p:nvPr/>
        </p:nvSpPr>
        <p:spPr>
          <a:xfrm>
            <a:off x="1848470" y="4965174"/>
            <a:ext cx="866074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9E3E4C-365D-AD4D-B374-71FDB99112BB}"/>
              </a:ext>
            </a:extLst>
          </p:cNvPr>
          <p:cNvGrpSpPr/>
          <p:nvPr/>
        </p:nvGrpSpPr>
        <p:grpSpPr>
          <a:xfrm>
            <a:off x="12543870" y="1"/>
            <a:ext cx="618022" cy="13715999"/>
            <a:chOff x="17592377" y="1"/>
            <a:chExt cx="618022" cy="13715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1EFE85-ED65-074A-9977-FDEFE4224D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06563" y="1"/>
              <a:ext cx="0" cy="137159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F55595-B79A-2C4A-AC0F-577F9CC13935}"/>
                </a:ext>
              </a:extLst>
            </p:cNvPr>
            <p:cNvSpPr/>
            <p:nvPr/>
          </p:nvSpPr>
          <p:spPr>
            <a:xfrm rot="5400000">
              <a:off x="17592378" y="2907341"/>
              <a:ext cx="618020" cy="6180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1FAE0E-D4C6-FF44-BCC3-381F3EE3BCA3}"/>
                </a:ext>
              </a:extLst>
            </p:cNvPr>
            <p:cNvSpPr/>
            <p:nvPr/>
          </p:nvSpPr>
          <p:spPr>
            <a:xfrm rot="5400000">
              <a:off x="17592379" y="6665275"/>
              <a:ext cx="618020" cy="6180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5E2FD4-AC59-CE45-8E01-3CAB208DFC1C}"/>
                </a:ext>
              </a:extLst>
            </p:cNvPr>
            <p:cNvSpPr/>
            <p:nvPr/>
          </p:nvSpPr>
          <p:spPr>
            <a:xfrm rot="5400000">
              <a:off x="17592379" y="10190638"/>
              <a:ext cx="618020" cy="6180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E7C094-BBD9-CF4C-B190-67D762783496}"/>
              </a:ext>
            </a:extLst>
          </p:cNvPr>
          <p:cNvGrpSpPr/>
          <p:nvPr/>
        </p:nvGrpSpPr>
        <p:grpSpPr>
          <a:xfrm>
            <a:off x="13568145" y="2797613"/>
            <a:ext cx="9690772" cy="2221220"/>
            <a:chOff x="13565387" y="6317908"/>
            <a:chExt cx="9690772" cy="2221220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A0AF2F08-1574-0543-B3B9-208FC31F786C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F9577B-FDF3-6D4D-8450-CA5F940F7E3D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D400C-4E9A-CC4D-A74F-2A14A77FCA22}"/>
              </a:ext>
            </a:extLst>
          </p:cNvPr>
          <p:cNvGrpSpPr/>
          <p:nvPr/>
        </p:nvGrpSpPr>
        <p:grpSpPr>
          <a:xfrm>
            <a:off x="13568145" y="6587804"/>
            <a:ext cx="9690772" cy="2221220"/>
            <a:chOff x="13565387" y="6317908"/>
            <a:chExt cx="9690772" cy="2221220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1F55A248-DBCC-4B40-9A77-68189D785B83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71E25A-A0A0-D74C-94CB-5EFAB251EAB3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3C2D2-F280-8644-BDD5-43B16C71F6DF}"/>
              </a:ext>
            </a:extLst>
          </p:cNvPr>
          <p:cNvGrpSpPr/>
          <p:nvPr/>
        </p:nvGrpSpPr>
        <p:grpSpPr>
          <a:xfrm>
            <a:off x="13568145" y="10151902"/>
            <a:ext cx="9690772" cy="2221220"/>
            <a:chOff x="13565387" y="6317908"/>
            <a:chExt cx="9690772" cy="2221220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C42383D0-42B9-9E42-8876-6676807026EA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FB377A-08A0-1641-8E6D-7BDFD25AA154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B5760C0-073D-5A4F-87B4-CF39E26CDF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3067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324AE61-4D96-AF4D-A314-80348FC201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9D50F-D27D-4048-84FB-D637AB27A73D}"/>
              </a:ext>
            </a:extLst>
          </p:cNvPr>
          <p:cNvSpPr/>
          <p:nvPr/>
        </p:nvSpPr>
        <p:spPr>
          <a:xfrm>
            <a:off x="0" y="0"/>
            <a:ext cx="1569029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DAA2F-6AAA-7F40-A70B-EE4D51CC6786}"/>
              </a:ext>
            </a:extLst>
          </p:cNvPr>
          <p:cNvSpPr txBox="1"/>
          <p:nvPr/>
        </p:nvSpPr>
        <p:spPr>
          <a:xfrm>
            <a:off x="2520483" y="1691472"/>
            <a:ext cx="1099379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Common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C216DF-3FE9-3C4D-8D65-21F1304C9DCC}"/>
              </a:ext>
            </a:extLst>
          </p:cNvPr>
          <p:cNvSpPr/>
          <p:nvPr/>
        </p:nvSpPr>
        <p:spPr>
          <a:xfrm>
            <a:off x="2603610" y="4933747"/>
            <a:ext cx="1039860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¿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How can I help a child who lacks motivation?</a:t>
            </a: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en-US" sz="44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¿What are the best practices to reach reading skills?</a:t>
            </a:r>
          </a:p>
          <a:p>
            <a:endParaRPr lang="en-US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en-US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¿How important is parent involvement in a child's education?</a:t>
            </a:r>
          </a:p>
        </p:txBody>
      </p:sp>
    </p:spTree>
    <p:extLst>
      <p:ext uri="{BB962C8B-B14F-4D97-AF65-F5344CB8AC3E}">
        <p14:creationId xmlns:p14="http://schemas.microsoft.com/office/powerpoint/2010/main" val="418457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D9D50F-D27D-4048-84FB-D637AB27A73D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232B9F-2E29-1B4B-9D85-078E71EF7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F4CBF9E-4E48-B74E-9D41-40113E7C6F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5D78068-6A1C-FC4B-A3D6-AEB2CADCEC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DAA2F-6AAA-7F40-A70B-EE4D51CC6786}"/>
              </a:ext>
            </a:extLst>
          </p:cNvPr>
          <p:cNvSpPr txBox="1"/>
          <p:nvPr/>
        </p:nvSpPr>
        <p:spPr>
          <a:xfrm>
            <a:off x="6691928" y="1691472"/>
            <a:ext cx="1099379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The Students Team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72726-A724-E643-9838-EA9EC5676717}"/>
              </a:ext>
            </a:extLst>
          </p:cNvPr>
          <p:cNvGrpSpPr/>
          <p:nvPr/>
        </p:nvGrpSpPr>
        <p:grpSpPr>
          <a:xfrm>
            <a:off x="2520481" y="10091489"/>
            <a:ext cx="5211828" cy="1669787"/>
            <a:chOff x="14480833" y="6317908"/>
            <a:chExt cx="5211828" cy="1669787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9884260B-59F7-404F-A39A-F1495898D788}"/>
                </a:ext>
              </a:extLst>
            </p:cNvPr>
            <p:cNvSpPr txBox="1">
              <a:spLocks/>
            </p:cNvSpPr>
            <p:nvPr/>
          </p:nvSpPr>
          <p:spPr>
            <a:xfrm>
              <a:off x="14480833" y="7216703"/>
              <a:ext cx="5211828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7B3F9-E294-814F-9AE7-8CFBCF59C763}"/>
                </a:ext>
              </a:extLst>
            </p:cNvPr>
            <p:cNvSpPr/>
            <p:nvPr/>
          </p:nvSpPr>
          <p:spPr>
            <a:xfrm>
              <a:off x="14905069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D133B3-E5FF-A84D-B663-CADB224FCB3F}"/>
              </a:ext>
            </a:extLst>
          </p:cNvPr>
          <p:cNvGrpSpPr/>
          <p:nvPr/>
        </p:nvGrpSpPr>
        <p:grpSpPr>
          <a:xfrm>
            <a:off x="9582912" y="10091489"/>
            <a:ext cx="5211828" cy="1669787"/>
            <a:chOff x="14480833" y="6317908"/>
            <a:chExt cx="5211828" cy="1669787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8AAB386-E7EB-6241-8849-0E39EE955E88}"/>
                </a:ext>
              </a:extLst>
            </p:cNvPr>
            <p:cNvSpPr txBox="1">
              <a:spLocks/>
            </p:cNvSpPr>
            <p:nvPr/>
          </p:nvSpPr>
          <p:spPr>
            <a:xfrm>
              <a:off x="14480833" y="7216703"/>
              <a:ext cx="5211828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AC955-2166-E643-A59C-B342CD22CB50}"/>
                </a:ext>
              </a:extLst>
            </p:cNvPr>
            <p:cNvSpPr/>
            <p:nvPr/>
          </p:nvSpPr>
          <p:spPr>
            <a:xfrm>
              <a:off x="14905069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3F5EE-107D-E446-B9EB-4FB0CA51FECD}"/>
              </a:ext>
            </a:extLst>
          </p:cNvPr>
          <p:cNvGrpSpPr/>
          <p:nvPr/>
        </p:nvGrpSpPr>
        <p:grpSpPr>
          <a:xfrm>
            <a:off x="16645339" y="10091489"/>
            <a:ext cx="5211828" cy="1669787"/>
            <a:chOff x="14480833" y="6317908"/>
            <a:chExt cx="5211828" cy="1669787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C29AE1A-D1F9-974F-84B4-BE7998E48D50}"/>
                </a:ext>
              </a:extLst>
            </p:cNvPr>
            <p:cNvSpPr txBox="1">
              <a:spLocks/>
            </p:cNvSpPr>
            <p:nvPr/>
          </p:nvSpPr>
          <p:spPr>
            <a:xfrm>
              <a:off x="14480833" y="7216703"/>
              <a:ext cx="5211828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4CD1DE-5206-B54D-80EB-382EF5669971}"/>
                </a:ext>
              </a:extLst>
            </p:cNvPr>
            <p:cNvSpPr/>
            <p:nvPr/>
          </p:nvSpPr>
          <p:spPr>
            <a:xfrm>
              <a:off x="14905069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26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E503AF-91BE-0747-A35C-0254D7DFD115}"/>
              </a:ext>
            </a:extLst>
          </p:cNvPr>
          <p:cNvSpPr/>
          <p:nvPr/>
        </p:nvSpPr>
        <p:spPr>
          <a:xfrm rot="10800000" flipV="1">
            <a:off x="-6" y="1"/>
            <a:ext cx="243776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DC3BAA7-EEB6-0145-8B70-E13EAF3654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F11D7-D6C6-B54C-BB34-7434B13FF2A2}"/>
              </a:ext>
            </a:extLst>
          </p:cNvPr>
          <p:cNvSpPr txBox="1"/>
          <p:nvPr/>
        </p:nvSpPr>
        <p:spPr>
          <a:xfrm>
            <a:off x="1538431" y="3166375"/>
            <a:ext cx="786160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</a:rPr>
              <a:t>How Long Should Answers Be?</a:t>
            </a:r>
            <a:endParaRPr lang="en-US" sz="287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CA16F02-B25B-D74F-A257-A971312E1EB4}"/>
              </a:ext>
            </a:extLst>
          </p:cNvPr>
          <p:cNvSpPr txBox="1">
            <a:spLocks/>
          </p:cNvSpPr>
          <p:nvPr/>
        </p:nvSpPr>
        <p:spPr>
          <a:xfrm>
            <a:off x="1538431" y="8172424"/>
            <a:ext cx="833392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71068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C5A65C-916B-D04D-BDE9-97744BBA5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10241281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FA12E9-83D6-D541-A867-D1ECFCD5BF6D}"/>
              </a:ext>
            </a:extLst>
          </p:cNvPr>
          <p:cNvGrpSpPr/>
          <p:nvPr/>
        </p:nvGrpSpPr>
        <p:grpSpPr>
          <a:xfrm>
            <a:off x="1449896" y="6899648"/>
            <a:ext cx="5232361" cy="5101746"/>
            <a:chOff x="1449896" y="7304271"/>
            <a:chExt cx="5232361" cy="51017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617446-C568-1443-B95B-BA14E31B8E10}"/>
                </a:ext>
              </a:extLst>
            </p:cNvPr>
            <p:cNvSpPr/>
            <p:nvPr/>
          </p:nvSpPr>
          <p:spPr>
            <a:xfrm>
              <a:off x="1449896" y="8620365"/>
              <a:ext cx="523236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70AEF8-6789-8A46-ADF8-17DB5C154433}"/>
                </a:ext>
              </a:extLst>
            </p:cNvPr>
            <p:cNvSpPr txBox="1"/>
            <p:nvPr/>
          </p:nvSpPr>
          <p:spPr>
            <a:xfrm>
              <a:off x="1449896" y="7304271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List Of Topics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449896" y="1714606"/>
            <a:ext cx="7324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9F3BF-C9DF-B14D-9C22-B2299830EB06}"/>
              </a:ext>
            </a:extLst>
          </p:cNvPr>
          <p:cNvSpPr/>
          <p:nvPr/>
        </p:nvSpPr>
        <p:spPr>
          <a:xfrm rot="10800000" flipV="1">
            <a:off x="10241280" y="11815763"/>
            <a:ext cx="14136370" cy="1900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7263197" y="6042388"/>
            <a:ext cx="985124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E2BBCC-70FF-1449-8009-4D1C2B331505}"/>
              </a:ext>
            </a:extLst>
          </p:cNvPr>
          <p:cNvGrpSpPr/>
          <p:nvPr/>
        </p:nvGrpSpPr>
        <p:grpSpPr>
          <a:xfrm>
            <a:off x="1037570" y="847347"/>
            <a:ext cx="1669054" cy="1390730"/>
            <a:chOff x="10420831" y="4572000"/>
            <a:chExt cx="2926376" cy="2438386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C530ACE9-3100-5341-A2C0-8E82551855E6}"/>
                </a:ext>
              </a:extLst>
            </p:cNvPr>
            <p:cNvSpPr/>
            <p:nvPr/>
          </p:nvSpPr>
          <p:spPr>
            <a:xfrm rot="2700000">
              <a:off x="10420830" y="5220991"/>
              <a:ext cx="1110523" cy="1110522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56DE3653-186C-B84F-B05B-759E697BAE17}"/>
                </a:ext>
              </a:extLst>
            </p:cNvPr>
            <p:cNvSpPr/>
            <p:nvPr/>
          </p:nvSpPr>
          <p:spPr>
            <a:xfrm rot="13500000">
              <a:off x="12236684" y="5220992"/>
              <a:ext cx="1110523" cy="1110522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8828AE9B-426A-824E-85A9-1E2E3C05B9EF}"/>
                </a:ext>
              </a:extLst>
            </p:cNvPr>
            <p:cNvSpPr/>
            <p:nvPr/>
          </p:nvSpPr>
          <p:spPr>
            <a:xfrm rot="18900000">
              <a:off x="11487755" y="6217862"/>
              <a:ext cx="792524" cy="792524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6598D9CA-76E3-494B-964E-541B6B8A3B8D}"/>
                </a:ext>
              </a:extLst>
            </p:cNvPr>
            <p:cNvSpPr/>
            <p:nvPr/>
          </p:nvSpPr>
          <p:spPr>
            <a:xfrm rot="8100000">
              <a:off x="11650435" y="4937760"/>
              <a:ext cx="467164" cy="467164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37682B-5DD0-E647-AF39-CCDD9613DE6F}"/>
                </a:ext>
              </a:extLst>
            </p:cNvPr>
            <p:cNvSpPr/>
            <p:nvPr/>
          </p:nvSpPr>
          <p:spPr>
            <a:xfrm>
              <a:off x="12111318" y="4572000"/>
              <a:ext cx="170329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9D306C-F598-1142-B824-5396B33DCF3B}"/>
                </a:ext>
              </a:extLst>
            </p:cNvPr>
            <p:cNvSpPr/>
            <p:nvPr/>
          </p:nvSpPr>
          <p:spPr>
            <a:xfrm>
              <a:off x="11468517" y="4572000"/>
              <a:ext cx="170329" cy="1703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57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63A72-33F9-9A46-A7D9-643CAB7A91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1461337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8ADC7-52C1-4747-980D-AA43F299B33D}"/>
              </a:ext>
            </a:extLst>
          </p:cNvPr>
          <p:cNvSpPr txBox="1"/>
          <p:nvPr/>
        </p:nvSpPr>
        <p:spPr>
          <a:xfrm>
            <a:off x="1371320" y="10512613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A69F64-6C06-2E45-9384-8A894637C458}"/>
              </a:ext>
            </a:extLst>
          </p:cNvPr>
          <p:cNvGrpSpPr/>
          <p:nvPr/>
        </p:nvGrpSpPr>
        <p:grpSpPr>
          <a:xfrm>
            <a:off x="1733871" y="1834705"/>
            <a:ext cx="11194541" cy="4121276"/>
            <a:chOff x="2965596" y="4167884"/>
            <a:chExt cx="11194541" cy="41212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3326D8-444B-5642-B4CA-0CCE3929401A}"/>
                </a:ext>
              </a:extLst>
            </p:cNvPr>
            <p:cNvSpPr txBox="1"/>
            <p:nvPr/>
          </p:nvSpPr>
          <p:spPr>
            <a:xfrm>
              <a:off x="2965596" y="5426838"/>
              <a:ext cx="1119454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Live as if you were to die tomorrow. Learn as if you were to live forever.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3CCA7-92FB-874E-AE06-4130C2F6FE66}"/>
                </a:ext>
              </a:extLst>
            </p:cNvPr>
            <p:cNvSpPr txBox="1"/>
            <p:nvPr/>
          </p:nvSpPr>
          <p:spPr>
            <a:xfrm>
              <a:off x="3001454" y="4167884"/>
              <a:ext cx="7772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-1"/>
            <a:ext cx="24377646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17154143" y="-4"/>
            <a:ext cx="7223506" cy="1371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3862D3F-1644-ED43-81AE-BDC365379D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905067" y="2852925"/>
            <a:ext cx="886045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Your Professor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DEC9C5-6A81-5B44-A628-C9A2CAB1D9CC}"/>
              </a:ext>
            </a:extLst>
          </p:cNvPr>
          <p:cNvGrpSpPr/>
          <p:nvPr/>
        </p:nvGrpSpPr>
        <p:grpSpPr>
          <a:xfrm>
            <a:off x="1777714" y="5854028"/>
            <a:ext cx="10076830" cy="2137780"/>
            <a:chOff x="1762471" y="6600019"/>
            <a:chExt cx="9160755" cy="2137780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714C6F0-049F-1345-8D47-EAA7CD7C7E40}"/>
                </a:ext>
              </a:extLst>
            </p:cNvPr>
            <p:cNvSpPr txBox="1">
              <a:spLocks/>
            </p:cNvSpPr>
            <p:nvPr/>
          </p:nvSpPr>
          <p:spPr>
            <a:xfrm>
              <a:off x="1762471" y="7476736"/>
              <a:ext cx="9160755" cy="126106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3A60D6-3CB2-9B49-98CD-8D63015983A4}"/>
                </a:ext>
              </a:extLst>
            </p:cNvPr>
            <p:cNvSpPr txBox="1"/>
            <p:nvPr/>
          </p:nvSpPr>
          <p:spPr>
            <a:xfrm>
              <a:off x="1876770" y="6600019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57B136-A89E-2445-901B-4A978972F54E}"/>
              </a:ext>
            </a:extLst>
          </p:cNvPr>
          <p:cNvGrpSpPr/>
          <p:nvPr/>
        </p:nvGrpSpPr>
        <p:grpSpPr>
          <a:xfrm>
            <a:off x="1903443" y="9626950"/>
            <a:ext cx="6091893" cy="1236119"/>
            <a:chOff x="1870911" y="9618262"/>
            <a:chExt cx="6091893" cy="123611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232AA5-32DE-B44D-935B-F93771AB85D3}"/>
                </a:ext>
              </a:extLst>
            </p:cNvPr>
            <p:cNvSpPr/>
            <p:nvPr/>
          </p:nvSpPr>
          <p:spPr>
            <a:xfrm>
              <a:off x="3508195" y="9618262"/>
              <a:ext cx="1236119" cy="12361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2ECB3C-4E06-9D45-B556-B42F35BB7303}"/>
                </a:ext>
              </a:extLst>
            </p:cNvPr>
            <p:cNvSpPr/>
            <p:nvPr/>
          </p:nvSpPr>
          <p:spPr>
            <a:xfrm>
              <a:off x="5124343" y="9618262"/>
              <a:ext cx="1236119" cy="12361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9D78EF-338F-0144-B80C-47AFE994A4AF}"/>
                </a:ext>
              </a:extLst>
            </p:cNvPr>
            <p:cNvSpPr/>
            <p:nvPr/>
          </p:nvSpPr>
          <p:spPr>
            <a:xfrm>
              <a:off x="6726685" y="9618262"/>
              <a:ext cx="1236119" cy="12361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0AFB97-9387-7842-8CBF-C0B2674E6D7A}"/>
                </a:ext>
              </a:extLst>
            </p:cNvPr>
            <p:cNvSpPr/>
            <p:nvPr/>
          </p:nvSpPr>
          <p:spPr>
            <a:xfrm>
              <a:off x="1870911" y="9618262"/>
              <a:ext cx="1236119" cy="12361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1646">
              <a:extLst>
                <a:ext uri="{FF2B5EF4-FFF2-40B4-BE49-F238E27FC236}">
                  <a16:creationId xmlns:a16="http://schemas.microsoft.com/office/drawing/2014/main" id="{A45C8705-77D5-984C-9D95-96B0FDD2666A}"/>
                </a:ext>
              </a:extLst>
            </p:cNvPr>
            <p:cNvSpPr/>
            <p:nvPr/>
          </p:nvSpPr>
          <p:spPr>
            <a:xfrm>
              <a:off x="7128126" y="10044151"/>
              <a:ext cx="425621" cy="42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Shape 1649">
              <a:extLst>
                <a:ext uri="{FF2B5EF4-FFF2-40B4-BE49-F238E27FC236}">
                  <a16:creationId xmlns:a16="http://schemas.microsoft.com/office/drawing/2014/main" id="{120F6A76-3E59-A34A-B7A6-23475E1A785B}"/>
                </a:ext>
              </a:extLst>
            </p:cNvPr>
            <p:cNvSpPr/>
            <p:nvPr/>
          </p:nvSpPr>
          <p:spPr>
            <a:xfrm>
              <a:off x="5490346" y="10064820"/>
              <a:ext cx="486500" cy="39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Shape 1658">
              <a:extLst>
                <a:ext uri="{FF2B5EF4-FFF2-40B4-BE49-F238E27FC236}">
                  <a16:creationId xmlns:a16="http://schemas.microsoft.com/office/drawing/2014/main" id="{F11E5BE3-9770-BC44-8AA7-05971EDC6151}"/>
                </a:ext>
              </a:extLst>
            </p:cNvPr>
            <p:cNvSpPr/>
            <p:nvPr/>
          </p:nvSpPr>
          <p:spPr>
            <a:xfrm>
              <a:off x="2293336" y="10024148"/>
              <a:ext cx="451162" cy="45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F89D55B-CB81-8F44-A93C-BBDD5D3D6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109" y="10010753"/>
              <a:ext cx="254293" cy="47225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7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0BD28D2-816A-0549-8DB2-3F189D962630}"/>
              </a:ext>
            </a:extLst>
          </p:cNvPr>
          <p:cNvSpPr/>
          <p:nvPr/>
        </p:nvSpPr>
        <p:spPr>
          <a:xfrm rot="10800000" flipV="1">
            <a:off x="-5774" y="0"/>
            <a:ext cx="2438342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DE4CDA2-FAF2-9142-91B2-0A21BF7302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88739-F908-B147-9858-A23D76BE9F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F5EAE-6AE0-D54B-9F33-A7C09EFEC404}"/>
              </a:ext>
            </a:extLst>
          </p:cNvPr>
          <p:cNvGrpSpPr/>
          <p:nvPr/>
        </p:nvGrpSpPr>
        <p:grpSpPr>
          <a:xfrm>
            <a:off x="14501999" y="2485890"/>
            <a:ext cx="8828674" cy="2750575"/>
            <a:chOff x="15548976" y="2084425"/>
            <a:chExt cx="8828674" cy="2750575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6CC04443-8D8D-1B41-9796-03FE0B70A2E3}"/>
                </a:ext>
              </a:extLst>
            </p:cNvPr>
            <p:cNvSpPr txBox="1">
              <a:spLocks/>
            </p:cNvSpPr>
            <p:nvPr/>
          </p:nvSpPr>
          <p:spPr>
            <a:xfrm>
              <a:off x="15548976" y="2961142"/>
              <a:ext cx="8828674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5FB51-27AF-C64E-BF21-724A495C6FF5}"/>
                </a:ext>
              </a:extLst>
            </p:cNvPr>
            <p:cNvSpPr txBox="1"/>
            <p:nvPr/>
          </p:nvSpPr>
          <p:spPr>
            <a:xfrm>
              <a:off x="15627912" y="2084425"/>
              <a:ext cx="68653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F2DC5E-6BA0-134F-9C46-F8CE29A3DD18}"/>
              </a:ext>
            </a:extLst>
          </p:cNvPr>
          <p:cNvGrpSpPr/>
          <p:nvPr/>
        </p:nvGrpSpPr>
        <p:grpSpPr>
          <a:xfrm>
            <a:off x="14501999" y="8479534"/>
            <a:ext cx="8828674" cy="2750575"/>
            <a:chOff x="15548976" y="2084425"/>
            <a:chExt cx="8828674" cy="2750575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9E41ABAD-4FAC-234C-A51D-D222BCC71E4D}"/>
                </a:ext>
              </a:extLst>
            </p:cNvPr>
            <p:cNvSpPr txBox="1">
              <a:spLocks/>
            </p:cNvSpPr>
            <p:nvPr/>
          </p:nvSpPr>
          <p:spPr>
            <a:xfrm>
              <a:off x="15548976" y="2961142"/>
              <a:ext cx="8828674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A0EA48-C670-FE4C-9A8C-BCB4ACE1F295}"/>
                </a:ext>
              </a:extLst>
            </p:cNvPr>
            <p:cNvSpPr txBox="1"/>
            <p:nvPr/>
          </p:nvSpPr>
          <p:spPr>
            <a:xfrm>
              <a:off x="15627912" y="2084425"/>
              <a:ext cx="68653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0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193E0F5-CB0E-D44A-8D73-FFE8A05AAD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F8A7E-0D5D-D242-B7DD-5BEDBBC71CC0}"/>
              </a:ext>
            </a:extLst>
          </p:cNvPr>
          <p:cNvSpPr/>
          <p:nvPr/>
        </p:nvSpPr>
        <p:spPr>
          <a:xfrm rot="10800000" flipV="1">
            <a:off x="-5" y="1"/>
            <a:ext cx="24377653" cy="994867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BCE050B-9AAE-B14F-8569-C5EBCBB29961}"/>
              </a:ext>
            </a:extLst>
          </p:cNvPr>
          <p:cNvSpPr txBox="1">
            <a:spLocks/>
          </p:cNvSpPr>
          <p:nvPr/>
        </p:nvSpPr>
        <p:spPr>
          <a:xfrm>
            <a:off x="1571568" y="11186482"/>
            <a:ext cx="13596455" cy="12610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8F116E-5D7C-8E40-B4DF-15BFDB5A9353}"/>
              </a:ext>
            </a:extLst>
          </p:cNvPr>
          <p:cNvGrpSpPr/>
          <p:nvPr/>
        </p:nvGrpSpPr>
        <p:grpSpPr>
          <a:xfrm>
            <a:off x="2049952" y="3695023"/>
            <a:ext cx="13447254" cy="2558624"/>
            <a:chOff x="2086528" y="3695023"/>
            <a:chExt cx="13447254" cy="25586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5119439" y="3697063"/>
              <a:ext cx="1041434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Why Education Is Important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7E37D-B2FA-044D-856D-125832509B9E}"/>
                </a:ext>
              </a:extLst>
            </p:cNvPr>
            <p:cNvGrpSpPr/>
            <p:nvPr/>
          </p:nvGrpSpPr>
          <p:grpSpPr>
            <a:xfrm>
              <a:off x="2086528" y="3695023"/>
              <a:ext cx="2558624" cy="2558624"/>
              <a:chOff x="10301547" y="8402610"/>
              <a:chExt cx="3768782" cy="376878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5BCC7D-38F4-6544-B8E1-86AA5ED7C321}"/>
                  </a:ext>
                </a:extLst>
              </p:cNvPr>
              <p:cNvSpPr/>
              <p:nvPr/>
            </p:nvSpPr>
            <p:spPr>
              <a:xfrm>
                <a:off x="10301547" y="8402610"/>
                <a:ext cx="3768782" cy="3768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447410D-A93E-6249-B089-2D46143D3DED}"/>
                  </a:ext>
                </a:extLst>
              </p:cNvPr>
              <p:cNvGrpSpPr/>
              <p:nvPr/>
            </p:nvGrpSpPr>
            <p:grpSpPr>
              <a:xfrm>
                <a:off x="11243714" y="9591326"/>
                <a:ext cx="1884448" cy="1391350"/>
                <a:chOff x="6075363" y="6392863"/>
                <a:chExt cx="952500" cy="703262"/>
              </a:xfrm>
              <a:solidFill>
                <a:schemeClr val="bg1"/>
              </a:solidFill>
            </p:grpSpPr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id="{361A2C9A-1ED3-D34B-82D9-269102E9AF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5363" y="6392863"/>
                  <a:ext cx="952500" cy="703262"/>
                </a:xfrm>
                <a:custGeom>
                  <a:avLst/>
                  <a:gdLst>
                    <a:gd name="T0" fmla="*/ 2542 w 2647"/>
                    <a:gd name="T1" fmla="*/ 294 h 1954"/>
                    <a:gd name="T2" fmla="*/ 2542 w 2647"/>
                    <a:gd name="T3" fmla="*/ 294 h 1954"/>
                    <a:gd name="T4" fmla="*/ 2386 w 2647"/>
                    <a:gd name="T5" fmla="*/ 294 h 1954"/>
                    <a:gd name="T6" fmla="*/ 2386 w 2647"/>
                    <a:gd name="T7" fmla="*/ 224 h 1954"/>
                    <a:gd name="T8" fmla="*/ 2369 w 2647"/>
                    <a:gd name="T9" fmla="*/ 172 h 1954"/>
                    <a:gd name="T10" fmla="*/ 1331 w 2647"/>
                    <a:gd name="T11" fmla="*/ 155 h 1954"/>
                    <a:gd name="T12" fmla="*/ 294 w 2647"/>
                    <a:gd name="T13" fmla="*/ 172 h 1954"/>
                    <a:gd name="T14" fmla="*/ 260 w 2647"/>
                    <a:gd name="T15" fmla="*/ 224 h 1954"/>
                    <a:gd name="T16" fmla="*/ 260 w 2647"/>
                    <a:gd name="T17" fmla="*/ 294 h 1954"/>
                    <a:gd name="T18" fmla="*/ 104 w 2647"/>
                    <a:gd name="T19" fmla="*/ 294 h 1954"/>
                    <a:gd name="T20" fmla="*/ 0 w 2647"/>
                    <a:gd name="T21" fmla="*/ 398 h 1954"/>
                    <a:gd name="T22" fmla="*/ 0 w 2647"/>
                    <a:gd name="T23" fmla="*/ 1850 h 1954"/>
                    <a:gd name="T24" fmla="*/ 104 w 2647"/>
                    <a:gd name="T25" fmla="*/ 1953 h 1954"/>
                    <a:gd name="T26" fmla="*/ 2542 w 2647"/>
                    <a:gd name="T27" fmla="*/ 1953 h 1954"/>
                    <a:gd name="T28" fmla="*/ 2646 w 2647"/>
                    <a:gd name="T29" fmla="*/ 1850 h 1954"/>
                    <a:gd name="T30" fmla="*/ 2646 w 2647"/>
                    <a:gd name="T31" fmla="*/ 398 h 1954"/>
                    <a:gd name="T32" fmla="*/ 2542 w 2647"/>
                    <a:gd name="T33" fmla="*/ 294 h 1954"/>
                    <a:gd name="T34" fmla="*/ 2283 w 2647"/>
                    <a:gd name="T35" fmla="*/ 259 h 1954"/>
                    <a:gd name="T36" fmla="*/ 2283 w 2647"/>
                    <a:gd name="T37" fmla="*/ 259 h 1954"/>
                    <a:gd name="T38" fmla="*/ 2283 w 2647"/>
                    <a:gd name="T39" fmla="*/ 1608 h 1954"/>
                    <a:gd name="T40" fmla="*/ 1383 w 2647"/>
                    <a:gd name="T41" fmla="*/ 1798 h 1954"/>
                    <a:gd name="T42" fmla="*/ 1383 w 2647"/>
                    <a:gd name="T43" fmla="*/ 259 h 1954"/>
                    <a:gd name="T44" fmla="*/ 2283 w 2647"/>
                    <a:gd name="T45" fmla="*/ 259 h 1954"/>
                    <a:gd name="T46" fmla="*/ 363 w 2647"/>
                    <a:gd name="T47" fmla="*/ 259 h 1954"/>
                    <a:gd name="T48" fmla="*/ 363 w 2647"/>
                    <a:gd name="T49" fmla="*/ 259 h 1954"/>
                    <a:gd name="T50" fmla="*/ 1262 w 2647"/>
                    <a:gd name="T51" fmla="*/ 259 h 1954"/>
                    <a:gd name="T52" fmla="*/ 1262 w 2647"/>
                    <a:gd name="T53" fmla="*/ 1798 h 1954"/>
                    <a:gd name="T54" fmla="*/ 363 w 2647"/>
                    <a:gd name="T55" fmla="*/ 1608 h 1954"/>
                    <a:gd name="T56" fmla="*/ 363 w 2647"/>
                    <a:gd name="T57" fmla="*/ 259 h 1954"/>
                    <a:gd name="T58" fmla="*/ 104 w 2647"/>
                    <a:gd name="T59" fmla="*/ 415 h 1954"/>
                    <a:gd name="T60" fmla="*/ 104 w 2647"/>
                    <a:gd name="T61" fmla="*/ 415 h 1954"/>
                    <a:gd name="T62" fmla="*/ 260 w 2647"/>
                    <a:gd name="T63" fmla="*/ 415 h 1954"/>
                    <a:gd name="T64" fmla="*/ 260 w 2647"/>
                    <a:gd name="T65" fmla="*/ 1660 h 1954"/>
                    <a:gd name="T66" fmla="*/ 311 w 2647"/>
                    <a:gd name="T67" fmla="*/ 1712 h 1954"/>
                    <a:gd name="T68" fmla="*/ 1072 w 2647"/>
                    <a:gd name="T69" fmla="*/ 1850 h 1954"/>
                    <a:gd name="T70" fmla="*/ 104 w 2647"/>
                    <a:gd name="T71" fmla="*/ 1850 h 1954"/>
                    <a:gd name="T72" fmla="*/ 104 w 2647"/>
                    <a:gd name="T73" fmla="*/ 415 h 1954"/>
                    <a:gd name="T74" fmla="*/ 2542 w 2647"/>
                    <a:gd name="T75" fmla="*/ 1850 h 1954"/>
                    <a:gd name="T76" fmla="*/ 2542 w 2647"/>
                    <a:gd name="T77" fmla="*/ 1850 h 1954"/>
                    <a:gd name="T78" fmla="*/ 1574 w 2647"/>
                    <a:gd name="T79" fmla="*/ 1850 h 1954"/>
                    <a:gd name="T80" fmla="*/ 2335 w 2647"/>
                    <a:gd name="T81" fmla="*/ 1712 h 1954"/>
                    <a:gd name="T82" fmla="*/ 2386 w 2647"/>
                    <a:gd name="T83" fmla="*/ 1660 h 1954"/>
                    <a:gd name="T84" fmla="*/ 2386 w 2647"/>
                    <a:gd name="T85" fmla="*/ 415 h 1954"/>
                    <a:gd name="T86" fmla="*/ 2542 w 2647"/>
                    <a:gd name="T87" fmla="*/ 415 h 1954"/>
                    <a:gd name="T88" fmla="*/ 2542 w 2647"/>
                    <a:gd name="T89" fmla="*/ 1850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47" h="1954">
                      <a:moveTo>
                        <a:pt x="2542" y="294"/>
                      </a:moveTo>
                      <a:lnTo>
                        <a:pt x="2542" y="294"/>
                      </a:lnTo>
                      <a:cubicBezTo>
                        <a:pt x="2386" y="294"/>
                        <a:pt x="2386" y="294"/>
                        <a:pt x="2386" y="294"/>
                      </a:cubicBezTo>
                      <a:cubicBezTo>
                        <a:pt x="2386" y="224"/>
                        <a:pt x="2386" y="224"/>
                        <a:pt x="2386" y="224"/>
                      </a:cubicBezTo>
                      <a:cubicBezTo>
                        <a:pt x="2386" y="190"/>
                        <a:pt x="2386" y="172"/>
                        <a:pt x="2369" y="172"/>
                      </a:cubicBezTo>
                      <a:cubicBezTo>
                        <a:pt x="2040" y="0"/>
                        <a:pt x="1643" y="0"/>
                        <a:pt x="1331" y="155"/>
                      </a:cubicBezTo>
                      <a:cubicBezTo>
                        <a:pt x="1003" y="0"/>
                        <a:pt x="606" y="0"/>
                        <a:pt x="294" y="172"/>
                      </a:cubicBezTo>
                      <a:cubicBezTo>
                        <a:pt x="277" y="172"/>
                        <a:pt x="260" y="190"/>
                        <a:pt x="260" y="224"/>
                      </a:cubicBezTo>
                      <a:cubicBezTo>
                        <a:pt x="260" y="294"/>
                        <a:pt x="260" y="294"/>
                        <a:pt x="260" y="294"/>
                      </a:cubicBezTo>
                      <a:cubicBezTo>
                        <a:pt x="104" y="294"/>
                        <a:pt x="104" y="294"/>
                        <a:pt x="104" y="294"/>
                      </a:cubicBezTo>
                      <a:cubicBezTo>
                        <a:pt x="35" y="294"/>
                        <a:pt x="0" y="346"/>
                        <a:pt x="0" y="398"/>
                      </a:cubicBezTo>
                      <a:cubicBezTo>
                        <a:pt x="0" y="1850"/>
                        <a:pt x="0" y="1850"/>
                        <a:pt x="0" y="1850"/>
                      </a:cubicBezTo>
                      <a:cubicBezTo>
                        <a:pt x="0" y="1901"/>
                        <a:pt x="35" y="1953"/>
                        <a:pt x="104" y="1953"/>
                      </a:cubicBezTo>
                      <a:cubicBezTo>
                        <a:pt x="640" y="1953"/>
                        <a:pt x="1124" y="1953"/>
                        <a:pt x="2542" y="1953"/>
                      </a:cubicBezTo>
                      <a:cubicBezTo>
                        <a:pt x="2611" y="1953"/>
                        <a:pt x="2646" y="1901"/>
                        <a:pt x="2646" y="1850"/>
                      </a:cubicBezTo>
                      <a:cubicBezTo>
                        <a:pt x="2646" y="398"/>
                        <a:pt x="2646" y="398"/>
                        <a:pt x="2646" y="398"/>
                      </a:cubicBezTo>
                      <a:cubicBezTo>
                        <a:pt x="2646" y="346"/>
                        <a:pt x="2611" y="294"/>
                        <a:pt x="2542" y="294"/>
                      </a:cubicBezTo>
                      <a:close/>
                      <a:moveTo>
                        <a:pt x="2283" y="259"/>
                      </a:moveTo>
                      <a:lnTo>
                        <a:pt x="2283" y="259"/>
                      </a:lnTo>
                      <a:cubicBezTo>
                        <a:pt x="2283" y="691"/>
                        <a:pt x="2283" y="933"/>
                        <a:pt x="2283" y="1608"/>
                      </a:cubicBezTo>
                      <a:cubicBezTo>
                        <a:pt x="1920" y="1625"/>
                        <a:pt x="1660" y="1677"/>
                        <a:pt x="1383" y="1798"/>
                      </a:cubicBezTo>
                      <a:cubicBezTo>
                        <a:pt x="1383" y="259"/>
                        <a:pt x="1383" y="259"/>
                        <a:pt x="1383" y="259"/>
                      </a:cubicBezTo>
                      <a:cubicBezTo>
                        <a:pt x="1660" y="103"/>
                        <a:pt x="2006" y="103"/>
                        <a:pt x="2283" y="259"/>
                      </a:cubicBezTo>
                      <a:close/>
                      <a:moveTo>
                        <a:pt x="363" y="259"/>
                      </a:moveTo>
                      <a:lnTo>
                        <a:pt x="363" y="259"/>
                      </a:lnTo>
                      <a:cubicBezTo>
                        <a:pt x="640" y="103"/>
                        <a:pt x="986" y="103"/>
                        <a:pt x="1262" y="259"/>
                      </a:cubicBezTo>
                      <a:cubicBezTo>
                        <a:pt x="1262" y="1798"/>
                        <a:pt x="1262" y="1798"/>
                        <a:pt x="1262" y="1798"/>
                      </a:cubicBezTo>
                      <a:cubicBezTo>
                        <a:pt x="986" y="1677"/>
                        <a:pt x="726" y="1625"/>
                        <a:pt x="363" y="1608"/>
                      </a:cubicBezTo>
                      <a:lnTo>
                        <a:pt x="363" y="259"/>
                      </a:lnTo>
                      <a:close/>
                      <a:moveTo>
                        <a:pt x="104" y="415"/>
                      </a:moveTo>
                      <a:lnTo>
                        <a:pt x="104" y="415"/>
                      </a:lnTo>
                      <a:cubicBezTo>
                        <a:pt x="260" y="415"/>
                        <a:pt x="260" y="415"/>
                        <a:pt x="260" y="415"/>
                      </a:cubicBezTo>
                      <a:cubicBezTo>
                        <a:pt x="260" y="1660"/>
                        <a:pt x="260" y="1660"/>
                        <a:pt x="260" y="1660"/>
                      </a:cubicBezTo>
                      <a:cubicBezTo>
                        <a:pt x="260" y="1694"/>
                        <a:pt x="277" y="1712"/>
                        <a:pt x="311" y="1712"/>
                      </a:cubicBezTo>
                      <a:cubicBezTo>
                        <a:pt x="623" y="1729"/>
                        <a:pt x="847" y="1763"/>
                        <a:pt x="1072" y="1850"/>
                      </a:cubicBezTo>
                      <a:cubicBezTo>
                        <a:pt x="104" y="1850"/>
                        <a:pt x="104" y="1850"/>
                        <a:pt x="104" y="1850"/>
                      </a:cubicBezTo>
                      <a:lnTo>
                        <a:pt x="104" y="415"/>
                      </a:lnTo>
                      <a:close/>
                      <a:moveTo>
                        <a:pt x="2542" y="1850"/>
                      </a:moveTo>
                      <a:lnTo>
                        <a:pt x="2542" y="1850"/>
                      </a:lnTo>
                      <a:cubicBezTo>
                        <a:pt x="1574" y="1850"/>
                        <a:pt x="1574" y="1850"/>
                        <a:pt x="1574" y="1850"/>
                      </a:cubicBezTo>
                      <a:cubicBezTo>
                        <a:pt x="1798" y="1763"/>
                        <a:pt x="2040" y="1729"/>
                        <a:pt x="2335" y="1712"/>
                      </a:cubicBezTo>
                      <a:cubicBezTo>
                        <a:pt x="2369" y="1712"/>
                        <a:pt x="2386" y="1694"/>
                        <a:pt x="2386" y="1660"/>
                      </a:cubicBezTo>
                      <a:cubicBezTo>
                        <a:pt x="2386" y="415"/>
                        <a:pt x="2386" y="415"/>
                        <a:pt x="2386" y="415"/>
                      </a:cubicBezTo>
                      <a:cubicBezTo>
                        <a:pt x="2542" y="415"/>
                        <a:pt x="2542" y="415"/>
                        <a:pt x="2542" y="415"/>
                      </a:cubicBezTo>
                      <a:lnTo>
                        <a:pt x="2542" y="18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id="{58E823FB-22F3-C248-9AFE-8D2E3D2AA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6561138"/>
                  <a:ext cx="206375" cy="38100"/>
                </a:xfrm>
                <a:custGeom>
                  <a:avLst/>
                  <a:gdLst>
                    <a:gd name="T0" fmla="*/ 519 w 572"/>
                    <a:gd name="T1" fmla="*/ 0 h 104"/>
                    <a:gd name="T2" fmla="*/ 519 w 572"/>
                    <a:gd name="T3" fmla="*/ 0 h 104"/>
                    <a:gd name="T4" fmla="*/ 52 w 572"/>
                    <a:gd name="T5" fmla="*/ 0 h 104"/>
                    <a:gd name="T6" fmla="*/ 0 w 572"/>
                    <a:gd name="T7" fmla="*/ 51 h 104"/>
                    <a:gd name="T8" fmla="*/ 52 w 572"/>
                    <a:gd name="T9" fmla="*/ 103 h 104"/>
                    <a:gd name="T10" fmla="*/ 519 w 572"/>
                    <a:gd name="T11" fmla="*/ 103 h 104"/>
                    <a:gd name="T12" fmla="*/ 571 w 572"/>
                    <a:gd name="T13" fmla="*/ 51 h 104"/>
                    <a:gd name="T14" fmla="*/ 519 w 572"/>
                    <a:gd name="T1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2" h="104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7" y="0"/>
                        <a:pt x="0" y="17"/>
                        <a:pt x="0" y="51"/>
                      </a:cubicBezTo>
                      <a:cubicBezTo>
                        <a:pt x="0" y="86"/>
                        <a:pt x="17" y="103"/>
                        <a:pt x="52" y="103"/>
                      </a:cubicBezTo>
                      <a:cubicBezTo>
                        <a:pt x="519" y="103"/>
                        <a:pt x="519" y="103"/>
                        <a:pt x="519" y="103"/>
                      </a:cubicBezTo>
                      <a:cubicBezTo>
                        <a:pt x="536" y="103"/>
                        <a:pt x="571" y="86"/>
                        <a:pt x="571" y="51"/>
                      </a:cubicBezTo>
                      <a:cubicBezTo>
                        <a:pt x="571" y="17"/>
                        <a:pt x="536" y="0"/>
                        <a:pt x="51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Freeform 75">
                  <a:extLst>
                    <a:ext uri="{FF2B5EF4-FFF2-40B4-BE49-F238E27FC236}">
                      <a16:creationId xmlns:a16="http://schemas.microsoft.com/office/drawing/2014/main" id="{3C26BAD9-8642-0E4B-ACD7-BC3288DAD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6648450"/>
                  <a:ext cx="206375" cy="44450"/>
                </a:xfrm>
                <a:custGeom>
                  <a:avLst/>
                  <a:gdLst>
                    <a:gd name="T0" fmla="*/ 519 w 572"/>
                    <a:gd name="T1" fmla="*/ 0 h 122"/>
                    <a:gd name="T2" fmla="*/ 519 w 572"/>
                    <a:gd name="T3" fmla="*/ 0 h 122"/>
                    <a:gd name="T4" fmla="*/ 52 w 572"/>
                    <a:gd name="T5" fmla="*/ 0 h 122"/>
                    <a:gd name="T6" fmla="*/ 0 w 572"/>
                    <a:gd name="T7" fmla="*/ 52 h 122"/>
                    <a:gd name="T8" fmla="*/ 52 w 572"/>
                    <a:gd name="T9" fmla="*/ 121 h 122"/>
                    <a:gd name="T10" fmla="*/ 519 w 572"/>
                    <a:gd name="T11" fmla="*/ 121 h 122"/>
                    <a:gd name="T12" fmla="*/ 571 w 572"/>
                    <a:gd name="T13" fmla="*/ 52 h 122"/>
                    <a:gd name="T14" fmla="*/ 519 w 572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2" h="122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7" y="0"/>
                        <a:pt x="0" y="34"/>
                        <a:pt x="0" y="52"/>
                      </a:cubicBezTo>
                      <a:cubicBezTo>
                        <a:pt x="0" y="86"/>
                        <a:pt x="17" y="121"/>
                        <a:pt x="52" y="121"/>
                      </a:cubicBezTo>
                      <a:cubicBezTo>
                        <a:pt x="519" y="121"/>
                        <a:pt x="519" y="121"/>
                        <a:pt x="519" y="121"/>
                      </a:cubicBezTo>
                      <a:cubicBezTo>
                        <a:pt x="536" y="121"/>
                        <a:pt x="571" y="86"/>
                        <a:pt x="571" y="52"/>
                      </a:cubicBezTo>
                      <a:cubicBezTo>
                        <a:pt x="571" y="34"/>
                        <a:pt x="536" y="0"/>
                        <a:pt x="51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Freeform 76">
                  <a:extLst>
                    <a:ext uri="{FF2B5EF4-FFF2-40B4-BE49-F238E27FC236}">
                      <a16:creationId xmlns:a16="http://schemas.microsoft.com/office/drawing/2014/main" id="{669C29E5-2BBA-644B-8855-5CD59CAF1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6742113"/>
                  <a:ext cx="206375" cy="38100"/>
                </a:xfrm>
                <a:custGeom>
                  <a:avLst/>
                  <a:gdLst>
                    <a:gd name="T0" fmla="*/ 519 w 572"/>
                    <a:gd name="T1" fmla="*/ 0 h 105"/>
                    <a:gd name="T2" fmla="*/ 519 w 572"/>
                    <a:gd name="T3" fmla="*/ 0 h 105"/>
                    <a:gd name="T4" fmla="*/ 52 w 572"/>
                    <a:gd name="T5" fmla="*/ 0 h 105"/>
                    <a:gd name="T6" fmla="*/ 0 w 572"/>
                    <a:gd name="T7" fmla="*/ 52 h 105"/>
                    <a:gd name="T8" fmla="*/ 52 w 572"/>
                    <a:gd name="T9" fmla="*/ 104 h 105"/>
                    <a:gd name="T10" fmla="*/ 519 w 572"/>
                    <a:gd name="T11" fmla="*/ 104 h 105"/>
                    <a:gd name="T12" fmla="*/ 571 w 572"/>
                    <a:gd name="T13" fmla="*/ 52 h 105"/>
                    <a:gd name="T14" fmla="*/ 519 w 572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2" h="105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7" y="0"/>
                        <a:pt x="0" y="17"/>
                        <a:pt x="0" y="52"/>
                      </a:cubicBezTo>
                      <a:cubicBezTo>
                        <a:pt x="0" y="86"/>
                        <a:pt x="17" y="104"/>
                        <a:pt x="52" y="104"/>
                      </a:cubicBezTo>
                      <a:cubicBezTo>
                        <a:pt x="519" y="104"/>
                        <a:pt x="519" y="104"/>
                        <a:pt x="519" y="104"/>
                      </a:cubicBezTo>
                      <a:cubicBezTo>
                        <a:pt x="536" y="104"/>
                        <a:pt x="571" y="86"/>
                        <a:pt x="571" y="52"/>
                      </a:cubicBezTo>
                      <a:cubicBezTo>
                        <a:pt x="571" y="17"/>
                        <a:pt x="536" y="0"/>
                        <a:pt x="51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Freeform 77">
                  <a:extLst>
                    <a:ext uri="{FF2B5EF4-FFF2-40B4-BE49-F238E27FC236}">
                      <a16:creationId xmlns:a16="http://schemas.microsoft.com/office/drawing/2014/main" id="{0CA299B7-0271-694A-A73A-60AA49CE0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6834188"/>
                  <a:ext cx="206375" cy="38100"/>
                </a:xfrm>
                <a:custGeom>
                  <a:avLst/>
                  <a:gdLst>
                    <a:gd name="T0" fmla="*/ 519 w 572"/>
                    <a:gd name="T1" fmla="*/ 0 h 104"/>
                    <a:gd name="T2" fmla="*/ 519 w 572"/>
                    <a:gd name="T3" fmla="*/ 0 h 104"/>
                    <a:gd name="T4" fmla="*/ 52 w 572"/>
                    <a:gd name="T5" fmla="*/ 0 h 104"/>
                    <a:gd name="T6" fmla="*/ 0 w 572"/>
                    <a:gd name="T7" fmla="*/ 51 h 104"/>
                    <a:gd name="T8" fmla="*/ 52 w 572"/>
                    <a:gd name="T9" fmla="*/ 103 h 104"/>
                    <a:gd name="T10" fmla="*/ 519 w 572"/>
                    <a:gd name="T11" fmla="*/ 103 h 104"/>
                    <a:gd name="T12" fmla="*/ 571 w 572"/>
                    <a:gd name="T13" fmla="*/ 51 h 104"/>
                    <a:gd name="T14" fmla="*/ 519 w 572"/>
                    <a:gd name="T1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2" h="104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7" y="0"/>
                        <a:pt x="0" y="17"/>
                        <a:pt x="0" y="51"/>
                      </a:cubicBezTo>
                      <a:cubicBezTo>
                        <a:pt x="0" y="86"/>
                        <a:pt x="17" y="103"/>
                        <a:pt x="52" y="103"/>
                      </a:cubicBezTo>
                      <a:cubicBezTo>
                        <a:pt x="519" y="103"/>
                        <a:pt x="519" y="103"/>
                        <a:pt x="519" y="103"/>
                      </a:cubicBezTo>
                      <a:cubicBezTo>
                        <a:pt x="536" y="103"/>
                        <a:pt x="571" y="86"/>
                        <a:pt x="571" y="51"/>
                      </a:cubicBezTo>
                      <a:cubicBezTo>
                        <a:pt x="571" y="17"/>
                        <a:pt x="536" y="0"/>
                        <a:pt x="51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Freeform 78">
                  <a:extLst>
                    <a:ext uri="{FF2B5EF4-FFF2-40B4-BE49-F238E27FC236}">
                      <a16:creationId xmlns:a16="http://schemas.microsoft.com/office/drawing/2014/main" id="{C1D9FEAC-4FEC-C74F-A356-5CDAF2156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2100" y="6561138"/>
                  <a:ext cx="204788" cy="38100"/>
                </a:xfrm>
                <a:custGeom>
                  <a:avLst/>
                  <a:gdLst>
                    <a:gd name="T0" fmla="*/ 51 w 571"/>
                    <a:gd name="T1" fmla="*/ 103 h 104"/>
                    <a:gd name="T2" fmla="*/ 51 w 571"/>
                    <a:gd name="T3" fmla="*/ 103 h 104"/>
                    <a:gd name="T4" fmla="*/ 501 w 571"/>
                    <a:gd name="T5" fmla="*/ 103 h 104"/>
                    <a:gd name="T6" fmla="*/ 570 w 571"/>
                    <a:gd name="T7" fmla="*/ 51 h 104"/>
                    <a:gd name="T8" fmla="*/ 501 w 571"/>
                    <a:gd name="T9" fmla="*/ 0 h 104"/>
                    <a:gd name="T10" fmla="*/ 51 w 571"/>
                    <a:gd name="T11" fmla="*/ 0 h 104"/>
                    <a:gd name="T12" fmla="*/ 0 w 571"/>
                    <a:gd name="T13" fmla="*/ 51 h 104"/>
                    <a:gd name="T14" fmla="*/ 51 w 571"/>
                    <a:gd name="T15" fmla="*/ 10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104">
                      <a:moveTo>
                        <a:pt x="51" y="103"/>
                      </a:moveTo>
                      <a:lnTo>
                        <a:pt x="51" y="103"/>
                      </a:lnTo>
                      <a:cubicBezTo>
                        <a:pt x="501" y="103"/>
                        <a:pt x="501" y="103"/>
                        <a:pt x="501" y="103"/>
                      </a:cubicBezTo>
                      <a:cubicBezTo>
                        <a:pt x="535" y="103"/>
                        <a:pt x="570" y="86"/>
                        <a:pt x="570" y="51"/>
                      </a:cubicBezTo>
                      <a:cubicBezTo>
                        <a:pt x="570" y="17"/>
                        <a:pt x="535" y="0"/>
                        <a:pt x="50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7" y="0"/>
                        <a:pt x="0" y="17"/>
                        <a:pt x="0" y="51"/>
                      </a:cubicBezTo>
                      <a:cubicBezTo>
                        <a:pt x="0" y="86"/>
                        <a:pt x="17" y="103"/>
                        <a:pt x="51" y="10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Freeform 79">
                  <a:extLst>
                    <a:ext uri="{FF2B5EF4-FFF2-40B4-BE49-F238E27FC236}">
                      <a16:creationId xmlns:a16="http://schemas.microsoft.com/office/drawing/2014/main" id="{D92A51DF-1A0E-7F47-A46B-4D6F7557C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2100" y="6648450"/>
                  <a:ext cx="204788" cy="44450"/>
                </a:xfrm>
                <a:custGeom>
                  <a:avLst/>
                  <a:gdLst>
                    <a:gd name="T0" fmla="*/ 51 w 571"/>
                    <a:gd name="T1" fmla="*/ 121 h 122"/>
                    <a:gd name="T2" fmla="*/ 51 w 571"/>
                    <a:gd name="T3" fmla="*/ 121 h 122"/>
                    <a:gd name="T4" fmla="*/ 501 w 571"/>
                    <a:gd name="T5" fmla="*/ 121 h 122"/>
                    <a:gd name="T6" fmla="*/ 570 w 571"/>
                    <a:gd name="T7" fmla="*/ 52 h 122"/>
                    <a:gd name="T8" fmla="*/ 501 w 571"/>
                    <a:gd name="T9" fmla="*/ 0 h 122"/>
                    <a:gd name="T10" fmla="*/ 51 w 571"/>
                    <a:gd name="T11" fmla="*/ 0 h 122"/>
                    <a:gd name="T12" fmla="*/ 0 w 571"/>
                    <a:gd name="T13" fmla="*/ 52 h 122"/>
                    <a:gd name="T14" fmla="*/ 51 w 571"/>
                    <a:gd name="T15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122">
                      <a:moveTo>
                        <a:pt x="51" y="121"/>
                      </a:moveTo>
                      <a:lnTo>
                        <a:pt x="51" y="121"/>
                      </a:lnTo>
                      <a:cubicBezTo>
                        <a:pt x="501" y="121"/>
                        <a:pt x="501" y="121"/>
                        <a:pt x="501" y="121"/>
                      </a:cubicBezTo>
                      <a:cubicBezTo>
                        <a:pt x="535" y="121"/>
                        <a:pt x="570" y="86"/>
                        <a:pt x="570" y="52"/>
                      </a:cubicBezTo>
                      <a:cubicBezTo>
                        <a:pt x="570" y="34"/>
                        <a:pt x="535" y="0"/>
                        <a:pt x="50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7" y="0"/>
                        <a:pt x="0" y="34"/>
                        <a:pt x="0" y="52"/>
                      </a:cubicBezTo>
                      <a:cubicBezTo>
                        <a:pt x="0" y="86"/>
                        <a:pt x="17" y="121"/>
                        <a:pt x="51" y="12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80">
                  <a:extLst>
                    <a:ext uri="{FF2B5EF4-FFF2-40B4-BE49-F238E27FC236}">
                      <a16:creationId xmlns:a16="http://schemas.microsoft.com/office/drawing/2014/main" id="{DDAA530D-324B-754C-BAF5-3CBAE50C5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2100" y="6742113"/>
                  <a:ext cx="204788" cy="38100"/>
                </a:xfrm>
                <a:custGeom>
                  <a:avLst/>
                  <a:gdLst>
                    <a:gd name="T0" fmla="*/ 51 w 571"/>
                    <a:gd name="T1" fmla="*/ 104 h 105"/>
                    <a:gd name="T2" fmla="*/ 51 w 571"/>
                    <a:gd name="T3" fmla="*/ 104 h 105"/>
                    <a:gd name="T4" fmla="*/ 501 w 571"/>
                    <a:gd name="T5" fmla="*/ 104 h 105"/>
                    <a:gd name="T6" fmla="*/ 570 w 571"/>
                    <a:gd name="T7" fmla="*/ 52 h 105"/>
                    <a:gd name="T8" fmla="*/ 501 w 571"/>
                    <a:gd name="T9" fmla="*/ 0 h 105"/>
                    <a:gd name="T10" fmla="*/ 51 w 571"/>
                    <a:gd name="T11" fmla="*/ 0 h 105"/>
                    <a:gd name="T12" fmla="*/ 0 w 571"/>
                    <a:gd name="T13" fmla="*/ 52 h 105"/>
                    <a:gd name="T14" fmla="*/ 51 w 571"/>
                    <a:gd name="T15" fmla="*/ 104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105">
                      <a:moveTo>
                        <a:pt x="51" y="104"/>
                      </a:moveTo>
                      <a:lnTo>
                        <a:pt x="51" y="104"/>
                      </a:lnTo>
                      <a:cubicBezTo>
                        <a:pt x="501" y="104"/>
                        <a:pt x="501" y="104"/>
                        <a:pt x="501" y="104"/>
                      </a:cubicBezTo>
                      <a:cubicBezTo>
                        <a:pt x="535" y="104"/>
                        <a:pt x="570" y="86"/>
                        <a:pt x="570" y="52"/>
                      </a:cubicBezTo>
                      <a:cubicBezTo>
                        <a:pt x="570" y="17"/>
                        <a:pt x="535" y="0"/>
                        <a:pt x="50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7" y="0"/>
                        <a:pt x="0" y="17"/>
                        <a:pt x="0" y="52"/>
                      </a:cubicBezTo>
                      <a:cubicBezTo>
                        <a:pt x="0" y="86"/>
                        <a:pt x="17" y="104"/>
                        <a:pt x="51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81">
                  <a:extLst>
                    <a:ext uri="{FF2B5EF4-FFF2-40B4-BE49-F238E27FC236}">
                      <a16:creationId xmlns:a16="http://schemas.microsoft.com/office/drawing/2014/main" id="{39B18300-041E-6243-928E-F03A14E24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42100" y="6834188"/>
                  <a:ext cx="204788" cy="38100"/>
                </a:xfrm>
                <a:custGeom>
                  <a:avLst/>
                  <a:gdLst>
                    <a:gd name="T0" fmla="*/ 51 w 571"/>
                    <a:gd name="T1" fmla="*/ 103 h 104"/>
                    <a:gd name="T2" fmla="*/ 51 w 571"/>
                    <a:gd name="T3" fmla="*/ 103 h 104"/>
                    <a:gd name="T4" fmla="*/ 501 w 571"/>
                    <a:gd name="T5" fmla="*/ 103 h 104"/>
                    <a:gd name="T6" fmla="*/ 570 w 571"/>
                    <a:gd name="T7" fmla="*/ 51 h 104"/>
                    <a:gd name="T8" fmla="*/ 501 w 571"/>
                    <a:gd name="T9" fmla="*/ 0 h 104"/>
                    <a:gd name="T10" fmla="*/ 51 w 571"/>
                    <a:gd name="T11" fmla="*/ 0 h 104"/>
                    <a:gd name="T12" fmla="*/ 0 w 571"/>
                    <a:gd name="T13" fmla="*/ 51 h 104"/>
                    <a:gd name="T14" fmla="*/ 51 w 571"/>
                    <a:gd name="T15" fmla="*/ 103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104">
                      <a:moveTo>
                        <a:pt x="51" y="103"/>
                      </a:moveTo>
                      <a:lnTo>
                        <a:pt x="51" y="103"/>
                      </a:lnTo>
                      <a:cubicBezTo>
                        <a:pt x="501" y="103"/>
                        <a:pt x="501" y="103"/>
                        <a:pt x="501" y="103"/>
                      </a:cubicBezTo>
                      <a:cubicBezTo>
                        <a:pt x="535" y="103"/>
                        <a:pt x="570" y="86"/>
                        <a:pt x="570" y="51"/>
                      </a:cubicBezTo>
                      <a:cubicBezTo>
                        <a:pt x="570" y="17"/>
                        <a:pt x="535" y="0"/>
                        <a:pt x="50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7" y="0"/>
                        <a:pt x="0" y="17"/>
                        <a:pt x="0" y="51"/>
                      </a:cubicBezTo>
                      <a:cubicBezTo>
                        <a:pt x="0" y="86"/>
                        <a:pt x="17" y="103"/>
                        <a:pt x="51" y="10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43CE82-417F-B34C-AB00-0497C94B3EAE}"/>
              </a:ext>
            </a:extLst>
          </p:cNvPr>
          <p:cNvGrpSpPr/>
          <p:nvPr/>
        </p:nvGrpSpPr>
        <p:grpSpPr>
          <a:xfrm>
            <a:off x="1" y="0"/>
            <a:ext cx="14674850" cy="13715998"/>
            <a:chOff x="9702800" y="0"/>
            <a:chExt cx="14674850" cy="13715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5CF11A-C243-C24F-9BF7-FC3F80245FFC}"/>
                </a:ext>
              </a:extLst>
            </p:cNvPr>
            <p:cNvSpPr/>
            <p:nvPr/>
          </p:nvSpPr>
          <p:spPr>
            <a:xfrm>
              <a:off x="9702800" y="0"/>
              <a:ext cx="14674850" cy="13715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D2431-7841-BA48-98B9-25B55402B936}"/>
                </a:ext>
              </a:extLst>
            </p:cNvPr>
            <p:cNvSpPr txBox="1"/>
            <p:nvPr/>
          </p:nvSpPr>
          <p:spPr>
            <a:xfrm>
              <a:off x="12502658" y="4965173"/>
              <a:ext cx="9075133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Factors Of Education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284F4-CEBB-364E-8EAF-0813C4C64D30}"/>
              </a:ext>
            </a:extLst>
          </p:cNvPr>
          <p:cNvGrpSpPr/>
          <p:nvPr/>
        </p:nvGrpSpPr>
        <p:grpSpPr>
          <a:xfrm>
            <a:off x="17040225" y="1639604"/>
            <a:ext cx="5487534" cy="10436792"/>
            <a:chOff x="1897734" y="1893520"/>
            <a:chExt cx="5487534" cy="104367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76DB7B-06F7-FA4A-8867-E5B31044EA0B}"/>
                </a:ext>
              </a:extLst>
            </p:cNvPr>
            <p:cNvGrpSpPr/>
            <p:nvPr/>
          </p:nvGrpSpPr>
          <p:grpSpPr>
            <a:xfrm>
              <a:off x="1939315" y="1893520"/>
              <a:ext cx="5445953" cy="1800960"/>
              <a:chOff x="1939315" y="5957520"/>
              <a:chExt cx="5445953" cy="180096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FB3939-3358-514D-84CC-341C31757F09}"/>
                  </a:ext>
                </a:extLst>
              </p:cNvPr>
              <p:cNvSpPr/>
              <p:nvPr/>
            </p:nvSpPr>
            <p:spPr>
              <a:xfrm>
                <a:off x="3936248" y="6504057"/>
                <a:ext cx="34490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Society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898F4D-5C15-114C-9768-2863E63B1F01}"/>
                  </a:ext>
                </a:extLst>
              </p:cNvPr>
              <p:cNvSpPr/>
              <p:nvPr/>
            </p:nvSpPr>
            <p:spPr>
              <a:xfrm>
                <a:off x="1945414" y="5957520"/>
                <a:ext cx="1800960" cy="1800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E2AFFA-11A2-B24D-8036-62669302CFD3}"/>
                  </a:ext>
                </a:extLst>
              </p:cNvPr>
              <p:cNvSpPr/>
              <p:nvPr/>
            </p:nvSpPr>
            <p:spPr>
              <a:xfrm>
                <a:off x="1939315" y="6350168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915D64-B776-D54E-BC63-05F5B0536703}"/>
                </a:ext>
              </a:extLst>
            </p:cNvPr>
            <p:cNvGrpSpPr/>
            <p:nvPr/>
          </p:nvGrpSpPr>
          <p:grpSpPr>
            <a:xfrm>
              <a:off x="1897734" y="4776233"/>
              <a:ext cx="5427166" cy="1800960"/>
              <a:chOff x="7561558" y="5957520"/>
              <a:chExt cx="5427166" cy="180096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C71F7D-1EB9-764C-B4AE-B29AEDD4C44C}"/>
                  </a:ext>
                </a:extLst>
              </p:cNvPr>
              <p:cNvSpPr/>
              <p:nvPr/>
            </p:nvSpPr>
            <p:spPr>
              <a:xfrm>
                <a:off x="9539704" y="6504057"/>
                <a:ext cx="34490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Individuals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53F5CC0-E5A1-4F49-A686-45DE9C6FBDB6}"/>
                  </a:ext>
                </a:extLst>
              </p:cNvPr>
              <p:cNvSpPr/>
              <p:nvPr/>
            </p:nvSpPr>
            <p:spPr>
              <a:xfrm>
                <a:off x="7561558" y="5957520"/>
                <a:ext cx="1800960" cy="1800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FE132FC-20DC-D341-BA4F-75CB41BF816E}"/>
                  </a:ext>
                </a:extLst>
              </p:cNvPr>
              <p:cNvSpPr/>
              <p:nvPr/>
            </p:nvSpPr>
            <p:spPr>
              <a:xfrm>
                <a:off x="7561558" y="6350168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76C854-2785-B749-ABCE-AAB6A72E6CCB}"/>
                </a:ext>
              </a:extLst>
            </p:cNvPr>
            <p:cNvGrpSpPr/>
            <p:nvPr/>
          </p:nvGrpSpPr>
          <p:grpSpPr>
            <a:xfrm>
              <a:off x="1939315" y="7658946"/>
              <a:ext cx="5445953" cy="1800960"/>
              <a:chOff x="13177702" y="5957520"/>
              <a:chExt cx="5445953" cy="1800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FD5D22-6935-544E-BF1A-8E1798BD8A24}"/>
                  </a:ext>
                </a:extLst>
              </p:cNvPr>
              <p:cNvSpPr/>
              <p:nvPr/>
            </p:nvSpPr>
            <p:spPr>
              <a:xfrm>
                <a:off x="15174635" y="6577193"/>
                <a:ext cx="34490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Culture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3810B5-E016-7244-AC65-68F82B1C4BB3}"/>
                  </a:ext>
                </a:extLst>
              </p:cNvPr>
              <p:cNvSpPr/>
              <p:nvPr/>
            </p:nvSpPr>
            <p:spPr>
              <a:xfrm>
                <a:off x="13183801" y="5957520"/>
                <a:ext cx="1800960" cy="18009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BD8D71-E1F6-E64F-8AD4-DC1FFA83E554}"/>
                  </a:ext>
                </a:extLst>
              </p:cNvPr>
              <p:cNvSpPr/>
              <p:nvPr/>
            </p:nvSpPr>
            <p:spPr>
              <a:xfrm>
                <a:off x="13177702" y="6360914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2604A2-6809-3243-86D0-4F9E010AB28E}"/>
                </a:ext>
              </a:extLst>
            </p:cNvPr>
            <p:cNvGrpSpPr/>
            <p:nvPr/>
          </p:nvGrpSpPr>
          <p:grpSpPr>
            <a:xfrm>
              <a:off x="1939315" y="10529352"/>
              <a:ext cx="5427166" cy="1800960"/>
              <a:chOff x="18806044" y="5957519"/>
              <a:chExt cx="5427166" cy="180096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202A17-BAF7-CC46-B712-07E93546ACA6}"/>
                  </a:ext>
                </a:extLst>
              </p:cNvPr>
              <p:cNvSpPr/>
              <p:nvPr/>
            </p:nvSpPr>
            <p:spPr>
              <a:xfrm>
                <a:off x="20784190" y="6536921"/>
                <a:ext cx="344902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Family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579FAE-A970-1F4B-AC3C-A53DBA53F08C}"/>
                  </a:ext>
                </a:extLst>
              </p:cNvPr>
              <p:cNvSpPr/>
              <p:nvPr/>
            </p:nvSpPr>
            <p:spPr>
              <a:xfrm>
                <a:off x="18806044" y="5957519"/>
                <a:ext cx="1800960" cy="18009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5C4276B-0944-B046-8B54-52EF732AF92A}"/>
                  </a:ext>
                </a:extLst>
              </p:cNvPr>
              <p:cNvSpPr/>
              <p:nvPr/>
            </p:nvSpPr>
            <p:spPr>
              <a:xfrm>
                <a:off x="18806044" y="6360913"/>
                <a:ext cx="18009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65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4090D-F66F-9B41-81A7-C7341E3A070B}"/>
              </a:ext>
            </a:extLst>
          </p:cNvPr>
          <p:cNvSpPr/>
          <p:nvPr/>
        </p:nvSpPr>
        <p:spPr>
          <a:xfrm>
            <a:off x="1261617" y="1347787"/>
            <a:ext cx="10683979" cy="1102042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DF885A-C8D8-614B-AD2B-182E9BB20C29}"/>
              </a:ext>
            </a:extLst>
          </p:cNvPr>
          <p:cNvSpPr/>
          <p:nvPr/>
        </p:nvSpPr>
        <p:spPr>
          <a:xfrm>
            <a:off x="12432054" y="1347787"/>
            <a:ext cx="10683979" cy="1102042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BEC8FC-74BC-D445-B504-C1DEE48EB13E}"/>
              </a:ext>
            </a:extLst>
          </p:cNvPr>
          <p:cNvGrpSpPr/>
          <p:nvPr/>
        </p:nvGrpSpPr>
        <p:grpSpPr>
          <a:xfrm>
            <a:off x="2923853" y="5222774"/>
            <a:ext cx="7359506" cy="3270449"/>
            <a:chOff x="2923853" y="3328137"/>
            <a:chExt cx="7359506" cy="32704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16E0EB-6B57-B145-933E-BB67AA8E8A55}"/>
                </a:ext>
              </a:extLst>
            </p:cNvPr>
            <p:cNvSpPr txBox="1"/>
            <p:nvPr/>
          </p:nvSpPr>
          <p:spPr>
            <a:xfrm>
              <a:off x="2923853" y="3328137"/>
              <a:ext cx="735950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D3B624D9-1746-BF40-9FD0-C72CC0AD96F1}"/>
                </a:ext>
              </a:extLst>
            </p:cNvPr>
            <p:cNvSpPr txBox="1">
              <a:spLocks/>
            </p:cNvSpPr>
            <p:nvPr/>
          </p:nvSpPr>
          <p:spPr>
            <a:xfrm>
              <a:off x="3258540" y="4724728"/>
              <a:ext cx="6690132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E4B8B6-15AE-814F-8A5C-743104A7653D}"/>
              </a:ext>
            </a:extLst>
          </p:cNvPr>
          <p:cNvGrpSpPr/>
          <p:nvPr/>
        </p:nvGrpSpPr>
        <p:grpSpPr>
          <a:xfrm>
            <a:off x="14094290" y="5222774"/>
            <a:ext cx="7359506" cy="3270449"/>
            <a:chOff x="2923853" y="3328137"/>
            <a:chExt cx="7359506" cy="32704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266F71-6F2C-C249-9D33-C5DFA728F30F}"/>
                </a:ext>
              </a:extLst>
            </p:cNvPr>
            <p:cNvSpPr txBox="1"/>
            <p:nvPr/>
          </p:nvSpPr>
          <p:spPr>
            <a:xfrm>
              <a:off x="2923853" y="3328137"/>
              <a:ext cx="735950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24%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468AD9ED-A92B-2F40-BA2E-653079211D35}"/>
                </a:ext>
              </a:extLst>
            </p:cNvPr>
            <p:cNvSpPr txBox="1">
              <a:spLocks/>
            </p:cNvSpPr>
            <p:nvPr/>
          </p:nvSpPr>
          <p:spPr>
            <a:xfrm>
              <a:off x="3258540" y="4724728"/>
              <a:ext cx="6690132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2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9" y="0"/>
            <a:ext cx="2437765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B9015-F953-DD4F-ABA8-D860FC75499E}"/>
              </a:ext>
            </a:extLst>
          </p:cNvPr>
          <p:cNvSpPr txBox="1"/>
          <p:nvPr/>
        </p:nvSpPr>
        <p:spPr>
          <a:xfrm>
            <a:off x="6406004" y="1514250"/>
            <a:ext cx="115656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Requirements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A1514-D805-AD4E-975E-48D39FA1F0E8}"/>
              </a:ext>
            </a:extLst>
          </p:cNvPr>
          <p:cNvGrpSpPr/>
          <p:nvPr/>
        </p:nvGrpSpPr>
        <p:grpSpPr>
          <a:xfrm>
            <a:off x="2067811" y="4764727"/>
            <a:ext cx="20242016" cy="7024235"/>
            <a:chOff x="2067817" y="4764727"/>
            <a:chExt cx="20242016" cy="702423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A2B9DDB-607C-C547-B366-375BE70DEA08}"/>
                </a:ext>
              </a:extLst>
            </p:cNvPr>
            <p:cNvGrpSpPr/>
            <p:nvPr/>
          </p:nvGrpSpPr>
          <p:grpSpPr>
            <a:xfrm>
              <a:off x="3487275" y="4764727"/>
              <a:ext cx="18822558" cy="1322425"/>
              <a:chOff x="3487275" y="3781821"/>
              <a:chExt cx="18822558" cy="132242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9FCEC1-3921-864F-89CA-3F0D4F891C50}"/>
                  </a:ext>
                </a:extLst>
              </p:cNvPr>
              <p:cNvSpPr/>
              <p:nvPr/>
            </p:nvSpPr>
            <p:spPr>
              <a:xfrm>
                <a:off x="3487275" y="3832621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89BC03CD-1F4C-A140-9511-765F914DF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0376" y="3781821"/>
                <a:ext cx="13149457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0EE2C86-31D2-2A4F-A740-3208FD36C25E}"/>
                </a:ext>
              </a:extLst>
            </p:cNvPr>
            <p:cNvGrpSpPr/>
            <p:nvPr/>
          </p:nvGrpSpPr>
          <p:grpSpPr>
            <a:xfrm>
              <a:off x="3487275" y="7615632"/>
              <a:ext cx="18822558" cy="1322425"/>
              <a:chOff x="3487275" y="3781821"/>
              <a:chExt cx="18822558" cy="132242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E242EF-DC8E-D449-858D-CA06C9216668}"/>
                  </a:ext>
                </a:extLst>
              </p:cNvPr>
              <p:cNvSpPr/>
              <p:nvPr/>
            </p:nvSpPr>
            <p:spPr>
              <a:xfrm>
                <a:off x="3487275" y="3832621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B19F3A92-3253-F248-9E8E-07765DA8DB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0376" y="3781821"/>
                <a:ext cx="13149457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CF9E73-8776-5E48-841E-169DA61C7D29}"/>
                </a:ext>
              </a:extLst>
            </p:cNvPr>
            <p:cNvGrpSpPr/>
            <p:nvPr/>
          </p:nvGrpSpPr>
          <p:grpSpPr>
            <a:xfrm>
              <a:off x="3487275" y="10466537"/>
              <a:ext cx="18822558" cy="1322425"/>
              <a:chOff x="3487275" y="3781821"/>
              <a:chExt cx="18822558" cy="132242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6AF3A4-BAAA-4741-8AB9-81853E34AB93}"/>
                  </a:ext>
                </a:extLst>
              </p:cNvPr>
              <p:cNvSpPr/>
              <p:nvPr/>
            </p:nvSpPr>
            <p:spPr>
              <a:xfrm>
                <a:off x="3487275" y="3832621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8E149BA8-94FF-BE4B-8ABA-2A8842FA2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0376" y="3781821"/>
                <a:ext cx="13149457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E8E942-361F-4443-A84D-2099D709CCE7}"/>
                </a:ext>
              </a:extLst>
            </p:cNvPr>
            <p:cNvGrpSpPr/>
            <p:nvPr/>
          </p:nvGrpSpPr>
          <p:grpSpPr>
            <a:xfrm>
              <a:off x="2067817" y="6725266"/>
              <a:ext cx="19494325" cy="2949677"/>
              <a:chOff x="3487275" y="6725266"/>
              <a:chExt cx="18074867" cy="294967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B32582-1F4E-294B-B81B-BF21C1334168}"/>
                  </a:ext>
                </a:extLst>
              </p:cNvPr>
              <p:cNvCxnSpPr/>
              <p:nvPr/>
            </p:nvCxnSpPr>
            <p:spPr>
              <a:xfrm>
                <a:off x="3487275" y="6725266"/>
                <a:ext cx="1807486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233335A-C42D-DD46-A03A-4DC98056D144}"/>
                  </a:ext>
                </a:extLst>
              </p:cNvPr>
              <p:cNvCxnSpPr/>
              <p:nvPr/>
            </p:nvCxnSpPr>
            <p:spPr>
              <a:xfrm>
                <a:off x="3487275" y="9674943"/>
                <a:ext cx="1807486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D82D76-8872-8E45-8E4D-A6E0E80F437C}"/>
                </a:ext>
              </a:extLst>
            </p:cNvPr>
            <p:cNvSpPr/>
            <p:nvPr/>
          </p:nvSpPr>
          <p:spPr>
            <a:xfrm>
              <a:off x="2067817" y="4952020"/>
              <a:ext cx="434899" cy="434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EB8D07-DB90-2649-BF73-6BF129D54ABD}"/>
                </a:ext>
              </a:extLst>
            </p:cNvPr>
            <p:cNvSpPr/>
            <p:nvPr/>
          </p:nvSpPr>
          <p:spPr>
            <a:xfrm>
              <a:off x="2067817" y="7802925"/>
              <a:ext cx="434899" cy="434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5A2BBF-E377-3242-9FD7-536D0B06BC0E}"/>
                </a:ext>
              </a:extLst>
            </p:cNvPr>
            <p:cNvSpPr/>
            <p:nvPr/>
          </p:nvSpPr>
          <p:spPr>
            <a:xfrm>
              <a:off x="2067817" y="10662827"/>
              <a:ext cx="434899" cy="434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1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4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19658"/>
      </a:accent1>
      <a:accent2>
        <a:srgbClr val="622362"/>
      </a:accent2>
      <a:accent3>
        <a:srgbClr val="DE30CF"/>
      </a:accent3>
      <a:accent4>
        <a:srgbClr val="017AA7"/>
      </a:accent4>
      <a:accent5>
        <a:srgbClr val="E7FF63"/>
      </a:accent5>
      <a:accent6>
        <a:srgbClr val="E1965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89511</TotalTime>
  <Words>581</Words>
  <Application>Microsoft Macintosh PowerPoint</Application>
  <PresentationFormat>Custom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Lato Medium</vt:lpstr>
      <vt:lpstr>Montserrat Light</vt:lpstr>
      <vt:lpstr>Montserrat Medium</vt:lpstr>
      <vt:lpstr>Montserrat SemiBold</vt:lpstr>
      <vt:lpstr>PT Sans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16398</cp:revision>
  <dcterms:created xsi:type="dcterms:W3CDTF">2014-11-12T21:47:38Z</dcterms:created>
  <dcterms:modified xsi:type="dcterms:W3CDTF">2019-08-01T13:23:15Z</dcterms:modified>
  <cp:category/>
</cp:coreProperties>
</file>