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9" r:id="rId2"/>
    <p:sldId id="4372" r:id="rId3"/>
    <p:sldId id="4375" r:id="rId4"/>
    <p:sldId id="4397" r:id="rId5"/>
    <p:sldId id="4384" r:id="rId6"/>
    <p:sldId id="4400" r:id="rId7"/>
    <p:sldId id="4385" r:id="rId8"/>
    <p:sldId id="4401" r:id="rId9"/>
    <p:sldId id="4386" r:id="rId10"/>
    <p:sldId id="4387" r:id="rId11"/>
    <p:sldId id="4388" r:id="rId12"/>
    <p:sldId id="4389" r:id="rId13"/>
    <p:sldId id="4403" r:id="rId14"/>
    <p:sldId id="4392" r:id="rId15"/>
    <p:sldId id="4394" r:id="rId16"/>
    <p:sldId id="4393" r:id="rId17"/>
    <p:sldId id="4404" r:id="rId18"/>
    <p:sldId id="4405" r:id="rId19"/>
    <p:sldId id="4396" r:id="rId20"/>
    <p:sldId id="440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4" autoAdjust="0"/>
    <p:restoredTop sz="95763" autoAdjust="0"/>
  </p:normalViewPr>
  <p:slideViewPr>
    <p:cSldViewPr snapToGrid="0" snapToObjects="1">
      <p:cViewPr varScale="1">
        <p:scale>
          <a:sx n="81" d="100"/>
          <a:sy n="81" d="100"/>
        </p:scale>
        <p:origin x="216" y="1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3D-7148-A9B8-D454651ADF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3D-7148-A9B8-D454651ADF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3D-7148-A9B8-D454651ADFA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09065551"/>
        <c:axId val="1767074095"/>
      </c:lineChart>
      <c:catAx>
        <c:axId val="190906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1767074095"/>
        <c:crosses val="autoZero"/>
        <c:auto val="1"/>
        <c:lblAlgn val="ctr"/>
        <c:lblOffset val="100"/>
        <c:noMultiLvlLbl val="0"/>
      </c:catAx>
      <c:valAx>
        <c:axId val="1767074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1909065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C1FA687-E471-F443-9287-C612137F80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02317" y="-339047"/>
            <a:ext cx="15043749" cy="14394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7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1EC77C9B-81F3-BD49-B4BC-F665997520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7067" y="6981846"/>
            <a:ext cx="8721758" cy="7073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C1FA687-E471-F443-9287-C612137F80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67068" y="-339046"/>
            <a:ext cx="8721758" cy="7073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C1FA687-E471-F443-9287-C612137F80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90856" y="-469675"/>
            <a:ext cx="14406335" cy="14610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1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C1FA687-E471-F443-9287-C612137F80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57199" y="-469675"/>
            <a:ext cx="10195660" cy="116253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30FB5DD-4489-2848-9852-66C2F9AF7C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1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982A43E-91A8-7A40-BD30-93E94A2B4C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61346" y="1585907"/>
            <a:ext cx="7555833" cy="105441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982A43E-91A8-7A40-BD30-93E94A2B4C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8999" y="-471493"/>
            <a:ext cx="13672458" cy="14612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982A43E-91A8-7A40-BD30-93E94A2B4C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905214" y="1794933"/>
            <a:ext cx="10452834" cy="8940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C1FA687-E471-F443-9287-C612137F80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45224" y="1316736"/>
            <a:ext cx="10368110" cy="6400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982A43E-91A8-7A40-BD30-93E94A2B4C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64317" y="1316736"/>
            <a:ext cx="10368110" cy="6400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1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C1FA687-E471-F443-9287-C612137F80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16233" y="2293707"/>
            <a:ext cx="14624118" cy="11912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C1FA687-E471-F443-9287-C612137F80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938627" y="-318865"/>
            <a:ext cx="7848144" cy="14394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2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C1FA687-E471-F443-9287-C612137F80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02317" y="-339047"/>
            <a:ext cx="21287211" cy="14394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6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8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9" r:id="rId1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7339262" y="-6"/>
            <a:ext cx="1703837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A5735-7073-864D-BAF7-481264215743}"/>
              </a:ext>
            </a:extLst>
          </p:cNvPr>
          <p:cNvSpPr txBox="1"/>
          <p:nvPr/>
        </p:nvSpPr>
        <p:spPr>
          <a:xfrm rot="16200000">
            <a:off x="-3262058" y="6534832"/>
            <a:ext cx="1018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MATT SMITH PRESENTATION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3260473" y="5657668"/>
            <a:ext cx="8601553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BRIGHT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362B0D-6D00-1446-A7D0-8CD2EDB4C43B}"/>
              </a:ext>
            </a:extLst>
          </p:cNvPr>
          <p:cNvGrpSpPr/>
          <p:nvPr/>
        </p:nvGrpSpPr>
        <p:grpSpPr>
          <a:xfrm>
            <a:off x="16373201" y="4261614"/>
            <a:ext cx="2923195" cy="1753137"/>
            <a:chOff x="16278713" y="3676398"/>
            <a:chExt cx="2923195" cy="1753137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35208B0-4893-E948-9557-65E84290AB2B}"/>
                </a:ext>
              </a:extLst>
            </p:cNvPr>
            <p:cNvSpPr/>
            <p:nvPr/>
          </p:nvSpPr>
          <p:spPr>
            <a:xfrm rot="8100000">
              <a:off x="16278713" y="3928439"/>
              <a:ext cx="479778" cy="150109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12D011F3-B944-1543-AB7B-B4AE39A16F4B}"/>
                </a:ext>
              </a:extLst>
            </p:cNvPr>
            <p:cNvSpPr/>
            <p:nvPr/>
          </p:nvSpPr>
          <p:spPr>
            <a:xfrm rot="13500000" flipH="1">
              <a:off x="18211466" y="3928435"/>
              <a:ext cx="479782" cy="150110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353F6AE0-52FD-8545-8D38-C1C6CBEE07FC}"/>
                </a:ext>
              </a:extLst>
            </p:cNvPr>
            <p:cNvSpPr/>
            <p:nvPr/>
          </p:nvSpPr>
          <p:spPr>
            <a:xfrm rot="10800000" flipH="1">
              <a:off x="17238420" y="3676398"/>
              <a:ext cx="493119" cy="154283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A7B121B-6468-274B-A05B-EC6FAC28F9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33A801-25C8-1B44-8477-C9CC9DCD13D6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2A773CB-A200-1C41-89EE-121EBB892C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DECE5E56-9466-A243-BB0A-411B98E11E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F92FE2-241F-DC49-A7D5-5FB65AC6817B}"/>
              </a:ext>
            </a:extLst>
          </p:cNvPr>
          <p:cNvGrpSpPr/>
          <p:nvPr/>
        </p:nvGrpSpPr>
        <p:grpSpPr>
          <a:xfrm>
            <a:off x="14391038" y="2136731"/>
            <a:ext cx="7800817" cy="2460692"/>
            <a:chOff x="14470552" y="8934391"/>
            <a:chExt cx="7800817" cy="2460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9B0649-5D62-B947-AA17-515A5840DDD2}"/>
                </a:ext>
              </a:extLst>
            </p:cNvPr>
            <p:cNvSpPr txBox="1"/>
            <p:nvPr/>
          </p:nvSpPr>
          <p:spPr>
            <a:xfrm>
              <a:off x="14470552" y="8934391"/>
              <a:ext cx="5238268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60 Min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5F5525-82C1-5648-99CE-46B0B7B5546A}"/>
                </a:ext>
              </a:extLst>
            </p:cNvPr>
            <p:cNvSpPr txBox="1"/>
            <p:nvPr/>
          </p:nvSpPr>
          <p:spPr>
            <a:xfrm>
              <a:off x="14470552" y="10748752"/>
              <a:ext cx="7800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3B3AEEF-7445-C042-AEB1-A31A027FE1B3}"/>
              </a:ext>
            </a:extLst>
          </p:cNvPr>
          <p:cNvSpPr/>
          <p:nvPr/>
        </p:nvSpPr>
        <p:spPr>
          <a:xfrm>
            <a:off x="0" y="10248932"/>
            <a:ext cx="3467068" cy="3467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CDE0E98-D3D7-B942-A3A8-7DE6F11E7035}"/>
              </a:ext>
            </a:extLst>
          </p:cNvPr>
          <p:cNvSpPr txBox="1">
            <a:spLocks/>
          </p:cNvSpPr>
          <p:nvPr/>
        </p:nvSpPr>
        <p:spPr>
          <a:xfrm>
            <a:off x="14391038" y="9063859"/>
            <a:ext cx="8135339" cy="23638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But they also must take into account supply costs. </a:t>
            </a:r>
          </a:p>
        </p:txBody>
      </p:sp>
    </p:spTree>
    <p:extLst>
      <p:ext uri="{BB962C8B-B14F-4D97-AF65-F5344CB8AC3E}">
        <p14:creationId xmlns:p14="http://schemas.microsoft.com/office/powerpoint/2010/main" val="72146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A95D55-EB3C-394A-BB2C-96CEC50BAB2B}"/>
              </a:ext>
            </a:extLst>
          </p:cNvPr>
          <p:cNvSpPr/>
          <p:nvPr/>
        </p:nvSpPr>
        <p:spPr>
          <a:xfrm rot="10800000" flipV="1">
            <a:off x="-3" y="10972800"/>
            <a:ext cx="18516602" cy="27431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C7547D-C14C-3F45-A53A-5874E69BA3A5}"/>
              </a:ext>
            </a:extLst>
          </p:cNvPr>
          <p:cNvSpPr/>
          <p:nvPr/>
        </p:nvSpPr>
        <p:spPr>
          <a:xfrm rot="10800000" flipV="1">
            <a:off x="0" y="0"/>
            <a:ext cx="12188825" cy="1097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A12E7-0793-E14D-9544-BB26F1715113}"/>
              </a:ext>
            </a:extLst>
          </p:cNvPr>
          <p:cNvSpPr/>
          <p:nvPr/>
        </p:nvSpPr>
        <p:spPr>
          <a:xfrm rot="10800000" flipV="1">
            <a:off x="12188825" y="0"/>
            <a:ext cx="12188825" cy="109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9F2FA2-3ED3-604B-8BF4-7386BA6144F1}"/>
              </a:ext>
            </a:extLst>
          </p:cNvPr>
          <p:cNvGrpSpPr/>
          <p:nvPr/>
        </p:nvGrpSpPr>
        <p:grpSpPr>
          <a:xfrm>
            <a:off x="2011481" y="2104562"/>
            <a:ext cx="5898080" cy="6763675"/>
            <a:chOff x="1782881" y="1465926"/>
            <a:chExt cx="5898080" cy="67636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5010F2-2026-3F40-B7FB-0BE41FBB3B94}"/>
                </a:ext>
              </a:extLst>
            </p:cNvPr>
            <p:cNvSpPr txBox="1"/>
            <p:nvPr/>
          </p:nvSpPr>
          <p:spPr>
            <a:xfrm>
              <a:off x="1828601" y="1465926"/>
              <a:ext cx="585236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Class Readings</a:t>
              </a:r>
            </a:p>
          </p:txBody>
        </p:sp>
        <p:sp>
          <p:nvSpPr>
            <p:cNvPr id="70" name="Subtitle 2">
              <a:extLst>
                <a:ext uri="{FF2B5EF4-FFF2-40B4-BE49-F238E27FC236}">
                  <a16:creationId xmlns:a16="http://schemas.microsoft.com/office/drawing/2014/main" id="{15455C28-8AC6-9740-8F00-4FBD52040F83}"/>
                </a:ext>
              </a:extLst>
            </p:cNvPr>
            <p:cNvSpPr txBox="1">
              <a:spLocks/>
            </p:cNvSpPr>
            <p:nvPr/>
          </p:nvSpPr>
          <p:spPr>
            <a:xfrm>
              <a:off x="1782881" y="4762871"/>
              <a:ext cx="5212279" cy="346673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D03E04-F442-FB46-96EC-161CC56AC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950137"/>
              </p:ext>
            </p:extLst>
          </p:nvPr>
        </p:nvGraphicFramePr>
        <p:xfrm>
          <a:off x="13382625" y="1223842"/>
          <a:ext cx="9801225" cy="8525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98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D79F9CA-7265-1847-ACAB-CE02C3D52122}"/>
              </a:ext>
            </a:extLst>
          </p:cNvPr>
          <p:cNvSpPr/>
          <p:nvPr/>
        </p:nvSpPr>
        <p:spPr>
          <a:xfrm rot="10800000" flipV="1">
            <a:off x="-3" y="0"/>
            <a:ext cx="20884897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C76B3C-0FBB-2E43-8343-EB1393980765}"/>
              </a:ext>
            </a:extLst>
          </p:cNvPr>
          <p:cNvSpPr/>
          <p:nvPr/>
        </p:nvSpPr>
        <p:spPr>
          <a:xfrm>
            <a:off x="0" y="3657602"/>
            <a:ext cx="20884894" cy="10058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530FBB-E91C-F349-AB3F-D45185A9CF53}"/>
              </a:ext>
            </a:extLst>
          </p:cNvPr>
          <p:cNvSpPr txBox="1"/>
          <p:nvPr/>
        </p:nvSpPr>
        <p:spPr>
          <a:xfrm>
            <a:off x="2063950" y="1167080"/>
            <a:ext cx="970640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Class Workload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2BC29-3046-3C44-82B3-371F6F07B046}"/>
              </a:ext>
            </a:extLst>
          </p:cNvPr>
          <p:cNvSpPr/>
          <p:nvPr/>
        </p:nvSpPr>
        <p:spPr>
          <a:xfrm>
            <a:off x="20884894" y="3657602"/>
            <a:ext cx="3492755" cy="100583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EF7709-A000-BB45-B441-5E22A4451CA3}"/>
              </a:ext>
            </a:extLst>
          </p:cNvPr>
          <p:cNvGrpSpPr/>
          <p:nvPr/>
        </p:nvGrpSpPr>
        <p:grpSpPr>
          <a:xfrm>
            <a:off x="1894615" y="5916885"/>
            <a:ext cx="7350984" cy="2037811"/>
            <a:chOff x="1602281" y="9251957"/>
            <a:chExt cx="7350984" cy="2037811"/>
          </a:xfrm>
        </p:grpSpPr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49AAE182-7C7B-A94A-ADB0-0E818F30E3E0}"/>
                </a:ext>
              </a:extLst>
            </p:cNvPr>
            <p:cNvSpPr txBox="1">
              <a:spLocks/>
            </p:cNvSpPr>
            <p:nvPr/>
          </p:nvSpPr>
          <p:spPr>
            <a:xfrm>
              <a:off x="1602281" y="10028770"/>
              <a:ext cx="735098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234A417-E09A-8743-B79D-4D794D7C7726}"/>
                </a:ext>
              </a:extLst>
            </p:cNvPr>
            <p:cNvSpPr/>
            <p:nvPr/>
          </p:nvSpPr>
          <p:spPr>
            <a:xfrm>
              <a:off x="1738149" y="9251957"/>
              <a:ext cx="408902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Book Analysis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1430B2-DD5A-CB4C-A2D9-4280E84BF824}"/>
              </a:ext>
            </a:extLst>
          </p:cNvPr>
          <p:cNvGrpSpPr/>
          <p:nvPr/>
        </p:nvGrpSpPr>
        <p:grpSpPr>
          <a:xfrm>
            <a:off x="1894615" y="9418905"/>
            <a:ext cx="7350984" cy="2037811"/>
            <a:chOff x="1602281" y="9251957"/>
            <a:chExt cx="7350984" cy="2037811"/>
          </a:xfrm>
        </p:grpSpPr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0D94FCFA-8333-6A45-B37C-EBD8BC9F2265}"/>
                </a:ext>
              </a:extLst>
            </p:cNvPr>
            <p:cNvSpPr txBox="1">
              <a:spLocks/>
            </p:cNvSpPr>
            <p:nvPr/>
          </p:nvSpPr>
          <p:spPr>
            <a:xfrm>
              <a:off x="1602281" y="10028770"/>
              <a:ext cx="735098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19C90B-617B-0D4F-8C19-1DF68BAF0B38}"/>
                </a:ext>
              </a:extLst>
            </p:cNvPr>
            <p:cNvSpPr/>
            <p:nvPr/>
          </p:nvSpPr>
          <p:spPr>
            <a:xfrm>
              <a:off x="1738149" y="9251957"/>
              <a:ext cx="408902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Presentation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B86CFA-BCE1-B244-9A93-71C38EB5ABD6}"/>
              </a:ext>
            </a:extLst>
          </p:cNvPr>
          <p:cNvGrpSpPr/>
          <p:nvPr/>
        </p:nvGrpSpPr>
        <p:grpSpPr>
          <a:xfrm>
            <a:off x="11389754" y="5920662"/>
            <a:ext cx="7350984" cy="5539831"/>
            <a:chOff x="1894615" y="5363904"/>
            <a:chExt cx="7350984" cy="55398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5DD9A1-A54D-4145-8D2C-A2DF062B0F33}"/>
                </a:ext>
              </a:extLst>
            </p:cNvPr>
            <p:cNvGrpSpPr/>
            <p:nvPr/>
          </p:nvGrpSpPr>
          <p:grpSpPr>
            <a:xfrm>
              <a:off x="1894615" y="5363904"/>
              <a:ext cx="7350984" cy="2037811"/>
              <a:chOff x="1602281" y="9251957"/>
              <a:chExt cx="7350984" cy="2037811"/>
            </a:xfrm>
          </p:grpSpPr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F61B73B3-65D9-F84D-9ED2-DF0D71274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2281" y="10028770"/>
                <a:ext cx="7350984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take into account supply costs. 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2F0F851-FE35-4948-BB43-48F5A1EA7095}"/>
                  </a:ext>
                </a:extLst>
              </p:cNvPr>
              <p:cNvSpPr/>
              <p:nvPr/>
            </p:nvSpPr>
            <p:spPr>
              <a:xfrm>
                <a:off x="1738149" y="9251957"/>
                <a:ext cx="408902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Discussions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F7D440C-429A-0246-9189-577CB6607D5B}"/>
                </a:ext>
              </a:extLst>
            </p:cNvPr>
            <p:cNvGrpSpPr/>
            <p:nvPr/>
          </p:nvGrpSpPr>
          <p:grpSpPr>
            <a:xfrm>
              <a:off x="1894615" y="8865924"/>
              <a:ext cx="7350984" cy="2037811"/>
              <a:chOff x="1602281" y="9251957"/>
              <a:chExt cx="7350984" cy="2037811"/>
            </a:xfrm>
          </p:grpSpPr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87AC7DC7-4797-204D-8B15-73B134E0C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2281" y="10028770"/>
                <a:ext cx="7350984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take into account supply costs. 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4DD8754-AA71-164A-B624-83ACF5F5AA31}"/>
                  </a:ext>
                </a:extLst>
              </p:cNvPr>
              <p:cNvSpPr/>
              <p:nvPr/>
            </p:nvSpPr>
            <p:spPr>
              <a:xfrm>
                <a:off x="1738149" y="9251957"/>
                <a:ext cx="408902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Final Essay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408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D79F9CA-7265-1847-ACAB-CE02C3D52122}"/>
              </a:ext>
            </a:extLst>
          </p:cNvPr>
          <p:cNvSpPr/>
          <p:nvPr/>
        </p:nvSpPr>
        <p:spPr>
          <a:xfrm rot="10800000" flipV="1">
            <a:off x="-3" y="0"/>
            <a:ext cx="20884897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C76B3C-0FBB-2E43-8343-EB1393980765}"/>
              </a:ext>
            </a:extLst>
          </p:cNvPr>
          <p:cNvSpPr/>
          <p:nvPr/>
        </p:nvSpPr>
        <p:spPr>
          <a:xfrm>
            <a:off x="0" y="3657602"/>
            <a:ext cx="20884894" cy="10058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530FBB-E91C-F349-AB3F-D45185A9CF53}"/>
              </a:ext>
            </a:extLst>
          </p:cNvPr>
          <p:cNvSpPr txBox="1"/>
          <p:nvPr/>
        </p:nvSpPr>
        <p:spPr>
          <a:xfrm>
            <a:off x="2063950" y="1167080"/>
            <a:ext cx="970640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Class Workload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2BC29-3046-3C44-82B3-371F6F07B046}"/>
              </a:ext>
            </a:extLst>
          </p:cNvPr>
          <p:cNvSpPr/>
          <p:nvPr/>
        </p:nvSpPr>
        <p:spPr>
          <a:xfrm>
            <a:off x="20884894" y="3657602"/>
            <a:ext cx="3492755" cy="100583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041549-13D0-C94F-9DDE-C899424F5585}"/>
              </a:ext>
            </a:extLst>
          </p:cNvPr>
          <p:cNvSpPr/>
          <p:nvPr/>
        </p:nvSpPr>
        <p:spPr>
          <a:xfrm>
            <a:off x="1545776" y="9718533"/>
            <a:ext cx="3632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Syllabus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67A3DF-41F6-7A4F-8F6A-58891F11F2E7}"/>
              </a:ext>
            </a:extLst>
          </p:cNvPr>
          <p:cNvSpPr/>
          <p:nvPr/>
        </p:nvSpPr>
        <p:spPr>
          <a:xfrm>
            <a:off x="5962557" y="9718533"/>
            <a:ext cx="3632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Textbook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439299-03DE-7D48-B63D-EE9C12E122D2}"/>
              </a:ext>
            </a:extLst>
          </p:cNvPr>
          <p:cNvSpPr/>
          <p:nvPr/>
        </p:nvSpPr>
        <p:spPr>
          <a:xfrm>
            <a:off x="10379338" y="9735928"/>
            <a:ext cx="3632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Pencil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7E03F6-1711-4345-B785-EEDEC62EABB6}"/>
              </a:ext>
            </a:extLst>
          </p:cNvPr>
          <p:cNvSpPr/>
          <p:nvPr/>
        </p:nvSpPr>
        <p:spPr>
          <a:xfrm>
            <a:off x="14796119" y="9718533"/>
            <a:ext cx="3632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Laptop</a:t>
            </a:r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7CD05D0E-D162-DD43-96E7-6C424B9F6ADC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11920161" y="7155339"/>
            <a:ext cx="537326" cy="2290706"/>
          </a:xfrm>
          <a:custGeom>
            <a:avLst/>
            <a:gdLst>
              <a:gd name="T0" fmla="*/ 346 w 503"/>
              <a:gd name="T1" fmla="*/ 0 h 2145"/>
              <a:gd name="T2" fmla="*/ 346 w 503"/>
              <a:gd name="T3" fmla="*/ 0 h 2145"/>
              <a:gd name="T4" fmla="*/ 173 w 503"/>
              <a:gd name="T5" fmla="*/ 0 h 2145"/>
              <a:gd name="T6" fmla="*/ 0 w 503"/>
              <a:gd name="T7" fmla="*/ 155 h 2145"/>
              <a:gd name="T8" fmla="*/ 0 w 503"/>
              <a:gd name="T9" fmla="*/ 363 h 2145"/>
              <a:gd name="T10" fmla="*/ 0 w 503"/>
              <a:gd name="T11" fmla="*/ 1712 h 2145"/>
              <a:gd name="T12" fmla="*/ 0 w 503"/>
              <a:gd name="T13" fmla="*/ 1712 h 2145"/>
              <a:gd name="T14" fmla="*/ 18 w 503"/>
              <a:gd name="T15" fmla="*/ 1729 h 2145"/>
              <a:gd name="T16" fmla="*/ 18 w 503"/>
              <a:gd name="T17" fmla="*/ 1729 h 2145"/>
              <a:gd name="T18" fmla="*/ 208 w 503"/>
              <a:gd name="T19" fmla="*/ 2109 h 2145"/>
              <a:gd name="T20" fmla="*/ 260 w 503"/>
              <a:gd name="T21" fmla="*/ 2144 h 2145"/>
              <a:gd name="T22" fmla="*/ 294 w 503"/>
              <a:gd name="T23" fmla="*/ 2109 h 2145"/>
              <a:gd name="T24" fmla="*/ 484 w 503"/>
              <a:gd name="T25" fmla="*/ 1729 h 2145"/>
              <a:gd name="T26" fmla="*/ 502 w 503"/>
              <a:gd name="T27" fmla="*/ 1712 h 2145"/>
              <a:gd name="T28" fmla="*/ 502 w 503"/>
              <a:gd name="T29" fmla="*/ 363 h 2145"/>
              <a:gd name="T30" fmla="*/ 502 w 503"/>
              <a:gd name="T31" fmla="*/ 155 h 2145"/>
              <a:gd name="T32" fmla="*/ 346 w 503"/>
              <a:gd name="T33" fmla="*/ 0 h 2145"/>
              <a:gd name="T34" fmla="*/ 121 w 503"/>
              <a:gd name="T35" fmla="*/ 1642 h 2145"/>
              <a:gd name="T36" fmla="*/ 121 w 503"/>
              <a:gd name="T37" fmla="*/ 1642 h 2145"/>
              <a:gd name="T38" fmla="*/ 121 w 503"/>
              <a:gd name="T39" fmla="*/ 415 h 2145"/>
              <a:gd name="T40" fmla="*/ 190 w 503"/>
              <a:gd name="T41" fmla="*/ 415 h 2145"/>
              <a:gd name="T42" fmla="*/ 190 w 503"/>
              <a:gd name="T43" fmla="*/ 1642 h 2145"/>
              <a:gd name="T44" fmla="*/ 121 w 503"/>
              <a:gd name="T45" fmla="*/ 1642 h 2145"/>
              <a:gd name="T46" fmla="*/ 312 w 503"/>
              <a:gd name="T47" fmla="*/ 415 h 2145"/>
              <a:gd name="T48" fmla="*/ 312 w 503"/>
              <a:gd name="T49" fmla="*/ 415 h 2145"/>
              <a:gd name="T50" fmla="*/ 381 w 503"/>
              <a:gd name="T51" fmla="*/ 415 h 2145"/>
              <a:gd name="T52" fmla="*/ 381 w 503"/>
              <a:gd name="T53" fmla="*/ 1642 h 2145"/>
              <a:gd name="T54" fmla="*/ 312 w 503"/>
              <a:gd name="T55" fmla="*/ 1642 h 2145"/>
              <a:gd name="T56" fmla="*/ 312 w 503"/>
              <a:gd name="T57" fmla="*/ 415 h 2145"/>
              <a:gd name="T58" fmla="*/ 121 w 503"/>
              <a:gd name="T59" fmla="*/ 155 h 2145"/>
              <a:gd name="T60" fmla="*/ 121 w 503"/>
              <a:gd name="T61" fmla="*/ 155 h 2145"/>
              <a:gd name="T62" fmla="*/ 173 w 503"/>
              <a:gd name="T63" fmla="*/ 121 h 2145"/>
              <a:gd name="T64" fmla="*/ 346 w 503"/>
              <a:gd name="T65" fmla="*/ 121 h 2145"/>
              <a:gd name="T66" fmla="*/ 381 w 503"/>
              <a:gd name="T67" fmla="*/ 155 h 2145"/>
              <a:gd name="T68" fmla="*/ 381 w 503"/>
              <a:gd name="T69" fmla="*/ 311 h 2145"/>
              <a:gd name="T70" fmla="*/ 121 w 503"/>
              <a:gd name="T71" fmla="*/ 311 h 2145"/>
              <a:gd name="T72" fmla="*/ 121 w 503"/>
              <a:gd name="T73" fmla="*/ 155 h 2145"/>
              <a:gd name="T74" fmla="*/ 260 w 503"/>
              <a:gd name="T75" fmla="*/ 1971 h 2145"/>
              <a:gd name="T76" fmla="*/ 260 w 503"/>
              <a:gd name="T77" fmla="*/ 1971 h 2145"/>
              <a:gd name="T78" fmla="*/ 156 w 503"/>
              <a:gd name="T79" fmla="*/ 1763 h 2145"/>
              <a:gd name="T80" fmla="*/ 346 w 503"/>
              <a:gd name="T81" fmla="*/ 1763 h 2145"/>
              <a:gd name="T82" fmla="*/ 260 w 503"/>
              <a:gd name="T83" fmla="*/ 1971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03" h="2145">
                <a:moveTo>
                  <a:pt x="346" y="0"/>
                </a:moveTo>
                <a:lnTo>
                  <a:pt x="346" y="0"/>
                </a:lnTo>
                <a:cubicBezTo>
                  <a:pt x="173" y="0"/>
                  <a:pt x="173" y="0"/>
                  <a:pt x="173" y="0"/>
                </a:cubicBezTo>
                <a:cubicBezTo>
                  <a:pt x="69" y="0"/>
                  <a:pt x="0" y="69"/>
                  <a:pt x="0" y="155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1712"/>
                </a:lnTo>
                <a:lnTo>
                  <a:pt x="18" y="1729"/>
                </a:lnTo>
                <a:lnTo>
                  <a:pt x="18" y="1729"/>
                </a:lnTo>
                <a:cubicBezTo>
                  <a:pt x="208" y="2109"/>
                  <a:pt x="208" y="2109"/>
                  <a:pt x="208" y="2109"/>
                </a:cubicBezTo>
                <a:cubicBezTo>
                  <a:pt x="208" y="2127"/>
                  <a:pt x="225" y="2144"/>
                  <a:pt x="260" y="2144"/>
                </a:cubicBezTo>
                <a:cubicBezTo>
                  <a:pt x="277" y="2144"/>
                  <a:pt x="294" y="2127"/>
                  <a:pt x="294" y="2109"/>
                </a:cubicBezTo>
                <a:cubicBezTo>
                  <a:pt x="484" y="1729"/>
                  <a:pt x="484" y="1729"/>
                  <a:pt x="484" y="1729"/>
                </a:cubicBezTo>
                <a:cubicBezTo>
                  <a:pt x="484" y="1729"/>
                  <a:pt x="502" y="1694"/>
                  <a:pt x="502" y="1712"/>
                </a:cubicBezTo>
                <a:cubicBezTo>
                  <a:pt x="502" y="363"/>
                  <a:pt x="502" y="363"/>
                  <a:pt x="502" y="363"/>
                </a:cubicBezTo>
                <a:cubicBezTo>
                  <a:pt x="502" y="155"/>
                  <a:pt x="502" y="155"/>
                  <a:pt x="502" y="155"/>
                </a:cubicBezTo>
                <a:cubicBezTo>
                  <a:pt x="502" y="69"/>
                  <a:pt x="433" y="0"/>
                  <a:pt x="346" y="0"/>
                </a:cubicBezTo>
                <a:close/>
                <a:moveTo>
                  <a:pt x="121" y="1642"/>
                </a:moveTo>
                <a:lnTo>
                  <a:pt x="121" y="1642"/>
                </a:lnTo>
                <a:cubicBezTo>
                  <a:pt x="121" y="415"/>
                  <a:pt x="121" y="415"/>
                  <a:pt x="121" y="415"/>
                </a:cubicBezTo>
                <a:cubicBezTo>
                  <a:pt x="190" y="415"/>
                  <a:pt x="190" y="415"/>
                  <a:pt x="190" y="415"/>
                </a:cubicBezTo>
                <a:cubicBezTo>
                  <a:pt x="190" y="1642"/>
                  <a:pt x="190" y="1642"/>
                  <a:pt x="190" y="1642"/>
                </a:cubicBezTo>
                <a:lnTo>
                  <a:pt x="121" y="1642"/>
                </a:lnTo>
                <a:close/>
                <a:moveTo>
                  <a:pt x="312" y="415"/>
                </a:moveTo>
                <a:lnTo>
                  <a:pt x="312" y="415"/>
                </a:lnTo>
                <a:cubicBezTo>
                  <a:pt x="381" y="415"/>
                  <a:pt x="381" y="415"/>
                  <a:pt x="381" y="415"/>
                </a:cubicBezTo>
                <a:cubicBezTo>
                  <a:pt x="381" y="1642"/>
                  <a:pt x="381" y="1642"/>
                  <a:pt x="381" y="1642"/>
                </a:cubicBezTo>
                <a:cubicBezTo>
                  <a:pt x="312" y="1642"/>
                  <a:pt x="312" y="1642"/>
                  <a:pt x="312" y="1642"/>
                </a:cubicBezTo>
                <a:lnTo>
                  <a:pt x="312" y="415"/>
                </a:lnTo>
                <a:close/>
                <a:moveTo>
                  <a:pt x="121" y="155"/>
                </a:moveTo>
                <a:lnTo>
                  <a:pt x="121" y="155"/>
                </a:lnTo>
                <a:cubicBezTo>
                  <a:pt x="121" y="138"/>
                  <a:pt x="138" y="121"/>
                  <a:pt x="173" y="121"/>
                </a:cubicBezTo>
                <a:cubicBezTo>
                  <a:pt x="346" y="121"/>
                  <a:pt x="346" y="121"/>
                  <a:pt x="346" y="121"/>
                </a:cubicBezTo>
                <a:cubicBezTo>
                  <a:pt x="364" y="121"/>
                  <a:pt x="381" y="138"/>
                  <a:pt x="381" y="155"/>
                </a:cubicBezTo>
                <a:cubicBezTo>
                  <a:pt x="381" y="311"/>
                  <a:pt x="381" y="311"/>
                  <a:pt x="381" y="311"/>
                </a:cubicBezTo>
                <a:cubicBezTo>
                  <a:pt x="121" y="311"/>
                  <a:pt x="121" y="311"/>
                  <a:pt x="121" y="311"/>
                </a:cubicBezTo>
                <a:lnTo>
                  <a:pt x="121" y="155"/>
                </a:lnTo>
                <a:close/>
                <a:moveTo>
                  <a:pt x="260" y="1971"/>
                </a:moveTo>
                <a:lnTo>
                  <a:pt x="260" y="1971"/>
                </a:lnTo>
                <a:cubicBezTo>
                  <a:pt x="156" y="1763"/>
                  <a:pt x="156" y="1763"/>
                  <a:pt x="156" y="1763"/>
                </a:cubicBezTo>
                <a:cubicBezTo>
                  <a:pt x="346" y="1763"/>
                  <a:pt x="346" y="1763"/>
                  <a:pt x="346" y="1763"/>
                </a:cubicBezTo>
                <a:lnTo>
                  <a:pt x="260" y="19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D52CC2-521C-E647-AD1D-C0D0C5343B0A}"/>
              </a:ext>
            </a:extLst>
          </p:cNvPr>
          <p:cNvGrpSpPr/>
          <p:nvPr/>
        </p:nvGrpSpPr>
        <p:grpSpPr>
          <a:xfrm>
            <a:off x="6657038" y="7305145"/>
            <a:ext cx="2194361" cy="1620169"/>
            <a:chOff x="6075363" y="6392863"/>
            <a:chExt cx="952500" cy="703262"/>
          </a:xfrm>
          <a:solidFill>
            <a:schemeClr val="bg1"/>
          </a:solidFill>
        </p:grpSpPr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AF7771DC-C41B-1645-B1D7-EE6E73BD8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63" y="6392863"/>
              <a:ext cx="952500" cy="703262"/>
            </a:xfrm>
            <a:custGeom>
              <a:avLst/>
              <a:gdLst>
                <a:gd name="T0" fmla="*/ 2542 w 2647"/>
                <a:gd name="T1" fmla="*/ 294 h 1954"/>
                <a:gd name="T2" fmla="*/ 2542 w 2647"/>
                <a:gd name="T3" fmla="*/ 294 h 1954"/>
                <a:gd name="T4" fmla="*/ 2386 w 2647"/>
                <a:gd name="T5" fmla="*/ 294 h 1954"/>
                <a:gd name="T6" fmla="*/ 2386 w 2647"/>
                <a:gd name="T7" fmla="*/ 224 h 1954"/>
                <a:gd name="T8" fmla="*/ 2369 w 2647"/>
                <a:gd name="T9" fmla="*/ 172 h 1954"/>
                <a:gd name="T10" fmla="*/ 1331 w 2647"/>
                <a:gd name="T11" fmla="*/ 155 h 1954"/>
                <a:gd name="T12" fmla="*/ 294 w 2647"/>
                <a:gd name="T13" fmla="*/ 172 h 1954"/>
                <a:gd name="T14" fmla="*/ 260 w 2647"/>
                <a:gd name="T15" fmla="*/ 224 h 1954"/>
                <a:gd name="T16" fmla="*/ 260 w 2647"/>
                <a:gd name="T17" fmla="*/ 294 h 1954"/>
                <a:gd name="T18" fmla="*/ 104 w 2647"/>
                <a:gd name="T19" fmla="*/ 294 h 1954"/>
                <a:gd name="T20" fmla="*/ 0 w 2647"/>
                <a:gd name="T21" fmla="*/ 398 h 1954"/>
                <a:gd name="T22" fmla="*/ 0 w 2647"/>
                <a:gd name="T23" fmla="*/ 1850 h 1954"/>
                <a:gd name="T24" fmla="*/ 104 w 2647"/>
                <a:gd name="T25" fmla="*/ 1953 h 1954"/>
                <a:gd name="T26" fmla="*/ 2542 w 2647"/>
                <a:gd name="T27" fmla="*/ 1953 h 1954"/>
                <a:gd name="T28" fmla="*/ 2646 w 2647"/>
                <a:gd name="T29" fmla="*/ 1850 h 1954"/>
                <a:gd name="T30" fmla="*/ 2646 w 2647"/>
                <a:gd name="T31" fmla="*/ 398 h 1954"/>
                <a:gd name="T32" fmla="*/ 2542 w 2647"/>
                <a:gd name="T33" fmla="*/ 294 h 1954"/>
                <a:gd name="T34" fmla="*/ 2283 w 2647"/>
                <a:gd name="T35" fmla="*/ 259 h 1954"/>
                <a:gd name="T36" fmla="*/ 2283 w 2647"/>
                <a:gd name="T37" fmla="*/ 259 h 1954"/>
                <a:gd name="T38" fmla="*/ 2283 w 2647"/>
                <a:gd name="T39" fmla="*/ 1608 h 1954"/>
                <a:gd name="T40" fmla="*/ 1383 w 2647"/>
                <a:gd name="T41" fmla="*/ 1798 h 1954"/>
                <a:gd name="T42" fmla="*/ 1383 w 2647"/>
                <a:gd name="T43" fmla="*/ 259 h 1954"/>
                <a:gd name="T44" fmla="*/ 2283 w 2647"/>
                <a:gd name="T45" fmla="*/ 259 h 1954"/>
                <a:gd name="T46" fmla="*/ 363 w 2647"/>
                <a:gd name="T47" fmla="*/ 259 h 1954"/>
                <a:gd name="T48" fmla="*/ 363 w 2647"/>
                <a:gd name="T49" fmla="*/ 259 h 1954"/>
                <a:gd name="T50" fmla="*/ 1262 w 2647"/>
                <a:gd name="T51" fmla="*/ 259 h 1954"/>
                <a:gd name="T52" fmla="*/ 1262 w 2647"/>
                <a:gd name="T53" fmla="*/ 1798 h 1954"/>
                <a:gd name="T54" fmla="*/ 363 w 2647"/>
                <a:gd name="T55" fmla="*/ 1608 h 1954"/>
                <a:gd name="T56" fmla="*/ 363 w 2647"/>
                <a:gd name="T57" fmla="*/ 259 h 1954"/>
                <a:gd name="T58" fmla="*/ 104 w 2647"/>
                <a:gd name="T59" fmla="*/ 415 h 1954"/>
                <a:gd name="T60" fmla="*/ 104 w 2647"/>
                <a:gd name="T61" fmla="*/ 415 h 1954"/>
                <a:gd name="T62" fmla="*/ 260 w 2647"/>
                <a:gd name="T63" fmla="*/ 415 h 1954"/>
                <a:gd name="T64" fmla="*/ 260 w 2647"/>
                <a:gd name="T65" fmla="*/ 1660 h 1954"/>
                <a:gd name="T66" fmla="*/ 311 w 2647"/>
                <a:gd name="T67" fmla="*/ 1712 h 1954"/>
                <a:gd name="T68" fmla="*/ 1072 w 2647"/>
                <a:gd name="T69" fmla="*/ 1850 h 1954"/>
                <a:gd name="T70" fmla="*/ 104 w 2647"/>
                <a:gd name="T71" fmla="*/ 1850 h 1954"/>
                <a:gd name="T72" fmla="*/ 104 w 2647"/>
                <a:gd name="T73" fmla="*/ 415 h 1954"/>
                <a:gd name="T74" fmla="*/ 2542 w 2647"/>
                <a:gd name="T75" fmla="*/ 1850 h 1954"/>
                <a:gd name="T76" fmla="*/ 2542 w 2647"/>
                <a:gd name="T77" fmla="*/ 1850 h 1954"/>
                <a:gd name="T78" fmla="*/ 1574 w 2647"/>
                <a:gd name="T79" fmla="*/ 1850 h 1954"/>
                <a:gd name="T80" fmla="*/ 2335 w 2647"/>
                <a:gd name="T81" fmla="*/ 1712 h 1954"/>
                <a:gd name="T82" fmla="*/ 2386 w 2647"/>
                <a:gd name="T83" fmla="*/ 1660 h 1954"/>
                <a:gd name="T84" fmla="*/ 2386 w 2647"/>
                <a:gd name="T85" fmla="*/ 415 h 1954"/>
                <a:gd name="T86" fmla="*/ 2542 w 2647"/>
                <a:gd name="T87" fmla="*/ 415 h 1954"/>
                <a:gd name="T88" fmla="*/ 2542 w 2647"/>
                <a:gd name="T89" fmla="*/ 185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47" h="1954">
                  <a:moveTo>
                    <a:pt x="2542" y="294"/>
                  </a:moveTo>
                  <a:lnTo>
                    <a:pt x="2542" y="294"/>
                  </a:lnTo>
                  <a:cubicBezTo>
                    <a:pt x="2386" y="294"/>
                    <a:pt x="2386" y="294"/>
                    <a:pt x="2386" y="294"/>
                  </a:cubicBezTo>
                  <a:cubicBezTo>
                    <a:pt x="2386" y="224"/>
                    <a:pt x="2386" y="224"/>
                    <a:pt x="2386" y="224"/>
                  </a:cubicBezTo>
                  <a:cubicBezTo>
                    <a:pt x="2386" y="190"/>
                    <a:pt x="2386" y="172"/>
                    <a:pt x="2369" y="172"/>
                  </a:cubicBezTo>
                  <a:cubicBezTo>
                    <a:pt x="2040" y="0"/>
                    <a:pt x="1643" y="0"/>
                    <a:pt x="1331" y="155"/>
                  </a:cubicBezTo>
                  <a:cubicBezTo>
                    <a:pt x="1003" y="0"/>
                    <a:pt x="606" y="0"/>
                    <a:pt x="294" y="172"/>
                  </a:cubicBezTo>
                  <a:cubicBezTo>
                    <a:pt x="277" y="172"/>
                    <a:pt x="260" y="190"/>
                    <a:pt x="260" y="224"/>
                  </a:cubicBezTo>
                  <a:cubicBezTo>
                    <a:pt x="260" y="294"/>
                    <a:pt x="260" y="294"/>
                    <a:pt x="260" y="294"/>
                  </a:cubicBezTo>
                  <a:cubicBezTo>
                    <a:pt x="104" y="294"/>
                    <a:pt x="104" y="294"/>
                    <a:pt x="104" y="294"/>
                  </a:cubicBezTo>
                  <a:cubicBezTo>
                    <a:pt x="35" y="294"/>
                    <a:pt x="0" y="346"/>
                    <a:pt x="0" y="398"/>
                  </a:cubicBezTo>
                  <a:cubicBezTo>
                    <a:pt x="0" y="1850"/>
                    <a:pt x="0" y="1850"/>
                    <a:pt x="0" y="1850"/>
                  </a:cubicBezTo>
                  <a:cubicBezTo>
                    <a:pt x="0" y="1901"/>
                    <a:pt x="35" y="1953"/>
                    <a:pt x="104" y="1953"/>
                  </a:cubicBezTo>
                  <a:cubicBezTo>
                    <a:pt x="640" y="1953"/>
                    <a:pt x="1124" y="1953"/>
                    <a:pt x="2542" y="1953"/>
                  </a:cubicBezTo>
                  <a:cubicBezTo>
                    <a:pt x="2611" y="1953"/>
                    <a:pt x="2646" y="1901"/>
                    <a:pt x="2646" y="1850"/>
                  </a:cubicBezTo>
                  <a:cubicBezTo>
                    <a:pt x="2646" y="398"/>
                    <a:pt x="2646" y="398"/>
                    <a:pt x="2646" y="398"/>
                  </a:cubicBezTo>
                  <a:cubicBezTo>
                    <a:pt x="2646" y="346"/>
                    <a:pt x="2611" y="294"/>
                    <a:pt x="2542" y="294"/>
                  </a:cubicBezTo>
                  <a:close/>
                  <a:moveTo>
                    <a:pt x="2283" y="259"/>
                  </a:moveTo>
                  <a:lnTo>
                    <a:pt x="2283" y="259"/>
                  </a:lnTo>
                  <a:cubicBezTo>
                    <a:pt x="2283" y="691"/>
                    <a:pt x="2283" y="933"/>
                    <a:pt x="2283" y="1608"/>
                  </a:cubicBezTo>
                  <a:cubicBezTo>
                    <a:pt x="1920" y="1625"/>
                    <a:pt x="1660" y="1677"/>
                    <a:pt x="1383" y="1798"/>
                  </a:cubicBezTo>
                  <a:cubicBezTo>
                    <a:pt x="1383" y="259"/>
                    <a:pt x="1383" y="259"/>
                    <a:pt x="1383" y="259"/>
                  </a:cubicBezTo>
                  <a:cubicBezTo>
                    <a:pt x="1660" y="103"/>
                    <a:pt x="2006" y="103"/>
                    <a:pt x="2283" y="259"/>
                  </a:cubicBezTo>
                  <a:close/>
                  <a:moveTo>
                    <a:pt x="363" y="259"/>
                  </a:moveTo>
                  <a:lnTo>
                    <a:pt x="363" y="259"/>
                  </a:lnTo>
                  <a:cubicBezTo>
                    <a:pt x="640" y="103"/>
                    <a:pt x="986" y="103"/>
                    <a:pt x="1262" y="259"/>
                  </a:cubicBezTo>
                  <a:cubicBezTo>
                    <a:pt x="1262" y="1798"/>
                    <a:pt x="1262" y="1798"/>
                    <a:pt x="1262" y="1798"/>
                  </a:cubicBezTo>
                  <a:cubicBezTo>
                    <a:pt x="986" y="1677"/>
                    <a:pt x="726" y="1625"/>
                    <a:pt x="363" y="1608"/>
                  </a:cubicBezTo>
                  <a:lnTo>
                    <a:pt x="363" y="259"/>
                  </a:lnTo>
                  <a:close/>
                  <a:moveTo>
                    <a:pt x="104" y="415"/>
                  </a:moveTo>
                  <a:lnTo>
                    <a:pt x="104" y="415"/>
                  </a:lnTo>
                  <a:cubicBezTo>
                    <a:pt x="260" y="415"/>
                    <a:pt x="260" y="415"/>
                    <a:pt x="260" y="415"/>
                  </a:cubicBezTo>
                  <a:cubicBezTo>
                    <a:pt x="260" y="1660"/>
                    <a:pt x="260" y="1660"/>
                    <a:pt x="260" y="1660"/>
                  </a:cubicBezTo>
                  <a:cubicBezTo>
                    <a:pt x="260" y="1694"/>
                    <a:pt x="277" y="1712"/>
                    <a:pt x="311" y="1712"/>
                  </a:cubicBezTo>
                  <a:cubicBezTo>
                    <a:pt x="623" y="1729"/>
                    <a:pt x="847" y="1763"/>
                    <a:pt x="1072" y="1850"/>
                  </a:cubicBezTo>
                  <a:cubicBezTo>
                    <a:pt x="104" y="1850"/>
                    <a:pt x="104" y="1850"/>
                    <a:pt x="104" y="1850"/>
                  </a:cubicBezTo>
                  <a:lnTo>
                    <a:pt x="104" y="415"/>
                  </a:lnTo>
                  <a:close/>
                  <a:moveTo>
                    <a:pt x="2542" y="1850"/>
                  </a:moveTo>
                  <a:lnTo>
                    <a:pt x="2542" y="1850"/>
                  </a:lnTo>
                  <a:cubicBezTo>
                    <a:pt x="1574" y="1850"/>
                    <a:pt x="1574" y="1850"/>
                    <a:pt x="1574" y="1850"/>
                  </a:cubicBezTo>
                  <a:cubicBezTo>
                    <a:pt x="1798" y="1763"/>
                    <a:pt x="2040" y="1729"/>
                    <a:pt x="2335" y="1712"/>
                  </a:cubicBezTo>
                  <a:cubicBezTo>
                    <a:pt x="2369" y="1712"/>
                    <a:pt x="2386" y="1694"/>
                    <a:pt x="2386" y="1660"/>
                  </a:cubicBezTo>
                  <a:cubicBezTo>
                    <a:pt x="2386" y="415"/>
                    <a:pt x="2386" y="415"/>
                    <a:pt x="2386" y="415"/>
                  </a:cubicBezTo>
                  <a:cubicBezTo>
                    <a:pt x="2542" y="415"/>
                    <a:pt x="2542" y="415"/>
                    <a:pt x="2542" y="415"/>
                  </a:cubicBezTo>
                  <a:lnTo>
                    <a:pt x="2542" y="18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74">
              <a:extLst>
                <a:ext uri="{FF2B5EF4-FFF2-40B4-BE49-F238E27FC236}">
                  <a16:creationId xmlns:a16="http://schemas.microsoft.com/office/drawing/2014/main" id="{A73992AB-1E44-FA4A-B12D-5537E13EC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6561138"/>
              <a:ext cx="206375" cy="38100"/>
            </a:xfrm>
            <a:custGeom>
              <a:avLst/>
              <a:gdLst>
                <a:gd name="T0" fmla="*/ 519 w 572"/>
                <a:gd name="T1" fmla="*/ 0 h 104"/>
                <a:gd name="T2" fmla="*/ 519 w 572"/>
                <a:gd name="T3" fmla="*/ 0 h 104"/>
                <a:gd name="T4" fmla="*/ 52 w 572"/>
                <a:gd name="T5" fmla="*/ 0 h 104"/>
                <a:gd name="T6" fmla="*/ 0 w 572"/>
                <a:gd name="T7" fmla="*/ 51 h 104"/>
                <a:gd name="T8" fmla="*/ 52 w 572"/>
                <a:gd name="T9" fmla="*/ 103 h 104"/>
                <a:gd name="T10" fmla="*/ 519 w 572"/>
                <a:gd name="T11" fmla="*/ 103 h 104"/>
                <a:gd name="T12" fmla="*/ 571 w 572"/>
                <a:gd name="T13" fmla="*/ 51 h 104"/>
                <a:gd name="T14" fmla="*/ 519 w 572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2" h="104">
                  <a:moveTo>
                    <a:pt x="519" y="0"/>
                  </a:moveTo>
                  <a:lnTo>
                    <a:pt x="519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17"/>
                    <a:pt x="0" y="51"/>
                  </a:cubicBezTo>
                  <a:cubicBezTo>
                    <a:pt x="0" y="86"/>
                    <a:pt x="17" y="103"/>
                    <a:pt x="52" y="103"/>
                  </a:cubicBezTo>
                  <a:cubicBezTo>
                    <a:pt x="519" y="103"/>
                    <a:pt x="519" y="103"/>
                    <a:pt x="519" y="103"/>
                  </a:cubicBezTo>
                  <a:cubicBezTo>
                    <a:pt x="536" y="103"/>
                    <a:pt x="571" y="86"/>
                    <a:pt x="571" y="51"/>
                  </a:cubicBezTo>
                  <a:cubicBezTo>
                    <a:pt x="571" y="17"/>
                    <a:pt x="536" y="0"/>
                    <a:pt x="5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0F0345FA-AE68-924A-9D87-D8DB8C1A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6648450"/>
              <a:ext cx="206375" cy="44450"/>
            </a:xfrm>
            <a:custGeom>
              <a:avLst/>
              <a:gdLst>
                <a:gd name="T0" fmla="*/ 519 w 572"/>
                <a:gd name="T1" fmla="*/ 0 h 122"/>
                <a:gd name="T2" fmla="*/ 519 w 572"/>
                <a:gd name="T3" fmla="*/ 0 h 122"/>
                <a:gd name="T4" fmla="*/ 52 w 572"/>
                <a:gd name="T5" fmla="*/ 0 h 122"/>
                <a:gd name="T6" fmla="*/ 0 w 572"/>
                <a:gd name="T7" fmla="*/ 52 h 122"/>
                <a:gd name="T8" fmla="*/ 52 w 572"/>
                <a:gd name="T9" fmla="*/ 121 h 122"/>
                <a:gd name="T10" fmla="*/ 519 w 572"/>
                <a:gd name="T11" fmla="*/ 121 h 122"/>
                <a:gd name="T12" fmla="*/ 571 w 572"/>
                <a:gd name="T13" fmla="*/ 52 h 122"/>
                <a:gd name="T14" fmla="*/ 519 w 572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2" h="122">
                  <a:moveTo>
                    <a:pt x="519" y="0"/>
                  </a:moveTo>
                  <a:lnTo>
                    <a:pt x="519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34"/>
                    <a:pt x="0" y="52"/>
                  </a:cubicBezTo>
                  <a:cubicBezTo>
                    <a:pt x="0" y="86"/>
                    <a:pt x="17" y="121"/>
                    <a:pt x="52" y="121"/>
                  </a:cubicBezTo>
                  <a:cubicBezTo>
                    <a:pt x="519" y="121"/>
                    <a:pt x="519" y="121"/>
                    <a:pt x="519" y="121"/>
                  </a:cubicBezTo>
                  <a:cubicBezTo>
                    <a:pt x="536" y="121"/>
                    <a:pt x="571" y="86"/>
                    <a:pt x="571" y="52"/>
                  </a:cubicBezTo>
                  <a:cubicBezTo>
                    <a:pt x="571" y="34"/>
                    <a:pt x="536" y="0"/>
                    <a:pt x="5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76">
              <a:extLst>
                <a:ext uri="{FF2B5EF4-FFF2-40B4-BE49-F238E27FC236}">
                  <a16:creationId xmlns:a16="http://schemas.microsoft.com/office/drawing/2014/main" id="{D8A9D8A5-8360-2445-8674-FB7590074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6742113"/>
              <a:ext cx="206375" cy="38100"/>
            </a:xfrm>
            <a:custGeom>
              <a:avLst/>
              <a:gdLst>
                <a:gd name="T0" fmla="*/ 519 w 572"/>
                <a:gd name="T1" fmla="*/ 0 h 105"/>
                <a:gd name="T2" fmla="*/ 519 w 572"/>
                <a:gd name="T3" fmla="*/ 0 h 105"/>
                <a:gd name="T4" fmla="*/ 52 w 572"/>
                <a:gd name="T5" fmla="*/ 0 h 105"/>
                <a:gd name="T6" fmla="*/ 0 w 572"/>
                <a:gd name="T7" fmla="*/ 52 h 105"/>
                <a:gd name="T8" fmla="*/ 52 w 572"/>
                <a:gd name="T9" fmla="*/ 104 h 105"/>
                <a:gd name="T10" fmla="*/ 519 w 572"/>
                <a:gd name="T11" fmla="*/ 104 h 105"/>
                <a:gd name="T12" fmla="*/ 571 w 572"/>
                <a:gd name="T13" fmla="*/ 52 h 105"/>
                <a:gd name="T14" fmla="*/ 519 w 572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2" h="105">
                  <a:moveTo>
                    <a:pt x="519" y="0"/>
                  </a:moveTo>
                  <a:lnTo>
                    <a:pt x="519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17"/>
                    <a:pt x="0" y="52"/>
                  </a:cubicBezTo>
                  <a:cubicBezTo>
                    <a:pt x="0" y="86"/>
                    <a:pt x="17" y="104"/>
                    <a:pt x="52" y="104"/>
                  </a:cubicBezTo>
                  <a:cubicBezTo>
                    <a:pt x="519" y="104"/>
                    <a:pt x="519" y="104"/>
                    <a:pt x="519" y="104"/>
                  </a:cubicBezTo>
                  <a:cubicBezTo>
                    <a:pt x="536" y="104"/>
                    <a:pt x="571" y="86"/>
                    <a:pt x="571" y="52"/>
                  </a:cubicBezTo>
                  <a:cubicBezTo>
                    <a:pt x="571" y="17"/>
                    <a:pt x="536" y="0"/>
                    <a:pt x="5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77">
              <a:extLst>
                <a:ext uri="{FF2B5EF4-FFF2-40B4-BE49-F238E27FC236}">
                  <a16:creationId xmlns:a16="http://schemas.microsoft.com/office/drawing/2014/main" id="{086F680D-4B9A-8440-A2C4-EEFF6E660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6834188"/>
              <a:ext cx="206375" cy="38100"/>
            </a:xfrm>
            <a:custGeom>
              <a:avLst/>
              <a:gdLst>
                <a:gd name="T0" fmla="*/ 519 w 572"/>
                <a:gd name="T1" fmla="*/ 0 h 104"/>
                <a:gd name="T2" fmla="*/ 519 w 572"/>
                <a:gd name="T3" fmla="*/ 0 h 104"/>
                <a:gd name="T4" fmla="*/ 52 w 572"/>
                <a:gd name="T5" fmla="*/ 0 h 104"/>
                <a:gd name="T6" fmla="*/ 0 w 572"/>
                <a:gd name="T7" fmla="*/ 51 h 104"/>
                <a:gd name="T8" fmla="*/ 52 w 572"/>
                <a:gd name="T9" fmla="*/ 103 h 104"/>
                <a:gd name="T10" fmla="*/ 519 w 572"/>
                <a:gd name="T11" fmla="*/ 103 h 104"/>
                <a:gd name="T12" fmla="*/ 571 w 572"/>
                <a:gd name="T13" fmla="*/ 51 h 104"/>
                <a:gd name="T14" fmla="*/ 519 w 572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2" h="104">
                  <a:moveTo>
                    <a:pt x="519" y="0"/>
                  </a:moveTo>
                  <a:lnTo>
                    <a:pt x="519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17"/>
                    <a:pt x="0" y="51"/>
                  </a:cubicBezTo>
                  <a:cubicBezTo>
                    <a:pt x="0" y="86"/>
                    <a:pt x="17" y="103"/>
                    <a:pt x="52" y="103"/>
                  </a:cubicBezTo>
                  <a:cubicBezTo>
                    <a:pt x="519" y="103"/>
                    <a:pt x="519" y="103"/>
                    <a:pt x="519" y="103"/>
                  </a:cubicBezTo>
                  <a:cubicBezTo>
                    <a:pt x="536" y="103"/>
                    <a:pt x="571" y="86"/>
                    <a:pt x="571" y="51"/>
                  </a:cubicBezTo>
                  <a:cubicBezTo>
                    <a:pt x="571" y="17"/>
                    <a:pt x="536" y="0"/>
                    <a:pt x="5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EB4C9CE7-D44C-CF4F-AB3E-503DD34F5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6561138"/>
              <a:ext cx="204788" cy="38100"/>
            </a:xfrm>
            <a:custGeom>
              <a:avLst/>
              <a:gdLst>
                <a:gd name="T0" fmla="*/ 51 w 571"/>
                <a:gd name="T1" fmla="*/ 103 h 104"/>
                <a:gd name="T2" fmla="*/ 51 w 571"/>
                <a:gd name="T3" fmla="*/ 103 h 104"/>
                <a:gd name="T4" fmla="*/ 501 w 571"/>
                <a:gd name="T5" fmla="*/ 103 h 104"/>
                <a:gd name="T6" fmla="*/ 570 w 571"/>
                <a:gd name="T7" fmla="*/ 51 h 104"/>
                <a:gd name="T8" fmla="*/ 501 w 571"/>
                <a:gd name="T9" fmla="*/ 0 h 104"/>
                <a:gd name="T10" fmla="*/ 51 w 571"/>
                <a:gd name="T11" fmla="*/ 0 h 104"/>
                <a:gd name="T12" fmla="*/ 0 w 571"/>
                <a:gd name="T13" fmla="*/ 51 h 104"/>
                <a:gd name="T14" fmla="*/ 51 w 571"/>
                <a:gd name="T15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104">
                  <a:moveTo>
                    <a:pt x="51" y="103"/>
                  </a:moveTo>
                  <a:lnTo>
                    <a:pt x="51" y="103"/>
                  </a:lnTo>
                  <a:cubicBezTo>
                    <a:pt x="501" y="103"/>
                    <a:pt x="501" y="103"/>
                    <a:pt x="501" y="103"/>
                  </a:cubicBezTo>
                  <a:cubicBezTo>
                    <a:pt x="535" y="103"/>
                    <a:pt x="570" y="86"/>
                    <a:pt x="570" y="51"/>
                  </a:cubicBezTo>
                  <a:cubicBezTo>
                    <a:pt x="570" y="17"/>
                    <a:pt x="535" y="0"/>
                    <a:pt x="50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7" y="0"/>
                    <a:pt x="0" y="17"/>
                    <a:pt x="0" y="51"/>
                  </a:cubicBezTo>
                  <a:cubicBezTo>
                    <a:pt x="0" y="86"/>
                    <a:pt x="17" y="103"/>
                    <a:pt x="51" y="1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79">
              <a:extLst>
                <a:ext uri="{FF2B5EF4-FFF2-40B4-BE49-F238E27FC236}">
                  <a16:creationId xmlns:a16="http://schemas.microsoft.com/office/drawing/2014/main" id="{CCC78C77-9C5E-7B47-A030-8E13B3D60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6648450"/>
              <a:ext cx="204788" cy="44450"/>
            </a:xfrm>
            <a:custGeom>
              <a:avLst/>
              <a:gdLst>
                <a:gd name="T0" fmla="*/ 51 w 571"/>
                <a:gd name="T1" fmla="*/ 121 h 122"/>
                <a:gd name="T2" fmla="*/ 51 w 571"/>
                <a:gd name="T3" fmla="*/ 121 h 122"/>
                <a:gd name="T4" fmla="*/ 501 w 571"/>
                <a:gd name="T5" fmla="*/ 121 h 122"/>
                <a:gd name="T6" fmla="*/ 570 w 571"/>
                <a:gd name="T7" fmla="*/ 52 h 122"/>
                <a:gd name="T8" fmla="*/ 501 w 571"/>
                <a:gd name="T9" fmla="*/ 0 h 122"/>
                <a:gd name="T10" fmla="*/ 51 w 571"/>
                <a:gd name="T11" fmla="*/ 0 h 122"/>
                <a:gd name="T12" fmla="*/ 0 w 571"/>
                <a:gd name="T13" fmla="*/ 52 h 122"/>
                <a:gd name="T14" fmla="*/ 51 w 571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122">
                  <a:moveTo>
                    <a:pt x="51" y="121"/>
                  </a:moveTo>
                  <a:lnTo>
                    <a:pt x="51" y="121"/>
                  </a:lnTo>
                  <a:cubicBezTo>
                    <a:pt x="501" y="121"/>
                    <a:pt x="501" y="121"/>
                    <a:pt x="501" y="121"/>
                  </a:cubicBezTo>
                  <a:cubicBezTo>
                    <a:pt x="535" y="121"/>
                    <a:pt x="570" y="86"/>
                    <a:pt x="570" y="52"/>
                  </a:cubicBezTo>
                  <a:cubicBezTo>
                    <a:pt x="570" y="34"/>
                    <a:pt x="535" y="0"/>
                    <a:pt x="50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7" y="0"/>
                    <a:pt x="0" y="34"/>
                    <a:pt x="0" y="52"/>
                  </a:cubicBezTo>
                  <a:cubicBezTo>
                    <a:pt x="0" y="86"/>
                    <a:pt x="17" y="121"/>
                    <a:pt x="51" y="1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D5E8FEE3-F830-8046-A621-8E487F9A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6742113"/>
              <a:ext cx="204788" cy="38100"/>
            </a:xfrm>
            <a:custGeom>
              <a:avLst/>
              <a:gdLst>
                <a:gd name="T0" fmla="*/ 51 w 571"/>
                <a:gd name="T1" fmla="*/ 104 h 105"/>
                <a:gd name="T2" fmla="*/ 51 w 571"/>
                <a:gd name="T3" fmla="*/ 104 h 105"/>
                <a:gd name="T4" fmla="*/ 501 w 571"/>
                <a:gd name="T5" fmla="*/ 104 h 105"/>
                <a:gd name="T6" fmla="*/ 570 w 571"/>
                <a:gd name="T7" fmla="*/ 52 h 105"/>
                <a:gd name="T8" fmla="*/ 501 w 571"/>
                <a:gd name="T9" fmla="*/ 0 h 105"/>
                <a:gd name="T10" fmla="*/ 51 w 571"/>
                <a:gd name="T11" fmla="*/ 0 h 105"/>
                <a:gd name="T12" fmla="*/ 0 w 571"/>
                <a:gd name="T13" fmla="*/ 52 h 105"/>
                <a:gd name="T14" fmla="*/ 51 w 571"/>
                <a:gd name="T1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105">
                  <a:moveTo>
                    <a:pt x="51" y="104"/>
                  </a:moveTo>
                  <a:lnTo>
                    <a:pt x="51" y="104"/>
                  </a:lnTo>
                  <a:cubicBezTo>
                    <a:pt x="501" y="104"/>
                    <a:pt x="501" y="104"/>
                    <a:pt x="501" y="104"/>
                  </a:cubicBezTo>
                  <a:cubicBezTo>
                    <a:pt x="535" y="104"/>
                    <a:pt x="570" y="86"/>
                    <a:pt x="570" y="52"/>
                  </a:cubicBezTo>
                  <a:cubicBezTo>
                    <a:pt x="570" y="17"/>
                    <a:pt x="535" y="0"/>
                    <a:pt x="50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7" y="0"/>
                    <a:pt x="0" y="17"/>
                    <a:pt x="0" y="52"/>
                  </a:cubicBezTo>
                  <a:cubicBezTo>
                    <a:pt x="0" y="86"/>
                    <a:pt x="17" y="104"/>
                    <a:pt x="51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81">
              <a:extLst>
                <a:ext uri="{FF2B5EF4-FFF2-40B4-BE49-F238E27FC236}">
                  <a16:creationId xmlns:a16="http://schemas.microsoft.com/office/drawing/2014/main" id="{8F9447E2-DFBE-7642-8DB5-820829810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6834188"/>
              <a:ext cx="204788" cy="38100"/>
            </a:xfrm>
            <a:custGeom>
              <a:avLst/>
              <a:gdLst>
                <a:gd name="T0" fmla="*/ 51 w 571"/>
                <a:gd name="T1" fmla="*/ 103 h 104"/>
                <a:gd name="T2" fmla="*/ 51 w 571"/>
                <a:gd name="T3" fmla="*/ 103 h 104"/>
                <a:gd name="T4" fmla="*/ 501 w 571"/>
                <a:gd name="T5" fmla="*/ 103 h 104"/>
                <a:gd name="T6" fmla="*/ 570 w 571"/>
                <a:gd name="T7" fmla="*/ 51 h 104"/>
                <a:gd name="T8" fmla="*/ 501 w 571"/>
                <a:gd name="T9" fmla="*/ 0 h 104"/>
                <a:gd name="T10" fmla="*/ 51 w 571"/>
                <a:gd name="T11" fmla="*/ 0 h 104"/>
                <a:gd name="T12" fmla="*/ 0 w 571"/>
                <a:gd name="T13" fmla="*/ 51 h 104"/>
                <a:gd name="T14" fmla="*/ 51 w 571"/>
                <a:gd name="T15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104">
                  <a:moveTo>
                    <a:pt x="51" y="103"/>
                  </a:moveTo>
                  <a:lnTo>
                    <a:pt x="51" y="103"/>
                  </a:lnTo>
                  <a:cubicBezTo>
                    <a:pt x="501" y="103"/>
                    <a:pt x="501" y="103"/>
                    <a:pt x="501" y="103"/>
                  </a:cubicBezTo>
                  <a:cubicBezTo>
                    <a:pt x="535" y="103"/>
                    <a:pt x="570" y="86"/>
                    <a:pt x="570" y="51"/>
                  </a:cubicBezTo>
                  <a:cubicBezTo>
                    <a:pt x="570" y="17"/>
                    <a:pt x="535" y="0"/>
                    <a:pt x="50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7" y="0"/>
                    <a:pt x="0" y="17"/>
                    <a:pt x="0" y="51"/>
                  </a:cubicBezTo>
                  <a:cubicBezTo>
                    <a:pt x="0" y="86"/>
                    <a:pt x="17" y="103"/>
                    <a:pt x="51" y="1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B6A1F6-38C9-6C49-B5BB-44D28DBE9BED}"/>
              </a:ext>
            </a:extLst>
          </p:cNvPr>
          <p:cNvGrpSpPr/>
          <p:nvPr/>
        </p:nvGrpSpPr>
        <p:grpSpPr>
          <a:xfrm>
            <a:off x="2721755" y="7279545"/>
            <a:ext cx="1748172" cy="1748172"/>
            <a:chOff x="7600950" y="3224213"/>
            <a:chExt cx="958850" cy="958850"/>
          </a:xfrm>
          <a:solidFill>
            <a:schemeClr val="bg1"/>
          </a:solidFill>
        </p:grpSpPr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3241C17-D3C2-2246-BE2C-E950436D4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3224213"/>
              <a:ext cx="958850" cy="958850"/>
            </a:xfrm>
            <a:custGeom>
              <a:avLst/>
              <a:gdLst>
                <a:gd name="T0" fmla="*/ 0 w 2664"/>
                <a:gd name="T1" fmla="*/ 52 h 2663"/>
                <a:gd name="T2" fmla="*/ 0 w 2664"/>
                <a:gd name="T3" fmla="*/ 52 h 2663"/>
                <a:gd name="T4" fmla="*/ 0 w 2664"/>
                <a:gd name="T5" fmla="*/ 2593 h 2663"/>
                <a:gd name="T6" fmla="*/ 52 w 2664"/>
                <a:gd name="T7" fmla="*/ 2662 h 2663"/>
                <a:gd name="T8" fmla="*/ 2058 w 2664"/>
                <a:gd name="T9" fmla="*/ 2662 h 2663"/>
                <a:gd name="T10" fmla="*/ 2110 w 2664"/>
                <a:gd name="T11" fmla="*/ 2593 h 2663"/>
                <a:gd name="T12" fmla="*/ 2110 w 2664"/>
                <a:gd name="T13" fmla="*/ 2368 h 2663"/>
                <a:gd name="T14" fmla="*/ 2265 w 2664"/>
                <a:gd name="T15" fmla="*/ 2541 h 2663"/>
                <a:gd name="T16" fmla="*/ 2559 w 2664"/>
                <a:gd name="T17" fmla="*/ 2575 h 2663"/>
                <a:gd name="T18" fmla="*/ 2594 w 2664"/>
                <a:gd name="T19" fmla="*/ 2282 h 2663"/>
                <a:gd name="T20" fmla="*/ 2300 w 2664"/>
                <a:gd name="T21" fmla="*/ 1901 h 2663"/>
                <a:gd name="T22" fmla="*/ 2369 w 2664"/>
                <a:gd name="T23" fmla="*/ 1676 h 2663"/>
                <a:gd name="T24" fmla="*/ 2110 w 2664"/>
                <a:gd name="T25" fmla="*/ 1124 h 2663"/>
                <a:gd name="T26" fmla="*/ 2110 w 2664"/>
                <a:gd name="T27" fmla="*/ 605 h 2663"/>
                <a:gd name="T28" fmla="*/ 2092 w 2664"/>
                <a:gd name="T29" fmla="*/ 571 h 2663"/>
                <a:gd name="T30" fmla="*/ 1435 w 2664"/>
                <a:gd name="T31" fmla="*/ 18 h 2663"/>
                <a:gd name="T32" fmla="*/ 1435 w 2664"/>
                <a:gd name="T33" fmla="*/ 18 h 2663"/>
                <a:gd name="T34" fmla="*/ 1401 w 2664"/>
                <a:gd name="T35" fmla="*/ 0 h 2663"/>
                <a:gd name="T36" fmla="*/ 52 w 2664"/>
                <a:gd name="T37" fmla="*/ 0 h 2663"/>
                <a:gd name="T38" fmla="*/ 0 w 2664"/>
                <a:gd name="T39" fmla="*/ 52 h 2663"/>
                <a:gd name="T40" fmla="*/ 2507 w 2664"/>
                <a:gd name="T41" fmla="*/ 2351 h 2663"/>
                <a:gd name="T42" fmla="*/ 2507 w 2664"/>
                <a:gd name="T43" fmla="*/ 2351 h 2663"/>
                <a:gd name="T44" fmla="*/ 2490 w 2664"/>
                <a:gd name="T45" fmla="*/ 2489 h 2663"/>
                <a:gd name="T46" fmla="*/ 2352 w 2664"/>
                <a:gd name="T47" fmla="*/ 2471 h 2663"/>
                <a:gd name="T48" fmla="*/ 2075 w 2664"/>
                <a:gd name="T49" fmla="*/ 2126 h 2663"/>
                <a:gd name="T50" fmla="*/ 2230 w 2664"/>
                <a:gd name="T51" fmla="*/ 2005 h 2663"/>
                <a:gd name="T52" fmla="*/ 2507 w 2664"/>
                <a:gd name="T53" fmla="*/ 2351 h 2663"/>
                <a:gd name="T54" fmla="*/ 2265 w 2664"/>
                <a:gd name="T55" fmla="*/ 1659 h 2663"/>
                <a:gd name="T56" fmla="*/ 2265 w 2664"/>
                <a:gd name="T57" fmla="*/ 1659 h 2663"/>
                <a:gd name="T58" fmla="*/ 1729 w 2664"/>
                <a:gd name="T59" fmla="*/ 2091 h 2663"/>
                <a:gd name="T60" fmla="*/ 1297 w 2664"/>
                <a:gd name="T61" fmla="*/ 1555 h 2663"/>
                <a:gd name="T62" fmla="*/ 1833 w 2664"/>
                <a:gd name="T63" fmla="*/ 1124 h 2663"/>
                <a:gd name="T64" fmla="*/ 2265 w 2664"/>
                <a:gd name="T65" fmla="*/ 1659 h 2663"/>
                <a:gd name="T66" fmla="*/ 1453 w 2664"/>
                <a:gd name="T67" fmla="*/ 173 h 2663"/>
                <a:gd name="T68" fmla="*/ 1453 w 2664"/>
                <a:gd name="T69" fmla="*/ 173 h 2663"/>
                <a:gd name="T70" fmla="*/ 1920 w 2664"/>
                <a:gd name="T71" fmla="*/ 554 h 2663"/>
                <a:gd name="T72" fmla="*/ 1453 w 2664"/>
                <a:gd name="T73" fmla="*/ 554 h 2663"/>
                <a:gd name="T74" fmla="*/ 1453 w 2664"/>
                <a:gd name="T75" fmla="*/ 173 h 2663"/>
                <a:gd name="T76" fmla="*/ 104 w 2664"/>
                <a:gd name="T77" fmla="*/ 104 h 2663"/>
                <a:gd name="T78" fmla="*/ 104 w 2664"/>
                <a:gd name="T79" fmla="*/ 104 h 2663"/>
                <a:gd name="T80" fmla="*/ 1349 w 2664"/>
                <a:gd name="T81" fmla="*/ 104 h 2663"/>
                <a:gd name="T82" fmla="*/ 1349 w 2664"/>
                <a:gd name="T83" fmla="*/ 605 h 2663"/>
                <a:gd name="T84" fmla="*/ 1401 w 2664"/>
                <a:gd name="T85" fmla="*/ 674 h 2663"/>
                <a:gd name="T86" fmla="*/ 2006 w 2664"/>
                <a:gd name="T87" fmla="*/ 674 h 2663"/>
                <a:gd name="T88" fmla="*/ 2006 w 2664"/>
                <a:gd name="T89" fmla="*/ 1055 h 2663"/>
                <a:gd name="T90" fmla="*/ 1833 w 2664"/>
                <a:gd name="T91" fmla="*/ 1020 h 2663"/>
                <a:gd name="T92" fmla="*/ 1279 w 2664"/>
                <a:gd name="T93" fmla="*/ 1297 h 2663"/>
                <a:gd name="T94" fmla="*/ 467 w 2664"/>
                <a:gd name="T95" fmla="*/ 1297 h 2663"/>
                <a:gd name="T96" fmla="*/ 415 w 2664"/>
                <a:gd name="T97" fmla="*/ 1348 h 2663"/>
                <a:gd name="T98" fmla="*/ 467 w 2664"/>
                <a:gd name="T99" fmla="*/ 1400 h 2663"/>
                <a:gd name="T100" fmla="*/ 1228 w 2664"/>
                <a:gd name="T101" fmla="*/ 1400 h 2663"/>
                <a:gd name="T102" fmla="*/ 1193 w 2664"/>
                <a:gd name="T103" fmla="*/ 1538 h 2663"/>
                <a:gd name="T104" fmla="*/ 1193 w 2664"/>
                <a:gd name="T105" fmla="*/ 1624 h 2663"/>
                <a:gd name="T106" fmla="*/ 467 w 2664"/>
                <a:gd name="T107" fmla="*/ 1624 h 2663"/>
                <a:gd name="T108" fmla="*/ 415 w 2664"/>
                <a:gd name="T109" fmla="*/ 1676 h 2663"/>
                <a:gd name="T110" fmla="*/ 467 w 2664"/>
                <a:gd name="T111" fmla="*/ 1746 h 2663"/>
                <a:gd name="T112" fmla="*/ 1193 w 2664"/>
                <a:gd name="T113" fmla="*/ 1746 h 2663"/>
                <a:gd name="T114" fmla="*/ 1712 w 2664"/>
                <a:gd name="T115" fmla="*/ 2195 h 2663"/>
                <a:gd name="T116" fmla="*/ 1954 w 2664"/>
                <a:gd name="T117" fmla="*/ 2178 h 2663"/>
                <a:gd name="T118" fmla="*/ 2006 w 2664"/>
                <a:gd name="T119" fmla="*/ 2230 h 2663"/>
                <a:gd name="T120" fmla="*/ 2006 w 2664"/>
                <a:gd name="T121" fmla="*/ 2541 h 2663"/>
                <a:gd name="T122" fmla="*/ 104 w 2664"/>
                <a:gd name="T123" fmla="*/ 2541 h 2663"/>
                <a:gd name="T124" fmla="*/ 104 w 2664"/>
                <a:gd name="T125" fmla="*/ 104 h 2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64" h="2663">
                  <a:moveTo>
                    <a:pt x="0" y="52"/>
                  </a:moveTo>
                  <a:lnTo>
                    <a:pt x="0" y="52"/>
                  </a:lnTo>
                  <a:cubicBezTo>
                    <a:pt x="0" y="2593"/>
                    <a:pt x="0" y="2593"/>
                    <a:pt x="0" y="2593"/>
                  </a:cubicBezTo>
                  <a:cubicBezTo>
                    <a:pt x="0" y="2627"/>
                    <a:pt x="17" y="2662"/>
                    <a:pt x="52" y="2662"/>
                  </a:cubicBezTo>
                  <a:cubicBezTo>
                    <a:pt x="2058" y="2662"/>
                    <a:pt x="2058" y="2662"/>
                    <a:pt x="2058" y="2662"/>
                  </a:cubicBezTo>
                  <a:cubicBezTo>
                    <a:pt x="2092" y="2662"/>
                    <a:pt x="2110" y="2627"/>
                    <a:pt x="2110" y="2593"/>
                  </a:cubicBezTo>
                  <a:cubicBezTo>
                    <a:pt x="2110" y="2368"/>
                    <a:pt x="2110" y="2368"/>
                    <a:pt x="2110" y="2368"/>
                  </a:cubicBezTo>
                  <a:cubicBezTo>
                    <a:pt x="2265" y="2541"/>
                    <a:pt x="2265" y="2541"/>
                    <a:pt x="2265" y="2541"/>
                  </a:cubicBezTo>
                  <a:cubicBezTo>
                    <a:pt x="2335" y="2645"/>
                    <a:pt x="2473" y="2645"/>
                    <a:pt x="2559" y="2575"/>
                  </a:cubicBezTo>
                  <a:cubicBezTo>
                    <a:pt x="2663" y="2506"/>
                    <a:pt x="2663" y="2368"/>
                    <a:pt x="2594" y="2282"/>
                  </a:cubicBezTo>
                  <a:cubicBezTo>
                    <a:pt x="2300" y="1901"/>
                    <a:pt x="2300" y="1901"/>
                    <a:pt x="2300" y="1901"/>
                  </a:cubicBezTo>
                  <a:cubicBezTo>
                    <a:pt x="2335" y="1832"/>
                    <a:pt x="2352" y="1763"/>
                    <a:pt x="2369" y="1676"/>
                  </a:cubicBezTo>
                  <a:cubicBezTo>
                    <a:pt x="2387" y="1452"/>
                    <a:pt x="2282" y="1245"/>
                    <a:pt x="2110" y="1124"/>
                  </a:cubicBezTo>
                  <a:cubicBezTo>
                    <a:pt x="2110" y="605"/>
                    <a:pt x="2110" y="605"/>
                    <a:pt x="2110" y="605"/>
                  </a:cubicBezTo>
                  <a:cubicBezTo>
                    <a:pt x="2110" y="605"/>
                    <a:pt x="2110" y="588"/>
                    <a:pt x="2092" y="571"/>
                  </a:cubicBezTo>
                  <a:cubicBezTo>
                    <a:pt x="1435" y="18"/>
                    <a:pt x="1435" y="18"/>
                    <a:pt x="1435" y="18"/>
                  </a:cubicBezTo>
                  <a:lnTo>
                    <a:pt x="1435" y="18"/>
                  </a:lnTo>
                  <a:cubicBezTo>
                    <a:pt x="1435" y="18"/>
                    <a:pt x="1418" y="0"/>
                    <a:pt x="140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18"/>
                    <a:pt x="0" y="52"/>
                  </a:cubicBezTo>
                  <a:close/>
                  <a:moveTo>
                    <a:pt x="2507" y="2351"/>
                  </a:moveTo>
                  <a:lnTo>
                    <a:pt x="2507" y="2351"/>
                  </a:lnTo>
                  <a:cubicBezTo>
                    <a:pt x="2542" y="2385"/>
                    <a:pt x="2542" y="2454"/>
                    <a:pt x="2490" y="2489"/>
                  </a:cubicBezTo>
                  <a:cubicBezTo>
                    <a:pt x="2456" y="2523"/>
                    <a:pt x="2387" y="2523"/>
                    <a:pt x="2352" y="2471"/>
                  </a:cubicBezTo>
                  <a:cubicBezTo>
                    <a:pt x="2075" y="2126"/>
                    <a:pt x="2075" y="2126"/>
                    <a:pt x="2075" y="2126"/>
                  </a:cubicBezTo>
                  <a:cubicBezTo>
                    <a:pt x="2127" y="2091"/>
                    <a:pt x="2179" y="2056"/>
                    <a:pt x="2230" y="2005"/>
                  </a:cubicBezTo>
                  <a:lnTo>
                    <a:pt x="2507" y="2351"/>
                  </a:lnTo>
                  <a:close/>
                  <a:moveTo>
                    <a:pt x="2265" y="1659"/>
                  </a:moveTo>
                  <a:lnTo>
                    <a:pt x="2265" y="1659"/>
                  </a:lnTo>
                  <a:cubicBezTo>
                    <a:pt x="2230" y="1918"/>
                    <a:pt x="2006" y="2108"/>
                    <a:pt x="1729" y="2091"/>
                  </a:cubicBezTo>
                  <a:cubicBezTo>
                    <a:pt x="1470" y="2056"/>
                    <a:pt x="1279" y="1815"/>
                    <a:pt x="1297" y="1555"/>
                  </a:cubicBezTo>
                  <a:cubicBezTo>
                    <a:pt x="1331" y="1297"/>
                    <a:pt x="1557" y="1107"/>
                    <a:pt x="1833" y="1124"/>
                  </a:cubicBezTo>
                  <a:cubicBezTo>
                    <a:pt x="2092" y="1158"/>
                    <a:pt x="2282" y="1400"/>
                    <a:pt x="2265" y="1659"/>
                  </a:cubicBezTo>
                  <a:close/>
                  <a:moveTo>
                    <a:pt x="1453" y="173"/>
                  </a:moveTo>
                  <a:lnTo>
                    <a:pt x="1453" y="173"/>
                  </a:lnTo>
                  <a:cubicBezTo>
                    <a:pt x="1920" y="554"/>
                    <a:pt x="1920" y="554"/>
                    <a:pt x="1920" y="554"/>
                  </a:cubicBezTo>
                  <a:cubicBezTo>
                    <a:pt x="1453" y="554"/>
                    <a:pt x="1453" y="554"/>
                    <a:pt x="1453" y="554"/>
                  </a:cubicBezTo>
                  <a:lnTo>
                    <a:pt x="1453" y="173"/>
                  </a:lnTo>
                  <a:close/>
                  <a:moveTo>
                    <a:pt x="104" y="104"/>
                  </a:moveTo>
                  <a:lnTo>
                    <a:pt x="104" y="104"/>
                  </a:lnTo>
                  <a:cubicBezTo>
                    <a:pt x="1349" y="104"/>
                    <a:pt x="1349" y="104"/>
                    <a:pt x="1349" y="104"/>
                  </a:cubicBezTo>
                  <a:cubicBezTo>
                    <a:pt x="1349" y="605"/>
                    <a:pt x="1349" y="605"/>
                    <a:pt x="1349" y="605"/>
                  </a:cubicBezTo>
                  <a:cubicBezTo>
                    <a:pt x="1349" y="640"/>
                    <a:pt x="1366" y="674"/>
                    <a:pt x="1401" y="674"/>
                  </a:cubicBezTo>
                  <a:cubicBezTo>
                    <a:pt x="2006" y="674"/>
                    <a:pt x="2006" y="674"/>
                    <a:pt x="2006" y="674"/>
                  </a:cubicBezTo>
                  <a:cubicBezTo>
                    <a:pt x="2006" y="1055"/>
                    <a:pt x="2006" y="1055"/>
                    <a:pt x="2006" y="1055"/>
                  </a:cubicBezTo>
                  <a:cubicBezTo>
                    <a:pt x="1954" y="1038"/>
                    <a:pt x="1902" y="1020"/>
                    <a:pt x="1833" y="1020"/>
                  </a:cubicBezTo>
                  <a:cubicBezTo>
                    <a:pt x="1608" y="986"/>
                    <a:pt x="1401" y="1107"/>
                    <a:pt x="1279" y="1297"/>
                  </a:cubicBezTo>
                  <a:cubicBezTo>
                    <a:pt x="467" y="1297"/>
                    <a:pt x="467" y="1297"/>
                    <a:pt x="467" y="1297"/>
                  </a:cubicBezTo>
                  <a:cubicBezTo>
                    <a:pt x="450" y="1297"/>
                    <a:pt x="415" y="1314"/>
                    <a:pt x="415" y="1348"/>
                  </a:cubicBezTo>
                  <a:cubicBezTo>
                    <a:pt x="415" y="1383"/>
                    <a:pt x="450" y="1400"/>
                    <a:pt x="467" y="1400"/>
                  </a:cubicBezTo>
                  <a:cubicBezTo>
                    <a:pt x="1228" y="1400"/>
                    <a:pt x="1228" y="1400"/>
                    <a:pt x="1228" y="1400"/>
                  </a:cubicBezTo>
                  <a:cubicBezTo>
                    <a:pt x="1211" y="1452"/>
                    <a:pt x="1193" y="1503"/>
                    <a:pt x="1193" y="1538"/>
                  </a:cubicBezTo>
                  <a:cubicBezTo>
                    <a:pt x="1193" y="1572"/>
                    <a:pt x="1193" y="1607"/>
                    <a:pt x="1193" y="1624"/>
                  </a:cubicBezTo>
                  <a:cubicBezTo>
                    <a:pt x="467" y="1624"/>
                    <a:pt x="467" y="1624"/>
                    <a:pt x="467" y="1624"/>
                  </a:cubicBezTo>
                  <a:cubicBezTo>
                    <a:pt x="450" y="1624"/>
                    <a:pt x="415" y="1659"/>
                    <a:pt x="415" y="1676"/>
                  </a:cubicBezTo>
                  <a:cubicBezTo>
                    <a:pt x="415" y="1711"/>
                    <a:pt x="450" y="1746"/>
                    <a:pt x="467" y="1746"/>
                  </a:cubicBezTo>
                  <a:cubicBezTo>
                    <a:pt x="1193" y="1746"/>
                    <a:pt x="1193" y="1746"/>
                    <a:pt x="1193" y="1746"/>
                  </a:cubicBezTo>
                  <a:cubicBezTo>
                    <a:pt x="1262" y="1987"/>
                    <a:pt x="1453" y="2178"/>
                    <a:pt x="1712" y="2195"/>
                  </a:cubicBezTo>
                  <a:cubicBezTo>
                    <a:pt x="1798" y="2213"/>
                    <a:pt x="1885" y="2195"/>
                    <a:pt x="1954" y="2178"/>
                  </a:cubicBezTo>
                  <a:cubicBezTo>
                    <a:pt x="2006" y="2230"/>
                    <a:pt x="2006" y="2230"/>
                    <a:pt x="2006" y="2230"/>
                  </a:cubicBezTo>
                  <a:cubicBezTo>
                    <a:pt x="2006" y="2541"/>
                    <a:pt x="2006" y="2541"/>
                    <a:pt x="2006" y="2541"/>
                  </a:cubicBezTo>
                  <a:cubicBezTo>
                    <a:pt x="104" y="2541"/>
                    <a:pt x="104" y="2541"/>
                    <a:pt x="104" y="2541"/>
                  </a:cubicBezTo>
                  <a:lnTo>
                    <a:pt x="104" y="10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00E2C532-F515-D445-9368-6C02BCC72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175" y="3567113"/>
              <a:ext cx="336550" cy="38100"/>
            </a:xfrm>
            <a:custGeom>
              <a:avLst/>
              <a:gdLst>
                <a:gd name="T0" fmla="*/ 52 w 935"/>
                <a:gd name="T1" fmla="*/ 104 h 105"/>
                <a:gd name="T2" fmla="*/ 52 w 935"/>
                <a:gd name="T3" fmla="*/ 104 h 105"/>
                <a:gd name="T4" fmla="*/ 882 w 935"/>
                <a:gd name="T5" fmla="*/ 104 h 105"/>
                <a:gd name="T6" fmla="*/ 934 w 935"/>
                <a:gd name="T7" fmla="*/ 52 h 105"/>
                <a:gd name="T8" fmla="*/ 882 w 935"/>
                <a:gd name="T9" fmla="*/ 0 h 105"/>
                <a:gd name="T10" fmla="*/ 52 w 935"/>
                <a:gd name="T11" fmla="*/ 0 h 105"/>
                <a:gd name="T12" fmla="*/ 0 w 935"/>
                <a:gd name="T13" fmla="*/ 52 h 105"/>
                <a:gd name="T14" fmla="*/ 52 w 935"/>
                <a:gd name="T1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5" h="105">
                  <a:moveTo>
                    <a:pt x="52" y="104"/>
                  </a:moveTo>
                  <a:lnTo>
                    <a:pt x="52" y="104"/>
                  </a:lnTo>
                  <a:cubicBezTo>
                    <a:pt x="882" y="104"/>
                    <a:pt x="882" y="104"/>
                    <a:pt x="882" y="104"/>
                  </a:cubicBezTo>
                  <a:cubicBezTo>
                    <a:pt x="916" y="104"/>
                    <a:pt x="934" y="87"/>
                    <a:pt x="934" y="52"/>
                  </a:cubicBezTo>
                  <a:cubicBezTo>
                    <a:pt x="934" y="18"/>
                    <a:pt x="916" y="0"/>
                    <a:pt x="88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0"/>
                    <a:pt x="0" y="18"/>
                    <a:pt x="0" y="52"/>
                  </a:cubicBezTo>
                  <a:cubicBezTo>
                    <a:pt x="0" y="87"/>
                    <a:pt x="35" y="104"/>
                    <a:pt x="52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560B168-BE39-F14E-8863-BBB8B1463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488" y="3679825"/>
              <a:ext cx="87312" cy="130175"/>
            </a:xfrm>
            <a:custGeom>
              <a:avLst/>
              <a:gdLst>
                <a:gd name="T0" fmla="*/ 156 w 243"/>
                <a:gd name="T1" fmla="*/ 18 h 363"/>
                <a:gd name="T2" fmla="*/ 156 w 243"/>
                <a:gd name="T3" fmla="*/ 18 h 363"/>
                <a:gd name="T4" fmla="*/ 0 w 243"/>
                <a:gd name="T5" fmla="*/ 310 h 363"/>
                <a:gd name="T6" fmla="*/ 52 w 243"/>
                <a:gd name="T7" fmla="*/ 362 h 363"/>
                <a:gd name="T8" fmla="*/ 104 w 243"/>
                <a:gd name="T9" fmla="*/ 310 h 363"/>
                <a:gd name="T10" fmla="*/ 225 w 243"/>
                <a:gd name="T11" fmla="*/ 103 h 363"/>
                <a:gd name="T12" fmla="*/ 225 w 243"/>
                <a:gd name="T13" fmla="*/ 35 h 363"/>
                <a:gd name="T14" fmla="*/ 156 w 243"/>
                <a:gd name="T15" fmla="*/ 1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363">
                  <a:moveTo>
                    <a:pt x="156" y="18"/>
                  </a:moveTo>
                  <a:lnTo>
                    <a:pt x="156" y="18"/>
                  </a:lnTo>
                  <a:cubicBezTo>
                    <a:pt x="52" y="86"/>
                    <a:pt x="0" y="190"/>
                    <a:pt x="0" y="310"/>
                  </a:cubicBezTo>
                  <a:cubicBezTo>
                    <a:pt x="0" y="328"/>
                    <a:pt x="17" y="362"/>
                    <a:pt x="52" y="362"/>
                  </a:cubicBezTo>
                  <a:cubicBezTo>
                    <a:pt x="69" y="362"/>
                    <a:pt x="104" y="345"/>
                    <a:pt x="104" y="310"/>
                  </a:cubicBezTo>
                  <a:cubicBezTo>
                    <a:pt x="121" y="224"/>
                    <a:pt x="156" y="155"/>
                    <a:pt x="225" y="103"/>
                  </a:cubicBezTo>
                  <a:cubicBezTo>
                    <a:pt x="242" y="86"/>
                    <a:pt x="242" y="52"/>
                    <a:pt x="225" y="35"/>
                  </a:cubicBezTo>
                  <a:cubicBezTo>
                    <a:pt x="208" y="0"/>
                    <a:pt x="173" y="0"/>
                    <a:pt x="156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8ED195-EBE3-0D4B-9246-70F452F886AD}"/>
              </a:ext>
            </a:extLst>
          </p:cNvPr>
          <p:cNvGrpSpPr/>
          <p:nvPr/>
        </p:nvGrpSpPr>
        <p:grpSpPr>
          <a:xfrm>
            <a:off x="15707145" y="7316164"/>
            <a:ext cx="1762708" cy="1762708"/>
            <a:chOff x="1500188" y="174625"/>
            <a:chExt cx="958850" cy="958850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FAB1DA77-1033-2846-B925-5002F651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188" y="174625"/>
              <a:ext cx="958850" cy="958850"/>
            </a:xfrm>
            <a:custGeom>
              <a:avLst/>
              <a:gdLst>
                <a:gd name="T0" fmla="*/ 2594 w 2664"/>
                <a:gd name="T1" fmla="*/ 2127 h 2664"/>
                <a:gd name="T2" fmla="*/ 2594 w 2664"/>
                <a:gd name="T3" fmla="*/ 2127 h 2664"/>
                <a:gd name="T4" fmla="*/ 2455 w 2664"/>
                <a:gd name="T5" fmla="*/ 2127 h 2664"/>
                <a:gd name="T6" fmla="*/ 2455 w 2664"/>
                <a:gd name="T7" fmla="*/ 1884 h 2664"/>
                <a:gd name="T8" fmla="*/ 2507 w 2664"/>
                <a:gd name="T9" fmla="*/ 1884 h 2664"/>
                <a:gd name="T10" fmla="*/ 2663 w 2664"/>
                <a:gd name="T11" fmla="*/ 1746 h 2664"/>
                <a:gd name="T12" fmla="*/ 2663 w 2664"/>
                <a:gd name="T13" fmla="*/ 450 h 2664"/>
                <a:gd name="T14" fmla="*/ 2663 w 2664"/>
                <a:gd name="T15" fmla="*/ 432 h 2664"/>
                <a:gd name="T16" fmla="*/ 2663 w 2664"/>
                <a:gd name="T17" fmla="*/ 432 h 2664"/>
                <a:gd name="T18" fmla="*/ 2645 w 2664"/>
                <a:gd name="T19" fmla="*/ 398 h 2664"/>
                <a:gd name="T20" fmla="*/ 2179 w 2664"/>
                <a:gd name="T21" fmla="*/ 17 h 2664"/>
                <a:gd name="T22" fmla="*/ 2144 w 2664"/>
                <a:gd name="T23" fmla="*/ 0 h 2664"/>
                <a:gd name="T24" fmla="*/ 1314 w 2664"/>
                <a:gd name="T25" fmla="*/ 0 h 2664"/>
                <a:gd name="T26" fmla="*/ 1176 w 2664"/>
                <a:gd name="T27" fmla="*/ 138 h 2664"/>
                <a:gd name="T28" fmla="*/ 1176 w 2664"/>
                <a:gd name="T29" fmla="*/ 744 h 2664"/>
                <a:gd name="T30" fmla="*/ 363 w 2664"/>
                <a:gd name="T31" fmla="*/ 744 h 2664"/>
                <a:gd name="T32" fmla="*/ 190 w 2664"/>
                <a:gd name="T33" fmla="*/ 899 h 2664"/>
                <a:gd name="T34" fmla="*/ 190 w 2664"/>
                <a:gd name="T35" fmla="*/ 2127 h 2664"/>
                <a:gd name="T36" fmla="*/ 52 w 2664"/>
                <a:gd name="T37" fmla="*/ 2127 h 2664"/>
                <a:gd name="T38" fmla="*/ 0 w 2664"/>
                <a:gd name="T39" fmla="*/ 2179 h 2664"/>
                <a:gd name="T40" fmla="*/ 484 w 2664"/>
                <a:gd name="T41" fmla="*/ 2663 h 2664"/>
                <a:gd name="T42" fmla="*/ 2179 w 2664"/>
                <a:gd name="T43" fmla="*/ 2663 h 2664"/>
                <a:gd name="T44" fmla="*/ 2663 w 2664"/>
                <a:gd name="T45" fmla="*/ 2179 h 2664"/>
                <a:gd name="T46" fmla="*/ 2594 w 2664"/>
                <a:gd name="T47" fmla="*/ 2127 h 2664"/>
                <a:gd name="T48" fmla="*/ 2213 w 2664"/>
                <a:gd name="T49" fmla="*/ 173 h 2664"/>
                <a:gd name="T50" fmla="*/ 2213 w 2664"/>
                <a:gd name="T51" fmla="*/ 173 h 2664"/>
                <a:gd name="T52" fmla="*/ 2455 w 2664"/>
                <a:gd name="T53" fmla="*/ 381 h 2664"/>
                <a:gd name="T54" fmla="*/ 2213 w 2664"/>
                <a:gd name="T55" fmla="*/ 381 h 2664"/>
                <a:gd name="T56" fmla="*/ 2213 w 2664"/>
                <a:gd name="T57" fmla="*/ 173 h 2664"/>
                <a:gd name="T58" fmla="*/ 1314 w 2664"/>
                <a:gd name="T59" fmla="*/ 104 h 2664"/>
                <a:gd name="T60" fmla="*/ 1314 w 2664"/>
                <a:gd name="T61" fmla="*/ 104 h 2664"/>
                <a:gd name="T62" fmla="*/ 2092 w 2664"/>
                <a:gd name="T63" fmla="*/ 104 h 2664"/>
                <a:gd name="T64" fmla="*/ 2092 w 2664"/>
                <a:gd name="T65" fmla="*/ 432 h 2664"/>
                <a:gd name="T66" fmla="*/ 2144 w 2664"/>
                <a:gd name="T67" fmla="*/ 501 h 2664"/>
                <a:gd name="T68" fmla="*/ 2542 w 2664"/>
                <a:gd name="T69" fmla="*/ 501 h 2664"/>
                <a:gd name="T70" fmla="*/ 2542 w 2664"/>
                <a:gd name="T71" fmla="*/ 1746 h 2664"/>
                <a:gd name="T72" fmla="*/ 2507 w 2664"/>
                <a:gd name="T73" fmla="*/ 1781 h 2664"/>
                <a:gd name="T74" fmla="*/ 1314 w 2664"/>
                <a:gd name="T75" fmla="*/ 1781 h 2664"/>
                <a:gd name="T76" fmla="*/ 1280 w 2664"/>
                <a:gd name="T77" fmla="*/ 1746 h 2664"/>
                <a:gd name="T78" fmla="*/ 1280 w 2664"/>
                <a:gd name="T79" fmla="*/ 138 h 2664"/>
                <a:gd name="T80" fmla="*/ 1314 w 2664"/>
                <a:gd name="T81" fmla="*/ 104 h 2664"/>
                <a:gd name="T82" fmla="*/ 311 w 2664"/>
                <a:gd name="T83" fmla="*/ 899 h 2664"/>
                <a:gd name="T84" fmla="*/ 311 w 2664"/>
                <a:gd name="T85" fmla="*/ 899 h 2664"/>
                <a:gd name="T86" fmla="*/ 363 w 2664"/>
                <a:gd name="T87" fmla="*/ 847 h 2664"/>
                <a:gd name="T88" fmla="*/ 1176 w 2664"/>
                <a:gd name="T89" fmla="*/ 847 h 2664"/>
                <a:gd name="T90" fmla="*/ 1176 w 2664"/>
                <a:gd name="T91" fmla="*/ 1746 h 2664"/>
                <a:gd name="T92" fmla="*/ 1314 w 2664"/>
                <a:gd name="T93" fmla="*/ 1884 h 2664"/>
                <a:gd name="T94" fmla="*/ 2351 w 2664"/>
                <a:gd name="T95" fmla="*/ 1884 h 2664"/>
                <a:gd name="T96" fmla="*/ 2351 w 2664"/>
                <a:gd name="T97" fmla="*/ 2127 h 2664"/>
                <a:gd name="T98" fmla="*/ 311 w 2664"/>
                <a:gd name="T99" fmla="*/ 2127 h 2664"/>
                <a:gd name="T100" fmla="*/ 311 w 2664"/>
                <a:gd name="T101" fmla="*/ 899 h 2664"/>
                <a:gd name="T102" fmla="*/ 2179 w 2664"/>
                <a:gd name="T103" fmla="*/ 2542 h 2664"/>
                <a:gd name="T104" fmla="*/ 2179 w 2664"/>
                <a:gd name="T105" fmla="*/ 2542 h 2664"/>
                <a:gd name="T106" fmla="*/ 484 w 2664"/>
                <a:gd name="T107" fmla="*/ 2542 h 2664"/>
                <a:gd name="T108" fmla="*/ 121 w 2664"/>
                <a:gd name="T109" fmla="*/ 2230 h 2664"/>
                <a:gd name="T110" fmla="*/ 242 w 2664"/>
                <a:gd name="T111" fmla="*/ 2230 h 2664"/>
                <a:gd name="T112" fmla="*/ 242 w 2664"/>
                <a:gd name="T113" fmla="*/ 2230 h 2664"/>
                <a:gd name="T114" fmla="*/ 2403 w 2664"/>
                <a:gd name="T115" fmla="*/ 2230 h 2664"/>
                <a:gd name="T116" fmla="*/ 2403 w 2664"/>
                <a:gd name="T117" fmla="*/ 2230 h 2664"/>
                <a:gd name="T118" fmla="*/ 2542 w 2664"/>
                <a:gd name="T119" fmla="*/ 2230 h 2664"/>
                <a:gd name="T120" fmla="*/ 2179 w 2664"/>
                <a:gd name="T121" fmla="*/ 2542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64" h="2664">
                  <a:moveTo>
                    <a:pt x="2594" y="2127"/>
                  </a:moveTo>
                  <a:lnTo>
                    <a:pt x="2594" y="2127"/>
                  </a:lnTo>
                  <a:cubicBezTo>
                    <a:pt x="2455" y="2127"/>
                    <a:pt x="2455" y="2127"/>
                    <a:pt x="2455" y="2127"/>
                  </a:cubicBezTo>
                  <a:cubicBezTo>
                    <a:pt x="2455" y="1884"/>
                    <a:pt x="2455" y="1884"/>
                    <a:pt x="2455" y="1884"/>
                  </a:cubicBezTo>
                  <a:cubicBezTo>
                    <a:pt x="2507" y="1884"/>
                    <a:pt x="2507" y="1884"/>
                    <a:pt x="2507" y="1884"/>
                  </a:cubicBezTo>
                  <a:cubicBezTo>
                    <a:pt x="2594" y="1884"/>
                    <a:pt x="2663" y="1815"/>
                    <a:pt x="2663" y="1746"/>
                  </a:cubicBezTo>
                  <a:cubicBezTo>
                    <a:pt x="2663" y="450"/>
                    <a:pt x="2663" y="450"/>
                    <a:pt x="2663" y="450"/>
                  </a:cubicBezTo>
                  <a:cubicBezTo>
                    <a:pt x="2663" y="450"/>
                    <a:pt x="2663" y="450"/>
                    <a:pt x="2663" y="432"/>
                  </a:cubicBezTo>
                  <a:lnTo>
                    <a:pt x="2663" y="432"/>
                  </a:lnTo>
                  <a:lnTo>
                    <a:pt x="2645" y="398"/>
                  </a:lnTo>
                  <a:cubicBezTo>
                    <a:pt x="2179" y="17"/>
                    <a:pt x="2179" y="17"/>
                    <a:pt x="2179" y="17"/>
                  </a:cubicBezTo>
                  <a:cubicBezTo>
                    <a:pt x="2179" y="0"/>
                    <a:pt x="2161" y="0"/>
                    <a:pt x="2144" y="0"/>
                  </a:cubicBezTo>
                  <a:cubicBezTo>
                    <a:pt x="1314" y="0"/>
                    <a:pt x="1314" y="0"/>
                    <a:pt x="1314" y="0"/>
                  </a:cubicBezTo>
                  <a:cubicBezTo>
                    <a:pt x="1228" y="0"/>
                    <a:pt x="1176" y="69"/>
                    <a:pt x="1176" y="138"/>
                  </a:cubicBezTo>
                  <a:cubicBezTo>
                    <a:pt x="1176" y="744"/>
                    <a:pt x="1176" y="744"/>
                    <a:pt x="1176" y="744"/>
                  </a:cubicBezTo>
                  <a:cubicBezTo>
                    <a:pt x="363" y="744"/>
                    <a:pt x="363" y="744"/>
                    <a:pt x="363" y="744"/>
                  </a:cubicBezTo>
                  <a:cubicBezTo>
                    <a:pt x="259" y="744"/>
                    <a:pt x="190" y="813"/>
                    <a:pt x="190" y="899"/>
                  </a:cubicBezTo>
                  <a:cubicBezTo>
                    <a:pt x="190" y="2127"/>
                    <a:pt x="190" y="2127"/>
                    <a:pt x="190" y="2127"/>
                  </a:cubicBezTo>
                  <a:cubicBezTo>
                    <a:pt x="52" y="2127"/>
                    <a:pt x="52" y="2127"/>
                    <a:pt x="52" y="2127"/>
                  </a:cubicBezTo>
                  <a:cubicBezTo>
                    <a:pt x="17" y="2127"/>
                    <a:pt x="0" y="2144"/>
                    <a:pt x="0" y="2179"/>
                  </a:cubicBezTo>
                  <a:cubicBezTo>
                    <a:pt x="0" y="2438"/>
                    <a:pt x="207" y="2663"/>
                    <a:pt x="484" y="2663"/>
                  </a:cubicBezTo>
                  <a:cubicBezTo>
                    <a:pt x="2179" y="2663"/>
                    <a:pt x="2179" y="2663"/>
                    <a:pt x="2179" y="2663"/>
                  </a:cubicBezTo>
                  <a:cubicBezTo>
                    <a:pt x="2438" y="2663"/>
                    <a:pt x="2663" y="2438"/>
                    <a:pt x="2663" y="2179"/>
                  </a:cubicBezTo>
                  <a:cubicBezTo>
                    <a:pt x="2663" y="2144"/>
                    <a:pt x="2628" y="2127"/>
                    <a:pt x="2594" y="2127"/>
                  </a:cubicBezTo>
                  <a:close/>
                  <a:moveTo>
                    <a:pt x="2213" y="173"/>
                  </a:moveTo>
                  <a:lnTo>
                    <a:pt x="2213" y="173"/>
                  </a:lnTo>
                  <a:cubicBezTo>
                    <a:pt x="2455" y="381"/>
                    <a:pt x="2455" y="381"/>
                    <a:pt x="2455" y="381"/>
                  </a:cubicBezTo>
                  <a:cubicBezTo>
                    <a:pt x="2213" y="381"/>
                    <a:pt x="2213" y="381"/>
                    <a:pt x="2213" y="381"/>
                  </a:cubicBezTo>
                  <a:lnTo>
                    <a:pt x="2213" y="173"/>
                  </a:lnTo>
                  <a:close/>
                  <a:moveTo>
                    <a:pt x="1314" y="104"/>
                  </a:moveTo>
                  <a:lnTo>
                    <a:pt x="1314" y="104"/>
                  </a:lnTo>
                  <a:cubicBezTo>
                    <a:pt x="2092" y="104"/>
                    <a:pt x="2092" y="104"/>
                    <a:pt x="2092" y="104"/>
                  </a:cubicBezTo>
                  <a:cubicBezTo>
                    <a:pt x="2092" y="432"/>
                    <a:pt x="2092" y="432"/>
                    <a:pt x="2092" y="432"/>
                  </a:cubicBezTo>
                  <a:cubicBezTo>
                    <a:pt x="2092" y="467"/>
                    <a:pt x="2127" y="501"/>
                    <a:pt x="2144" y="501"/>
                  </a:cubicBezTo>
                  <a:cubicBezTo>
                    <a:pt x="2542" y="501"/>
                    <a:pt x="2542" y="501"/>
                    <a:pt x="2542" y="501"/>
                  </a:cubicBezTo>
                  <a:cubicBezTo>
                    <a:pt x="2542" y="1746"/>
                    <a:pt x="2542" y="1746"/>
                    <a:pt x="2542" y="1746"/>
                  </a:cubicBezTo>
                  <a:cubicBezTo>
                    <a:pt x="2542" y="1764"/>
                    <a:pt x="2525" y="1781"/>
                    <a:pt x="2507" y="1781"/>
                  </a:cubicBezTo>
                  <a:cubicBezTo>
                    <a:pt x="1971" y="1781"/>
                    <a:pt x="1660" y="1781"/>
                    <a:pt x="1314" y="1781"/>
                  </a:cubicBezTo>
                  <a:cubicBezTo>
                    <a:pt x="1297" y="1781"/>
                    <a:pt x="1280" y="1764"/>
                    <a:pt x="1280" y="1746"/>
                  </a:cubicBezTo>
                  <a:cubicBezTo>
                    <a:pt x="1280" y="1280"/>
                    <a:pt x="1280" y="865"/>
                    <a:pt x="1280" y="138"/>
                  </a:cubicBezTo>
                  <a:cubicBezTo>
                    <a:pt x="1280" y="121"/>
                    <a:pt x="1297" y="104"/>
                    <a:pt x="1314" y="104"/>
                  </a:cubicBezTo>
                  <a:close/>
                  <a:moveTo>
                    <a:pt x="311" y="899"/>
                  </a:moveTo>
                  <a:lnTo>
                    <a:pt x="311" y="899"/>
                  </a:lnTo>
                  <a:cubicBezTo>
                    <a:pt x="311" y="882"/>
                    <a:pt x="329" y="847"/>
                    <a:pt x="363" y="847"/>
                  </a:cubicBezTo>
                  <a:cubicBezTo>
                    <a:pt x="1176" y="847"/>
                    <a:pt x="1176" y="847"/>
                    <a:pt x="1176" y="847"/>
                  </a:cubicBezTo>
                  <a:cubicBezTo>
                    <a:pt x="1176" y="1746"/>
                    <a:pt x="1176" y="1746"/>
                    <a:pt x="1176" y="1746"/>
                  </a:cubicBezTo>
                  <a:cubicBezTo>
                    <a:pt x="1176" y="1815"/>
                    <a:pt x="1228" y="1884"/>
                    <a:pt x="1314" y="1884"/>
                  </a:cubicBezTo>
                  <a:cubicBezTo>
                    <a:pt x="2351" y="1884"/>
                    <a:pt x="2351" y="1884"/>
                    <a:pt x="2351" y="1884"/>
                  </a:cubicBezTo>
                  <a:cubicBezTo>
                    <a:pt x="2351" y="2127"/>
                    <a:pt x="2351" y="2127"/>
                    <a:pt x="2351" y="2127"/>
                  </a:cubicBezTo>
                  <a:cubicBezTo>
                    <a:pt x="311" y="2127"/>
                    <a:pt x="311" y="2127"/>
                    <a:pt x="311" y="2127"/>
                  </a:cubicBezTo>
                  <a:lnTo>
                    <a:pt x="311" y="899"/>
                  </a:lnTo>
                  <a:close/>
                  <a:moveTo>
                    <a:pt x="2179" y="2542"/>
                  </a:moveTo>
                  <a:lnTo>
                    <a:pt x="2179" y="2542"/>
                  </a:lnTo>
                  <a:cubicBezTo>
                    <a:pt x="484" y="2542"/>
                    <a:pt x="484" y="2542"/>
                    <a:pt x="484" y="2542"/>
                  </a:cubicBezTo>
                  <a:cubicBezTo>
                    <a:pt x="294" y="2542"/>
                    <a:pt x="138" y="2403"/>
                    <a:pt x="121" y="2230"/>
                  </a:cubicBezTo>
                  <a:cubicBezTo>
                    <a:pt x="242" y="2230"/>
                    <a:pt x="242" y="2230"/>
                    <a:pt x="242" y="2230"/>
                  </a:cubicBezTo>
                  <a:lnTo>
                    <a:pt x="242" y="2230"/>
                  </a:lnTo>
                  <a:cubicBezTo>
                    <a:pt x="2403" y="2230"/>
                    <a:pt x="2403" y="2230"/>
                    <a:pt x="2403" y="2230"/>
                  </a:cubicBezTo>
                  <a:lnTo>
                    <a:pt x="2403" y="2230"/>
                  </a:lnTo>
                  <a:cubicBezTo>
                    <a:pt x="2542" y="2230"/>
                    <a:pt x="2542" y="2230"/>
                    <a:pt x="2542" y="2230"/>
                  </a:cubicBezTo>
                  <a:cubicBezTo>
                    <a:pt x="2507" y="2403"/>
                    <a:pt x="2369" y="2542"/>
                    <a:pt x="2179" y="2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F3E40768-965D-B54F-B65E-7966C3413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1014413"/>
              <a:ext cx="193675" cy="38100"/>
            </a:xfrm>
            <a:custGeom>
              <a:avLst/>
              <a:gdLst>
                <a:gd name="T0" fmla="*/ 484 w 537"/>
                <a:gd name="T1" fmla="*/ 0 h 105"/>
                <a:gd name="T2" fmla="*/ 484 w 537"/>
                <a:gd name="T3" fmla="*/ 0 h 105"/>
                <a:gd name="T4" fmla="*/ 52 w 537"/>
                <a:gd name="T5" fmla="*/ 0 h 105"/>
                <a:gd name="T6" fmla="*/ 0 w 537"/>
                <a:gd name="T7" fmla="*/ 52 h 105"/>
                <a:gd name="T8" fmla="*/ 52 w 537"/>
                <a:gd name="T9" fmla="*/ 104 h 105"/>
                <a:gd name="T10" fmla="*/ 484 w 537"/>
                <a:gd name="T11" fmla="*/ 104 h 105"/>
                <a:gd name="T12" fmla="*/ 536 w 537"/>
                <a:gd name="T13" fmla="*/ 52 h 105"/>
                <a:gd name="T14" fmla="*/ 484 w 537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105">
                  <a:moveTo>
                    <a:pt x="484" y="0"/>
                  </a:moveTo>
                  <a:lnTo>
                    <a:pt x="484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34" y="0"/>
                    <a:pt x="0" y="17"/>
                    <a:pt x="0" y="52"/>
                  </a:cubicBezTo>
                  <a:cubicBezTo>
                    <a:pt x="0" y="87"/>
                    <a:pt x="34" y="104"/>
                    <a:pt x="52" y="104"/>
                  </a:cubicBezTo>
                  <a:cubicBezTo>
                    <a:pt x="484" y="104"/>
                    <a:pt x="484" y="104"/>
                    <a:pt x="484" y="104"/>
                  </a:cubicBezTo>
                  <a:cubicBezTo>
                    <a:pt x="519" y="104"/>
                    <a:pt x="536" y="87"/>
                    <a:pt x="536" y="52"/>
                  </a:cubicBezTo>
                  <a:cubicBezTo>
                    <a:pt x="536" y="17"/>
                    <a:pt x="519" y="0"/>
                    <a:pt x="48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">
              <a:extLst>
                <a:ext uri="{FF2B5EF4-FFF2-40B4-BE49-F238E27FC236}">
                  <a16:creationId xmlns:a16="http://schemas.microsoft.com/office/drawing/2014/main" id="{58356973-9D87-4E4D-99BC-3A1EC3E82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411163"/>
              <a:ext cx="330200" cy="38100"/>
            </a:xfrm>
            <a:custGeom>
              <a:avLst/>
              <a:gdLst>
                <a:gd name="T0" fmla="*/ 52 w 918"/>
                <a:gd name="T1" fmla="*/ 104 h 105"/>
                <a:gd name="T2" fmla="*/ 52 w 918"/>
                <a:gd name="T3" fmla="*/ 104 h 105"/>
                <a:gd name="T4" fmla="*/ 865 w 918"/>
                <a:gd name="T5" fmla="*/ 104 h 105"/>
                <a:gd name="T6" fmla="*/ 917 w 918"/>
                <a:gd name="T7" fmla="*/ 52 h 105"/>
                <a:gd name="T8" fmla="*/ 865 w 918"/>
                <a:gd name="T9" fmla="*/ 0 h 105"/>
                <a:gd name="T10" fmla="*/ 52 w 918"/>
                <a:gd name="T11" fmla="*/ 0 h 105"/>
                <a:gd name="T12" fmla="*/ 0 w 918"/>
                <a:gd name="T13" fmla="*/ 52 h 105"/>
                <a:gd name="T14" fmla="*/ 52 w 918"/>
                <a:gd name="T1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8" h="105">
                  <a:moveTo>
                    <a:pt x="52" y="104"/>
                  </a:moveTo>
                  <a:lnTo>
                    <a:pt x="52" y="104"/>
                  </a:lnTo>
                  <a:cubicBezTo>
                    <a:pt x="865" y="104"/>
                    <a:pt x="865" y="104"/>
                    <a:pt x="865" y="104"/>
                  </a:cubicBezTo>
                  <a:cubicBezTo>
                    <a:pt x="899" y="104"/>
                    <a:pt x="917" y="87"/>
                    <a:pt x="917" y="52"/>
                  </a:cubicBezTo>
                  <a:cubicBezTo>
                    <a:pt x="917" y="17"/>
                    <a:pt x="899" y="0"/>
                    <a:pt x="86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0"/>
                    <a:pt x="0" y="17"/>
                    <a:pt x="0" y="52"/>
                  </a:cubicBezTo>
                  <a:cubicBezTo>
                    <a:pt x="0" y="87"/>
                    <a:pt x="35" y="104"/>
                    <a:pt x="52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4">
              <a:extLst>
                <a:ext uri="{FF2B5EF4-FFF2-40B4-BE49-F238E27FC236}">
                  <a16:creationId xmlns:a16="http://schemas.microsoft.com/office/drawing/2014/main" id="{7C1D2D67-8CDA-964D-8B3A-2FDD00B56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492125"/>
              <a:ext cx="330200" cy="44450"/>
            </a:xfrm>
            <a:custGeom>
              <a:avLst/>
              <a:gdLst>
                <a:gd name="T0" fmla="*/ 52 w 918"/>
                <a:gd name="T1" fmla="*/ 121 h 122"/>
                <a:gd name="T2" fmla="*/ 52 w 918"/>
                <a:gd name="T3" fmla="*/ 121 h 122"/>
                <a:gd name="T4" fmla="*/ 865 w 918"/>
                <a:gd name="T5" fmla="*/ 121 h 122"/>
                <a:gd name="T6" fmla="*/ 917 w 918"/>
                <a:gd name="T7" fmla="*/ 52 h 122"/>
                <a:gd name="T8" fmla="*/ 865 w 918"/>
                <a:gd name="T9" fmla="*/ 0 h 122"/>
                <a:gd name="T10" fmla="*/ 52 w 918"/>
                <a:gd name="T11" fmla="*/ 0 h 122"/>
                <a:gd name="T12" fmla="*/ 0 w 918"/>
                <a:gd name="T13" fmla="*/ 52 h 122"/>
                <a:gd name="T14" fmla="*/ 52 w 918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8" h="122">
                  <a:moveTo>
                    <a:pt x="52" y="121"/>
                  </a:moveTo>
                  <a:lnTo>
                    <a:pt x="52" y="121"/>
                  </a:lnTo>
                  <a:cubicBezTo>
                    <a:pt x="865" y="121"/>
                    <a:pt x="865" y="121"/>
                    <a:pt x="865" y="121"/>
                  </a:cubicBezTo>
                  <a:cubicBezTo>
                    <a:pt x="899" y="121"/>
                    <a:pt x="917" y="86"/>
                    <a:pt x="917" y="52"/>
                  </a:cubicBezTo>
                  <a:cubicBezTo>
                    <a:pt x="917" y="34"/>
                    <a:pt x="899" y="0"/>
                    <a:pt x="86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0"/>
                    <a:pt x="0" y="34"/>
                    <a:pt x="0" y="52"/>
                  </a:cubicBezTo>
                  <a:cubicBezTo>
                    <a:pt x="0" y="86"/>
                    <a:pt x="35" y="121"/>
                    <a:pt x="52" y="1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9F407C68-1366-7B48-A632-78CEA332F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579438"/>
              <a:ext cx="330200" cy="38100"/>
            </a:xfrm>
            <a:custGeom>
              <a:avLst/>
              <a:gdLst>
                <a:gd name="T0" fmla="*/ 52 w 918"/>
                <a:gd name="T1" fmla="*/ 104 h 105"/>
                <a:gd name="T2" fmla="*/ 52 w 918"/>
                <a:gd name="T3" fmla="*/ 104 h 105"/>
                <a:gd name="T4" fmla="*/ 865 w 918"/>
                <a:gd name="T5" fmla="*/ 104 h 105"/>
                <a:gd name="T6" fmla="*/ 917 w 918"/>
                <a:gd name="T7" fmla="*/ 52 h 105"/>
                <a:gd name="T8" fmla="*/ 865 w 918"/>
                <a:gd name="T9" fmla="*/ 0 h 105"/>
                <a:gd name="T10" fmla="*/ 52 w 918"/>
                <a:gd name="T11" fmla="*/ 0 h 105"/>
                <a:gd name="T12" fmla="*/ 0 w 918"/>
                <a:gd name="T13" fmla="*/ 52 h 105"/>
                <a:gd name="T14" fmla="*/ 52 w 918"/>
                <a:gd name="T1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8" h="105">
                  <a:moveTo>
                    <a:pt x="52" y="104"/>
                  </a:moveTo>
                  <a:lnTo>
                    <a:pt x="52" y="104"/>
                  </a:lnTo>
                  <a:cubicBezTo>
                    <a:pt x="865" y="104"/>
                    <a:pt x="865" y="104"/>
                    <a:pt x="865" y="104"/>
                  </a:cubicBezTo>
                  <a:cubicBezTo>
                    <a:pt x="899" y="104"/>
                    <a:pt x="917" y="87"/>
                    <a:pt x="917" y="52"/>
                  </a:cubicBezTo>
                  <a:cubicBezTo>
                    <a:pt x="917" y="17"/>
                    <a:pt x="899" y="0"/>
                    <a:pt x="86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0"/>
                    <a:pt x="0" y="17"/>
                    <a:pt x="0" y="52"/>
                  </a:cubicBezTo>
                  <a:cubicBezTo>
                    <a:pt x="0" y="87"/>
                    <a:pt x="35" y="104"/>
                    <a:pt x="52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994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AE238EF-20EF-B94D-80DA-9C207F8239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EEC38A-9330-434E-85E9-DD217E71B793}"/>
              </a:ext>
            </a:extLst>
          </p:cNvPr>
          <p:cNvSpPr/>
          <p:nvPr/>
        </p:nvSpPr>
        <p:spPr>
          <a:xfrm>
            <a:off x="1" y="0"/>
            <a:ext cx="849085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AF585-281B-5B4E-9E92-CAD70A2B0A04}"/>
              </a:ext>
            </a:extLst>
          </p:cNvPr>
          <p:cNvSpPr txBox="1"/>
          <p:nvPr/>
        </p:nvSpPr>
        <p:spPr>
          <a:xfrm>
            <a:off x="1666104" y="4965173"/>
            <a:ext cx="515865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How To Analyze A 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A9933-5FA1-BB48-A5F9-5DD88140185F}"/>
              </a:ext>
            </a:extLst>
          </p:cNvPr>
          <p:cNvSpPr/>
          <p:nvPr/>
        </p:nvSpPr>
        <p:spPr>
          <a:xfrm>
            <a:off x="22897192" y="0"/>
            <a:ext cx="148045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0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10" y="0"/>
            <a:ext cx="24377660" cy="10363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B04B70-6ED9-6B4A-A66D-6522579DC405}"/>
              </a:ext>
            </a:extLst>
          </p:cNvPr>
          <p:cNvSpPr/>
          <p:nvPr/>
        </p:nvSpPr>
        <p:spPr>
          <a:xfrm>
            <a:off x="-10" y="10363201"/>
            <a:ext cx="24377660" cy="335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1656974" y="11377881"/>
            <a:ext cx="1793966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Assignment Due Dates Timeline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9A093E-5776-DF44-8A39-9AE1ED4F04B7}"/>
              </a:ext>
            </a:extLst>
          </p:cNvPr>
          <p:cNvGrpSpPr/>
          <p:nvPr/>
        </p:nvGrpSpPr>
        <p:grpSpPr>
          <a:xfrm>
            <a:off x="2864711" y="2689790"/>
            <a:ext cx="18648220" cy="1191492"/>
            <a:chOff x="3325091" y="2964872"/>
            <a:chExt cx="18648220" cy="19119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72FBA19-E5E6-AE4D-B3AE-E71A2A197088}"/>
                </a:ext>
              </a:extLst>
            </p:cNvPr>
            <p:cNvSpPr/>
            <p:nvPr/>
          </p:nvSpPr>
          <p:spPr>
            <a:xfrm>
              <a:off x="3325091" y="2964872"/>
              <a:ext cx="193964" cy="19119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3C123B-ADDE-C245-B239-426F7D15D828}"/>
                </a:ext>
              </a:extLst>
            </p:cNvPr>
            <p:cNvSpPr/>
            <p:nvPr/>
          </p:nvSpPr>
          <p:spPr>
            <a:xfrm>
              <a:off x="12552218" y="2964872"/>
              <a:ext cx="193964" cy="19119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737C1C-9DF2-604A-B81C-3EDBB7B2BE50}"/>
                </a:ext>
              </a:extLst>
            </p:cNvPr>
            <p:cNvSpPr/>
            <p:nvPr/>
          </p:nvSpPr>
          <p:spPr>
            <a:xfrm>
              <a:off x="21779347" y="2964872"/>
              <a:ext cx="193964" cy="19119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C68B2F6-85CB-344E-8A6B-0EFD76E9560C}"/>
              </a:ext>
            </a:extLst>
          </p:cNvPr>
          <p:cNvSpPr/>
          <p:nvPr/>
        </p:nvSpPr>
        <p:spPr>
          <a:xfrm rot="16200000">
            <a:off x="12091840" y="-6038576"/>
            <a:ext cx="193963" cy="186482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0EB8F87-5FDE-4E4F-84AE-2DA46FB9FA24}"/>
              </a:ext>
            </a:extLst>
          </p:cNvPr>
          <p:cNvGrpSpPr/>
          <p:nvPr/>
        </p:nvGrpSpPr>
        <p:grpSpPr>
          <a:xfrm>
            <a:off x="9449031" y="5052738"/>
            <a:ext cx="5479578" cy="2589309"/>
            <a:chOff x="-872207" y="9251957"/>
            <a:chExt cx="5479578" cy="2589309"/>
          </a:xfrm>
        </p:grpSpPr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EE5B8BF6-A7AE-944E-AF05-723EB05F3853}"/>
                </a:ext>
              </a:extLst>
            </p:cNvPr>
            <p:cNvSpPr txBox="1">
              <a:spLocks/>
            </p:cNvSpPr>
            <p:nvPr/>
          </p:nvSpPr>
          <p:spPr>
            <a:xfrm>
              <a:off x="-872207" y="10028770"/>
              <a:ext cx="5479578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D6D8A8-62AC-384D-8DD7-6AF660FEB4E5}"/>
                </a:ext>
              </a:extLst>
            </p:cNvPr>
            <p:cNvSpPr/>
            <p:nvPr/>
          </p:nvSpPr>
          <p:spPr>
            <a:xfrm>
              <a:off x="-515562" y="9251957"/>
              <a:ext cx="47662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0F3D9D3-873E-AB4B-BAF9-918C293AA521}"/>
              </a:ext>
            </a:extLst>
          </p:cNvPr>
          <p:cNvGrpSpPr/>
          <p:nvPr/>
        </p:nvGrpSpPr>
        <p:grpSpPr>
          <a:xfrm>
            <a:off x="16341840" y="5052738"/>
            <a:ext cx="5479578" cy="2589309"/>
            <a:chOff x="-872207" y="9251957"/>
            <a:chExt cx="5479578" cy="2589309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9C45A0CD-8745-1947-95F7-E9095BB6FDEE}"/>
                </a:ext>
              </a:extLst>
            </p:cNvPr>
            <p:cNvSpPr txBox="1">
              <a:spLocks/>
            </p:cNvSpPr>
            <p:nvPr/>
          </p:nvSpPr>
          <p:spPr>
            <a:xfrm>
              <a:off x="-872207" y="10028770"/>
              <a:ext cx="5479578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2779533-E8D2-5640-9B07-8A0842467F34}"/>
                </a:ext>
              </a:extLst>
            </p:cNvPr>
            <p:cNvSpPr/>
            <p:nvPr/>
          </p:nvSpPr>
          <p:spPr>
            <a:xfrm>
              <a:off x="-872207" y="9251957"/>
              <a:ext cx="528561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C930616-82F3-0646-A8FC-64C5C67E9BCC}"/>
              </a:ext>
            </a:extLst>
          </p:cNvPr>
          <p:cNvGrpSpPr/>
          <p:nvPr/>
        </p:nvGrpSpPr>
        <p:grpSpPr>
          <a:xfrm>
            <a:off x="2556232" y="5052738"/>
            <a:ext cx="5479578" cy="2589309"/>
            <a:chOff x="-872207" y="9251957"/>
            <a:chExt cx="5479578" cy="2589309"/>
          </a:xfrm>
        </p:grpSpPr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8BAE0D5F-9D32-1945-8368-16BDD792CCC9}"/>
                </a:ext>
              </a:extLst>
            </p:cNvPr>
            <p:cNvSpPr txBox="1">
              <a:spLocks/>
            </p:cNvSpPr>
            <p:nvPr/>
          </p:nvSpPr>
          <p:spPr>
            <a:xfrm>
              <a:off x="-872207" y="10028770"/>
              <a:ext cx="5479578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CEC8BE2-E0E7-254C-A322-677B48C47A00}"/>
                </a:ext>
              </a:extLst>
            </p:cNvPr>
            <p:cNvSpPr/>
            <p:nvPr/>
          </p:nvSpPr>
          <p:spPr>
            <a:xfrm>
              <a:off x="-723963" y="9251957"/>
              <a:ext cx="528561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01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CDD3484-9D6C-E144-8D2E-E00AEBBCB2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6" y="0"/>
            <a:ext cx="24377656" cy="13716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63B0480-DFCE-6D43-AB94-0C4B1F732D5D}"/>
              </a:ext>
            </a:extLst>
          </p:cNvPr>
          <p:cNvSpPr txBox="1">
            <a:spLocks/>
          </p:cNvSpPr>
          <p:nvPr/>
        </p:nvSpPr>
        <p:spPr>
          <a:xfrm>
            <a:off x="2033403" y="6220832"/>
            <a:ext cx="13739999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 ideally, a product should meet a certain consumer demand, or it should be so compelling that consumers.</a:t>
            </a:r>
          </a:p>
        </p:txBody>
      </p:sp>
    </p:spTree>
    <p:extLst>
      <p:ext uri="{BB962C8B-B14F-4D97-AF65-F5344CB8AC3E}">
        <p14:creationId xmlns:p14="http://schemas.microsoft.com/office/powerpoint/2010/main" val="296293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8926A07-8C94-C141-A905-4F59EFED54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158339-FF85-5A47-B08B-CBB36FC2FC0E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69910C-3E4F-EE40-A1C3-D5ABC573BB12}"/>
              </a:ext>
            </a:extLst>
          </p:cNvPr>
          <p:cNvGrpSpPr/>
          <p:nvPr/>
        </p:nvGrpSpPr>
        <p:grpSpPr>
          <a:xfrm>
            <a:off x="3379104" y="4049486"/>
            <a:ext cx="17619440" cy="5617028"/>
            <a:chOff x="2562674" y="3461657"/>
            <a:chExt cx="17619440" cy="67926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EEC38A-9330-434E-85E9-DD217E71B793}"/>
                </a:ext>
              </a:extLst>
            </p:cNvPr>
            <p:cNvSpPr/>
            <p:nvPr/>
          </p:nvSpPr>
          <p:spPr>
            <a:xfrm>
              <a:off x="2562674" y="3461657"/>
              <a:ext cx="7299783" cy="67926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9C0E69-C65A-3542-8BC3-E70BF8CFF0EC}"/>
                </a:ext>
              </a:extLst>
            </p:cNvPr>
            <p:cNvSpPr/>
            <p:nvPr/>
          </p:nvSpPr>
          <p:spPr>
            <a:xfrm>
              <a:off x="9862455" y="3461657"/>
              <a:ext cx="10319659" cy="67926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0F224B42-C638-5345-90E0-D0852DC2D992}"/>
              </a:ext>
            </a:extLst>
          </p:cNvPr>
          <p:cNvSpPr txBox="1">
            <a:spLocks/>
          </p:cNvSpPr>
          <p:nvPr/>
        </p:nvSpPr>
        <p:spPr>
          <a:xfrm>
            <a:off x="12351681" y="5669399"/>
            <a:ext cx="6974068" cy="237720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D6B87-1522-284D-8845-D41031889377}"/>
              </a:ext>
            </a:extLst>
          </p:cNvPr>
          <p:cNvSpPr txBox="1"/>
          <p:nvPr/>
        </p:nvSpPr>
        <p:spPr>
          <a:xfrm>
            <a:off x="4750021" y="4965174"/>
            <a:ext cx="455794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How To Analyze A Book</a:t>
            </a:r>
          </a:p>
        </p:txBody>
      </p:sp>
    </p:spTree>
    <p:extLst>
      <p:ext uri="{BB962C8B-B14F-4D97-AF65-F5344CB8AC3E}">
        <p14:creationId xmlns:p14="http://schemas.microsoft.com/office/powerpoint/2010/main" val="36153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D79F9CA-7265-1847-ACAB-CE02C3D52122}"/>
              </a:ext>
            </a:extLst>
          </p:cNvPr>
          <p:cNvSpPr/>
          <p:nvPr/>
        </p:nvSpPr>
        <p:spPr>
          <a:xfrm rot="10800000" flipV="1">
            <a:off x="-3" y="0"/>
            <a:ext cx="20884897" cy="365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C76B3C-0FBB-2E43-8343-EB1393980765}"/>
              </a:ext>
            </a:extLst>
          </p:cNvPr>
          <p:cNvSpPr/>
          <p:nvPr/>
        </p:nvSpPr>
        <p:spPr>
          <a:xfrm>
            <a:off x="0" y="3657602"/>
            <a:ext cx="20884894" cy="10058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530FBB-E91C-F349-AB3F-D45185A9CF53}"/>
              </a:ext>
            </a:extLst>
          </p:cNvPr>
          <p:cNvSpPr txBox="1"/>
          <p:nvPr/>
        </p:nvSpPr>
        <p:spPr>
          <a:xfrm>
            <a:off x="2063949" y="1167080"/>
            <a:ext cx="1214190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Common Questions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2BC29-3046-3C44-82B3-371F6F07B046}"/>
              </a:ext>
            </a:extLst>
          </p:cNvPr>
          <p:cNvSpPr/>
          <p:nvPr/>
        </p:nvSpPr>
        <p:spPr>
          <a:xfrm>
            <a:off x="20884894" y="3657601"/>
            <a:ext cx="3492755" cy="10058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916903-4F8D-7140-8EC7-2E1F7A5820BF}"/>
              </a:ext>
            </a:extLst>
          </p:cNvPr>
          <p:cNvSpPr/>
          <p:nvPr/>
        </p:nvSpPr>
        <p:spPr>
          <a:xfrm>
            <a:off x="2063949" y="6294014"/>
            <a:ext cx="173343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¿How can I help a child who lacks motivation?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¿What are the best practices to reach reading skills?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¿How important is parent involvement in a child's education?</a:t>
            </a:r>
          </a:p>
        </p:txBody>
      </p:sp>
    </p:spTree>
    <p:extLst>
      <p:ext uri="{BB962C8B-B14F-4D97-AF65-F5344CB8AC3E}">
        <p14:creationId xmlns:p14="http://schemas.microsoft.com/office/powerpoint/2010/main" val="2177632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9CEAFE-6541-B144-9507-17A29974CE7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4598A7-06D1-7249-BAB4-4B2D18E4F3ED}"/>
              </a:ext>
            </a:extLst>
          </p:cNvPr>
          <p:cNvSpPr/>
          <p:nvPr/>
        </p:nvSpPr>
        <p:spPr>
          <a:xfrm rot="10800000" flipV="1">
            <a:off x="9738460" y="0"/>
            <a:ext cx="14639187" cy="11155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D02989-42D9-BC4B-857E-02D69377B6C2}"/>
              </a:ext>
            </a:extLst>
          </p:cNvPr>
          <p:cNvGrpSpPr/>
          <p:nvPr/>
        </p:nvGrpSpPr>
        <p:grpSpPr>
          <a:xfrm>
            <a:off x="13079932" y="2220697"/>
            <a:ext cx="7956243" cy="6714286"/>
            <a:chOff x="4878014" y="2591504"/>
            <a:chExt cx="7956243" cy="67142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5010F2-2026-3F40-B7FB-0BE41FBB3B94}"/>
                </a:ext>
              </a:extLst>
            </p:cNvPr>
            <p:cNvSpPr txBox="1"/>
            <p:nvPr/>
          </p:nvSpPr>
          <p:spPr>
            <a:xfrm>
              <a:off x="5041300" y="2591504"/>
              <a:ext cx="7792957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How Long Should Answers Be?</a:t>
              </a: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E01B2830-B7DF-CB41-BF69-6F862DE14291}"/>
                </a:ext>
              </a:extLst>
            </p:cNvPr>
            <p:cNvSpPr txBox="1">
              <a:spLocks/>
            </p:cNvSpPr>
            <p:nvPr/>
          </p:nvSpPr>
          <p:spPr>
            <a:xfrm>
              <a:off x="4878014" y="6377156"/>
              <a:ext cx="6392017" cy="29286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ideally, a product should meet a certain consumer demand, or it should be so compelling that consumers.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A8D7555-49D0-5A4F-B315-D491E3291326}"/>
              </a:ext>
            </a:extLst>
          </p:cNvPr>
          <p:cNvSpPr/>
          <p:nvPr/>
        </p:nvSpPr>
        <p:spPr>
          <a:xfrm rot="10800000" flipV="1">
            <a:off x="-12" y="11155681"/>
            <a:ext cx="2697491" cy="2560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7CA6F4-CE17-774B-9865-24153FF246A8}"/>
              </a:ext>
            </a:extLst>
          </p:cNvPr>
          <p:cNvSpPr/>
          <p:nvPr/>
        </p:nvSpPr>
        <p:spPr>
          <a:xfrm rot="10800000" flipV="1">
            <a:off x="2697479" y="11155681"/>
            <a:ext cx="21680170" cy="2560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701BF6-1761-F542-95D1-F7241EE753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1048999" y="2"/>
            <a:ext cx="13328649" cy="1371599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2127514" y="1993466"/>
            <a:ext cx="732419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Presentation Overview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3C3843-9420-304C-96A7-C5ED8D34BED3}"/>
              </a:ext>
            </a:extLst>
          </p:cNvPr>
          <p:cNvGrpSpPr/>
          <p:nvPr/>
        </p:nvGrpSpPr>
        <p:grpSpPr>
          <a:xfrm>
            <a:off x="2127514" y="8213881"/>
            <a:ext cx="5232361" cy="3508653"/>
            <a:chOff x="2127514" y="8213881"/>
            <a:chExt cx="5232361" cy="35086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617446-C568-1443-B95B-BA14E31B8E10}"/>
                </a:ext>
              </a:extLst>
            </p:cNvPr>
            <p:cNvSpPr/>
            <p:nvPr/>
          </p:nvSpPr>
          <p:spPr>
            <a:xfrm>
              <a:off x="2127514" y="9044878"/>
              <a:ext cx="4143994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About Us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Mission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Services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Meet Our Team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Listing Properties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Social Media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70AEF8-6789-8A46-ADF8-17DB5C154433}"/>
                </a:ext>
              </a:extLst>
            </p:cNvPr>
            <p:cNvSpPr txBox="1"/>
            <p:nvPr/>
          </p:nvSpPr>
          <p:spPr>
            <a:xfrm>
              <a:off x="2127514" y="8213881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List Of Topics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94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006EB5-83FB-E94C-83B3-A3FF21EB9186}"/>
              </a:ext>
            </a:extLst>
          </p:cNvPr>
          <p:cNvGrpSpPr/>
          <p:nvPr/>
        </p:nvGrpSpPr>
        <p:grpSpPr>
          <a:xfrm>
            <a:off x="7888042" y="4384361"/>
            <a:ext cx="8601553" cy="4947269"/>
            <a:chOff x="7888042" y="4261614"/>
            <a:chExt cx="8601553" cy="49472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FA5735-7073-864D-BAF7-481264215743}"/>
                </a:ext>
              </a:extLst>
            </p:cNvPr>
            <p:cNvSpPr txBox="1"/>
            <p:nvPr/>
          </p:nvSpPr>
          <p:spPr>
            <a:xfrm>
              <a:off x="9673337" y="8377886"/>
              <a:ext cx="50309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BRIGHT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1EFAACB-E2B5-4443-99E4-E7104FF51F5C}"/>
                </a:ext>
              </a:extLst>
            </p:cNvPr>
            <p:cNvGrpSpPr/>
            <p:nvPr/>
          </p:nvGrpSpPr>
          <p:grpSpPr>
            <a:xfrm>
              <a:off x="7888042" y="4261614"/>
              <a:ext cx="8601553" cy="3796711"/>
              <a:chOff x="13260473" y="4261614"/>
              <a:chExt cx="8601553" cy="379671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CDEC56-A906-794E-9B05-FA128ECEF634}"/>
                  </a:ext>
                </a:extLst>
              </p:cNvPr>
              <p:cNvSpPr txBox="1"/>
              <p:nvPr/>
            </p:nvSpPr>
            <p:spPr>
              <a:xfrm>
                <a:off x="13260473" y="5657668"/>
                <a:ext cx="8601553" cy="2400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THANKS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8362B0D-6D00-1446-A7D0-8CD2EDB4C43B}"/>
                  </a:ext>
                </a:extLst>
              </p:cNvPr>
              <p:cNvGrpSpPr/>
              <p:nvPr/>
            </p:nvGrpSpPr>
            <p:grpSpPr>
              <a:xfrm>
                <a:off x="16373201" y="4261614"/>
                <a:ext cx="2923195" cy="1753137"/>
                <a:chOff x="16278713" y="3676398"/>
                <a:chExt cx="2923195" cy="1753137"/>
              </a:xfrm>
            </p:grpSpPr>
            <p:sp>
              <p:nvSpPr>
                <p:cNvPr id="3" name="Triangle 2">
                  <a:extLst>
                    <a:ext uri="{FF2B5EF4-FFF2-40B4-BE49-F238E27FC236}">
                      <a16:creationId xmlns:a16="http://schemas.microsoft.com/office/drawing/2014/main" id="{735208B0-4893-E948-9557-65E84290AB2B}"/>
                    </a:ext>
                  </a:extLst>
                </p:cNvPr>
                <p:cNvSpPr/>
                <p:nvPr/>
              </p:nvSpPr>
              <p:spPr>
                <a:xfrm rot="8100000">
                  <a:off x="16278713" y="3928439"/>
                  <a:ext cx="479778" cy="1501096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riangle 16">
                  <a:extLst>
                    <a:ext uri="{FF2B5EF4-FFF2-40B4-BE49-F238E27FC236}">
                      <a16:creationId xmlns:a16="http://schemas.microsoft.com/office/drawing/2014/main" id="{12D011F3-B944-1543-AB7B-B4AE39A16F4B}"/>
                    </a:ext>
                  </a:extLst>
                </p:cNvPr>
                <p:cNvSpPr/>
                <p:nvPr/>
              </p:nvSpPr>
              <p:spPr>
                <a:xfrm rot="13500000" flipH="1">
                  <a:off x="18211466" y="3928435"/>
                  <a:ext cx="479782" cy="1501102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riangle 17">
                  <a:extLst>
                    <a:ext uri="{FF2B5EF4-FFF2-40B4-BE49-F238E27FC236}">
                      <a16:creationId xmlns:a16="http://schemas.microsoft.com/office/drawing/2014/main" id="{353F6AE0-52FD-8545-8D38-C1C6CBEE07FC}"/>
                    </a:ext>
                  </a:extLst>
                </p:cNvPr>
                <p:cNvSpPr/>
                <p:nvPr/>
              </p:nvSpPr>
              <p:spPr>
                <a:xfrm rot="10800000" flipH="1">
                  <a:off x="17238420" y="3676398"/>
                  <a:ext cx="493119" cy="1542833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9414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09A0593-261A-CD45-B5D7-5E111B064581}"/>
              </a:ext>
            </a:extLst>
          </p:cNvPr>
          <p:cNvSpPr/>
          <p:nvPr/>
        </p:nvSpPr>
        <p:spPr>
          <a:xfrm rot="10800000" flipV="1">
            <a:off x="19663629" y="4408167"/>
            <a:ext cx="4714013" cy="93078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038A91-49EB-5444-9AB8-FBEA51C24E0C}"/>
              </a:ext>
            </a:extLst>
          </p:cNvPr>
          <p:cNvSpPr/>
          <p:nvPr/>
        </p:nvSpPr>
        <p:spPr>
          <a:xfrm rot="10800000" flipV="1">
            <a:off x="19663632" y="2"/>
            <a:ext cx="4714013" cy="44081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19683189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8ADC7-52C1-4747-980D-AA43F299B33D}"/>
              </a:ext>
            </a:extLst>
          </p:cNvPr>
          <p:cNvSpPr txBox="1"/>
          <p:nvPr/>
        </p:nvSpPr>
        <p:spPr>
          <a:xfrm>
            <a:off x="20941367" y="1007236"/>
            <a:ext cx="2158543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rPr>
              <a:t>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3B0B58-1A16-8D42-821F-E13C00B5171C}"/>
              </a:ext>
            </a:extLst>
          </p:cNvPr>
          <p:cNvSpPr/>
          <p:nvPr/>
        </p:nvSpPr>
        <p:spPr>
          <a:xfrm rot="10800000">
            <a:off x="2202898" y="2070038"/>
            <a:ext cx="15365343" cy="105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6A3C-2D0E-374D-9BD4-869627AFAAD5}"/>
              </a:ext>
            </a:extLst>
          </p:cNvPr>
          <p:cNvSpPr txBox="1"/>
          <p:nvPr/>
        </p:nvSpPr>
        <p:spPr>
          <a:xfrm rot="5400000">
            <a:off x="18505911" y="8800474"/>
            <a:ext cx="702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Mahatma Gandhi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5901E-948E-C84F-9DA4-2BDECD2A82C2}"/>
              </a:ext>
            </a:extLst>
          </p:cNvPr>
          <p:cNvSpPr txBox="1"/>
          <p:nvPr/>
        </p:nvSpPr>
        <p:spPr>
          <a:xfrm>
            <a:off x="2095405" y="8810248"/>
            <a:ext cx="12423665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Live as if you were to die tomorrow. Learn as if you were to live forever.</a:t>
            </a:r>
          </a:p>
        </p:txBody>
      </p: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4" y="-1"/>
            <a:ext cx="24377653" cy="107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D280BAF-FEBC-7B42-9C71-A5D59AAC53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867977" y="1323301"/>
            <a:ext cx="805495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Your Professor Information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DEC9C5-6A81-5B44-A628-C9A2CAB1D9CC}"/>
              </a:ext>
            </a:extLst>
          </p:cNvPr>
          <p:cNvGrpSpPr/>
          <p:nvPr/>
        </p:nvGrpSpPr>
        <p:grpSpPr>
          <a:xfrm>
            <a:off x="1867978" y="6718845"/>
            <a:ext cx="7411490" cy="2689213"/>
            <a:chOff x="1867978" y="6600019"/>
            <a:chExt cx="7411490" cy="2689213"/>
          </a:xfrm>
        </p:grpSpPr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9714C6F0-049F-1345-8D47-EAA7CD7C7E40}"/>
                </a:ext>
              </a:extLst>
            </p:cNvPr>
            <p:cNvSpPr txBox="1">
              <a:spLocks/>
            </p:cNvSpPr>
            <p:nvPr/>
          </p:nvSpPr>
          <p:spPr>
            <a:xfrm>
              <a:off x="1867978" y="7476736"/>
              <a:ext cx="7411490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ideally a product should meet a certain consumer demand.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3A60D6-3CB2-9B49-98CD-8D63015983A4}"/>
                </a:ext>
              </a:extLst>
            </p:cNvPr>
            <p:cNvSpPr txBox="1"/>
            <p:nvPr/>
          </p:nvSpPr>
          <p:spPr>
            <a:xfrm>
              <a:off x="1982277" y="6600019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Robert Williams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F3B4C7F-EE47-E745-9AEB-AA441FFA2CCD}"/>
              </a:ext>
            </a:extLst>
          </p:cNvPr>
          <p:cNvSpPr/>
          <p:nvPr/>
        </p:nvSpPr>
        <p:spPr>
          <a:xfrm rot="10800000" flipV="1">
            <a:off x="-4" y="10735732"/>
            <a:ext cx="24377656" cy="2980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0A2E5F-0FAA-DF4C-99DF-DBE1957A647A}"/>
              </a:ext>
            </a:extLst>
          </p:cNvPr>
          <p:cNvSpPr txBox="1"/>
          <p:nvPr/>
        </p:nvSpPr>
        <p:spPr>
          <a:xfrm>
            <a:off x="12039727" y="11880523"/>
            <a:ext cx="1018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72D8CEC-DBF6-9441-81A9-8C8F8514A9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4DD6CC-1844-D14E-A766-E219031EF2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E399E-D80C-6942-9573-EBA220170A90}"/>
              </a:ext>
            </a:extLst>
          </p:cNvPr>
          <p:cNvSpPr/>
          <p:nvPr/>
        </p:nvSpPr>
        <p:spPr>
          <a:xfrm rot="10800000" flipV="1">
            <a:off x="1345219" y="7717537"/>
            <a:ext cx="1036811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AB6AD0-18AD-2347-A386-10C5AFA5D695}"/>
              </a:ext>
            </a:extLst>
          </p:cNvPr>
          <p:cNvGrpSpPr/>
          <p:nvPr/>
        </p:nvGrpSpPr>
        <p:grpSpPr>
          <a:xfrm>
            <a:off x="2695356" y="8713827"/>
            <a:ext cx="7667844" cy="2689148"/>
            <a:chOff x="13627391" y="8172625"/>
            <a:chExt cx="7667844" cy="2689148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6CC04443-8D8D-1B41-9796-03FE0B70A2E3}"/>
                </a:ext>
              </a:extLst>
            </p:cNvPr>
            <p:cNvSpPr txBox="1">
              <a:spLocks/>
            </p:cNvSpPr>
            <p:nvPr/>
          </p:nvSpPr>
          <p:spPr>
            <a:xfrm>
              <a:off x="13627391" y="9049342"/>
              <a:ext cx="7667844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65FB51-27AF-C64E-BF21-724A495C6FF5}"/>
                </a:ext>
              </a:extLst>
            </p:cNvPr>
            <p:cNvSpPr txBox="1"/>
            <p:nvPr/>
          </p:nvSpPr>
          <p:spPr>
            <a:xfrm>
              <a:off x="14845133" y="8172625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E20D3-5794-A44B-AEE2-52EF15823B0E}"/>
              </a:ext>
            </a:extLst>
          </p:cNvPr>
          <p:cNvSpPr/>
          <p:nvPr/>
        </p:nvSpPr>
        <p:spPr>
          <a:xfrm rot="10800000" flipV="1">
            <a:off x="12664316" y="7717537"/>
            <a:ext cx="1036811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77AD99-95A7-4C41-8ABF-7591EAF595B9}"/>
              </a:ext>
            </a:extLst>
          </p:cNvPr>
          <p:cNvGrpSpPr/>
          <p:nvPr/>
        </p:nvGrpSpPr>
        <p:grpSpPr>
          <a:xfrm>
            <a:off x="14014449" y="8713827"/>
            <a:ext cx="7667844" cy="2689148"/>
            <a:chOff x="13627391" y="8172625"/>
            <a:chExt cx="7667844" cy="2689148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8D760A21-915F-604F-A0ED-D02D675AD7FC}"/>
                </a:ext>
              </a:extLst>
            </p:cNvPr>
            <p:cNvSpPr txBox="1">
              <a:spLocks/>
            </p:cNvSpPr>
            <p:nvPr/>
          </p:nvSpPr>
          <p:spPr>
            <a:xfrm>
              <a:off x="13627391" y="9049342"/>
              <a:ext cx="7667844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19DC4D-2391-B84F-8A93-E035A352989F}"/>
                </a:ext>
              </a:extLst>
            </p:cNvPr>
            <p:cNvSpPr txBox="1"/>
            <p:nvPr/>
          </p:nvSpPr>
          <p:spPr>
            <a:xfrm>
              <a:off x="14845133" y="8172625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83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1517C2-DF5C-3148-8B6E-289C3C973A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1" y="0"/>
            <a:ext cx="2645229" cy="22937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CBC646-8B9B-6149-AE2F-615042CD8A02}"/>
              </a:ext>
            </a:extLst>
          </p:cNvPr>
          <p:cNvSpPr/>
          <p:nvPr/>
        </p:nvSpPr>
        <p:spPr>
          <a:xfrm rot="10800000" flipV="1">
            <a:off x="14107886" y="2293707"/>
            <a:ext cx="10269760" cy="11422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91DC55-14D9-6648-A35B-F25E215F2BA3}"/>
              </a:ext>
            </a:extLst>
          </p:cNvPr>
          <p:cNvGrpSpPr/>
          <p:nvPr/>
        </p:nvGrpSpPr>
        <p:grpSpPr>
          <a:xfrm>
            <a:off x="15878881" y="4876106"/>
            <a:ext cx="7406097" cy="6249790"/>
            <a:chOff x="1820823" y="2197657"/>
            <a:chExt cx="7406097" cy="624979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F992C7-66A4-4F44-AE4D-E774F1CF2FBC}"/>
                </a:ext>
              </a:extLst>
            </p:cNvPr>
            <p:cNvSpPr txBox="1"/>
            <p:nvPr/>
          </p:nvSpPr>
          <p:spPr>
            <a:xfrm>
              <a:off x="1942517" y="2197657"/>
              <a:ext cx="7284403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Why Education Is Important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8BCE050B-9AAE-B14F-8569-C5EBCBB29961}"/>
                </a:ext>
              </a:extLst>
            </p:cNvPr>
            <p:cNvSpPr txBox="1">
              <a:spLocks/>
            </p:cNvSpPr>
            <p:nvPr/>
          </p:nvSpPr>
          <p:spPr>
            <a:xfrm>
              <a:off x="1820823" y="6083518"/>
              <a:ext cx="7406097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DC1B0D9A-DA80-424E-BC7E-4DBA02E8E0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10C8F-FFCF-BF45-9E4E-A67121403AAE}"/>
              </a:ext>
            </a:extLst>
          </p:cNvPr>
          <p:cNvSpPr/>
          <p:nvPr/>
        </p:nvSpPr>
        <p:spPr>
          <a:xfrm rot="10800000" flipV="1">
            <a:off x="1512438" y="1584959"/>
            <a:ext cx="17918561" cy="10546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5C2D75-D34C-D741-886E-2D12CBA45497}"/>
              </a:ext>
            </a:extLst>
          </p:cNvPr>
          <p:cNvGrpSpPr/>
          <p:nvPr/>
        </p:nvGrpSpPr>
        <p:grpSpPr>
          <a:xfrm>
            <a:off x="2683187" y="2769067"/>
            <a:ext cx="15577062" cy="7571210"/>
            <a:chOff x="2683187" y="3340567"/>
            <a:chExt cx="15577062" cy="75712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EDE3E6-EA3C-8E4E-8B38-63D9C3A68149}"/>
                </a:ext>
              </a:extLst>
            </p:cNvPr>
            <p:cNvGrpSpPr/>
            <p:nvPr/>
          </p:nvGrpSpPr>
          <p:grpSpPr>
            <a:xfrm>
              <a:off x="2683187" y="5648543"/>
              <a:ext cx="15577062" cy="5263234"/>
              <a:chOff x="7448864" y="6601043"/>
              <a:chExt cx="15577062" cy="5263234"/>
            </a:xfrm>
          </p:grpSpPr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8E42F0F5-2E66-1547-BCBA-3E82D63A22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48864" y="7392286"/>
                <a:ext cx="7439020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 costs a product should meet a certain.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FB3939-3358-514D-84CC-341C31757F09}"/>
                  </a:ext>
                </a:extLst>
              </p:cNvPr>
              <p:cNvSpPr/>
              <p:nvPr/>
            </p:nvSpPr>
            <p:spPr>
              <a:xfrm>
                <a:off x="7545116" y="6601043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Society</a:t>
                </a:r>
              </a:p>
            </p:txBody>
          </p:sp>
          <p:sp>
            <p:nvSpPr>
              <p:cNvPr id="16" name="Subtitle 2">
                <a:extLst>
                  <a:ext uri="{FF2B5EF4-FFF2-40B4-BE49-F238E27FC236}">
                    <a16:creationId xmlns:a16="http://schemas.microsoft.com/office/drawing/2014/main" id="{222C429C-F0C6-7542-9DA2-56C741B8E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48864" y="10589942"/>
                <a:ext cx="7439020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 costs a product should meet a certain.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FFD5D22-6935-544E-BF1A-8E1798BD8A24}"/>
                  </a:ext>
                </a:extLst>
              </p:cNvPr>
              <p:cNvSpPr/>
              <p:nvPr/>
            </p:nvSpPr>
            <p:spPr>
              <a:xfrm>
                <a:off x="7545116" y="9798699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Culture</a:t>
                </a:r>
              </a:p>
            </p:txBody>
          </p:sp>
          <p:sp>
            <p:nvSpPr>
              <p:cNvPr id="20" name="Subtitle 2">
                <a:extLst>
                  <a:ext uri="{FF2B5EF4-FFF2-40B4-BE49-F238E27FC236}">
                    <a16:creationId xmlns:a16="http://schemas.microsoft.com/office/drawing/2014/main" id="{251C77D2-1466-7543-B8B0-B7740C61C7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86906" y="7392286"/>
                <a:ext cx="7439020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 costs a product should meet a certain.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FC71F7D-1EB9-764C-B4AE-B29AEDD4C44C}"/>
                  </a:ext>
                </a:extLst>
              </p:cNvPr>
              <p:cNvSpPr/>
              <p:nvPr/>
            </p:nvSpPr>
            <p:spPr>
              <a:xfrm>
                <a:off x="15683158" y="6601043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Individuals</a:t>
                </a:r>
              </a:p>
            </p:txBody>
          </p:sp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E20FA45E-39AF-A341-801F-0B575E1CAD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86906" y="10549671"/>
                <a:ext cx="7439020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 costs a product should meet a certain.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202A17-BAF7-CC46-B712-07E93546ACA6}"/>
                  </a:ext>
                </a:extLst>
              </p:cNvPr>
              <p:cNvSpPr/>
              <p:nvPr/>
            </p:nvSpPr>
            <p:spPr>
              <a:xfrm>
                <a:off x="15683158" y="9758428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Family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DD2431-7841-BA48-98B9-25B55402B936}"/>
                </a:ext>
              </a:extLst>
            </p:cNvPr>
            <p:cNvSpPr txBox="1"/>
            <p:nvPr/>
          </p:nvSpPr>
          <p:spPr>
            <a:xfrm>
              <a:off x="2683187" y="3340567"/>
              <a:ext cx="12561369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Factors Of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3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9915135-F2F1-DA47-ACEF-FB9A7694AC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2263C-630D-654F-8FFE-DBBC1C1A2F85}"/>
              </a:ext>
            </a:extLst>
          </p:cNvPr>
          <p:cNvSpPr/>
          <p:nvPr/>
        </p:nvSpPr>
        <p:spPr>
          <a:xfrm rot="10800000" flipV="1">
            <a:off x="-2" y="0"/>
            <a:ext cx="20884897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16E0EB-6B57-B145-933E-BB67AA8E8A55}"/>
              </a:ext>
            </a:extLst>
          </p:cNvPr>
          <p:cNvSpPr txBox="1"/>
          <p:nvPr/>
        </p:nvSpPr>
        <p:spPr>
          <a:xfrm>
            <a:off x="2581368" y="1976084"/>
            <a:ext cx="469292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74%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3EE7D78-FDCA-5049-98AC-A59A7C7341B6}"/>
              </a:ext>
            </a:extLst>
          </p:cNvPr>
          <p:cNvSpPr txBox="1">
            <a:spLocks/>
          </p:cNvSpPr>
          <p:nvPr/>
        </p:nvSpPr>
        <p:spPr>
          <a:xfrm>
            <a:off x="2471640" y="10478918"/>
            <a:ext cx="16072392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But they also must take into account supply costs.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B2677-8D97-0B4A-A118-4717655FD625}"/>
              </a:ext>
            </a:extLst>
          </p:cNvPr>
          <p:cNvSpPr txBox="1"/>
          <p:nvPr/>
        </p:nvSpPr>
        <p:spPr>
          <a:xfrm>
            <a:off x="2581368" y="3637117"/>
            <a:ext cx="1018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24A364-0693-D541-A10B-437B79E78C84}"/>
              </a:ext>
            </a:extLst>
          </p:cNvPr>
          <p:cNvSpPr/>
          <p:nvPr/>
        </p:nvSpPr>
        <p:spPr>
          <a:xfrm>
            <a:off x="20884894" y="10223244"/>
            <a:ext cx="3492756" cy="3492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5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E374D83-FC73-D340-80EF-BD1FA21A1A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609B62-C3B6-6749-A007-D68AE9EBA383}"/>
              </a:ext>
            </a:extLst>
          </p:cNvPr>
          <p:cNvGrpSpPr/>
          <p:nvPr/>
        </p:nvGrpSpPr>
        <p:grpSpPr>
          <a:xfrm>
            <a:off x="13159414" y="1418896"/>
            <a:ext cx="9801992" cy="5202620"/>
            <a:chOff x="7287829" y="4256690"/>
            <a:chExt cx="9801992" cy="52026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1C2D6D-0396-A44B-AF7B-009CA9D7EE25}"/>
                </a:ext>
              </a:extLst>
            </p:cNvPr>
            <p:cNvSpPr/>
            <p:nvPr/>
          </p:nvSpPr>
          <p:spPr>
            <a:xfrm>
              <a:off x="7287829" y="4256690"/>
              <a:ext cx="9801992" cy="52026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F992C7-66A4-4F44-AE4D-E774F1CF2FBC}"/>
                </a:ext>
              </a:extLst>
            </p:cNvPr>
            <p:cNvSpPr txBox="1"/>
            <p:nvPr/>
          </p:nvSpPr>
          <p:spPr>
            <a:xfrm>
              <a:off x="8285789" y="5580727"/>
              <a:ext cx="7806072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Class Requirements</a:t>
              </a:r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8BCE050B-9AAE-B14F-8569-C5EBCBB29961}"/>
              </a:ext>
            </a:extLst>
          </p:cNvPr>
          <p:cNvSpPr txBox="1">
            <a:spLocks/>
          </p:cNvSpPr>
          <p:nvPr/>
        </p:nvSpPr>
        <p:spPr>
          <a:xfrm>
            <a:off x="16637353" y="8837234"/>
            <a:ext cx="6324053" cy="29152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But they also must take into account supply costs. </a:t>
            </a:r>
          </a:p>
        </p:txBody>
      </p:sp>
    </p:spTree>
    <p:extLst>
      <p:ext uri="{BB962C8B-B14F-4D97-AF65-F5344CB8AC3E}">
        <p14:creationId xmlns:p14="http://schemas.microsoft.com/office/powerpoint/2010/main" val="393605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 - 16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6597B"/>
      </a:accent1>
      <a:accent2>
        <a:srgbClr val="919098"/>
      </a:accent2>
      <a:accent3>
        <a:srgbClr val="009AA8"/>
      </a:accent3>
      <a:accent4>
        <a:srgbClr val="FE6653"/>
      </a:accent4>
      <a:accent5>
        <a:srgbClr val="A3D7D7"/>
      </a:accent5>
      <a:accent6>
        <a:srgbClr val="36597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88946</TotalTime>
  <Words>655</Words>
  <Application>Microsoft Macintosh PowerPoint</Application>
  <PresentationFormat>Custom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Arial</vt:lpstr>
      <vt:lpstr>Calibri</vt:lpstr>
      <vt:lpstr>Calibri Light</vt:lpstr>
      <vt:lpstr>Lato</vt:lpstr>
      <vt:lpstr>Lato Light</vt:lpstr>
      <vt:lpstr>Lato Medium</vt:lpstr>
      <vt:lpstr>Montserrat</vt:lpstr>
      <vt:lpstr>Montserrat Light</vt:lpstr>
      <vt:lpstr>Montserrat SemiBold</vt:lpstr>
      <vt:lpstr>Poppins Medium</vt:lpstr>
      <vt:lpstr>PT Sans</vt:lpstr>
      <vt:lpstr>Roboto</vt:lpstr>
      <vt:lpstr>Roboto Light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16304</cp:revision>
  <dcterms:created xsi:type="dcterms:W3CDTF">2014-11-12T21:47:38Z</dcterms:created>
  <dcterms:modified xsi:type="dcterms:W3CDTF">2019-08-19T22:19:01Z</dcterms:modified>
  <cp:category/>
</cp:coreProperties>
</file>