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99" r:id="rId2"/>
    <p:sldId id="4372" r:id="rId3"/>
    <p:sldId id="4375" r:id="rId4"/>
    <p:sldId id="4397" r:id="rId5"/>
    <p:sldId id="4384" r:id="rId6"/>
    <p:sldId id="4400" r:id="rId7"/>
    <p:sldId id="4385" r:id="rId8"/>
    <p:sldId id="4401" r:id="rId9"/>
    <p:sldId id="4386" r:id="rId10"/>
    <p:sldId id="4387" r:id="rId11"/>
    <p:sldId id="4388" r:id="rId12"/>
    <p:sldId id="4403" r:id="rId13"/>
    <p:sldId id="4405" r:id="rId14"/>
    <p:sldId id="4406" r:id="rId15"/>
    <p:sldId id="4407" r:id="rId16"/>
    <p:sldId id="4393" r:id="rId17"/>
    <p:sldId id="4404" r:id="rId18"/>
    <p:sldId id="4408" r:id="rId19"/>
    <p:sldId id="4396" r:id="rId20"/>
    <p:sldId id="4409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4" autoAdjust="0"/>
    <p:restoredTop sz="95763" autoAdjust="0"/>
  </p:normalViewPr>
  <p:slideViewPr>
    <p:cSldViewPr snapToGrid="0" snapToObjects="1">
      <p:cViewPr varScale="1">
        <p:scale>
          <a:sx n="81" d="100"/>
          <a:sy n="81" d="100"/>
        </p:scale>
        <p:origin x="216" y="116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34A-274C-AB1A-A7AD42C725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34A-274C-AB1A-A7AD42C7250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34A-274C-AB1A-A7AD42C7250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34A-274C-AB1A-A7AD42C7250A}"/>
              </c:ext>
            </c:extLst>
          </c:dPt>
          <c:cat>
            <c:strRef>
              <c:f>Sheet1!$A$2:$A$5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21-BD4A-90E6-0597335AC2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3600" b="0" i="0">
          <a:latin typeface="Montserrat Light" pitchFamily="2" charset="77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8/19/19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04A95A5B-D96E-144A-970C-64E00689EE5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0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4F87519A-7336-A843-B310-30325E8F61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148142" y="2406178"/>
            <a:ext cx="8903659" cy="890364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1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4477392-CADB-A84D-BAB6-2F7AFBD6D53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12462581" cy="84761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9C056CF-6ED5-1143-A80D-27E71159CC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85937" y="-261257"/>
            <a:ext cx="12462581" cy="84761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6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4477392-CADB-A84D-BAB6-2F7AFBD6D53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16201" y="-331594"/>
            <a:ext cx="10907768" cy="132127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64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5973D96F-2088-3C40-A206-0A8890D5116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271261" y="1417320"/>
            <a:ext cx="10881381" cy="1088135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48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F88C241E-503A-B94D-B9E4-C1A18D7D01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82151" y="6857999"/>
            <a:ext cx="14571698" cy="72448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7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F88C241E-503A-B94D-B9E4-C1A18D7D01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67998" y="-386863"/>
            <a:ext cx="14055971" cy="14419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1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16872154" y="-6"/>
            <a:ext cx="7505483" cy="13716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26E965C-4F1D-D946-8FE1-E28191A6BBC1}"/>
              </a:ext>
            </a:extLst>
          </p:cNvPr>
          <p:cNvGrpSpPr/>
          <p:nvPr/>
        </p:nvGrpSpPr>
        <p:grpSpPr>
          <a:xfrm>
            <a:off x="2137071" y="8253383"/>
            <a:ext cx="8707392" cy="3194473"/>
            <a:chOff x="2137071" y="7574957"/>
            <a:chExt cx="8707392" cy="319447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CDEC56-A906-794E-9B05-FA128ECEF634}"/>
                </a:ext>
              </a:extLst>
            </p:cNvPr>
            <p:cNvSpPr txBox="1"/>
            <p:nvPr/>
          </p:nvSpPr>
          <p:spPr>
            <a:xfrm>
              <a:off x="2137071" y="7574957"/>
              <a:ext cx="8707392" cy="24006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0" b="1" dirty="0">
                  <a:solidFill>
                    <a:schemeClr val="tx2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Elevate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54D96D2-7B42-2D4F-8111-4FE33BAE6C20}"/>
                </a:ext>
              </a:extLst>
            </p:cNvPr>
            <p:cNvSpPr txBox="1"/>
            <p:nvPr/>
          </p:nvSpPr>
          <p:spPr>
            <a:xfrm>
              <a:off x="2284556" y="10123099"/>
              <a:ext cx="85599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pc="600" dirty="0">
                  <a:latin typeface="Montserrat" pitchFamily="2" charset="77"/>
                  <a:ea typeface="Roboto Medium" panose="02000000000000000000" pitchFamily="2" charset="0"/>
                  <a:cs typeface="Lato" panose="020F0502020204030203" pitchFamily="34" charset="0"/>
                </a:rPr>
                <a:t>MATT SMITH PRESENTATION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94E9992-3E1D-0A4B-8DEC-9B7B8C73F5D5}"/>
              </a:ext>
            </a:extLst>
          </p:cNvPr>
          <p:cNvGrpSpPr/>
          <p:nvPr/>
        </p:nvGrpSpPr>
        <p:grpSpPr>
          <a:xfrm>
            <a:off x="2284556" y="2268144"/>
            <a:ext cx="3972784" cy="3972784"/>
            <a:chOff x="2284556" y="1405994"/>
            <a:chExt cx="3972784" cy="397278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EBFAEFC-0854-D94F-ADCC-65BCADD7C7B1}"/>
                </a:ext>
              </a:extLst>
            </p:cNvPr>
            <p:cNvSpPr/>
            <p:nvPr/>
          </p:nvSpPr>
          <p:spPr>
            <a:xfrm>
              <a:off x="2284556" y="1405994"/>
              <a:ext cx="3972784" cy="39727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B7174ECD-6753-C946-B303-1D62726A4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6044" y="2476738"/>
              <a:ext cx="2409808" cy="1831296"/>
            </a:xfrm>
            <a:custGeom>
              <a:avLst/>
              <a:gdLst>
                <a:gd name="T0" fmla="*/ 2646 w 2664"/>
                <a:gd name="T1" fmla="*/ 727 h 2025"/>
                <a:gd name="T2" fmla="*/ 2646 w 2664"/>
                <a:gd name="T3" fmla="*/ 727 h 2025"/>
                <a:gd name="T4" fmla="*/ 2594 w 2664"/>
                <a:gd name="T5" fmla="*/ 640 h 2025"/>
                <a:gd name="T6" fmla="*/ 2248 w 2664"/>
                <a:gd name="T7" fmla="*/ 640 h 2025"/>
                <a:gd name="T8" fmla="*/ 2265 w 2664"/>
                <a:gd name="T9" fmla="*/ 87 h 2025"/>
                <a:gd name="T10" fmla="*/ 2231 w 2664"/>
                <a:gd name="T11" fmla="*/ 0 h 2025"/>
                <a:gd name="T12" fmla="*/ 208 w 2664"/>
                <a:gd name="T13" fmla="*/ 0 h 2025"/>
                <a:gd name="T14" fmla="*/ 0 w 2664"/>
                <a:gd name="T15" fmla="*/ 381 h 2025"/>
                <a:gd name="T16" fmla="*/ 208 w 2664"/>
                <a:gd name="T17" fmla="*/ 744 h 2025"/>
                <a:gd name="T18" fmla="*/ 432 w 2664"/>
                <a:gd name="T19" fmla="*/ 744 h 2025"/>
                <a:gd name="T20" fmla="*/ 415 w 2664"/>
                <a:gd name="T21" fmla="*/ 779 h 2025"/>
                <a:gd name="T22" fmla="*/ 363 w 2664"/>
                <a:gd name="T23" fmla="*/ 1020 h 2025"/>
                <a:gd name="T24" fmla="*/ 432 w 2664"/>
                <a:gd name="T25" fmla="*/ 1280 h 2025"/>
                <a:gd name="T26" fmla="*/ 208 w 2664"/>
                <a:gd name="T27" fmla="*/ 1280 h 2025"/>
                <a:gd name="T28" fmla="*/ 0 w 2664"/>
                <a:gd name="T29" fmla="*/ 1643 h 2025"/>
                <a:gd name="T30" fmla="*/ 208 w 2664"/>
                <a:gd name="T31" fmla="*/ 2024 h 2025"/>
                <a:gd name="T32" fmla="*/ 2231 w 2664"/>
                <a:gd name="T33" fmla="*/ 2024 h 2025"/>
                <a:gd name="T34" fmla="*/ 2231 w 2664"/>
                <a:gd name="T35" fmla="*/ 2024 h 2025"/>
                <a:gd name="T36" fmla="*/ 2265 w 2664"/>
                <a:gd name="T37" fmla="*/ 1937 h 2025"/>
                <a:gd name="T38" fmla="*/ 2248 w 2664"/>
                <a:gd name="T39" fmla="*/ 1383 h 2025"/>
                <a:gd name="T40" fmla="*/ 2594 w 2664"/>
                <a:gd name="T41" fmla="*/ 1383 h 2025"/>
                <a:gd name="T42" fmla="*/ 2594 w 2664"/>
                <a:gd name="T43" fmla="*/ 1383 h 2025"/>
                <a:gd name="T44" fmla="*/ 2646 w 2664"/>
                <a:gd name="T45" fmla="*/ 1297 h 2025"/>
                <a:gd name="T46" fmla="*/ 2646 w 2664"/>
                <a:gd name="T47" fmla="*/ 727 h 2025"/>
                <a:gd name="T48" fmla="*/ 104 w 2664"/>
                <a:gd name="T49" fmla="*/ 381 h 2025"/>
                <a:gd name="T50" fmla="*/ 104 w 2664"/>
                <a:gd name="T51" fmla="*/ 381 h 2025"/>
                <a:gd name="T52" fmla="*/ 208 w 2664"/>
                <a:gd name="T53" fmla="*/ 104 h 2025"/>
                <a:gd name="T54" fmla="*/ 2127 w 2664"/>
                <a:gd name="T55" fmla="*/ 104 h 2025"/>
                <a:gd name="T56" fmla="*/ 2127 w 2664"/>
                <a:gd name="T57" fmla="*/ 640 h 2025"/>
                <a:gd name="T58" fmla="*/ 208 w 2664"/>
                <a:gd name="T59" fmla="*/ 640 h 2025"/>
                <a:gd name="T60" fmla="*/ 104 w 2664"/>
                <a:gd name="T61" fmla="*/ 381 h 2025"/>
                <a:gd name="T62" fmla="*/ 2127 w 2664"/>
                <a:gd name="T63" fmla="*/ 1920 h 2025"/>
                <a:gd name="T64" fmla="*/ 2127 w 2664"/>
                <a:gd name="T65" fmla="*/ 1920 h 2025"/>
                <a:gd name="T66" fmla="*/ 208 w 2664"/>
                <a:gd name="T67" fmla="*/ 1920 h 2025"/>
                <a:gd name="T68" fmla="*/ 104 w 2664"/>
                <a:gd name="T69" fmla="*/ 1643 h 2025"/>
                <a:gd name="T70" fmla="*/ 208 w 2664"/>
                <a:gd name="T71" fmla="*/ 1383 h 2025"/>
                <a:gd name="T72" fmla="*/ 2127 w 2664"/>
                <a:gd name="T73" fmla="*/ 1383 h 2025"/>
                <a:gd name="T74" fmla="*/ 2127 w 2664"/>
                <a:gd name="T75" fmla="*/ 1920 h 2025"/>
                <a:gd name="T76" fmla="*/ 2507 w 2664"/>
                <a:gd name="T77" fmla="*/ 1280 h 2025"/>
                <a:gd name="T78" fmla="*/ 2507 w 2664"/>
                <a:gd name="T79" fmla="*/ 1280 h 2025"/>
                <a:gd name="T80" fmla="*/ 588 w 2664"/>
                <a:gd name="T81" fmla="*/ 1280 h 2025"/>
                <a:gd name="T82" fmla="*/ 484 w 2664"/>
                <a:gd name="T83" fmla="*/ 1020 h 2025"/>
                <a:gd name="T84" fmla="*/ 588 w 2664"/>
                <a:gd name="T85" fmla="*/ 744 h 2025"/>
                <a:gd name="T86" fmla="*/ 2231 w 2664"/>
                <a:gd name="T87" fmla="*/ 744 h 2025"/>
                <a:gd name="T88" fmla="*/ 2231 w 2664"/>
                <a:gd name="T89" fmla="*/ 744 h 2025"/>
                <a:gd name="T90" fmla="*/ 2507 w 2664"/>
                <a:gd name="T91" fmla="*/ 744 h 2025"/>
                <a:gd name="T92" fmla="*/ 2507 w 2664"/>
                <a:gd name="T93" fmla="*/ 1280 h 2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64" h="2025">
                  <a:moveTo>
                    <a:pt x="2646" y="727"/>
                  </a:moveTo>
                  <a:lnTo>
                    <a:pt x="2646" y="727"/>
                  </a:lnTo>
                  <a:cubicBezTo>
                    <a:pt x="2663" y="692"/>
                    <a:pt x="2646" y="640"/>
                    <a:pt x="2594" y="640"/>
                  </a:cubicBezTo>
                  <a:cubicBezTo>
                    <a:pt x="2248" y="640"/>
                    <a:pt x="2248" y="640"/>
                    <a:pt x="2248" y="640"/>
                  </a:cubicBezTo>
                  <a:cubicBezTo>
                    <a:pt x="2144" y="450"/>
                    <a:pt x="2161" y="277"/>
                    <a:pt x="2265" y="87"/>
                  </a:cubicBezTo>
                  <a:cubicBezTo>
                    <a:pt x="2300" y="52"/>
                    <a:pt x="2265" y="0"/>
                    <a:pt x="2231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52" y="0"/>
                    <a:pt x="0" y="208"/>
                    <a:pt x="0" y="381"/>
                  </a:cubicBezTo>
                  <a:cubicBezTo>
                    <a:pt x="0" y="554"/>
                    <a:pt x="69" y="744"/>
                    <a:pt x="208" y="744"/>
                  </a:cubicBezTo>
                  <a:cubicBezTo>
                    <a:pt x="432" y="744"/>
                    <a:pt x="432" y="744"/>
                    <a:pt x="432" y="744"/>
                  </a:cubicBezTo>
                  <a:cubicBezTo>
                    <a:pt x="415" y="761"/>
                    <a:pt x="415" y="761"/>
                    <a:pt x="415" y="779"/>
                  </a:cubicBezTo>
                  <a:cubicBezTo>
                    <a:pt x="380" y="830"/>
                    <a:pt x="363" y="917"/>
                    <a:pt x="363" y="1020"/>
                  </a:cubicBezTo>
                  <a:cubicBezTo>
                    <a:pt x="363" y="1107"/>
                    <a:pt x="380" y="1211"/>
                    <a:pt x="432" y="1280"/>
                  </a:cubicBezTo>
                  <a:cubicBezTo>
                    <a:pt x="208" y="1280"/>
                    <a:pt x="208" y="1280"/>
                    <a:pt x="208" y="1280"/>
                  </a:cubicBezTo>
                  <a:cubicBezTo>
                    <a:pt x="52" y="1280"/>
                    <a:pt x="0" y="1487"/>
                    <a:pt x="0" y="1643"/>
                  </a:cubicBezTo>
                  <a:cubicBezTo>
                    <a:pt x="0" y="1833"/>
                    <a:pt x="69" y="2024"/>
                    <a:pt x="208" y="2024"/>
                  </a:cubicBezTo>
                  <a:cubicBezTo>
                    <a:pt x="2231" y="2024"/>
                    <a:pt x="2231" y="2024"/>
                    <a:pt x="2231" y="2024"/>
                  </a:cubicBezTo>
                  <a:lnTo>
                    <a:pt x="2231" y="2024"/>
                  </a:lnTo>
                  <a:cubicBezTo>
                    <a:pt x="2265" y="2024"/>
                    <a:pt x="2300" y="1972"/>
                    <a:pt x="2265" y="1937"/>
                  </a:cubicBezTo>
                  <a:cubicBezTo>
                    <a:pt x="2161" y="1747"/>
                    <a:pt x="2161" y="1574"/>
                    <a:pt x="2248" y="1383"/>
                  </a:cubicBezTo>
                  <a:cubicBezTo>
                    <a:pt x="2594" y="1383"/>
                    <a:pt x="2594" y="1383"/>
                    <a:pt x="2594" y="1383"/>
                  </a:cubicBezTo>
                  <a:lnTo>
                    <a:pt x="2594" y="1383"/>
                  </a:lnTo>
                  <a:cubicBezTo>
                    <a:pt x="2646" y="1383"/>
                    <a:pt x="2663" y="1332"/>
                    <a:pt x="2646" y="1297"/>
                  </a:cubicBezTo>
                  <a:cubicBezTo>
                    <a:pt x="2524" y="1107"/>
                    <a:pt x="2524" y="917"/>
                    <a:pt x="2646" y="727"/>
                  </a:cubicBezTo>
                  <a:close/>
                  <a:moveTo>
                    <a:pt x="104" y="381"/>
                  </a:moveTo>
                  <a:lnTo>
                    <a:pt x="104" y="381"/>
                  </a:lnTo>
                  <a:cubicBezTo>
                    <a:pt x="104" y="225"/>
                    <a:pt x="156" y="104"/>
                    <a:pt x="208" y="104"/>
                  </a:cubicBezTo>
                  <a:cubicBezTo>
                    <a:pt x="2127" y="104"/>
                    <a:pt x="2127" y="104"/>
                    <a:pt x="2127" y="104"/>
                  </a:cubicBezTo>
                  <a:cubicBezTo>
                    <a:pt x="2058" y="295"/>
                    <a:pt x="2058" y="467"/>
                    <a:pt x="2127" y="640"/>
                  </a:cubicBezTo>
                  <a:cubicBezTo>
                    <a:pt x="969" y="640"/>
                    <a:pt x="865" y="640"/>
                    <a:pt x="208" y="640"/>
                  </a:cubicBezTo>
                  <a:cubicBezTo>
                    <a:pt x="156" y="640"/>
                    <a:pt x="104" y="519"/>
                    <a:pt x="104" y="381"/>
                  </a:cubicBezTo>
                  <a:close/>
                  <a:moveTo>
                    <a:pt x="2127" y="1920"/>
                  </a:moveTo>
                  <a:lnTo>
                    <a:pt x="2127" y="1920"/>
                  </a:lnTo>
                  <a:cubicBezTo>
                    <a:pt x="208" y="1920"/>
                    <a:pt x="208" y="1920"/>
                    <a:pt x="208" y="1920"/>
                  </a:cubicBezTo>
                  <a:cubicBezTo>
                    <a:pt x="156" y="1920"/>
                    <a:pt x="104" y="1798"/>
                    <a:pt x="104" y="1643"/>
                  </a:cubicBezTo>
                  <a:cubicBezTo>
                    <a:pt x="104" y="1505"/>
                    <a:pt x="156" y="1383"/>
                    <a:pt x="208" y="1383"/>
                  </a:cubicBezTo>
                  <a:cubicBezTo>
                    <a:pt x="899" y="1383"/>
                    <a:pt x="969" y="1383"/>
                    <a:pt x="2127" y="1383"/>
                  </a:cubicBezTo>
                  <a:cubicBezTo>
                    <a:pt x="2058" y="1574"/>
                    <a:pt x="2058" y="1747"/>
                    <a:pt x="2127" y="1920"/>
                  </a:cubicBezTo>
                  <a:close/>
                  <a:moveTo>
                    <a:pt x="2507" y="1280"/>
                  </a:moveTo>
                  <a:lnTo>
                    <a:pt x="2507" y="1280"/>
                  </a:lnTo>
                  <a:cubicBezTo>
                    <a:pt x="2006" y="1280"/>
                    <a:pt x="1072" y="1280"/>
                    <a:pt x="588" y="1280"/>
                  </a:cubicBezTo>
                  <a:cubicBezTo>
                    <a:pt x="536" y="1280"/>
                    <a:pt x="484" y="1159"/>
                    <a:pt x="484" y="1020"/>
                  </a:cubicBezTo>
                  <a:cubicBezTo>
                    <a:pt x="484" y="865"/>
                    <a:pt x="536" y="744"/>
                    <a:pt x="588" y="744"/>
                  </a:cubicBezTo>
                  <a:cubicBezTo>
                    <a:pt x="2231" y="744"/>
                    <a:pt x="2231" y="744"/>
                    <a:pt x="2231" y="744"/>
                  </a:cubicBezTo>
                  <a:lnTo>
                    <a:pt x="2231" y="744"/>
                  </a:lnTo>
                  <a:cubicBezTo>
                    <a:pt x="2507" y="744"/>
                    <a:pt x="2507" y="744"/>
                    <a:pt x="2507" y="744"/>
                  </a:cubicBezTo>
                  <a:cubicBezTo>
                    <a:pt x="2421" y="934"/>
                    <a:pt x="2421" y="1107"/>
                    <a:pt x="2507" y="12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2683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B3AEEF-7445-C042-AEB1-A31A027FE1B3}"/>
              </a:ext>
            </a:extLst>
          </p:cNvPr>
          <p:cNvSpPr/>
          <p:nvPr/>
        </p:nvSpPr>
        <p:spPr>
          <a:xfrm>
            <a:off x="0" y="-1"/>
            <a:ext cx="24377650" cy="13716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BE5301E6-AB1F-8A49-806D-98D09C3AB6A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F92FE2-241F-DC49-A7D5-5FB65AC6817B}"/>
              </a:ext>
            </a:extLst>
          </p:cNvPr>
          <p:cNvGrpSpPr/>
          <p:nvPr/>
        </p:nvGrpSpPr>
        <p:grpSpPr>
          <a:xfrm>
            <a:off x="2225008" y="5627654"/>
            <a:ext cx="7800817" cy="2460692"/>
            <a:chOff x="14470552" y="8934391"/>
            <a:chExt cx="7800817" cy="24606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9B0649-5D62-B947-AA17-515A5840DDD2}"/>
                </a:ext>
              </a:extLst>
            </p:cNvPr>
            <p:cNvSpPr txBox="1"/>
            <p:nvPr/>
          </p:nvSpPr>
          <p:spPr>
            <a:xfrm>
              <a:off x="14470552" y="8934391"/>
              <a:ext cx="5238268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40 Min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5F5525-82C1-5648-99CE-46B0B7B5546A}"/>
                </a:ext>
              </a:extLst>
            </p:cNvPr>
            <p:cNvSpPr txBox="1"/>
            <p:nvPr/>
          </p:nvSpPr>
          <p:spPr>
            <a:xfrm>
              <a:off x="14470552" y="10748752"/>
              <a:ext cx="78008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pc="6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WRITE SOMETHING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095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0A7EA906-6C0E-1F4B-A402-57CEF77568D5}"/>
              </a:ext>
            </a:extLst>
          </p:cNvPr>
          <p:cNvSpPr txBox="1"/>
          <p:nvPr/>
        </p:nvSpPr>
        <p:spPr>
          <a:xfrm>
            <a:off x="2326515" y="1889670"/>
            <a:ext cx="6360285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tx2"/>
                </a:solidFill>
                <a:latin typeface="Montserrat SemiBold" pitchFamily="2" charset="77"/>
                <a:ea typeface="Lato" panose="020F0502020204030203" pitchFamily="34" charset="0"/>
                <a:cs typeface="Lato" panose="020F0502020204030203" pitchFamily="34" charset="0"/>
              </a:rPr>
              <a:t>Class Readings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AC23F07-3151-F548-8BD6-A7FB7519A1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6573988"/>
              </p:ext>
            </p:extLst>
          </p:nvPr>
        </p:nvGraphicFramePr>
        <p:xfrm>
          <a:off x="10445327" y="1440743"/>
          <a:ext cx="12734714" cy="10834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F5714766-4DED-F043-AD62-3F88504EC698}"/>
              </a:ext>
            </a:extLst>
          </p:cNvPr>
          <p:cNvGrpSpPr/>
          <p:nvPr/>
        </p:nvGrpSpPr>
        <p:grpSpPr>
          <a:xfrm>
            <a:off x="2509395" y="8923214"/>
            <a:ext cx="4556298" cy="2903116"/>
            <a:chOff x="2273753" y="4083409"/>
            <a:chExt cx="4556298" cy="290311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849B317-503D-4B41-9446-46146931E0E5}"/>
                </a:ext>
              </a:extLst>
            </p:cNvPr>
            <p:cNvSpPr/>
            <p:nvPr/>
          </p:nvSpPr>
          <p:spPr>
            <a:xfrm>
              <a:off x="3381031" y="4083409"/>
              <a:ext cx="344902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5D092B-0140-BA42-8202-C863970D123C}"/>
                </a:ext>
              </a:extLst>
            </p:cNvPr>
            <p:cNvSpPr/>
            <p:nvPr/>
          </p:nvSpPr>
          <p:spPr>
            <a:xfrm>
              <a:off x="3320663" y="6278639"/>
              <a:ext cx="344902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43472C7-E057-1545-9B7B-6661BB0529F8}"/>
                </a:ext>
              </a:extLst>
            </p:cNvPr>
            <p:cNvSpPr/>
            <p:nvPr/>
          </p:nvSpPr>
          <p:spPr>
            <a:xfrm>
              <a:off x="2273753" y="4123180"/>
              <a:ext cx="607861" cy="6078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DB27BBB-08D4-1F4F-9A2E-FB5F386035E8}"/>
                </a:ext>
              </a:extLst>
            </p:cNvPr>
            <p:cNvSpPr/>
            <p:nvPr/>
          </p:nvSpPr>
          <p:spPr>
            <a:xfrm>
              <a:off x="2273753" y="6328651"/>
              <a:ext cx="607861" cy="6078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7934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6F31371-4290-D24C-9E40-76509ED6439C}"/>
              </a:ext>
            </a:extLst>
          </p:cNvPr>
          <p:cNvSpPr/>
          <p:nvPr/>
        </p:nvSpPr>
        <p:spPr>
          <a:xfrm flipH="1">
            <a:off x="0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7A7120-0DF7-7E44-BE9D-2ED1BC3C4C2B}"/>
              </a:ext>
            </a:extLst>
          </p:cNvPr>
          <p:cNvGrpSpPr/>
          <p:nvPr/>
        </p:nvGrpSpPr>
        <p:grpSpPr>
          <a:xfrm>
            <a:off x="1744417" y="4938427"/>
            <a:ext cx="20888811" cy="5734164"/>
            <a:chOff x="1744419" y="5800300"/>
            <a:chExt cx="20888811" cy="5734164"/>
          </a:xfrm>
        </p:grpSpPr>
        <p:sp>
          <p:nvSpPr>
            <p:cNvPr id="24" name="Subtitle 2">
              <a:extLst>
                <a:ext uri="{FF2B5EF4-FFF2-40B4-BE49-F238E27FC236}">
                  <a16:creationId xmlns:a16="http://schemas.microsoft.com/office/drawing/2014/main" id="{9461BA70-BB64-E845-A54D-B6950EDF3311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744419" y="6699095"/>
              <a:ext cx="9690772" cy="132242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 a certain.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DB6AB30-FF08-064F-A985-E35FC071AB16}"/>
                </a:ext>
              </a:extLst>
            </p:cNvPr>
            <p:cNvSpPr/>
            <p:nvPr/>
          </p:nvSpPr>
          <p:spPr>
            <a:xfrm flipH="1">
              <a:off x="1881579" y="5800300"/>
              <a:ext cx="436335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Book Analysis</a:t>
              </a:r>
            </a:p>
          </p:txBody>
        </p:sp>
        <p:sp>
          <p:nvSpPr>
            <p:cNvPr id="26" name="Subtitle 2">
              <a:extLst>
                <a:ext uri="{FF2B5EF4-FFF2-40B4-BE49-F238E27FC236}">
                  <a16:creationId xmlns:a16="http://schemas.microsoft.com/office/drawing/2014/main" id="{2F024AF1-DCDF-0C44-8F31-1AF865320B0F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744419" y="10168518"/>
              <a:ext cx="9690772" cy="132242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 a certain.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75B7B52-AE9B-D348-84D1-D29E4BE54CC8}"/>
                </a:ext>
              </a:extLst>
            </p:cNvPr>
            <p:cNvSpPr/>
            <p:nvPr/>
          </p:nvSpPr>
          <p:spPr>
            <a:xfrm flipH="1">
              <a:off x="1881579" y="9269723"/>
              <a:ext cx="436335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Presentation</a:t>
              </a:r>
            </a:p>
          </p:txBody>
        </p:sp>
        <p:sp>
          <p:nvSpPr>
            <p:cNvPr id="44" name="Subtitle 2">
              <a:extLst>
                <a:ext uri="{FF2B5EF4-FFF2-40B4-BE49-F238E27FC236}">
                  <a16:creationId xmlns:a16="http://schemas.microsoft.com/office/drawing/2014/main" id="{2D793B71-EC94-DD45-852F-41B1963C819C}"/>
                </a:ext>
              </a:extLst>
            </p:cNvPr>
            <p:cNvSpPr txBox="1">
              <a:spLocks/>
            </p:cNvSpPr>
            <p:nvPr/>
          </p:nvSpPr>
          <p:spPr>
            <a:xfrm>
              <a:off x="12942458" y="6699095"/>
              <a:ext cx="9690772" cy="132242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 a certain.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92186EB-7FF5-1E4E-8375-F0ADC2E7067D}"/>
                </a:ext>
              </a:extLst>
            </p:cNvPr>
            <p:cNvSpPr/>
            <p:nvPr/>
          </p:nvSpPr>
          <p:spPr>
            <a:xfrm>
              <a:off x="13038711" y="5800300"/>
              <a:ext cx="436335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Discussions</a:t>
              </a:r>
            </a:p>
          </p:txBody>
        </p:sp>
        <p:sp>
          <p:nvSpPr>
            <p:cNvPr id="48" name="Subtitle 2">
              <a:extLst>
                <a:ext uri="{FF2B5EF4-FFF2-40B4-BE49-F238E27FC236}">
                  <a16:creationId xmlns:a16="http://schemas.microsoft.com/office/drawing/2014/main" id="{747C83B6-5DA0-CE4B-B194-C2BDA394CDB2}"/>
                </a:ext>
              </a:extLst>
            </p:cNvPr>
            <p:cNvSpPr txBox="1">
              <a:spLocks/>
            </p:cNvSpPr>
            <p:nvPr/>
          </p:nvSpPr>
          <p:spPr>
            <a:xfrm>
              <a:off x="12942458" y="10212039"/>
              <a:ext cx="9690772" cy="132242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 a certain.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89784A8-B2BC-F947-A2B5-7D1330F55CC2}"/>
                </a:ext>
              </a:extLst>
            </p:cNvPr>
            <p:cNvSpPr/>
            <p:nvPr/>
          </p:nvSpPr>
          <p:spPr>
            <a:xfrm>
              <a:off x="13038711" y="9313244"/>
              <a:ext cx="436335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Final Essay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CE94430-6E0E-004F-8126-726276ABA74C}"/>
              </a:ext>
            </a:extLst>
          </p:cNvPr>
          <p:cNvSpPr txBox="1"/>
          <p:nvPr/>
        </p:nvSpPr>
        <p:spPr>
          <a:xfrm>
            <a:off x="6914935" y="1406466"/>
            <a:ext cx="1054778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Class Workload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82FDA6-2281-9841-A447-0BC17C653E14}"/>
              </a:ext>
            </a:extLst>
          </p:cNvPr>
          <p:cNvSpPr/>
          <p:nvPr/>
        </p:nvSpPr>
        <p:spPr>
          <a:xfrm rot="10800000" flipV="1">
            <a:off x="-2" y="12881113"/>
            <a:ext cx="24377651" cy="834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063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9C063953-D12F-9E46-AFEE-2177AED8D350}"/>
              </a:ext>
            </a:extLst>
          </p:cNvPr>
          <p:cNvSpPr/>
          <p:nvPr/>
        </p:nvSpPr>
        <p:spPr>
          <a:xfrm>
            <a:off x="0" y="0"/>
            <a:ext cx="24377650" cy="1371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44DEAE-D6F7-B646-9DA2-EBCFBB5FB75D}"/>
              </a:ext>
            </a:extLst>
          </p:cNvPr>
          <p:cNvSpPr/>
          <p:nvPr/>
        </p:nvSpPr>
        <p:spPr>
          <a:xfrm>
            <a:off x="2660650" y="5786674"/>
            <a:ext cx="5068734" cy="5068732"/>
          </a:xfrm>
          <a:prstGeom prst="ellipse">
            <a:avLst/>
          </a:prstGeom>
          <a:solidFill>
            <a:schemeClr val="accent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7806263-F3C2-FC4A-8087-C34359790530}"/>
              </a:ext>
            </a:extLst>
          </p:cNvPr>
          <p:cNvSpPr/>
          <p:nvPr/>
        </p:nvSpPr>
        <p:spPr>
          <a:xfrm>
            <a:off x="7324090" y="2860594"/>
            <a:ext cx="5068734" cy="5068732"/>
          </a:xfrm>
          <a:prstGeom prst="ellipse">
            <a:avLst/>
          </a:prstGeom>
          <a:solidFill>
            <a:schemeClr val="accent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EEB4BD3-E92D-AD47-B7B5-9C92A3DBCE91}"/>
              </a:ext>
            </a:extLst>
          </p:cNvPr>
          <p:cNvSpPr/>
          <p:nvPr/>
        </p:nvSpPr>
        <p:spPr>
          <a:xfrm>
            <a:off x="11945044" y="5786674"/>
            <a:ext cx="5068734" cy="5068732"/>
          </a:xfrm>
          <a:prstGeom prst="ellipse">
            <a:avLst/>
          </a:prstGeom>
          <a:solidFill>
            <a:schemeClr val="accent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FF3566C-0B4B-B24C-AB00-949C37537104}"/>
              </a:ext>
            </a:extLst>
          </p:cNvPr>
          <p:cNvSpPr/>
          <p:nvPr/>
        </p:nvSpPr>
        <p:spPr>
          <a:xfrm>
            <a:off x="16648267" y="2860594"/>
            <a:ext cx="5068734" cy="5068732"/>
          </a:xfrm>
          <a:prstGeom prst="ellipse">
            <a:avLst/>
          </a:prstGeom>
          <a:solidFill>
            <a:schemeClr val="accent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67A3DF-41F6-7A4F-8F6A-58891F11F2E7}"/>
              </a:ext>
            </a:extLst>
          </p:cNvPr>
          <p:cNvSpPr/>
          <p:nvPr/>
        </p:nvSpPr>
        <p:spPr>
          <a:xfrm>
            <a:off x="17366190" y="5786674"/>
            <a:ext cx="36328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Montserrat SemiBold" pitchFamily="2" charset="77"/>
                <a:ea typeface="Lato" panose="020F0502020204030203" pitchFamily="34" charset="0"/>
                <a:cs typeface="Lato" panose="020F0502020204030203" pitchFamily="34" charset="0"/>
              </a:rPr>
              <a:t>Textbook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5439299-03DE-7D48-B63D-EE9C12E122D2}"/>
              </a:ext>
            </a:extLst>
          </p:cNvPr>
          <p:cNvSpPr/>
          <p:nvPr/>
        </p:nvSpPr>
        <p:spPr>
          <a:xfrm>
            <a:off x="3378572" y="8849607"/>
            <a:ext cx="36328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Montserrat SemiBold" pitchFamily="2" charset="77"/>
                <a:ea typeface="Lato" panose="020F0502020204030203" pitchFamily="34" charset="0"/>
                <a:cs typeface="Lato" panose="020F0502020204030203" pitchFamily="34" charset="0"/>
              </a:rPr>
              <a:t>Pencil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E7E03F6-1711-4345-B785-EEDEC62EABB6}"/>
              </a:ext>
            </a:extLst>
          </p:cNvPr>
          <p:cNvSpPr/>
          <p:nvPr/>
        </p:nvSpPr>
        <p:spPr>
          <a:xfrm>
            <a:off x="12660368" y="8764432"/>
            <a:ext cx="36328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Montserrat SemiBold" pitchFamily="2" charset="77"/>
                <a:ea typeface="Lato" panose="020F0502020204030203" pitchFamily="34" charset="0"/>
                <a:cs typeface="Lato" panose="020F0502020204030203" pitchFamily="34" charset="0"/>
              </a:rPr>
              <a:t>Laptop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B6A1F6-38C9-6C49-B5BB-44D28DBE9BED}"/>
              </a:ext>
            </a:extLst>
          </p:cNvPr>
          <p:cNvGrpSpPr/>
          <p:nvPr/>
        </p:nvGrpSpPr>
        <p:grpSpPr>
          <a:xfrm>
            <a:off x="9079983" y="3838012"/>
            <a:ext cx="1556948" cy="1556948"/>
            <a:chOff x="7600950" y="3224213"/>
            <a:chExt cx="958850" cy="958850"/>
          </a:xfrm>
          <a:solidFill>
            <a:schemeClr val="bg1"/>
          </a:solidFill>
        </p:grpSpPr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C3241C17-D3C2-2246-BE2C-E950436D4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3224213"/>
              <a:ext cx="958850" cy="958850"/>
            </a:xfrm>
            <a:custGeom>
              <a:avLst/>
              <a:gdLst>
                <a:gd name="T0" fmla="*/ 0 w 2664"/>
                <a:gd name="T1" fmla="*/ 52 h 2663"/>
                <a:gd name="T2" fmla="*/ 0 w 2664"/>
                <a:gd name="T3" fmla="*/ 52 h 2663"/>
                <a:gd name="T4" fmla="*/ 0 w 2664"/>
                <a:gd name="T5" fmla="*/ 2593 h 2663"/>
                <a:gd name="T6" fmla="*/ 52 w 2664"/>
                <a:gd name="T7" fmla="*/ 2662 h 2663"/>
                <a:gd name="T8" fmla="*/ 2058 w 2664"/>
                <a:gd name="T9" fmla="*/ 2662 h 2663"/>
                <a:gd name="T10" fmla="*/ 2110 w 2664"/>
                <a:gd name="T11" fmla="*/ 2593 h 2663"/>
                <a:gd name="T12" fmla="*/ 2110 w 2664"/>
                <a:gd name="T13" fmla="*/ 2368 h 2663"/>
                <a:gd name="T14" fmla="*/ 2265 w 2664"/>
                <a:gd name="T15" fmla="*/ 2541 h 2663"/>
                <a:gd name="T16" fmla="*/ 2559 w 2664"/>
                <a:gd name="T17" fmla="*/ 2575 h 2663"/>
                <a:gd name="T18" fmla="*/ 2594 w 2664"/>
                <a:gd name="T19" fmla="*/ 2282 h 2663"/>
                <a:gd name="T20" fmla="*/ 2300 w 2664"/>
                <a:gd name="T21" fmla="*/ 1901 h 2663"/>
                <a:gd name="T22" fmla="*/ 2369 w 2664"/>
                <a:gd name="T23" fmla="*/ 1676 h 2663"/>
                <a:gd name="T24" fmla="*/ 2110 w 2664"/>
                <a:gd name="T25" fmla="*/ 1124 h 2663"/>
                <a:gd name="T26" fmla="*/ 2110 w 2664"/>
                <a:gd name="T27" fmla="*/ 605 h 2663"/>
                <a:gd name="T28" fmla="*/ 2092 w 2664"/>
                <a:gd name="T29" fmla="*/ 571 h 2663"/>
                <a:gd name="T30" fmla="*/ 1435 w 2664"/>
                <a:gd name="T31" fmla="*/ 18 h 2663"/>
                <a:gd name="T32" fmla="*/ 1435 w 2664"/>
                <a:gd name="T33" fmla="*/ 18 h 2663"/>
                <a:gd name="T34" fmla="*/ 1401 w 2664"/>
                <a:gd name="T35" fmla="*/ 0 h 2663"/>
                <a:gd name="T36" fmla="*/ 52 w 2664"/>
                <a:gd name="T37" fmla="*/ 0 h 2663"/>
                <a:gd name="T38" fmla="*/ 0 w 2664"/>
                <a:gd name="T39" fmla="*/ 52 h 2663"/>
                <a:gd name="T40" fmla="*/ 2507 w 2664"/>
                <a:gd name="T41" fmla="*/ 2351 h 2663"/>
                <a:gd name="T42" fmla="*/ 2507 w 2664"/>
                <a:gd name="T43" fmla="*/ 2351 h 2663"/>
                <a:gd name="T44" fmla="*/ 2490 w 2664"/>
                <a:gd name="T45" fmla="*/ 2489 h 2663"/>
                <a:gd name="T46" fmla="*/ 2352 w 2664"/>
                <a:gd name="T47" fmla="*/ 2471 h 2663"/>
                <a:gd name="T48" fmla="*/ 2075 w 2664"/>
                <a:gd name="T49" fmla="*/ 2126 h 2663"/>
                <a:gd name="T50" fmla="*/ 2230 w 2664"/>
                <a:gd name="T51" fmla="*/ 2005 h 2663"/>
                <a:gd name="T52" fmla="*/ 2507 w 2664"/>
                <a:gd name="T53" fmla="*/ 2351 h 2663"/>
                <a:gd name="T54" fmla="*/ 2265 w 2664"/>
                <a:gd name="T55" fmla="*/ 1659 h 2663"/>
                <a:gd name="T56" fmla="*/ 2265 w 2664"/>
                <a:gd name="T57" fmla="*/ 1659 h 2663"/>
                <a:gd name="T58" fmla="*/ 1729 w 2664"/>
                <a:gd name="T59" fmla="*/ 2091 h 2663"/>
                <a:gd name="T60" fmla="*/ 1297 w 2664"/>
                <a:gd name="T61" fmla="*/ 1555 h 2663"/>
                <a:gd name="T62" fmla="*/ 1833 w 2664"/>
                <a:gd name="T63" fmla="*/ 1124 h 2663"/>
                <a:gd name="T64" fmla="*/ 2265 w 2664"/>
                <a:gd name="T65" fmla="*/ 1659 h 2663"/>
                <a:gd name="T66" fmla="*/ 1453 w 2664"/>
                <a:gd name="T67" fmla="*/ 173 h 2663"/>
                <a:gd name="T68" fmla="*/ 1453 w 2664"/>
                <a:gd name="T69" fmla="*/ 173 h 2663"/>
                <a:gd name="T70" fmla="*/ 1920 w 2664"/>
                <a:gd name="T71" fmla="*/ 554 h 2663"/>
                <a:gd name="T72" fmla="*/ 1453 w 2664"/>
                <a:gd name="T73" fmla="*/ 554 h 2663"/>
                <a:gd name="T74" fmla="*/ 1453 w 2664"/>
                <a:gd name="T75" fmla="*/ 173 h 2663"/>
                <a:gd name="T76" fmla="*/ 104 w 2664"/>
                <a:gd name="T77" fmla="*/ 104 h 2663"/>
                <a:gd name="T78" fmla="*/ 104 w 2664"/>
                <a:gd name="T79" fmla="*/ 104 h 2663"/>
                <a:gd name="T80" fmla="*/ 1349 w 2664"/>
                <a:gd name="T81" fmla="*/ 104 h 2663"/>
                <a:gd name="T82" fmla="*/ 1349 w 2664"/>
                <a:gd name="T83" fmla="*/ 605 h 2663"/>
                <a:gd name="T84" fmla="*/ 1401 w 2664"/>
                <a:gd name="T85" fmla="*/ 674 h 2663"/>
                <a:gd name="T86" fmla="*/ 2006 w 2664"/>
                <a:gd name="T87" fmla="*/ 674 h 2663"/>
                <a:gd name="T88" fmla="*/ 2006 w 2664"/>
                <a:gd name="T89" fmla="*/ 1055 h 2663"/>
                <a:gd name="T90" fmla="*/ 1833 w 2664"/>
                <a:gd name="T91" fmla="*/ 1020 h 2663"/>
                <a:gd name="T92" fmla="*/ 1279 w 2664"/>
                <a:gd name="T93" fmla="*/ 1297 h 2663"/>
                <a:gd name="T94" fmla="*/ 467 w 2664"/>
                <a:gd name="T95" fmla="*/ 1297 h 2663"/>
                <a:gd name="T96" fmla="*/ 415 w 2664"/>
                <a:gd name="T97" fmla="*/ 1348 h 2663"/>
                <a:gd name="T98" fmla="*/ 467 w 2664"/>
                <a:gd name="T99" fmla="*/ 1400 h 2663"/>
                <a:gd name="T100" fmla="*/ 1228 w 2664"/>
                <a:gd name="T101" fmla="*/ 1400 h 2663"/>
                <a:gd name="T102" fmla="*/ 1193 w 2664"/>
                <a:gd name="T103" fmla="*/ 1538 h 2663"/>
                <a:gd name="T104" fmla="*/ 1193 w 2664"/>
                <a:gd name="T105" fmla="*/ 1624 h 2663"/>
                <a:gd name="T106" fmla="*/ 467 w 2664"/>
                <a:gd name="T107" fmla="*/ 1624 h 2663"/>
                <a:gd name="T108" fmla="*/ 415 w 2664"/>
                <a:gd name="T109" fmla="*/ 1676 h 2663"/>
                <a:gd name="T110" fmla="*/ 467 w 2664"/>
                <a:gd name="T111" fmla="*/ 1746 h 2663"/>
                <a:gd name="T112" fmla="*/ 1193 w 2664"/>
                <a:gd name="T113" fmla="*/ 1746 h 2663"/>
                <a:gd name="T114" fmla="*/ 1712 w 2664"/>
                <a:gd name="T115" fmla="*/ 2195 h 2663"/>
                <a:gd name="T116" fmla="*/ 1954 w 2664"/>
                <a:gd name="T117" fmla="*/ 2178 h 2663"/>
                <a:gd name="T118" fmla="*/ 2006 w 2664"/>
                <a:gd name="T119" fmla="*/ 2230 h 2663"/>
                <a:gd name="T120" fmla="*/ 2006 w 2664"/>
                <a:gd name="T121" fmla="*/ 2541 h 2663"/>
                <a:gd name="T122" fmla="*/ 104 w 2664"/>
                <a:gd name="T123" fmla="*/ 2541 h 2663"/>
                <a:gd name="T124" fmla="*/ 104 w 2664"/>
                <a:gd name="T125" fmla="*/ 104 h 2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64" h="2663">
                  <a:moveTo>
                    <a:pt x="0" y="52"/>
                  </a:moveTo>
                  <a:lnTo>
                    <a:pt x="0" y="52"/>
                  </a:lnTo>
                  <a:cubicBezTo>
                    <a:pt x="0" y="2593"/>
                    <a:pt x="0" y="2593"/>
                    <a:pt x="0" y="2593"/>
                  </a:cubicBezTo>
                  <a:cubicBezTo>
                    <a:pt x="0" y="2627"/>
                    <a:pt x="17" y="2662"/>
                    <a:pt x="52" y="2662"/>
                  </a:cubicBezTo>
                  <a:cubicBezTo>
                    <a:pt x="2058" y="2662"/>
                    <a:pt x="2058" y="2662"/>
                    <a:pt x="2058" y="2662"/>
                  </a:cubicBezTo>
                  <a:cubicBezTo>
                    <a:pt x="2092" y="2662"/>
                    <a:pt x="2110" y="2627"/>
                    <a:pt x="2110" y="2593"/>
                  </a:cubicBezTo>
                  <a:cubicBezTo>
                    <a:pt x="2110" y="2368"/>
                    <a:pt x="2110" y="2368"/>
                    <a:pt x="2110" y="2368"/>
                  </a:cubicBezTo>
                  <a:cubicBezTo>
                    <a:pt x="2265" y="2541"/>
                    <a:pt x="2265" y="2541"/>
                    <a:pt x="2265" y="2541"/>
                  </a:cubicBezTo>
                  <a:cubicBezTo>
                    <a:pt x="2335" y="2645"/>
                    <a:pt x="2473" y="2645"/>
                    <a:pt x="2559" y="2575"/>
                  </a:cubicBezTo>
                  <a:cubicBezTo>
                    <a:pt x="2663" y="2506"/>
                    <a:pt x="2663" y="2368"/>
                    <a:pt x="2594" y="2282"/>
                  </a:cubicBezTo>
                  <a:cubicBezTo>
                    <a:pt x="2300" y="1901"/>
                    <a:pt x="2300" y="1901"/>
                    <a:pt x="2300" y="1901"/>
                  </a:cubicBezTo>
                  <a:cubicBezTo>
                    <a:pt x="2335" y="1832"/>
                    <a:pt x="2352" y="1763"/>
                    <a:pt x="2369" y="1676"/>
                  </a:cubicBezTo>
                  <a:cubicBezTo>
                    <a:pt x="2387" y="1452"/>
                    <a:pt x="2282" y="1245"/>
                    <a:pt x="2110" y="1124"/>
                  </a:cubicBezTo>
                  <a:cubicBezTo>
                    <a:pt x="2110" y="605"/>
                    <a:pt x="2110" y="605"/>
                    <a:pt x="2110" y="605"/>
                  </a:cubicBezTo>
                  <a:cubicBezTo>
                    <a:pt x="2110" y="605"/>
                    <a:pt x="2110" y="588"/>
                    <a:pt x="2092" y="571"/>
                  </a:cubicBezTo>
                  <a:cubicBezTo>
                    <a:pt x="1435" y="18"/>
                    <a:pt x="1435" y="18"/>
                    <a:pt x="1435" y="18"/>
                  </a:cubicBezTo>
                  <a:lnTo>
                    <a:pt x="1435" y="18"/>
                  </a:lnTo>
                  <a:cubicBezTo>
                    <a:pt x="1435" y="18"/>
                    <a:pt x="1418" y="0"/>
                    <a:pt x="1401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17" y="0"/>
                    <a:pt x="0" y="18"/>
                    <a:pt x="0" y="52"/>
                  </a:cubicBezTo>
                  <a:close/>
                  <a:moveTo>
                    <a:pt x="2507" y="2351"/>
                  </a:moveTo>
                  <a:lnTo>
                    <a:pt x="2507" y="2351"/>
                  </a:lnTo>
                  <a:cubicBezTo>
                    <a:pt x="2542" y="2385"/>
                    <a:pt x="2542" y="2454"/>
                    <a:pt x="2490" y="2489"/>
                  </a:cubicBezTo>
                  <a:cubicBezTo>
                    <a:pt x="2456" y="2523"/>
                    <a:pt x="2387" y="2523"/>
                    <a:pt x="2352" y="2471"/>
                  </a:cubicBezTo>
                  <a:cubicBezTo>
                    <a:pt x="2075" y="2126"/>
                    <a:pt x="2075" y="2126"/>
                    <a:pt x="2075" y="2126"/>
                  </a:cubicBezTo>
                  <a:cubicBezTo>
                    <a:pt x="2127" y="2091"/>
                    <a:pt x="2179" y="2056"/>
                    <a:pt x="2230" y="2005"/>
                  </a:cubicBezTo>
                  <a:lnTo>
                    <a:pt x="2507" y="2351"/>
                  </a:lnTo>
                  <a:close/>
                  <a:moveTo>
                    <a:pt x="2265" y="1659"/>
                  </a:moveTo>
                  <a:lnTo>
                    <a:pt x="2265" y="1659"/>
                  </a:lnTo>
                  <a:cubicBezTo>
                    <a:pt x="2230" y="1918"/>
                    <a:pt x="2006" y="2108"/>
                    <a:pt x="1729" y="2091"/>
                  </a:cubicBezTo>
                  <a:cubicBezTo>
                    <a:pt x="1470" y="2056"/>
                    <a:pt x="1279" y="1815"/>
                    <a:pt x="1297" y="1555"/>
                  </a:cubicBezTo>
                  <a:cubicBezTo>
                    <a:pt x="1331" y="1297"/>
                    <a:pt x="1557" y="1107"/>
                    <a:pt x="1833" y="1124"/>
                  </a:cubicBezTo>
                  <a:cubicBezTo>
                    <a:pt x="2092" y="1158"/>
                    <a:pt x="2282" y="1400"/>
                    <a:pt x="2265" y="1659"/>
                  </a:cubicBezTo>
                  <a:close/>
                  <a:moveTo>
                    <a:pt x="1453" y="173"/>
                  </a:moveTo>
                  <a:lnTo>
                    <a:pt x="1453" y="173"/>
                  </a:lnTo>
                  <a:cubicBezTo>
                    <a:pt x="1920" y="554"/>
                    <a:pt x="1920" y="554"/>
                    <a:pt x="1920" y="554"/>
                  </a:cubicBezTo>
                  <a:cubicBezTo>
                    <a:pt x="1453" y="554"/>
                    <a:pt x="1453" y="554"/>
                    <a:pt x="1453" y="554"/>
                  </a:cubicBezTo>
                  <a:lnTo>
                    <a:pt x="1453" y="173"/>
                  </a:lnTo>
                  <a:close/>
                  <a:moveTo>
                    <a:pt x="104" y="104"/>
                  </a:moveTo>
                  <a:lnTo>
                    <a:pt x="104" y="104"/>
                  </a:lnTo>
                  <a:cubicBezTo>
                    <a:pt x="1349" y="104"/>
                    <a:pt x="1349" y="104"/>
                    <a:pt x="1349" y="104"/>
                  </a:cubicBezTo>
                  <a:cubicBezTo>
                    <a:pt x="1349" y="605"/>
                    <a:pt x="1349" y="605"/>
                    <a:pt x="1349" y="605"/>
                  </a:cubicBezTo>
                  <a:cubicBezTo>
                    <a:pt x="1349" y="640"/>
                    <a:pt x="1366" y="674"/>
                    <a:pt x="1401" y="674"/>
                  </a:cubicBezTo>
                  <a:cubicBezTo>
                    <a:pt x="2006" y="674"/>
                    <a:pt x="2006" y="674"/>
                    <a:pt x="2006" y="674"/>
                  </a:cubicBezTo>
                  <a:cubicBezTo>
                    <a:pt x="2006" y="1055"/>
                    <a:pt x="2006" y="1055"/>
                    <a:pt x="2006" y="1055"/>
                  </a:cubicBezTo>
                  <a:cubicBezTo>
                    <a:pt x="1954" y="1038"/>
                    <a:pt x="1902" y="1020"/>
                    <a:pt x="1833" y="1020"/>
                  </a:cubicBezTo>
                  <a:cubicBezTo>
                    <a:pt x="1608" y="986"/>
                    <a:pt x="1401" y="1107"/>
                    <a:pt x="1279" y="1297"/>
                  </a:cubicBezTo>
                  <a:cubicBezTo>
                    <a:pt x="467" y="1297"/>
                    <a:pt x="467" y="1297"/>
                    <a:pt x="467" y="1297"/>
                  </a:cubicBezTo>
                  <a:cubicBezTo>
                    <a:pt x="450" y="1297"/>
                    <a:pt x="415" y="1314"/>
                    <a:pt x="415" y="1348"/>
                  </a:cubicBezTo>
                  <a:cubicBezTo>
                    <a:pt x="415" y="1383"/>
                    <a:pt x="450" y="1400"/>
                    <a:pt x="467" y="1400"/>
                  </a:cubicBezTo>
                  <a:cubicBezTo>
                    <a:pt x="1228" y="1400"/>
                    <a:pt x="1228" y="1400"/>
                    <a:pt x="1228" y="1400"/>
                  </a:cubicBezTo>
                  <a:cubicBezTo>
                    <a:pt x="1211" y="1452"/>
                    <a:pt x="1193" y="1503"/>
                    <a:pt x="1193" y="1538"/>
                  </a:cubicBezTo>
                  <a:cubicBezTo>
                    <a:pt x="1193" y="1572"/>
                    <a:pt x="1193" y="1607"/>
                    <a:pt x="1193" y="1624"/>
                  </a:cubicBezTo>
                  <a:cubicBezTo>
                    <a:pt x="467" y="1624"/>
                    <a:pt x="467" y="1624"/>
                    <a:pt x="467" y="1624"/>
                  </a:cubicBezTo>
                  <a:cubicBezTo>
                    <a:pt x="450" y="1624"/>
                    <a:pt x="415" y="1659"/>
                    <a:pt x="415" y="1676"/>
                  </a:cubicBezTo>
                  <a:cubicBezTo>
                    <a:pt x="415" y="1711"/>
                    <a:pt x="450" y="1746"/>
                    <a:pt x="467" y="1746"/>
                  </a:cubicBezTo>
                  <a:cubicBezTo>
                    <a:pt x="1193" y="1746"/>
                    <a:pt x="1193" y="1746"/>
                    <a:pt x="1193" y="1746"/>
                  </a:cubicBezTo>
                  <a:cubicBezTo>
                    <a:pt x="1262" y="1987"/>
                    <a:pt x="1453" y="2178"/>
                    <a:pt x="1712" y="2195"/>
                  </a:cubicBezTo>
                  <a:cubicBezTo>
                    <a:pt x="1798" y="2213"/>
                    <a:pt x="1885" y="2195"/>
                    <a:pt x="1954" y="2178"/>
                  </a:cubicBezTo>
                  <a:cubicBezTo>
                    <a:pt x="2006" y="2230"/>
                    <a:pt x="2006" y="2230"/>
                    <a:pt x="2006" y="2230"/>
                  </a:cubicBezTo>
                  <a:cubicBezTo>
                    <a:pt x="2006" y="2541"/>
                    <a:pt x="2006" y="2541"/>
                    <a:pt x="2006" y="2541"/>
                  </a:cubicBezTo>
                  <a:cubicBezTo>
                    <a:pt x="104" y="2541"/>
                    <a:pt x="104" y="2541"/>
                    <a:pt x="104" y="2541"/>
                  </a:cubicBezTo>
                  <a:lnTo>
                    <a:pt x="104" y="10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00E2C532-F515-D445-9368-6C02BCC72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0175" y="3567113"/>
              <a:ext cx="336550" cy="38100"/>
            </a:xfrm>
            <a:custGeom>
              <a:avLst/>
              <a:gdLst>
                <a:gd name="T0" fmla="*/ 52 w 935"/>
                <a:gd name="T1" fmla="*/ 104 h 105"/>
                <a:gd name="T2" fmla="*/ 52 w 935"/>
                <a:gd name="T3" fmla="*/ 104 h 105"/>
                <a:gd name="T4" fmla="*/ 882 w 935"/>
                <a:gd name="T5" fmla="*/ 104 h 105"/>
                <a:gd name="T6" fmla="*/ 934 w 935"/>
                <a:gd name="T7" fmla="*/ 52 h 105"/>
                <a:gd name="T8" fmla="*/ 882 w 935"/>
                <a:gd name="T9" fmla="*/ 0 h 105"/>
                <a:gd name="T10" fmla="*/ 52 w 935"/>
                <a:gd name="T11" fmla="*/ 0 h 105"/>
                <a:gd name="T12" fmla="*/ 0 w 935"/>
                <a:gd name="T13" fmla="*/ 52 h 105"/>
                <a:gd name="T14" fmla="*/ 52 w 935"/>
                <a:gd name="T1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5" h="105">
                  <a:moveTo>
                    <a:pt x="52" y="104"/>
                  </a:moveTo>
                  <a:lnTo>
                    <a:pt x="52" y="104"/>
                  </a:lnTo>
                  <a:cubicBezTo>
                    <a:pt x="882" y="104"/>
                    <a:pt x="882" y="104"/>
                    <a:pt x="882" y="104"/>
                  </a:cubicBezTo>
                  <a:cubicBezTo>
                    <a:pt x="916" y="104"/>
                    <a:pt x="934" y="87"/>
                    <a:pt x="934" y="52"/>
                  </a:cubicBezTo>
                  <a:cubicBezTo>
                    <a:pt x="934" y="18"/>
                    <a:pt x="916" y="0"/>
                    <a:pt x="88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5" y="0"/>
                    <a:pt x="0" y="18"/>
                    <a:pt x="0" y="52"/>
                  </a:cubicBezTo>
                  <a:cubicBezTo>
                    <a:pt x="0" y="87"/>
                    <a:pt x="35" y="104"/>
                    <a:pt x="52" y="1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560B168-BE39-F14E-8863-BBB8B1463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488" y="3679825"/>
              <a:ext cx="87312" cy="130175"/>
            </a:xfrm>
            <a:custGeom>
              <a:avLst/>
              <a:gdLst>
                <a:gd name="T0" fmla="*/ 156 w 243"/>
                <a:gd name="T1" fmla="*/ 18 h 363"/>
                <a:gd name="T2" fmla="*/ 156 w 243"/>
                <a:gd name="T3" fmla="*/ 18 h 363"/>
                <a:gd name="T4" fmla="*/ 0 w 243"/>
                <a:gd name="T5" fmla="*/ 310 h 363"/>
                <a:gd name="T6" fmla="*/ 52 w 243"/>
                <a:gd name="T7" fmla="*/ 362 h 363"/>
                <a:gd name="T8" fmla="*/ 104 w 243"/>
                <a:gd name="T9" fmla="*/ 310 h 363"/>
                <a:gd name="T10" fmla="*/ 225 w 243"/>
                <a:gd name="T11" fmla="*/ 103 h 363"/>
                <a:gd name="T12" fmla="*/ 225 w 243"/>
                <a:gd name="T13" fmla="*/ 35 h 363"/>
                <a:gd name="T14" fmla="*/ 156 w 243"/>
                <a:gd name="T15" fmla="*/ 1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3" h="363">
                  <a:moveTo>
                    <a:pt x="156" y="18"/>
                  </a:moveTo>
                  <a:lnTo>
                    <a:pt x="156" y="18"/>
                  </a:lnTo>
                  <a:cubicBezTo>
                    <a:pt x="52" y="86"/>
                    <a:pt x="0" y="190"/>
                    <a:pt x="0" y="310"/>
                  </a:cubicBezTo>
                  <a:cubicBezTo>
                    <a:pt x="0" y="328"/>
                    <a:pt x="17" y="362"/>
                    <a:pt x="52" y="362"/>
                  </a:cubicBezTo>
                  <a:cubicBezTo>
                    <a:pt x="69" y="362"/>
                    <a:pt x="104" y="345"/>
                    <a:pt x="104" y="310"/>
                  </a:cubicBezTo>
                  <a:cubicBezTo>
                    <a:pt x="121" y="224"/>
                    <a:pt x="156" y="155"/>
                    <a:pt x="225" y="103"/>
                  </a:cubicBezTo>
                  <a:cubicBezTo>
                    <a:pt x="242" y="86"/>
                    <a:pt x="242" y="52"/>
                    <a:pt x="225" y="35"/>
                  </a:cubicBezTo>
                  <a:cubicBezTo>
                    <a:pt x="208" y="0"/>
                    <a:pt x="173" y="0"/>
                    <a:pt x="156" y="1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DD52CC2-521C-E647-AD1D-C0D0C5343B0A}"/>
              </a:ext>
            </a:extLst>
          </p:cNvPr>
          <p:cNvGrpSpPr/>
          <p:nvPr/>
        </p:nvGrpSpPr>
        <p:grpSpPr>
          <a:xfrm>
            <a:off x="18205469" y="3838012"/>
            <a:ext cx="1954330" cy="1442947"/>
            <a:chOff x="6075363" y="6392863"/>
            <a:chExt cx="952500" cy="703262"/>
          </a:xfrm>
          <a:solidFill>
            <a:schemeClr val="bg1"/>
          </a:solidFill>
        </p:grpSpPr>
        <p:sp>
          <p:nvSpPr>
            <p:cNvPr id="21" name="Freeform 73">
              <a:extLst>
                <a:ext uri="{FF2B5EF4-FFF2-40B4-BE49-F238E27FC236}">
                  <a16:creationId xmlns:a16="http://schemas.microsoft.com/office/drawing/2014/main" id="{AF7771DC-C41B-1645-B1D7-EE6E73BD8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5363" y="6392863"/>
              <a:ext cx="952500" cy="703262"/>
            </a:xfrm>
            <a:custGeom>
              <a:avLst/>
              <a:gdLst>
                <a:gd name="T0" fmla="*/ 2542 w 2647"/>
                <a:gd name="T1" fmla="*/ 294 h 1954"/>
                <a:gd name="T2" fmla="*/ 2542 w 2647"/>
                <a:gd name="T3" fmla="*/ 294 h 1954"/>
                <a:gd name="T4" fmla="*/ 2386 w 2647"/>
                <a:gd name="T5" fmla="*/ 294 h 1954"/>
                <a:gd name="T6" fmla="*/ 2386 w 2647"/>
                <a:gd name="T7" fmla="*/ 224 h 1954"/>
                <a:gd name="T8" fmla="*/ 2369 w 2647"/>
                <a:gd name="T9" fmla="*/ 172 h 1954"/>
                <a:gd name="T10" fmla="*/ 1331 w 2647"/>
                <a:gd name="T11" fmla="*/ 155 h 1954"/>
                <a:gd name="T12" fmla="*/ 294 w 2647"/>
                <a:gd name="T13" fmla="*/ 172 h 1954"/>
                <a:gd name="T14" fmla="*/ 260 w 2647"/>
                <a:gd name="T15" fmla="*/ 224 h 1954"/>
                <a:gd name="T16" fmla="*/ 260 w 2647"/>
                <a:gd name="T17" fmla="*/ 294 h 1954"/>
                <a:gd name="T18" fmla="*/ 104 w 2647"/>
                <a:gd name="T19" fmla="*/ 294 h 1954"/>
                <a:gd name="T20" fmla="*/ 0 w 2647"/>
                <a:gd name="T21" fmla="*/ 398 h 1954"/>
                <a:gd name="T22" fmla="*/ 0 w 2647"/>
                <a:gd name="T23" fmla="*/ 1850 h 1954"/>
                <a:gd name="T24" fmla="*/ 104 w 2647"/>
                <a:gd name="T25" fmla="*/ 1953 h 1954"/>
                <a:gd name="T26" fmla="*/ 2542 w 2647"/>
                <a:gd name="T27" fmla="*/ 1953 h 1954"/>
                <a:gd name="T28" fmla="*/ 2646 w 2647"/>
                <a:gd name="T29" fmla="*/ 1850 h 1954"/>
                <a:gd name="T30" fmla="*/ 2646 w 2647"/>
                <a:gd name="T31" fmla="*/ 398 h 1954"/>
                <a:gd name="T32" fmla="*/ 2542 w 2647"/>
                <a:gd name="T33" fmla="*/ 294 h 1954"/>
                <a:gd name="T34" fmla="*/ 2283 w 2647"/>
                <a:gd name="T35" fmla="*/ 259 h 1954"/>
                <a:gd name="T36" fmla="*/ 2283 w 2647"/>
                <a:gd name="T37" fmla="*/ 259 h 1954"/>
                <a:gd name="T38" fmla="*/ 2283 w 2647"/>
                <a:gd name="T39" fmla="*/ 1608 h 1954"/>
                <a:gd name="T40" fmla="*/ 1383 w 2647"/>
                <a:gd name="T41" fmla="*/ 1798 h 1954"/>
                <a:gd name="T42" fmla="*/ 1383 w 2647"/>
                <a:gd name="T43" fmla="*/ 259 h 1954"/>
                <a:gd name="T44" fmla="*/ 2283 w 2647"/>
                <a:gd name="T45" fmla="*/ 259 h 1954"/>
                <a:gd name="T46" fmla="*/ 363 w 2647"/>
                <a:gd name="T47" fmla="*/ 259 h 1954"/>
                <a:gd name="T48" fmla="*/ 363 w 2647"/>
                <a:gd name="T49" fmla="*/ 259 h 1954"/>
                <a:gd name="T50" fmla="*/ 1262 w 2647"/>
                <a:gd name="T51" fmla="*/ 259 h 1954"/>
                <a:gd name="T52" fmla="*/ 1262 w 2647"/>
                <a:gd name="T53" fmla="*/ 1798 h 1954"/>
                <a:gd name="T54" fmla="*/ 363 w 2647"/>
                <a:gd name="T55" fmla="*/ 1608 h 1954"/>
                <a:gd name="T56" fmla="*/ 363 w 2647"/>
                <a:gd name="T57" fmla="*/ 259 h 1954"/>
                <a:gd name="T58" fmla="*/ 104 w 2647"/>
                <a:gd name="T59" fmla="*/ 415 h 1954"/>
                <a:gd name="T60" fmla="*/ 104 w 2647"/>
                <a:gd name="T61" fmla="*/ 415 h 1954"/>
                <a:gd name="T62" fmla="*/ 260 w 2647"/>
                <a:gd name="T63" fmla="*/ 415 h 1954"/>
                <a:gd name="T64" fmla="*/ 260 w 2647"/>
                <a:gd name="T65" fmla="*/ 1660 h 1954"/>
                <a:gd name="T66" fmla="*/ 311 w 2647"/>
                <a:gd name="T67" fmla="*/ 1712 h 1954"/>
                <a:gd name="T68" fmla="*/ 1072 w 2647"/>
                <a:gd name="T69" fmla="*/ 1850 h 1954"/>
                <a:gd name="T70" fmla="*/ 104 w 2647"/>
                <a:gd name="T71" fmla="*/ 1850 h 1954"/>
                <a:gd name="T72" fmla="*/ 104 w 2647"/>
                <a:gd name="T73" fmla="*/ 415 h 1954"/>
                <a:gd name="T74" fmla="*/ 2542 w 2647"/>
                <a:gd name="T75" fmla="*/ 1850 h 1954"/>
                <a:gd name="T76" fmla="*/ 2542 w 2647"/>
                <a:gd name="T77" fmla="*/ 1850 h 1954"/>
                <a:gd name="T78" fmla="*/ 1574 w 2647"/>
                <a:gd name="T79" fmla="*/ 1850 h 1954"/>
                <a:gd name="T80" fmla="*/ 2335 w 2647"/>
                <a:gd name="T81" fmla="*/ 1712 h 1954"/>
                <a:gd name="T82" fmla="*/ 2386 w 2647"/>
                <a:gd name="T83" fmla="*/ 1660 h 1954"/>
                <a:gd name="T84" fmla="*/ 2386 w 2647"/>
                <a:gd name="T85" fmla="*/ 415 h 1954"/>
                <a:gd name="T86" fmla="*/ 2542 w 2647"/>
                <a:gd name="T87" fmla="*/ 415 h 1954"/>
                <a:gd name="T88" fmla="*/ 2542 w 2647"/>
                <a:gd name="T89" fmla="*/ 1850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47" h="1954">
                  <a:moveTo>
                    <a:pt x="2542" y="294"/>
                  </a:moveTo>
                  <a:lnTo>
                    <a:pt x="2542" y="294"/>
                  </a:lnTo>
                  <a:cubicBezTo>
                    <a:pt x="2386" y="294"/>
                    <a:pt x="2386" y="294"/>
                    <a:pt x="2386" y="294"/>
                  </a:cubicBezTo>
                  <a:cubicBezTo>
                    <a:pt x="2386" y="224"/>
                    <a:pt x="2386" y="224"/>
                    <a:pt x="2386" y="224"/>
                  </a:cubicBezTo>
                  <a:cubicBezTo>
                    <a:pt x="2386" y="190"/>
                    <a:pt x="2386" y="172"/>
                    <a:pt x="2369" y="172"/>
                  </a:cubicBezTo>
                  <a:cubicBezTo>
                    <a:pt x="2040" y="0"/>
                    <a:pt x="1643" y="0"/>
                    <a:pt x="1331" y="155"/>
                  </a:cubicBezTo>
                  <a:cubicBezTo>
                    <a:pt x="1003" y="0"/>
                    <a:pt x="606" y="0"/>
                    <a:pt x="294" y="172"/>
                  </a:cubicBezTo>
                  <a:cubicBezTo>
                    <a:pt x="277" y="172"/>
                    <a:pt x="260" y="190"/>
                    <a:pt x="260" y="224"/>
                  </a:cubicBezTo>
                  <a:cubicBezTo>
                    <a:pt x="260" y="294"/>
                    <a:pt x="260" y="294"/>
                    <a:pt x="260" y="294"/>
                  </a:cubicBezTo>
                  <a:cubicBezTo>
                    <a:pt x="104" y="294"/>
                    <a:pt x="104" y="294"/>
                    <a:pt x="104" y="294"/>
                  </a:cubicBezTo>
                  <a:cubicBezTo>
                    <a:pt x="35" y="294"/>
                    <a:pt x="0" y="346"/>
                    <a:pt x="0" y="398"/>
                  </a:cubicBezTo>
                  <a:cubicBezTo>
                    <a:pt x="0" y="1850"/>
                    <a:pt x="0" y="1850"/>
                    <a:pt x="0" y="1850"/>
                  </a:cubicBezTo>
                  <a:cubicBezTo>
                    <a:pt x="0" y="1901"/>
                    <a:pt x="35" y="1953"/>
                    <a:pt x="104" y="1953"/>
                  </a:cubicBezTo>
                  <a:cubicBezTo>
                    <a:pt x="640" y="1953"/>
                    <a:pt x="1124" y="1953"/>
                    <a:pt x="2542" y="1953"/>
                  </a:cubicBezTo>
                  <a:cubicBezTo>
                    <a:pt x="2611" y="1953"/>
                    <a:pt x="2646" y="1901"/>
                    <a:pt x="2646" y="1850"/>
                  </a:cubicBezTo>
                  <a:cubicBezTo>
                    <a:pt x="2646" y="398"/>
                    <a:pt x="2646" y="398"/>
                    <a:pt x="2646" y="398"/>
                  </a:cubicBezTo>
                  <a:cubicBezTo>
                    <a:pt x="2646" y="346"/>
                    <a:pt x="2611" y="294"/>
                    <a:pt x="2542" y="294"/>
                  </a:cubicBezTo>
                  <a:close/>
                  <a:moveTo>
                    <a:pt x="2283" y="259"/>
                  </a:moveTo>
                  <a:lnTo>
                    <a:pt x="2283" y="259"/>
                  </a:lnTo>
                  <a:cubicBezTo>
                    <a:pt x="2283" y="691"/>
                    <a:pt x="2283" y="933"/>
                    <a:pt x="2283" y="1608"/>
                  </a:cubicBezTo>
                  <a:cubicBezTo>
                    <a:pt x="1920" y="1625"/>
                    <a:pt x="1660" y="1677"/>
                    <a:pt x="1383" y="1798"/>
                  </a:cubicBezTo>
                  <a:cubicBezTo>
                    <a:pt x="1383" y="259"/>
                    <a:pt x="1383" y="259"/>
                    <a:pt x="1383" y="259"/>
                  </a:cubicBezTo>
                  <a:cubicBezTo>
                    <a:pt x="1660" y="103"/>
                    <a:pt x="2006" y="103"/>
                    <a:pt x="2283" y="259"/>
                  </a:cubicBezTo>
                  <a:close/>
                  <a:moveTo>
                    <a:pt x="363" y="259"/>
                  </a:moveTo>
                  <a:lnTo>
                    <a:pt x="363" y="259"/>
                  </a:lnTo>
                  <a:cubicBezTo>
                    <a:pt x="640" y="103"/>
                    <a:pt x="986" y="103"/>
                    <a:pt x="1262" y="259"/>
                  </a:cubicBezTo>
                  <a:cubicBezTo>
                    <a:pt x="1262" y="1798"/>
                    <a:pt x="1262" y="1798"/>
                    <a:pt x="1262" y="1798"/>
                  </a:cubicBezTo>
                  <a:cubicBezTo>
                    <a:pt x="986" y="1677"/>
                    <a:pt x="726" y="1625"/>
                    <a:pt x="363" y="1608"/>
                  </a:cubicBezTo>
                  <a:lnTo>
                    <a:pt x="363" y="259"/>
                  </a:lnTo>
                  <a:close/>
                  <a:moveTo>
                    <a:pt x="104" y="415"/>
                  </a:moveTo>
                  <a:lnTo>
                    <a:pt x="104" y="415"/>
                  </a:lnTo>
                  <a:cubicBezTo>
                    <a:pt x="260" y="415"/>
                    <a:pt x="260" y="415"/>
                    <a:pt x="260" y="415"/>
                  </a:cubicBezTo>
                  <a:cubicBezTo>
                    <a:pt x="260" y="1660"/>
                    <a:pt x="260" y="1660"/>
                    <a:pt x="260" y="1660"/>
                  </a:cubicBezTo>
                  <a:cubicBezTo>
                    <a:pt x="260" y="1694"/>
                    <a:pt x="277" y="1712"/>
                    <a:pt x="311" y="1712"/>
                  </a:cubicBezTo>
                  <a:cubicBezTo>
                    <a:pt x="623" y="1729"/>
                    <a:pt x="847" y="1763"/>
                    <a:pt x="1072" y="1850"/>
                  </a:cubicBezTo>
                  <a:cubicBezTo>
                    <a:pt x="104" y="1850"/>
                    <a:pt x="104" y="1850"/>
                    <a:pt x="104" y="1850"/>
                  </a:cubicBezTo>
                  <a:lnTo>
                    <a:pt x="104" y="415"/>
                  </a:lnTo>
                  <a:close/>
                  <a:moveTo>
                    <a:pt x="2542" y="1850"/>
                  </a:moveTo>
                  <a:lnTo>
                    <a:pt x="2542" y="1850"/>
                  </a:lnTo>
                  <a:cubicBezTo>
                    <a:pt x="1574" y="1850"/>
                    <a:pt x="1574" y="1850"/>
                    <a:pt x="1574" y="1850"/>
                  </a:cubicBezTo>
                  <a:cubicBezTo>
                    <a:pt x="1798" y="1763"/>
                    <a:pt x="2040" y="1729"/>
                    <a:pt x="2335" y="1712"/>
                  </a:cubicBezTo>
                  <a:cubicBezTo>
                    <a:pt x="2369" y="1712"/>
                    <a:pt x="2386" y="1694"/>
                    <a:pt x="2386" y="1660"/>
                  </a:cubicBezTo>
                  <a:cubicBezTo>
                    <a:pt x="2386" y="415"/>
                    <a:pt x="2386" y="415"/>
                    <a:pt x="2386" y="415"/>
                  </a:cubicBezTo>
                  <a:cubicBezTo>
                    <a:pt x="2542" y="415"/>
                    <a:pt x="2542" y="415"/>
                    <a:pt x="2542" y="415"/>
                  </a:cubicBezTo>
                  <a:lnTo>
                    <a:pt x="2542" y="18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74">
              <a:extLst>
                <a:ext uri="{FF2B5EF4-FFF2-40B4-BE49-F238E27FC236}">
                  <a16:creationId xmlns:a16="http://schemas.microsoft.com/office/drawing/2014/main" id="{A73992AB-1E44-FA4A-B12D-5537E13EC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2688" y="6561138"/>
              <a:ext cx="206375" cy="38100"/>
            </a:xfrm>
            <a:custGeom>
              <a:avLst/>
              <a:gdLst>
                <a:gd name="T0" fmla="*/ 519 w 572"/>
                <a:gd name="T1" fmla="*/ 0 h 104"/>
                <a:gd name="T2" fmla="*/ 519 w 572"/>
                <a:gd name="T3" fmla="*/ 0 h 104"/>
                <a:gd name="T4" fmla="*/ 52 w 572"/>
                <a:gd name="T5" fmla="*/ 0 h 104"/>
                <a:gd name="T6" fmla="*/ 0 w 572"/>
                <a:gd name="T7" fmla="*/ 51 h 104"/>
                <a:gd name="T8" fmla="*/ 52 w 572"/>
                <a:gd name="T9" fmla="*/ 103 h 104"/>
                <a:gd name="T10" fmla="*/ 519 w 572"/>
                <a:gd name="T11" fmla="*/ 103 h 104"/>
                <a:gd name="T12" fmla="*/ 571 w 572"/>
                <a:gd name="T13" fmla="*/ 51 h 104"/>
                <a:gd name="T14" fmla="*/ 519 w 572"/>
                <a:gd name="T1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2" h="104">
                  <a:moveTo>
                    <a:pt x="519" y="0"/>
                  </a:moveTo>
                  <a:lnTo>
                    <a:pt x="519" y="0"/>
                  </a:lnTo>
                  <a:cubicBezTo>
                    <a:pt x="52" y="0"/>
                    <a:pt x="52" y="0"/>
                    <a:pt x="52" y="0"/>
                  </a:cubicBezTo>
                  <a:cubicBezTo>
                    <a:pt x="17" y="0"/>
                    <a:pt x="0" y="17"/>
                    <a:pt x="0" y="51"/>
                  </a:cubicBezTo>
                  <a:cubicBezTo>
                    <a:pt x="0" y="86"/>
                    <a:pt x="17" y="103"/>
                    <a:pt x="52" y="103"/>
                  </a:cubicBezTo>
                  <a:cubicBezTo>
                    <a:pt x="519" y="103"/>
                    <a:pt x="519" y="103"/>
                    <a:pt x="519" y="103"/>
                  </a:cubicBezTo>
                  <a:cubicBezTo>
                    <a:pt x="536" y="103"/>
                    <a:pt x="571" y="86"/>
                    <a:pt x="571" y="51"/>
                  </a:cubicBezTo>
                  <a:cubicBezTo>
                    <a:pt x="571" y="17"/>
                    <a:pt x="536" y="0"/>
                    <a:pt x="51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75">
              <a:extLst>
                <a:ext uri="{FF2B5EF4-FFF2-40B4-BE49-F238E27FC236}">
                  <a16:creationId xmlns:a16="http://schemas.microsoft.com/office/drawing/2014/main" id="{0F0345FA-AE68-924A-9D87-D8DB8C1A9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2688" y="6648450"/>
              <a:ext cx="206375" cy="44450"/>
            </a:xfrm>
            <a:custGeom>
              <a:avLst/>
              <a:gdLst>
                <a:gd name="T0" fmla="*/ 519 w 572"/>
                <a:gd name="T1" fmla="*/ 0 h 122"/>
                <a:gd name="T2" fmla="*/ 519 w 572"/>
                <a:gd name="T3" fmla="*/ 0 h 122"/>
                <a:gd name="T4" fmla="*/ 52 w 572"/>
                <a:gd name="T5" fmla="*/ 0 h 122"/>
                <a:gd name="T6" fmla="*/ 0 w 572"/>
                <a:gd name="T7" fmla="*/ 52 h 122"/>
                <a:gd name="T8" fmla="*/ 52 w 572"/>
                <a:gd name="T9" fmla="*/ 121 h 122"/>
                <a:gd name="T10" fmla="*/ 519 w 572"/>
                <a:gd name="T11" fmla="*/ 121 h 122"/>
                <a:gd name="T12" fmla="*/ 571 w 572"/>
                <a:gd name="T13" fmla="*/ 52 h 122"/>
                <a:gd name="T14" fmla="*/ 519 w 572"/>
                <a:gd name="T1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2" h="122">
                  <a:moveTo>
                    <a:pt x="519" y="0"/>
                  </a:moveTo>
                  <a:lnTo>
                    <a:pt x="519" y="0"/>
                  </a:lnTo>
                  <a:cubicBezTo>
                    <a:pt x="52" y="0"/>
                    <a:pt x="52" y="0"/>
                    <a:pt x="52" y="0"/>
                  </a:cubicBezTo>
                  <a:cubicBezTo>
                    <a:pt x="17" y="0"/>
                    <a:pt x="0" y="34"/>
                    <a:pt x="0" y="52"/>
                  </a:cubicBezTo>
                  <a:cubicBezTo>
                    <a:pt x="0" y="86"/>
                    <a:pt x="17" y="121"/>
                    <a:pt x="52" y="121"/>
                  </a:cubicBezTo>
                  <a:cubicBezTo>
                    <a:pt x="519" y="121"/>
                    <a:pt x="519" y="121"/>
                    <a:pt x="519" y="121"/>
                  </a:cubicBezTo>
                  <a:cubicBezTo>
                    <a:pt x="536" y="121"/>
                    <a:pt x="571" y="86"/>
                    <a:pt x="571" y="52"/>
                  </a:cubicBezTo>
                  <a:cubicBezTo>
                    <a:pt x="571" y="34"/>
                    <a:pt x="536" y="0"/>
                    <a:pt x="51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76">
              <a:extLst>
                <a:ext uri="{FF2B5EF4-FFF2-40B4-BE49-F238E27FC236}">
                  <a16:creationId xmlns:a16="http://schemas.microsoft.com/office/drawing/2014/main" id="{D8A9D8A5-8360-2445-8674-FB7590074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2688" y="6742113"/>
              <a:ext cx="206375" cy="38100"/>
            </a:xfrm>
            <a:custGeom>
              <a:avLst/>
              <a:gdLst>
                <a:gd name="T0" fmla="*/ 519 w 572"/>
                <a:gd name="T1" fmla="*/ 0 h 105"/>
                <a:gd name="T2" fmla="*/ 519 w 572"/>
                <a:gd name="T3" fmla="*/ 0 h 105"/>
                <a:gd name="T4" fmla="*/ 52 w 572"/>
                <a:gd name="T5" fmla="*/ 0 h 105"/>
                <a:gd name="T6" fmla="*/ 0 w 572"/>
                <a:gd name="T7" fmla="*/ 52 h 105"/>
                <a:gd name="T8" fmla="*/ 52 w 572"/>
                <a:gd name="T9" fmla="*/ 104 h 105"/>
                <a:gd name="T10" fmla="*/ 519 w 572"/>
                <a:gd name="T11" fmla="*/ 104 h 105"/>
                <a:gd name="T12" fmla="*/ 571 w 572"/>
                <a:gd name="T13" fmla="*/ 52 h 105"/>
                <a:gd name="T14" fmla="*/ 519 w 572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2" h="105">
                  <a:moveTo>
                    <a:pt x="519" y="0"/>
                  </a:moveTo>
                  <a:lnTo>
                    <a:pt x="519" y="0"/>
                  </a:lnTo>
                  <a:cubicBezTo>
                    <a:pt x="52" y="0"/>
                    <a:pt x="52" y="0"/>
                    <a:pt x="52" y="0"/>
                  </a:cubicBezTo>
                  <a:cubicBezTo>
                    <a:pt x="17" y="0"/>
                    <a:pt x="0" y="17"/>
                    <a:pt x="0" y="52"/>
                  </a:cubicBezTo>
                  <a:cubicBezTo>
                    <a:pt x="0" y="86"/>
                    <a:pt x="17" y="104"/>
                    <a:pt x="52" y="104"/>
                  </a:cubicBezTo>
                  <a:cubicBezTo>
                    <a:pt x="519" y="104"/>
                    <a:pt x="519" y="104"/>
                    <a:pt x="519" y="104"/>
                  </a:cubicBezTo>
                  <a:cubicBezTo>
                    <a:pt x="536" y="104"/>
                    <a:pt x="571" y="86"/>
                    <a:pt x="571" y="52"/>
                  </a:cubicBezTo>
                  <a:cubicBezTo>
                    <a:pt x="571" y="17"/>
                    <a:pt x="536" y="0"/>
                    <a:pt x="51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77">
              <a:extLst>
                <a:ext uri="{FF2B5EF4-FFF2-40B4-BE49-F238E27FC236}">
                  <a16:creationId xmlns:a16="http://schemas.microsoft.com/office/drawing/2014/main" id="{086F680D-4B9A-8440-A2C4-EEFF6E660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2688" y="6834188"/>
              <a:ext cx="206375" cy="38100"/>
            </a:xfrm>
            <a:custGeom>
              <a:avLst/>
              <a:gdLst>
                <a:gd name="T0" fmla="*/ 519 w 572"/>
                <a:gd name="T1" fmla="*/ 0 h 104"/>
                <a:gd name="T2" fmla="*/ 519 w 572"/>
                <a:gd name="T3" fmla="*/ 0 h 104"/>
                <a:gd name="T4" fmla="*/ 52 w 572"/>
                <a:gd name="T5" fmla="*/ 0 h 104"/>
                <a:gd name="T6" fmla="*/ 0 w 572"/>
                <a:gd name="T7" fmla="*/ 51 h 104"/>
                <a:gd name="T8" fmla="*/ 52 w 572"/>
                <a:gd name="T9" fmla="*/ 103 h 104"/>
                <a:gd name="T10" fmla="*/ 519 w 572"/>
                <a:gd name="T11" fmla="*/ 103 h 104"/>
                <a:gd name="T12" fmla="*/ 571 w 572"/>
                <a:gd name="T13" fmla="*/ 51 h 104"/>
                <a:gd name="T14" fmla="*/ 519 w 572"/>
                <a:gd name="T1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2" h="104">
                  <a:moveTo>
                    <a:pt x="519" y="0"/>
                  </a:moveTo>
                  <a:lnTo>
                    <a:pt x="519" y="0"/>
                  </a:lnTo>
                  <a:cubicBezTo>
                    <a:pt x="52" y="0"/>
                    <a:pt x="52" y="0"/>
                    <a:pt x="52" y="0"/>
                  </a:cubicBezTo>
                  <a:cubicBezTo>
                    <a:pt x="17" y="0"/>
                    <a:pt x="0" y="17"/>
                    <a:pt x="0" y="51"/>
                  </a:cubicBezTo>
                  <a:cubicBezTo>
                    <a:pt x="0" y="86"/>
                    <a:pt x="17" y="103"/>
                    <a:pt x="52" y="103"/>
                  </a:cubicBezTo>
                  <a:cubicBezTo>
                    <a:pt x="519" y="103"/>
                    <a:pt x="519" y="103"/>
                    <a:pt x="519" y="103"/>
                  </a:cubicBezTo>
                  <a:cubicBezTo>
                    <a:pt x="536" y="103"/>
                    <a:pt x="571" y="86"/>
                    <a:pt x="571" y="51"/>
                  </a:cubicBezTo>
                  <a:cubicBezTo>
                    <a:pt x="571" y="17"/>
                    <a:pt x="536" y="0"/>
                    <a:pt x="51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78">
              <a:extLst>
                <a:ext uri="{FF2B5EF4-FFF2-40B4-BE49-F238E27FC236}">
                  <a16:creationId xmlns:a16="http://schemas.microsoft.com/office/drawing/2014/main" id="{EB4C9CE7-D44C-CF4F-AB3E-503DD34F5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2100" y="6561138"/>
              <a:ext cx="204788" cy="38100"/>
            </a:xfrm>
            <a:custGeom>
              <a:avLst/>
              <a:gdLst>
                <a:gd name="T0" fmla="*/ 51 w 571"/>
                <a:gd name="T1" fmla="*/ 103 h 104"/>
                <a:gd name="T2" fmla="*/ 51 w 571"/>
                <a:gd name="T3" fmla="*/ 103 h 104"/>
                <a:gd name="T4" fmla="*/ 501 w 571"/>
                <a:gd name="T5" fmla="*/ 103 h 104"/>
                <a:gd name="T6" fmla="*/ 570 w 571"/>
                <a:gd name="T7" fmla="*/ 51 h 104"/>
                <a:gd name="T8" fmla="*/ 501 w 571"/>
                <a:gd name="T9" fmla="*/ 0 h 104"/>
                <a:gd name="T10" fmla="*/ 51 w 571"/>
                <a:gd name="T11" fmla="*/ 0 h 104"/>
                <a:gd name="T12" fmla="*/ 0 w 571"/>
                <a:gd name="T13" fmla="*/ 51 h 104"/>
                <a:gd name="T14" fmla="*/ 51 w 571"/>
                <a:gd name="T15" fmla="*/ 10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1" h="104">
                  <a:moveTo>
                    <a:pt x="51" y="103"/>
                  </a:moveTo>
                  <a:lnTo>
                    <a:pt x="51" y="103"/>
                  </a:lnTo>
                  <a:cubicBezTo>
                    <a:pt x="501" y="103"/>
                    <a:pt x="501" y="103"/>
                    <a:pt x="501" y="103"/>
                  </a:cubicBezTo>
                  <a:cubicBezTo>
                    <a:pt x="535" y="103"/>
                    <a:pt x="570" y="86"/>
                    <a:pt x="570" y="51"/>
                  </a:cubicBezTo>
                  <a:cubicBezTo>
                    <a:pt x="570" y="17"/>
                    <a:pt x="535" y="0"/>
                    <a:pt x="50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17" y="0"/>
                    <a:pt x="0" y="17"/>
                    <a:pt x="0" y="51"/>
                  </a:cubicBezTo>
                  <a:cubicBezTo>
                    <a:pt x="0" y="86"/>
                    <a:pt x="17" y="103"/>
                    <a:pt x="51" y="1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79">
              <a:extLst>
                <a:ext uri="{FF2B5EF4-FFF2-40B4-BE49-F238E27FC236}">
                  <a16:creationId xmlns:a16="http://schemas.microsoft.com/office/drawing/2014/main" id="{CCC78C77-9C5E-7B47-A030-8E13B3D60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2100" y="6648450"/>
              <a:ext cx="204788" cy="44450"/>
            </a:xfrm>
            <a:custGeom>
              <a:avLst/>
              <a:gdLst>
                <a:gd name="T0" fmla="*/ 51 w 571"/>
                <a:gd name="T1" fmla="*/ 121 h 122"/>
                <a:gd name="T2" fmla="*/ 51 w 571"/>
                <a:gd name="T3" fmla="*/ 121 h 122"/>
                <a:gd name="T4" fmla="*/ 501 w 571"/>
                <a:gd name="T5" fmla="*/ 121 h 122"/>
                <a:gd name="T6" fmla="*/ 570 w 571"/>
                <a:gd name="T7" fmla="*/ 52 h 122"/>
                <a:gd name="T8" fmla="*/ 501 w 571"/>
                <a:gd name="T9" fmla="*/ 0 h 122"/>
                <a:gd name="T10" fmla="*/ 51 w 571"/>
                <a:gd name="T11" fmla="*/ 0 h 122"/>
                <a:gd name="T12" fmla="*/ 0 w 571"/>
                <a:gd name="T13" fmla="*/ 52 h 122"/>
                <a:gd name="T14" fmla="*/ 51 w 571"/>
                <a:gd name="T15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1" h="122">
                  <a:moveTo>
                    <a:pt x="51" y="121"/>
                  </a:moveTo>
                  <a:lnTo>
                    <a:pt x="51" y="121"/>
                  </a:lnTo>
                  <a:cubicBezTo>
                    <a:pt x="501" y="121"/>
                    <a:pt x="501" y="121"/>
                    <a:pt x="501" y="121"/>
                  </a:cubicBezTo>
                  <a:cubicBezTo>
                    <a:pt x="535" y="121"/>
                    <a:pt x="570" y="86"/>
                    <a:pt x="570" y="52"/>
                  </a:cubicBezTo>
                  <a:cubicBezTo>
                    <a:pt x="570" y="34"/>
                    <a:pt x="535" y="0"/>
                    <a:pt x="50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17" y="0"/>
                    <a:pt x="0" y="34"/>
                    <a:pt x="0" y="52"/>
                  </a:cubicBezTo>
                  <a:cubicBezTo>
                    <a:pt x="0" y="86"/>
                    <a:pt x="17" y="121"/>
                    <a:pt x="51" y="1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80">
              <a:extLst>
                <a:ext uri="{FF2B5EF4-FFF2-40B4-BE49-F238E27FC236}">
                  <a16:creationId xmlns:a16="http://schemas.microsoft.com/office/drawing/2014/main" id="{D5E8FEE3-F830-8046-A621-8E487F9A1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2100" y="6742113"/>
              <a:ext cx="204788" cy="38100"/>
            </a:xfrm>
            <a:custGeom>
              <a:avLst/>
              <a:gdLst>
                <a:gd name="T0" fmla="*/ 51 w 571"/>
                <a:gd name="T1" fmla="*/ 104 h 105"/>
                <a:gd name="T2" fmla="*/ 51 w 571"/>
                <a:gd name="T3" fmla="*/ 104 h 105"/>
                <a:gd name="T4" fmla="*/ 501 w 571"/>
                <a:gd name="T5" fmla="*/ 104 h 105"/>
                <a:gd name="T6" fmla="*/ 570 w 571"/>
                <a:gd name="T7" fmla="*/ 52 h 105"/>
                <a:gd name="T8" fmla="*/ 501 w 571"/>
                <a:gd name="T9" fmla="*/ 0 h 105"/>
                <a:gd name="T10" fmla="*/ 51 w 571"/>
                <a:gd name="T11" fmla="*/ 0 h 105"/>
                <a:gd name="T12" fmla="*/ 0 w 571"/>
                <a:gd name="T13" fmla="*/ 52 h 105"/>
                <a:gd name="T14" fmla="*/ 51 w 571"/>
                <a:gd name="T1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1" h="105">
                  <a:moveTo>
                    <a:pt x="51" y="104"/>
                  </a:moveTo>
                  <a:lnTo>
                    <a:pt x="51" y="104"/>
                  </a:lnTo>
                  <a:cubicBezTo>
                    <a:pt x="501" y="104"/>
                    <a:pt x="501" y="104"/>
                    <a:pt x="501" y="104"/>
                  </a:cubicBezTo>
                  <a:cubicBezTo>
                    <a:pt x="535" y="104"/>
                    <a:pt x="570" y="86"/>
                    <a:pt x="570" y="52"/>
                  </a:cubicBezTo>
                  <a:cubicBezTo>
                    <a:pt x="570" y="17"/>
                    <a:pt x="535" y="0"/>
                    <a:pt x="50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17" y="0"/>
                    <a:pt x="0" y="17"/>
                    <a:pt x="0" y="52"/>
                  </a:cubicBezTo>
                  <a:cubicBezTo>
                    <a:pt x="0" y="86"/>
                    <a:pt x="17" y="104"/>
                    <a:pt x="51" y="1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81">
              <a:extLst>
                <a:ext uri="{FF2B5EF4-FFF2-40B4-BE49-F238E27FC236}">
                  <a16:creationId xmlns:a16="http://schemas.microsoft.com/office/drawing/2014/main" id="{8F9447E2-DFBE-7642-8DB5-820829810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2100" y="6834188"/>
              <a:ext cx="204788" cy="38100"/>
            </a:xfrm>
            <a:custGeom>
              <a:avLst/>
              <a:gdLst>
                <a:gd name="T0" fmla="*/ 51 w 571"/>
                <a:gd name="T1" fmla="*/ 103 h 104"/>
                <a:gd name="T2" fmla="*/ 51 w 571"/>
                <a:gd name="T3" fmla="*/ 103 h 104"/>
                <a:gd name="T4" fmla="*/ 501 w 571"/>
                <a:gd name="T5" fmla="*/ 103 h 104"/>
                <a:gd name="T6" fmla="*/ 570 w 571"/>
                <a:gd name="T7" fmla="*/ 51 h 104"/>
                <a:gd name="T8" fmla="*/ 501 w 571"/>
                <a:gd name="T9" fmla="*/ 0 h 104"/>
                <a:gd name="T10" fmla="*/ 51 w 571"/>
                <a:gd name="T11" fmla="*/ 0 h 104"/>
                <a:gd name="T12" fmla="*/ 0 w 571"/>
                <a:gd name="T13" fmla="*/ 51 h 104"/>
                <a:gd name="T14" fmla="*/ 51 w 571"/>
                <a:gd name="T15" fmla="*/ 10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1" h="104">
                  <a:moveTo>
                    <a:pt x="51" y="103"/>
                  </a:moveTo>
                  <a:lnTo>
                    <a:pt x="51" y="103"/>
                  </a:lnTo>
                  <a:cubicBezTo>
                    <a:pt x="501" y="103"/>
                    <a:pt x="501" y="103"/>
                    <a:pt x="501" y="103"/>
                  </a:cubicBezTo>
                  <a:cubicBezTo>
                    <a:pt x="535" y="103"/>
                    <a:pt x="570" y="86"/>
                    <a:pt x="570" y="51"/>
                  </a:cubicBezTo>
                  <a:cubicBezTo>
                    <a:pt x="570" y="17"/>
                    <a:pt x="535" y="0"/>
                    <a:pt x="50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17" y="0"/>
                    <a:pt x="0" y="17"/>
                    <a:pt x="0" y="51"/>
                  </a:cubicBezTo>
                  <a:cubicBezTo>
                    <a:pt x="0" y="86"/>
                    <a:pt x="17" y="103"/>
                    <a:pt x="51" y="1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A8ED195-EBE3-0D4B-9246-70F452F886AD}"/>
              </a:ext>
            </a:extLst>
          </p:cNvPr>
          <p:cNvGrpSpPr/>
          <p:nvPr/>
        </p:nvGrpSpPr>
        <p:grpSpPr>
          <a:xfrm>
            <a:off x="13694464" y="6796867"/>
            <a:ext cx="1569893" cy="1569893"/>
            <a:chOff x="1500188" y="174625"/>
            <a:chExt cx="958850" cy="958850"/>
          </a:xfrm>
          <a:solidFill>
            <a:schemeClr val="bg1"/>
          </a:solidFill>
        </p:grpSpPr>
        <p:sp>
          <p:nvSpPr>
            <p:cNvPr id="41" name="Freeform 1">
              <a:extLst>
                <a:ext uri="{FF2B5EF4-FFF2-40B4-BE49-F238E27FC236}">
                  <a16:creationId xmlns:a16="http://schemas.microsoft.com/office/drawing/2014/main" id="{FAB1DA77-1033-2846-B925-5002F6510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188" y="174625"/>
              <a:ext cx="958850" cy="958850"/>
            </a:xfrm>
            <a:custGeom>
              <a:avLst/>
              <a:gdLst>
                <a:gd name="T0" fmla="*/ 2594 w 2664"/>
                <a:gd name="T1" fmla="*/ 2127 h 2664"/>
                <a:gd name="T2" fmla="*/ 2594 w 2664"/>
                <a:gd name="T3" fmla="*/ 2127 h 2664"/>
                <a:gd name="T4" fmla="*/ 2455 w 2664"/>
                <a:gd name="T5" fmla="*/ 2127 h 2664"/>
                <a:gd name="T6" fmla="*/ 2455 w 2664"/>
                <a:gd name="T7" fmla="*/ 1884 h 2664"/>
                <a:gd name="T8" fmla="*/ 2507 w 2664"/>
                <a:gd name="T9" fmla="*/ 1884 h 2664"/>
                <a:gd name="T10" fmla="*/ 2663 w 2664"/>
                <a:gd name="T11" fmla="*/ 1746 h 2664"/>
                <a:gd name="T12" fmla="*/ 2663 w 2664"/>
                <a:gd name="T13" fmla="*/ 450 h 2664"/>
                <a:gd name="T14" fmla="*/ 2663 w 2664"/>
                <a:gd name="T15" fmla="*/ 432 h 2664"/>
                <a:gd name="T16" fmla="*/ 2663 w 2664"/>
                <a:gd name="T17" fmla="*/ 432 h 2664"/>
                <a:gd name="T18" fmla="*/ 2645 w 2664"/>
                <a:gd name="T19" fmla="*/ 398 h 2664"/>
                <a:gd name="T20" fmla="*/ 2179 w 2664"/>
                <a:gd name="T21" fmla="*/ 17 h 2664"/>
                <a:gd name="T22" fmla="*/ 2144 w 2664"/>
                <a:gd name="T23" fmla="*/ 0 h 2664"/>
                <a:gd name="T24" fmla="*/ 1314 w 2664"/>
                <a:gd name="T25" fmla="*/ 0 h 2664"/>
                <a:gd name="T26" fmla="*/ 1176 w 2664"/>
                <a:gd name="T27" fmla="*/ 138 h 2664"/>
                <a:gd name="T28" fmla="*/ 1176 w 2664"/>
                <a:gd name="T29" fmla="*/ 744 h 2664"/>
                <a:gd name="T30" fmla="*/ 363 w 2664"/>
                <a:gd name="T31" fmla="*/ 744 h 2664"/>
                <a:gd name="T32" fmla="*/ 190 w 2664"/>
                <a:gd name="T33" fmla="*/ 899 h 2664"/>
                <a:gd name="T34" fmla="*/ 190 w 2664"/>
                <a:gd name="T35" fmla="*/ 2127 h 2664"/>
                <a:gd name="T36" fmla="*/ 52 w 2664"/>
                <a:gd name="T37" fmla="*/ 2127 h 2664"/>
                <a:gd name="T38" fmla="*/ 0 w 2664"/>
                <a:gd name="T39" fmla="*/ 2179 h 2664"/>
                <a:gd name="T40" fmla="*/ 484 w 2664"/>
                <a:gd name="T41" fmla="*/ 2663 h 2664"/>
                <a:gd name="T42" fmla="*/ 2179 w 2664"/>
                <a:gd name="T43" fmla="*/ 2663 h 2664"/>
                <a:gd name="T44" fmla="*/ 2663 w 2664"/>
                <a:gd name="T45" fmla="*/ 2179 h 2664"/>
                <a:gd name="T46" fmla="*/ 2594 w 2664"/>
                <a:gd name="T47" fmla="*/ 2127 h 2664"/>
                <a:gd name="T48" fmla="*/ 2213 w 2664"/>
                <a:gd name="T49" fmla="*/ 173 h 2664"/>
                <a:gd name="T50" fmla="*/ 2213 w 2664"/>
                <a:gd name="T51" fmla="*/ 173 h 2664"/>
                <a:gd name="T52" fmla="*/ 2455 w 2664"/>
                <a:gd name="T53" fmla="*/ 381 h 2664"/>
                <a:gd name="T54" fmla="*/ 2213 w 2664"/>
                <a:gd name="T55" fmla="*/ 381 h 2664"/>
                <a:gd name="T56" fmla="*/ 2213 w 2664"/>
                <a:gd name="T57" fmla="*/ 173 h 2664"/>
                <a:gd name="T58" fmla="*/ 1314 w 2664"/>
                <a:gd name="T59" fmla="*/ 104 h 2664"/>
                <a:gd name="T60" fmla="*/ 1314 w 2664"/>
                <a:gd name="T61" fmla="*/ 104 h 2664"/>
                <a:gd name="T62" fmla="*/ 2092 w 2664"/>
                <a:gd name="T63" fmla="*/ 104 h 2664"/>
                <a:gd name="T64" fmla="*/ 2092 w 2664"/>
                <a:gd name="T65" fmla="*/ 432 h 2664"/>
                <a:gd name="T66" fmla="*/ 2144 w 2664"/>
                <a:gd name="T67" fmla="*/ 501 h 2664"/>
                <a:gd name="T68" fmla="*/ 2542 w 2664"/>
                <a:gd name="T69" fmla="*/ 501 h 2664"/>
                <a:gd name="T70" fmla="*/ 2542 w 2664"/>
                <a:gd name="T71" fmla="*/ 1746 h 2664"/>
                <a:gd name="T72" fmla="*/ 2507 w 2664"/>
                <a:gd name="T73" fmla="*/ 1781 h 2664"/>
                <a:gd name="T74" fmla="*/ 1314 w 2664"/>
                <a:gd name="T75" fmla="*/ 1781 h 2664"/>
                <a:gd name="T76" fmla="*/ 1280 w 2664"/>
                <a:gd name="T77" fmla="*/ 1746 h 2664"/>
                <a:gd name="T78" fmla="*/ 1280 w 2664"/>
                <a:gd name="T79" fmla="*/ 138 h 2664"/>
                <a:gd name="T80" fmla="*/ 1314 w 2664"/>
                <a:gd name="T81" fmla="*/ 104 h 2664"/>
                <a:gd name="T82" fmla="*/ 311 w 2664"/>
                <a:gd name="T83" fmla="*/ 899 h 2664"/>
                <a:gd name="T84" fmla="*/ 311 w 2664"/>
                <a:gd name="T85" fmla="*/ 899 h 2664"/>
                <a:gd name="T86" fmla="*/ 363 w 2664"/>
                <a:gd name="T87" fmla="*/ 847 h 2664"/>
                <a:gd name="T88" fmla="*/ 1176 w 2664"/>
                <a:gd name="T89" fmla="*/ 847 h 2664"/>
                <a:gd name="T90" fmla="*/ 1176 w 2664"/>
                <a:gd name="T91" fmla="*/ 1746 h 2664"/>
                <a:gd name="T92" fmla="*/ 1314 w 2664"/>
                <a:gd name="T93" fmla="*/ 1884 h 2664"/>
                <a:gd name="T94" fmla="*/ 2351 w 2664"/>
                <a:gd name="T95" fmla="*/ 1884 h 2664"/>
                <a:gd name="T96" fmla="*/ 2351 w 2664"/>
                <a:gd name="T97" fmla="*/ 2127 h 2664"/>
                <a:gd name="T98" fmla="*/ 311 w 2664"/>
                <a:gd name="T99" fmla="*/ 2127 h 2664"/>
                <a:gd name="T100" fmla="*/ 311 w 2664"/>
                <a:gd name="T101" fmla="*/ 899 h 2664"/>
                <a:gd name="T102" fmla="*/ 2179 w 2664"/>
                <a:gd name="T103" fmla="*/ 2542 h 2664"/>
                <a:gd name="T104" fmla="*/ 2179 w 2664"/>
                <a:gd name="T105" fmla="*/ 2542 h 2664"/>
                <a:gd name="T106" fmla="*/ 484 w 2664"/>
                <a:gd name="T107" fmla="*/ 2542 h 2664"/>
                <a:gd name="T108" fmla="*/ 121 w 2664"/>
                <a:gd name="T109" fmla="*/ 2230 h 2664"/>
                <a:gd name="T110" fmla="*/ 242 w 2664"/>
                <a:gd name="T111" fmla="*/ 2230 h 2664"/>
                <a:gd name="T112" fmla="*/ 242 w 2664"/>
                <a:gd name="T113" fmla="*/ 2230 h 2664"/>
                <a:gd name="T114" fmla="*/ 2403 w 2664"/>
                <a:gd name="T115" fmla="*/ 2230 h 2664"/>
                <a:gd name="T116" fmla="*/ 2403 w 2664"/>
                <a:gd name="T117" fmla="*/ 2230 h 2664"/>
                <a:gd name="T118" fmla="*/ 2542 w 2664"/>
                <a:gd name="T119" fmla="*/ 2230 h 2664"/>
                <a:gd name="T120" fmla="*/ 2179 w 2664"/>
                <a:gd name="T121" fmla="*/ 2542 h 2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64" h="2664">
                  <a:moveTo>
                    <a:pt x="2594" y="2127"/>
                  </a:moveTo>
                  <a:lnTo>
                    <a:pt x="2594" y="2127"/>
                  </a:lnTo>
                  <a:cubicBezTo>
                    <a:pt x="2455" y="2127"/>
                    <a:pt x="2455" y="2127"/>
                    <a:pt x="2455" y="2127"/>
                  </a:cubicBezTo>
                  <a:cubicBezTo>
                    <a:pt x="2455" y="1884"/>
                    <a:pt x="2455" y="1884"/>
                    <a:pt x="2455" y="1884"/>
                  </a:cubicBezTo>
                  <a:cubicBezTo>
                    <a:pt x="2507" y="1884"/>
                    <a:pt x="2507" y="1884"/>
                    <a:pt x="2507" y="1884"/>
                  </a:cubicBezTo>
                  <a:cubicBezTo>
                    <a:pt x="2594" y="1884"/>
                    <a:pt x="2663" y="1815"/>
                    <a:pt x="2663" y="1746"/>
                  </a:cubicBezTo>
                  <a:cubicBezTo>
                    <a:pt x="2663" y="450"/>
                    <a:pt x="2663" y="450"/>
                    <a:pt x="2663" y="450"/>
                  </a:cubicBezTo>
                  <a:cubicBezTo>
                    <a:pt x="2663" y="450"/>
                    <a:pt x="2663" y="450"/>
                    <a:pt x="2663" y="432"/>
                  </a:cubicBezTo>
                  <a:lnTo>
                    <a:pt x="2663" y="432"/>
                  </a:lnTo>
                  <a:lnTo>
                    <a:pt x="2645" y="398"/>
                  </a:lnTo>
                  <a:cubicBezTo>
                    <a:pt x="2179" y="17"/>
                    <a:pt x="2179" y="17"/>
                    <a:pt x="2179" y="17"/>
                  </a:cubicBezTo>
                  <a:cubicBezTo>
                    <a:pt x="2179" y="0"/>
                    <a:pt x="2161" y="0"/>
                    <a:pt x="2144" y="0"/>
                  </a:cubicBezTo>
                  <a:cubicBezTo>
                    <a:pt x="1314" y="0"/>
                    <a:pt x="1314" y="0"/>
                    <a:pt x="1314" y="0"/>
                  </a:cubicBezTo>
                  <a:cubicBezTo>
                    <a:pt x="1228" y="0"/>
                    <a:pt x="1176" y="69"/>
                    <a:pt x="1176" y="138"/>
                  </a:cubicBezTo>
                  <a:cubicBezTo>
                    <a:pt x="1176" y="744"/>
                    <a:pt x="1176" y="744"/>
                    <a:pt x="1176" y="744"/>
                  </a:cubicBezTo>
                  <a:cubicBezTo>
                    <a:pt x="363" y="744"/>
                    <a:pt x="363" y="744"/>
                    <a:pt x="363" y="744"/>
                  </a:cubicBezTo>
                  <a:cubicBezTo>
                    <a:pt x="259" y="744"/>
                    <a:pt x="190" y="813"/>
                    <a:pt x="190" y="899"/>
                  </a:cubicBezTo>
                  <a:cubicBezTo>
                    <a:pt x="190" y="2127"/>
                    <a:pt x="190" y="2127"/>
                    <a:pt x="190" y="2127"/>
                  </a:cubicBezTo>
                  <a:cubicBezTo>
                    <a:pt x="52" y="2127"/>
                    <a:pt x="52" y="2127"/>
                    <a:pt x="52" y="2127"/>
                  </a:cubicBezTo>
                  <a:cubicBezTo>
                    <a:pt x="17" y="2127"/>
                    <a:pt x="0" y="2144"/>
                    <a:pt x="0" y="2179"/>
                  </a:cubicBezTo>
                  <a:cubicBezTo>
                    <a:pt x="0" y="2438"/>
                    <a:pt x="207" y="2663"/>
                    <a:pt x="484" y="2663"/>
                  </a:cubicBezTo>
                  <a:cubicBezTo>
                    <a:pt x="2179" y="2663"/>
                    <a:pt x="2179" y="2663"/>
                    <a:pt x="2179" y="2663"/>
                  </a:cubicBezTo>
                  <a:cubicBezTo>
                    <a:pt x="2438" y="2663"/>
                    <a:pt x="2663" y="2438"/>
                    <a:pt x="2663" y="2179"/>
                  </a:cubicBezTo>
                  <a:cubicBezTo>
                    <a:pt x="2663" y="2144"/>
                    <a:pt x="2628" y="2127"/>
                    <a:pt x="2594" y="2127"/>
                  </a:cubicBezTo>
                  <a:close/>
                  <a:moveTo>
                    <a:pt x="2213" y="173"/>
                  </a:moveTo>
                  <a:lnTo>
                    <a:pt x="2213" y="173"/>
                  </a:lnTo>
                  <a:cubicBezTo>
                    <a:pt x="2455" y="381"/>
                    <a:pt x="2455" y="381"/>
                    <a:pt x="2455" y="381"/>
                  </a:cubicBezTo>
                  <a:cubicBezTo>
                    <a:pt x="2213" y="381"/>
                    <a:pt x="2213" y="381"/>
                    <a:pt x="2213" y="381"/>
                  </a:cubicBezTo>
                  <a:lnTo>
                    <a:pt x="2213" y="173"/>
                  </a:lnTo>
                  <a:close/>
                  <a:moveTo>
                    <a:pt x="1314" y="104"/>
                  </a:moveTo>
                  <a:lnTo>
                    <a:pt x="1314" y="104"/>
                  </a:lnTo>
                  <a:cubicBezTo>
                    <a:pt x="2092" y="104"/>
                    <a:pt x="2092" y="104"/>
                    <a:pt x="2092" y="104"/>
                  </a:cubicBezTo>
                  <a:cubicBezTo>
                    <a:pt x="2092" y="432"/>
                    <a:pt x="2092" y="432"/>
                    <a:pt x="2092" y="432"/>
                  </a:cubicBezTo>
                  <a:cubicBezTo>
                    <a:pt x="2092" y="467"/>
                    <a:pt x="2127" y="501"/>
                    <a:pt x="2144" y="501"/>
                  </a:cubicBezTo>
                  <a:cubicBezTo>
                    <a:pt x="2542" y="501"/>
                    <a:pt x="2542" y="501"/>
                    <a:pt x="2542" y="501"/>
                  </a:cubicBezTo>
                  <a:cubicBezTo>
                    <a:pt x="2542" y="1746"/>
                    <a:pt x="2542" y="1746"/>
                    <a:pt x="2542" y="1746"/>
                  </a:cubicBezTo>
                  <a:cubicBezTo>
                    <a:pt x="2542" y="1764"/>
                    <a:pt x="2525" y="1781"/>
                    <a:pt x="2507" y="1781"/>
                  </a:cubicBezTo>
                  <a:cubicBezTo>
                    <a:pt x="1971" y="1781"/>
                    <a:pt x="1660" y="1781"/>
                    <a:pt x="1314" y="1781"/>
                  </a:cubicBezTo>
                  <a:cubicBezTo>
                    <a:pt x="1297" y="1781"/>
                    <a:pt x="1280" y="1764"/>
                    <a:pt x="1280" y="1746"/>
                  </a:cubicBezTo>
                  <a:cubicBezTo>
                    <a:pt x="1280" y="1280"/>
                    <a:pt x="1280" y="865"/>
                    <a:pt x="1280" y="138"/>
                  </a:cubicBezTo>
                  <a:cubicBezTo>
                    <a:pt x="1280" y="121"/>
                    <a:pt x="1297" y="104"/>
                    <a:pt x="1314" y="104"/>
                  </a:cubicBezTo>
                  <a:close/>
                  <a:moveTo>
                    <a:pt x="311" y="899"/>
                  </a:moveTo>
                  <a:lnTo>
                    <a:pt x="311" y="899"/>
                  </a:lnTo>
                  <a:cubicBezTo>
                    <a:pt x="311" y="882"/>
                    <a:pt x="329" y="847"/>
                    <a:pt x="363" y="847"/>
                  </a:cubicBezTo>
                  <a:cubicBezTo>
                    <a:pt x="1176" y="847"/>
                    <a:pt x="1176" y="847"/>
                    <a:pt x="1176" y="847"/>
                  </a:cubicBezTo>
                  <a:cubicBezTo>
                    <a:pt x="1176" y="1746"/>
                    <a:pt x="1176" y="1746"/>
                    <a:pt x="1176" y="1746"/>
                  </a:cubicBezTo>
                  <a:cubicBezTo>
                    <a:pt x="1176" y="1815"/>
                    <a:pt x="1228" y="1884"/>
                    <a:pt x="1314" y="1884"/>
                  </a:cubicBezTo>
                  <a:cubicBezTo>
                    <a:pt x="2351" y="1884"/>
                    <a:pt x="2351" y="1884"/>
                    <a:pt x="2351" y="1884"/>
                  </a:cubicBezTo>
                  <a:cubicBezTo>
                    <a:pt x="2351" y="2127"/>
                    <a:pt x="2351" y="2127"/>
                    <a:pt x="2351" y="2127"/>
                  </a:cubicBezTo>
                  <a:cubicBezTo>
                    <a:pt x="311" y="2127"/>
                    <a:pt x="311" y="2127"/>
                    <a:pt x="311" y="2127"/>
                  </a:cubicBezTo>
                  <a:lnTo>
                    <a:pt x="311" y="899"/>
                  </a:lnTo>
                  <a:close/>
                  <a:moveTo>
                    <a:pt x="2179" y="2542"/>
                  </a:moveTo>
                  <a:lnTo>
                    <a:pt x="2179" y="2542"/>
                  </a:lnTo>
                  <a:cubicBezTo>
                    <a:pt x="484" y="2542"/>
                    <a:pt x="484" y="2542"/>
                    <a:pt x="484" y="2542"/>
                  </a:cubicBezTo>
                  <a:cubicBezTo>
                    <a:pt x="294" y="2542"/>
                    <a:pt x="138" y="2403"/>
                    <a:pt x="121" y="2230"/>
                  </a:cubicBezTo>
                  <a:cubicBezTo>
                    <a:pt x="242" y="2230"/>
                    <a:pt x="242" y="2230"/>
                    <a:pt x="242" y="2230"/>
                  </a:cubicBezTo>
                  <a:lnTo>
                    <a:pt x="242" y="2230"/>
                  </a:lnTo>
                  <a:cubicBezTo>
                    <a:pt x="2403" y="2230"/>
                    <a:pt x="2403" y="2230"/>
                    <a:pt x="2403" y="2230"/>
                  </a:cubicBezTo>
                  <a:lnTo>
                    <a:pt x="2403" y="2230"/>
                  </a:lnTo>
                  <a:cubicBezTo>
                    <a:pt x="2542" y="2230"/>
                    <a:pt x="2542" y="2230"/>
                    <a:pt x="2542" y="2230"/>
                  </a:cubicBezTo>
                  <a:cubicBezTo>
                    <a:pt x="2507" y="2403"/>
                    <a:pt x="2369" y="2542"/>
                    <a:pt x="2179" y="2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2">
              <a:extLst>
                <a:ext uri="{FF2B5EF4-FFF2-40B4-BE49-F238E27FC236}">
                  <a16:creationId xmlns:a16="http://schemas.microsoft.com/office/drawing/2014/main" id="{F3E40768-965D-B54F-B65E-7966C3413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188" y="1014413"/>
              <a:ext cx="193675" cy="38100"/>
            </a:xfrm>
            <a:custGeom>
              <a:avLst/>
              <a:gdLst>
                <a:gd name="T0" fmla="*/ 484 w 537"/>
                <a:gd name="T1" fmla="*/ 0 h 105"/>
                <a:gd name="T2" fmla="*/ 484 w 537"/>
                <a:gd name="T3" fmla="*/ 0 h 105"/>
                <a:gd name="T4" fmla="*/ 52 w 537"/>
                <a:gd name="T5" fmla="*/ 0 h 105"/>
                <a:gd name="T6" fmla="*/ 0 w 537"/>
                <a:gd name="T7" fmla="*/ 52 h 105"/>
                <a:gd name="T8" fmla="*/ 52 w 537"/>
                <a:gd name="T9" fmla="*/ 104 h 105"/>
                <a:gd name="T10" fmla="*/ 484 w 537"/>
                <a:gd name="T11" fmla="*/ 104 h 105"/>
                <a:gd name="T12" fmla="*/ 536 w 537"/>
                <a:gd name="T13" fmla="*/ 52 h 105"/>
                <a:gd name="T14" fmla="*/ 484 w 537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105">
                  <a:moveTo>
                    <a:pt x="484" y="0"/>
                  </a:moveTo>
                  <a:lnTo>
                    <a:pt x="484" y="0"/>
                  </a:lnTo>
                  <a:cubicBezTo>
                    <a:pt x="52" y="0"/>
                    <a:pt x="52" y="0"/>
                    <a:pt x="52" y="0"/>
                  </a:cubicBezTo>
                  <a:cubicBezTo>
                    <a:pt x="34" y="0"/>
                    <a:pt x="0" y="17"/>
                    <a:pt x="0" y="52"/>
                  </a:cubicBezTo>
                  <a:cubicBezTo>
                    <a:pt x="0" y="87"/>
                    <a:pt x="34" y="104"/>
                    <a:pt x="52" y="104"/>
                  </a:cubicBezTo>
                  <a:cubicBezTo>
                    <a:pt x="484" y="104"/>
                    <a:pt x="484" y="104"/>
                    <a:pt x="484" y="104"/>
                  </a:cubicBezTo>
                  <a:cubicBezTo>
                    <a:pt x="519" y="104"/>
                    <a:pt x="536" y="87"/>
                    <a:pt x="536" y="52"/>
                  </a:cubicBezTo>
                  <a:cubicBezTo>
                    <a:pt x="536" y="17"/>
                    <a:pt x="519" y="0"/>
                    <a:pt x="48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3">
              <a:extLst>
                <a:ext uri="{FF2B5EF4-FFF2-40B4-BE49-F238E27FC236}">
                  <a16:creationId xmlns:a16="http://schemas.microsoft.com/office/drawing/2014/main" id="{58356973-9D87-4E4D-99BC-3A1EC3E82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063" y="411163"/>
              <a:ext cx="330200" cy="38100"/>
            </a:xfrm>
            <a:custGeom>
              <a:avLst/>
              <a:gdLst>
                <a:gd name="T0" fmla="*/ 52 w 918"/>
                <a:gd name="T1" fmla="*/ 104 h 105"/>
                <a:gd name="T2" fmla="*/ 52 w 918"/>
                <a:gd name="T3" fmla="*/ 104 h 105"/>
                <a:gd name="T4" fmla="*/ 865 w 918"/>
                <a:gd name="T5" fmla="*/ 104 h 105"/>
                <a:gd name="T6" fmla="*/ 917 w 918"/>
                <a:gd name="T7" fmla="*/ 52 h 105"/>
                <a:gd name="T8" fmla="*/ 865 w 918"/>
                <a:gd name="T9" fmla="*/ 0 h 105"/>
                <a:gd name="T10" fmla="*/ 52 w 918"/>
                <a:gd name="T11" fmla="*/ 0 h 105"/>
                <a:gd name="T12" fmla="*/ 0 w 918"/>
                <a:gd name="T13" fmla="*/ 52 h 105"/>
                <a:gd name="T14" fmla="*/ 52 w 918"/>
                <a:gd name="T1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8" h="105">
                  <a:moveTo>
                    <a:pt x="52" y="104"/>
                  </a:moveTo>
                  <a:lnTo>
                    <a:pt x="52" y="104"/>
                  </a:lnTo>
                  <a:cubicBezTo>
                    <a:pt x="865" y="104"/>
                    <a:pt x="865" y="104"/>
                    <a:pt x="865" y="104"/>
                  </a:cubicBezTo>
                  <a:cubicBezTo>
                    <a:pt x="899" y="104"/>
                    <a:pt x="917" y="87"/>
                    <a:pt x="917" y="52"/>
                  </a:cubicBezTo>
                  <a:cubicBezTo>
                    <a:pt x="917" y="17"/>
                    <a:pt x="899" y="0"/>
                    <a:pt x="86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5" y="0"/>
                    <a:pt x="0" y="17"/>
                    <a:pt x="0" y="52"/>
                  </a:cubicBezTo>
                  <a:cubicBezTo>
                    <a:pt x="0" y="87"/>
                    <a:pt x="35" y="104"/>
                    <a:pt x="52" y="1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4">
              <a:extLst>
                <a:ext uri="{FF2B5EF4-FFF2-40B4-BE49-F238E27FC236}">
                  <a16:creationId xmlns:a16="http://schemas.microsoft.com/office/drawing/2014/main" id="{7C1D2D67-8CDA-964D-8B3A-2FDD00B56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063" y="492125"/>
              <a:ext cx="330200" cy="44450"/>
            </a:xfrm>
            <a:custGeom>
              <a:avLst/>
              <a:gdLst>
                <a:gd name="T0" fmla="*/ 52 w 918"/>
                <a:gd name="T1" fmla="*/ 121 h 122"/>
                <a:gd name="T2" fmla="*/ 52 w 918"/>
                <a:gd name="T3" fmla="*/ 121 h 122"/>
                <a:gd name="T4" fmla="*/ 865 w 918"/>
                <a:gd name="T5" fmla="*/ 121 h 122"/>
                <a:gd name="T6" fmla="*/ 917 w 918"/>
                <a:gd name="T7" fmla="*/ 52 h 122"/>
                <a:gd name="T8" fmla="*/ 865 w 918"/>
                <a:gd name="T9" fmla="*/ 0 h 122"/>
                <a:gd name="T10" fmla="*/ 52 w 918"/>
                <a:gd name="T11" fmla="*/ 0 h 122"/>
                <a:gd name="T12" fmla="*/ 0 w 918"/>
                <a:gd name="T13" fmla="*/ 52 h 122"/>
                <a:gd name="T14" fmla="*/ 52 w 918"/>
                <a:gd name="T15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8" h="122">
                  <a:moveTo>
                    <a:pt x="52" y="121"/>
                  </a:moveTo>
                  <a:lnTo>
                    <a:pt x="52" y="121"/>
                  </a:lnTo>
                  <a:cubicBezTo>
                    <a:pt x="865" y="121"/>
                    <a:pt x="865" y="121"/>
                    <a:pt x="865" y="121"/>
                  </a:cubicBezTo>
                  <a:cubicBezTo>
                    <a:pt x="899" y="121"/>
                    <a:pt x="917" y="86"/>
                    <a:pt x="917" y="52"/>
                  </a:cubicBezTo>
                  <a:cubicBezTo>
                    <a:pt x="917" y="34"/>
                    <a:pt x="899" y="0"/>
                    <a:pt x="86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5" y="0"/>
                    <a:pt x="0" y="34"/>
                    <a:pt x="0" y="52"/>
                  </a:cubicBezTo>
                  <a:cubicBezTo>
                    <a:pt x="0" y="86"/>
                    <a:pt x="35" y="121"/>
                    <a:pt x="52" y="1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9F407C68-1366-7B48-A632-78CEA332F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063" y="579438"/>
              <a:ext cx="330200" cy="38100"/>
            </a:xfrm>
            <a:custGeom>
              <a:avLst/>
              <a:gdLst>
                <a:gd name="T0" fmla="*/ 52 w 918"/>
                <a:gd name="T1" fmla="*/ 104 h 105"/>
                <a:gd name="T2" fmla="*/ 52 w 918"/>
                <a:gd name="T3" fmla="*/ 104 h 105"/>
                <a:gd name="T4" fmla="*/ 865 w 918"/>
                <a:gd name="T5" fmla="*/ 104 h 105"/>
                <a:gd name="T6" fmla="*/ 917 w 918"/>
                <a:gd name="T7" fmla="*/ 52 h 105"/>
                <a:gd name="T8" fmla="*/ 865 w 918"/>
                <a:gd name="T9" fmla="*/ 0 h 105"/>
                <a:gd name="T10" fmla="*/ 52 w 918"/>
                <a:gd name="T11" fmla="*/ 0 h 105"/>
                <a:gd name="T12" fmla="*/ 0 w 918"/>
                <a:gd name="T13" fmla="*/ 52 h 105"/>
                <a:gd name="T14" fmla="*/ 52 w 918"/>
                <a:gd name="T1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8" h="105">
                  <a:moveTo>
                    <a:pt x="52" y="104"/>
                  </a:moveTo>
                  <a:lnTo>
                    <a:pt x="52" y="104"/>
                  </a:lnTo>
                  <a:cubicBezTo>
                    <a:pt x="865" y="104"/>
                    <a:pt x="865" y="104"/>
                    <a:pt x="865" y="104"/>
                  </a:cubicBezTo>
                  <a:cubicBezTo>
                    <a:pt x="899" y="104"/>
                    <a:pt x="917" y="87"/>
                    <a:pt x="917" y="52"/>
                  </a:cubicBezTo>
                  <a:cubicBezTo>
                    <a:pt x="917" y="17"/>
                    <a:pt x="899" y="0"/>
                    <a:pt x="86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5" y="0"/>
                    <a:pt x="0" y="17"/>
                    <a:pt x="0" y="52"/>
                  </a:cubicBezTo>
                  <a:cubicBezTo>
                    <a:pt x="0" y="87"/>
                    <a:pt x="35" y="104"/>
                    <a:pt x="52" y="1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AA4FAF7-3150-E542-AC7E-E698364CDF52}"/>
              </a:ext>
            </a:extLst>
          </p:cNvPr>
          <p:cNvGrpSpPr/>
          <p:nvPr/>
        </p:nvGrpSpPr>
        <p:grpSpPr>
          <a:xfrm>
            <a:off x="4631771" y="6865285"/>
            <a:ext cx="1126490" cy="1640519"/>
            <a:chOff x="1651000" y="6273800"/>
            <a:chExt cx="654050" cy="952500"/>
          </a:xfrm>
          <a:solidFill>
            <a:schemeClr val="bg1"/>
          </a:solidFill>
        </p:grpSpPr>
        <p:sp>
          <p:nvSpPr>
            <p:cNvPr id="45" name="Freeform 65">
              <a:extLst>
                <a:ext uri="{FF2B5EF4-FFF2-40B4-BE49-F238E27FC236}">
                  <a16:creationId xmlns:a16="http://schemas.microsoft.com/office/drawing/2014/main" id="{C8D706FE-A6A2-D94F-A2EC-B4E6B46E1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1000" y="6273800"/>
              <a:ext cx="654050" cy="952500"/>
            </a:xfrm>
            <a:custGeom>
              <a:avLst/>
              <a:gdLst>
                <a:gd name="T0" fmla="*/ 709 w 1816"/>
                <a:gd name="T1" fmla="*/ 0 h 2646"/>
                <a:gd name="T2" fmla="*/ 346 w 1816"/>
                <a:gd name="T3" fmla="*/ 52 h 2646"/>
                <a:gd name="T4" fmla="*/ 346 w 1816"/>
                <a:gd name="T5" fmla="*/ 329 h 2646"/>
                <a:gd name="T6" fmla="*/ 190 w 1816"/>
                <a:gd name="T7" fmla="*/ 329 h 2646"/>
                <a:gd name="T8" fmla="*/ 0 w 1816"/>
                <a:gd name="T9" fmla="*/ 1072 h 2646"/>
                <a:gd name="T10" fmla="*/ 121 w 1816"/>
                <a:gd name="T11" fmla="*/ 1072 h 2646"/>
                <a:gd name="T12" fmla="*/ 190 w 1816"/>
                <a:gd name="T13" fmla="*/ 432 h 2646"/>
                <a:gd name="T14" fmla="*/ 277 w 1816"/>
                <a:gd name="T15" fmla="*/ 1176 h 2646"/>
                <a:gd name="T16" fmla="*/ 155 w 1816"/>
                <a:gd name="T17" fmla="*/ 1245 h 2646"/>
                <a:gd name="T18" fmla="*/ 605 w 1816"/>
                <a:gd name="T19" fmla="*/ 2645 h 2646"/>
                <a:gd name="T20" fmla="*/ 1539 w 1816"/>
                <a:gd name="T21" fmla="*/ 2507 h 2646"/>
                <a:gd name="T22" fmla="*/ 1746 w 1816"/>
                <a:gd name="T23" fmla="*/ 1176 h 2646"/>
                <a:gd name="T24" fmla="*/ 1815 w 1816"/>
                <a:gd name="T25" fmla="*/ 588 h 2646"/>
                <a:gd name="T26" fmla="*/ 1815 w 1816"/>
                <a:gd name="T27" fmla="*/ 553 h 2646"/>
                <a:gd name="T28" fmla="*/ 1695 w 1816"/>
                <a:gd name="T29" fmla="*/ 69 h 2646"/>
                <a:gd name="T30" fmla="*/ 1331 w 1816"/>
                <a:gd name="T31" fmla="*/ 432 h 2646"/>
                <a:gd name="T32" fmla="*/ 813 w 1816"/>
                <a:gd name="T33" fmla="*/ 1176 h 2646"/>
                <a:gd name="T34" fmla="*/ 761 w 1816"/>
                <a:gd name="T35" fmla="*/ 329 h 2646"/>
                <a:gd name="T36" fmla="*/ 761 w 1816"/>
                <a:gd name="T37" fmla="*/ 52 h 2646"/>
                <a:gd name="T38" fmla="*/ 450 w 1816"/>
                <a:gd name="T39" fmla="*/ 104 h 2646"/>
                <a:gd name="T40" fmla="*/ 640 w 1816"/>
                <a:gd name="T41" fmla="*/ 104 h 2646"/>
                <a:gd name="T42" fmla="*/ 450 w 1816"/>
                <a:gd name="T43" fmla="*/ 329 h 2646"/>
                <a:gd name="T44" fmla="*/ 1435 w 1816"/>
                <a:gd name="T45" fmla="*/ 2490 h 2646"/>
                <a:gd name="T46" fmla="*/ 1366 w 1816"/>
                <a:gd name="T47" fmla="*/ 2542 h 2646"/>
                <a:gd name="T48" fmla="*/ 519 w 1816"/>
                <a:gd name="T49" fmla="*/ 2490 h 2646"/>
                <a:gd name="T50" fmla="*/ 1677 w 1816"/>
                <a:gd name="T51" fmla="*/ 1297 h 2646"/>
                <a:gd name="T52" fmla="*/ 1556 w 1816"/>
                <a:gd name="T53" fmla="*/ 1176 h 2646"/>
                <a:gd name="T54" fmla="*/ 1452 w 1816"/>
                <a:gd name="T55" fmla="*/ 1176 h 2646"/>
                <a:gd name="T56" fmla="*/ 1695 w 1816"/>
                <a:gd name="T57" fmla="*/ 606 h 2646"/>
                <a:gd name="T58" fmla="*/ 1643 w 1816"/>
                <a:gd name="T59" fmla="*/ 243 h 2646"/>
                <a:gd name="T60" fmla="*/ 1695 w 1816"/>
                <a:gd name="T61" fmla="*/ 484 h 2646"/>
                <a:gd name="T62" fmla="*/ 1591 w 1816"/>
                <a:gd name="T63" fmla="*/ 467 h 2646"/>
                <a:gd name="T64" fmla="*/ 1487 w 1816"/>
                <a:gd name="T65" fmla="*/ 432 h 2646"/>
                <a:gd name="T66" fmla="*/ 1418 w 1816"/>
                <a:gd name="T67" fmla="*/ 536 h 2646"/>
                <a:gd name="T68" fmla="*/ 1504 w 1816"/>
                <a:gd name="T69" fmla="*/ 553 h 2646"/>
                <a:gd name="T70" fmla="*/ 1245 w 1816"/>
                <a:gd name="T71" fmla="*/ 1176 h 2646"/>
                <a:gd name="T72" fmla="*/ 398 w 1816"/>
                <a:gd name="T73" fmla="*/ 1176 h 2646"/>
                <a:gd name="T74" fmla="*/ 398 w 1816"/>
                <a:gd name="T75" fmla="*/ 432 h 2646"/>
                <a:gd name="T76" fmla="*/ 709 w 1816"/>
                <a:gd name="T77" fmla="*/ 1176 h 2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16" h="2646">
                  <a:moveTo>
                    <a:pt x="709" y="0"/>
                  </a:moveTo>
                  <a:lnTo>
                    <a:pt x="709" y="0"/>
                  </a:lnTo>
                  <a:cubicBezTo>
                    <a:pt x="398" y="0"/>
                    <a:pt x="398" y="0"/>
                    <a:pt x="398" y="0"/>
                  </a:cubicBezTo>
                  <a:cubicBezTo>
                    <a:pt x="363" y="0"/>
                    <a:pt x="346" y="17"/>
                    <a:pt x="346" y="52"/>
                  </a:cubicBezTo>
                  <a:cubicBezTo>
                    <a:pt x="346" y="329"/>
                    <a:pt x="346" y="329"/>
                    <a:pt x="346" y="329"/>
                  </a:cubicBezTo>
                  <a:lnTo>
                    <a:pt x="346" y="329"/>
                  </a:lnTo>
                  <a:lnTo>
                    <a:pt x="346" y="329"/>
                  </a:lnTo>
                  <a:cubicBezTo>
                    <a:pt x="190" y="329"/>
                    <a:pt x="190" y="329"/>
                    <a:pt x="190" y="329"/>
                  </a:cubicBezTo>
                  <a:cubicBezTo>
                    <a:pt x="86" y="329"/>
                    <a:pt x="0" y="415"/>
                    <a:pt x="0" y="519"/>
                  </a:cubicBezTo>
                  <a:cubicBezTo>
                    <a:pt x="0" y="1072"/>
                    <a:pt x="0" y="1072"/>
                    <a:pt x="0" y="1072"/>
                  </a:cubicBezTo>
                  <a:cubicBezTo>
                    <a:pt x="0" y="1090"/>
                    <a:pt x="35" y="1124"/>
                    <a:pt x="69" y="1124"/>
                  </a:cubicBezTo>
                  <a:cubicBezTo>
                    <a:pt x="86" y="1124"/>
                    <a:pt x="121" y="1090"/>
                    <a:pt x="121" y="1072"/>
                  </a:cubicBezTo>
                  <a:cubicBezTo>
                    <a:pt x="121" y="519"/>
                    <a:pt x="121" y="519"/>
                    <a:pt x="121" y="519"/>
                  </a:cubicBezTo>
                  <a:cubicBezTo>
                    <a:pt x="121" y="467"/>
                    <a:pt x="155" y="432"/>
                    <a:pt x="190" y="432"/>
                  </a:cubicBezTo>
                  <a:cubicBezTo>
                    <a:pt x="277" y="432"/>
                    <a:pt x="277" y="432"/>
                    <a:pt x="277" y="432"/>
                  </a:cubicBezTo>
                  <a:cubicBezTo>
                    <a:pt x="277" y="1176"/>
                    <a:pt x="277" y="1176"/>
                    <a:pt x="277" y="1176"/>
                  </a:cubicBezTo>
                  <a:cubicBezTo>
                    <a:pt x="207" y="1176"/>
                    <a:pt x="207" y="1176"/>
                    <a:pt x="207" y="1176"/>
                  </a:cubicBezTo>
                  <a:cubicBezTo>
                    <a:pt x="173" y="1176"/>
                    <a:pt x="155" y="1211"/>
                    <a:pt x="155" y="1245"/>
                  </a:cubicBezTo>
                  <a:cubicBezTo>
                    <a:pt x="415" y="2507"/>
                    <a:pt x="415" y="2507"/>
                    <a:pt x="415" y="2507"/>
                  </a:cubicBezTo>
                  <a:cubicBezTo>
                    <a:pt x="432" y="2594"/>
                    <a:pt x="501" y="2645"/>
                    <a:pt x="605" y="2645"/>
                  </a:cubicBezTo>
                  <a:cubicBezTo>
                    <a:pt x="1366" y="2645"/>
                    <a:pt x="1366" y="2645"/>
                    <a:pt x="1366" y="2645"/>
                  </a:cubicBezTo>
                  <a:cubicBezTo>
                    <a:pt x="1452" y="2645"/>
                    <a:pt x="1521" y="2594"/>
                    <a:pt x="1539" y="2507"/>
                  </a:cubicBezTo>
                  <a:cubicBezTo>
                    <a:pt x="1798" y="1245"/>
                    <a:pt x="1798" y="1245"/>
                    <a:pt x="1798" y="1245"/>
                  </a:cubicBezTo>
                  <a:cubicBezTo>
                    <a:pt x="1815" y="1211"/>
                    <a:pt x="1781" y="1176"/>
                    <a:pt x="1746" y="1176"/>
                  </a:cubicBezTo>
                  <a:cubicBezTo>
                    <a:pt x="1660" y="1176"/>
                    <a:pt x="1660" y="1176"/>
                    <a:pt x="1660" y="1176"/>
                  </a:cubicBezTo>
                  <a:cubicBezTo>
                    <a:pt x="1815" y="588"/>
                    <a:pt x="1815" y="588"/>
                    <a:pt x="1815" y="588"/>
                  </a:cubicBezTo>
                  <a:lnTo>
                    <a:pt x="1815" y="571"/>
                  </a:lnTo>
                  <a:lnTo>
                    <a:pt x="1815" y="553"/>
                  </a:lnTo>
                  <a:cubicBezTo>
                    <a:pt x="1729" y="104"/>
                    <a:pt x="1729" y="104"/>
                    <a:pt x="1729" y="104"/>
                  </a:cubicBezTo>
                  <a:cubicBezTo>
                    <a:pt x="1729" y="87"/>
                    <a:pt x="1712" y="69"/>
                    <a:pt x="1695" y="69"/>
                  </a:cubicBezTo>
                  <a:cubicBezTo>
                    <a:pt x="1677" y="69"/>
                    <a:pt x="1643" y="69"/>
                    <a:pt x="1625" y="87"/>
                  </a:cubicBezTo>
                  <a:cubicBezTo>
                    <a:pt x="1331" y="432"/>
                    <a:pt x="1331" y="432"/>
                    <a:pt x="1331" y="432"/>
                  </a:cubicBezTo>
                  <a:cubicBezTo>
                    <a:pt x="1314" y="450"/>
                    <a:pt x="1331" y="467"/>
                    <a:pt x="1141" y="1176"/>
                  </a:cubicBezTo>
                  <a:cubicBezTo>
                    <a:pt x="813" y="1176"/>
                    <a:pt x="813" y="1176"/>
                    <a:pt x="813" y="1176"/>
                  </a:cubicBezTo>
                  <a:cubicBezTo>
                    <a:pt x="813" y="381"/>
                    <a:pt x="813" y="381"/>
                    <a:pt x="813" y="381"/>
                  </a:cubicBezTo>
                  <a:cubicBezTo>
                    <a:pt x="813" y="346"/>
                    <a:pt x="796" y="329"/>
                    <a:pt x="761" y="329"/>
                  </a:cubicBezTo>
                  <a:lnTo>
                    <a:pt x="761" y="329"/>
                  </a:lnTo>
                  <a:cubicBezTo>
                    <a:pt x="761" y="52"/>
                    <a:pt x="761" y="52"/>
                    <a:pt x="761" y="52"/>
                  </a:cubicBezTo>
                  <a:cubicBezTo>
                    <a:pt x="761" y="17"/>
                    <a:pt x="726" y="0"/>
                    <a:pt x="709" y="0"/>
                  </a:cubicBezTo>
                  <a:close/>
                  <a:moveTo>
                    <a:pt x="450" y="104"/>
                  </a:moveTo>
                  <a:lnTo>
                    <a:pt x="450" y="104"/>
                  </a:lnTo>
                  <a:cubicBezTo>
                    <a:pt x="640" y="104"/>
                    <a:pt x="640" y="104"/>
                    <a:pt x="640" y="104"/>
                  </a:cubicBezTo>
                  <a:cubicBezTo>
                    <a:pt x="640" y="329"/>
                    <a:pt x="640" y="329"/>
                    <a:pt x="640" y="329"/>
                  </a:cubicBezTo>
                  <a:cubicBezTo>
                    <a:pt x="450" y="329"/>
                    <a:pt x="450" y="329"/>
                    <a:pt x="450" y="329"/>
                  </a:cubicBezTo>
                  <a:lnTo>
                    <a:pt x="450" y="104"/>
                  </a:lnTo>
                  <a:close/>
                  <a:moveTo>
                    <a:pt x="1435" y="2490"/>
                  </a:moveTo>
                  <a:lnTo>
                    <a:pt x="1435" y="2490"/>
                  </a:lnTo>
                  <a:cubicBezTo>
                    <a:pt x="1435" y="2525"/>
                    <a:pt x="1400" y="2542"/>
                    <a:pt x="1366" y="2542"/>
                  </a:cubicBezTo>
                  <a:cubicBezTo>
                    <a:pt x="605" y="2542"/>
                    <a:pt x="605" y="2542"/>
                    <a:pt x="605" y="2542"/>
                  </a:cubicBezTo>
                  <a:cubicBezTo>
                    <a:pt x="570" y="2542"/>
                    <a:pt x="536" y="2525"/>
                    <a:pt x="519" y="2490"/>
                  </a:cubicBezTo>
                  <a:cubicBezTo>
                    <a:pt x="277" y="1297"/>
                    <a:pt x="277" y="1297"/>
                    <a:pt x="277" y="1297"/>
                  </a:cubicBezTo>
                  <a:cubicBezTo>
                    <a:pt x="1677" y="1297"/>
                    <a:pt x="1677" y="1297"/>
                    <a:pt x="1677" y="1297"/>
                  </a:cubicBezTo>
                  <a:lnTo>
                    <a:pt x="1435" y="2490"/>
                  </a:lnTo>
                  <a:close/>
                  <a:moveTo>
                    <a:pt x="1556" y="1176"/>
                  </a:moveTo>
                  <a:lnTo>
                    <a:pt x="1556" y="1176"/>
                  </a:lnTo>
                  <a:cubicBezTo>
                    <a:pt x="1452" y="1176"/>
                    <a:pt x="1452" y="1176"/>
                    <a:pt x="1452" y="1176"/>
                  </a:cubicBezTo>
                  <a:cubicBezTo>
                    <a:pt x="1608" y="588"/>
                    <a:pt x="1608" y="588"/>
                    <a:pt x="1608" y="588"/>
                  </a:cubicBezTo>
                  <a:cubicBezTo>
                    <a:pt x="1695" y="606"/>
                    <a:pt x="1695" y="606"/>
                    <a:pt x="1695" y="606"/>
                  </a:cubicBezTo>
                  <a:lnTo>
                    <a:pt x="1556" y="1176"/>
                  </a:lnTo>
                  <a:close/>
                  <a:moveTo>
                    <a:pt x="1643" y="243"/>
                  </a:moveTo>
                  <a:lnTo>
                    <a:pt x="1643" y="243"/>
                  </a:lnTo>
                  <a:cubicBezTo>
                    <a:pt x="1695" y="484"/>
                    <a:pt x="1695" y="484"/>
                    <a:pt x="1695" y="484"/>
                  </a:cubicBezTo>
                  <a:cubicBezTo>
                    <a:pt x="1591" y="467"/>
                    <a:pt x="1591" y="467"/>
                    <a:pt x="1591" y="467"/>
                  </a:cubicBezTo>
                  <a:lnTo>
                    <a:pt x="1591" y="467"/>
                  </a:lnTo>
                  <a:lnTo>
                    <a:pt x="1591" y="467"/>
                  </a:lnTo>
                  <a:cubicBezTo>
                    <a:pt x="1487" y="432"/>
                    <a:pt x="1487" y="432"/>
                    <a:pt x="1487" y="432"/>
                  </a:cubicBezTo>
                  <a:lnTo>
                    <a:pt x="1643" y="243"/>
                  </a:lnTo>
                  <a:close/>
                  <a:moveTo>
                    <a:pt x="1418" y="536"/>
                  </a:moveTo>
                  <a:lnTo>
                    <a:pt x="1418" y="536"/>
                  </a:lnTo>
                  <a:cubicBezTo>
                    <a:pt x="1504" y="553"/>
                    <a:pt x="1504" y="553"/>
                    <a:pt x="1504" y="553"/>
                  </a:cubicBezTo>
                  <a:cubicBezTo>
                    <a:pt x="1349" y="1176"/>
                    <a:pt x="1349" y="1176"/>
                    <a:pt x="1349" y="1176"/>
                  </a:cubicBezTo>
                  <a:cubicBezTo>
                    <a:pt x="1245" y="1176"/>
                    <a:pt x="1245" y="1176"/>
                    <a:pt x="1245" y="1176"/>
                  </a:cubicBezTo>
                  <a:lnTo>
                    <a:pt x="1418" y="536"/>
                  </a:lnTo>
                  <a:close/>
                  <a:moveTo>
                    <a:pt x="398" y="1176"/>
                  </a:moveTo>
                  <a:lnTo>
                    <a:pt x="398" y="1176"/>
                  </a:lnTo>
                  <a:cubicBezTo>
                    <a:pt x="398" y="432"/>
                    <a:pt x="398" y="432"/>
                    <a:pt x="398" y="432"/>
                  </a:cubicBezTo>
                  <a:cubicBezTo>
                    <a:pt x="709" y="432"/>
                    <a:pt x="709" y="432"/>
                    <a:pt x="709" y="432"/>
                  </a:cubicBezTo>
                  <a:cubicBezTo>
                    <a:pt x="709" y="1176"/>
                    <a:pt x="709" y="1176"/>
                    <a:pt x="709" y="1176"/>
                  </a:cubicBezTo>
                  <a:lnTo>
                    <a:pt x="398" y="117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66">
              <a:extLst>
                <a:ext uri="{FF2B5EF4-FFF2-40B4-BE49-F238E27FC236}">
                  <a16:creationId xmlns:a16="http://schemas.microsoft.com/office/drawing/2014/main" id="{734CC3B1-D497-FC47-A342-648F1085C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188" y="6946900"/>
              <a:ext cx="242887" cy="38100"/>
            </a:xfrm>
            <a:custGeom>
              <a:avLst/>
              <a:gdLst>
                <a:gd name="T0" fmla="*/ 52 w 675"/>
                <a:gd name="T1" fmla="*/ 104 h 105"/>
                <a:gd name="T2" fmla="*/ 52 w 675"/>
                <a:gd name="T3" fmla="*/ 104 h 105"/>
                <a:gd name="T4" fmla="*/ 622 w 675"/>
                <a:gd name="T5" fmla="*/ 104 h 105"/>
                <a:gd name="T6" fmla="*/ 674 w 675"/>
                <a:gd name="T7" fmla="*/ 52 h 105"/>
                <a:gd name="T8" fmla="*/ 622 w 675"/>
                <a:gd name="T9" fmla="*/ 0 h 105"/>
                <a:gd name="T10" fmla="*/ 52 w 675"/>
                <a:gd name="T11" fmla="*/ 0 h 105"/>
                <a:gd name="T12" fmla="*/ 0 w 675"/>
                <a:gd name="T13" fmla="*/ 52 h 105"/>
                <a:gd name="T14" fmla="*/ 52 w 675"/>
                <a:gd name="T1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5" h="105">
                  <a:moveTo>
                    <a:pt x="52" y="104"/>
                  </a:moveTo>
                  <a:lnTo>
                    <a:pt x="52" y="104"/>
                  </a:lnTo>
                  <a:cubicBezTo>
                    <a:pt x="622" y="104"/>
                    <a:pt x="622" y="104"/>
                    <a:pt x="622" y="104"/>
                  </a:cubicBezTo>
                  <a:cubicBezTo>
                    <a:pt x="657" y="104"/>
                    <a:pt x="674" y="86"/>
                    <a:pt x="674" y="52"/>
                  </a:cubicBezTo>
                  <a:cubicBezTo>
                    <a:pt x="674" y="17"/>
                    <a:pt x="657" y="0"/>
                    <a:pt x="62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4" y="0"/>
                    <a:pt x="0" y="17"/>
                    <a:pt x="0" y="52"/>
                  </a:cubicBezTo>
                  <a:cubicBezTo>
                    <a:pt x="0" y="86"/>
                    <a:pt x="34" y="104"/>
                    <a:pt x="52" y="1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4E041549-13D0-C94F-9DDE-C899424F5585}"/>
              </a:ext>
            </a:extLst>
          </p:cNvPr>
          <p:cNvSpPr/>
          <p:nvPr/>
        </p:nvSpPr>
        <p:spPr>
          <a:xfrm>
            <a:off x="8040662" y="5786674"/>
            <a:ext cx="36328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Montserrat SemiBold" pitchFamily="2" charset="77"/>
                <a:ea typeface="Lato" panose="020F0502020204030203" pitchFamily="34" charset="0"/>
                <a:cs typeface="Lato" panose="020F0502020204030203" pitchFamily="34" charset="0"/>
              </a:rPr>
              <a:t>Syllabus</a:t>
            </a:r>
          </a:p>
        </p:txBody>
      </p:sp>
    </p:spTree>
    <p:extLst>
      <p:ext uri="{BB962C8B-B14F-4D97-AF65-F5344CB8AC3E}">
        <p14:creationId xmlns:p14="http://schemas.microsoft.com/office/powerpoint/2010/main" val="3367643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423EE133-B6AD-9949-A466-86AF52823A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D8DC03-7D20-CA4D-9DCB-C1C159719634}"/>
              </a:ext>
            </a:extLst>
          </p:cNvPr>
          <p:cNvSpPr/>
          <p:nvPr/>
        </p:nvSpPr>
        <p:spPr>
          <a:xfrm rot="10800000" flipV="1">
            <a:off x="14189539" y="6857998"/>
            <a:ext cx="10188109" cy="6858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A0F731E-9110-9544-A9E2-2781C51E57C6}"/>
              </a:ext>
            </a:extLst>
          </p:cNvPr>
          <p:cNvSpPr txBox="1">
            <a:spLocks/>
          </p:cNvSpPr>
          <p:nvPr/>
        </p:nvSpPr>
        <p:spPr>
          <a:xfrm>
            <a:off x="15608536" y="9105067"/>
            <a:ext cx="7350119" cy="242529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6A0FD9-B737-AA48-9142-7D192C57FA00}"/>
              </a:ext>
            </a:extLst>
          </p:cNvPr>
          <p:cNvGrpSpPr/>
          <p:nvPr/>
        </p:nvGrpSpPr>
        <p:grpSpPr>
          <a:xfrm>
            <a:off x="2284556" y="2268144"/>
            <a:ext cx="17653322" cy="2438128"/>
            <a:chOff x="2284556" y="2268144"/>
            <a:chExt cx="17653322" cy="243812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3DAA2F-6AAA-7F40-A70B-EE4D51CC6786}"/>
                </a:ext>
              </a:extLst>
            </p:cNvPr>
            <p:cNvSpPr txBox="1"/>
            <p:nvPr/>
          </p:nvSpPr>
          <p:spPr>
            <a:xfrm>
              <a:off x="5748332" y="2825488"/>
              <a:ext cx="14189546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How To Analyze A Book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4B68401-FE10-5F4C-BA7A-194C11174ED3}"/>
                </a:ext>
              </a:extLst>
            </p:cNvPr>
            <p:cNvGrpSpPr/>
            <p:nvPr/>
          </p:nvGrpSpPr>
          <p:grpSpPr>
            <a:xfrm>
              <a:off x="2284556" y="2268144"/>
              <a:ext cx="2438128" cy="2438128"/>
              <a:chOff x="2284556" y="1405994"/>
              <a:chExt cx="3972784" cy="3972784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1046EDC-518D-E849-9214-FE9A2C5DC0E6}"/>
                  </a:ext>
                </a:extLst>
              </p:cNvPr>
              <p:cNvSpPr/>
              <p:nvPr/>
            </p:nvSpPr>
            <p:spPr>
              <a:xfrm>
                <a:off x="2284556" y="1405994"/>
                <a:ext cx="3972784" cy="39727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20">
                <a:extLst>
                  <a:ext uri="{FF2B5EF4-FFF2-40B4-BE49-F238E27FC236}">
                    <a16:creationId xmlns:a16="http://schemas.microsoft.com/office/drawing/2014/main" id="{92948AB4-1B21-6143-BBA9-074FAD58B4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6044" y="2476738"/>
                <a:ext cx="2409808" cy="1831296"/>
              </a:xfrm>
              <a:custGeom>
                <a:avLst/>
                <a:gdLst>
                  <a:gd name="T0" fmla="*/ 2646 w 2664"/>
                  <a:gd name="T1" fmla="*/ 727 h 2025"/>
                  <a:gd name="T2" fmla="*/ 2646 w 2664"/>
                  <a:gd name="T3" fmla="*/ 727 h 2025"/>
                  <a:gd name="T4" fmla="*/ 2594 w 2664"/>
                  <a:gd name="T5" fmla="*/ 640 h 2025"/>
                  <a:gd name="T6" fmla="*/ 2248 w 2664"/>
                  <a:gd name="T7" fmla="*/ 640 h 2025"/>
                  <a:gd name="T8" fmla="*/ 2265 w 2664"/>
                  <a:gd name="T9" fmla="*/ 87 h 2025"/>
                  <a:gd name="T10" fmla="*/ 2231 w 2664"/>
                  <a:gd name="T11" fmla="*/ 0 h 2025"/>
                  <a:gd name="T12" fmla="*/ 208 w 2664"/>
                  <a:gd name="T13" fmla="*/ 0 h 2025"/>
                  <a:gd name="T14" fmla="*/ 0 w 2664"/>
                  <a:gd name="T15" fmla="*/ 381 h 2025"/>
                  <a:gd name="T16" fmla="*/ 208 w 2664"/>
                  <a:gd name="T17" fmla="*/ 744 h 2025"/>
                  <a:gd name="T18" fmla="*/ 432 w 2664"/>
                  <a:gd name="T19" fmla="*/ 744 h 2025"/>
                  <a:gd name="T20" fmla="*/ 415 w 2664"/>
                  <a:gd name="T21" fmla="*/ 779 h 2025"/>
                  <a:gd name="T22" fmla="*/ 363 w 2664"/>
                  <a:gd name="T23" fmla="*/ 1020 h 2025"/>
                  <a:gd name="T24" fmla="*/ 432 w 2664"/>
                  <a:gd name="T25" fmla="*/ 1280 h 2025"/>
                  <a:gd name="T26" fmla="*/ 208 w 2664"/>
                  <a:gd name="T27" fmla="*/ 1280 h 2025"/>
                  <a:gd name="T28" fmla="*/ 0 w 2664"/>
                  <a:gd name="T29" fmla="*/ 1643 h 2025"/>
                  <a:gd name="T30" fmla="*/ 208 w 2664"/>
                  <a:gd name="T31" fmla="*/ 2024 h 2025"/>
                  <a:gd name="T32" fmla="*/ 2231 w 2664"/>
                  <a:gd name="T33" fmla="*/ 2024 h 2025"/>
                  <a:gd name="T34" fmla="*/ 2231 w 2664"/>
                  <a:gd name="T35" fmla="*/ 2024 h 2025"/>
                  <a:gd name="T36" fmla="*/ 2265 w 2664"/>
                  <a:gd name="T37" fmla="*/ 1937 h 2025"/>
                  <a:gd name="T38" fmla="*/ 2248 w 2664"/>
                  <a:gd name="T39" fmla="*/ 1383 h 2025"/>
                  <a:gd name="T40" fmla="*/ 2594 w 2664"/>
                  <a:gd name="T41" fmla="*/ 1383 h 2025"/>
                  <a:gd name="T42" fmla="*/ 2594 w 2664"/>
                  <a:gd name="T43" fmla="*/ 1383 h 2025"/>
                  <a:gd name="T44" fmla="*/ 2646 w 2664"/>
                  <a:gd name="T45" fmla="*/ 1297 h 2025"/>
                  <a:gd name="T46" fmla="*/ 2646 w 2664"/>
                  <a:gd name="T47" fmla="*/ 727 h 2025"/>
                  <a:gd name="T48" fmla="*/ 104 w 2664"/>
                  <a:gd name="T49" fmla="*/ 381 h 2025"/>
                  <a:gd name="T50" fmla="*/ 104 w 2664"/>
                  <a:gd name="T51" fmla="*/ 381 h 2025"/>
                  <a:gd name="T52" fmla="*/ 208 w 2664"/>
                  <a:gd name="T53" fmla="*/ 104 h 2025"/>
                  <a:gd name="T54" fmla="*/ 2127 w 2664"/>
                  <a:gd name="T55" fmla="*/ 104 h 2025"/>
                  <a:gd name="T56" fmla="*/ 2127 w 2664"/>
                  <a:gd name="T57" fmla="*/ 640 h 2025"/>
                  <a:gd name="T58" fmla="*/ 208 w 2664"/>
                  <a:gd name="T59" fmla="*/ 640 h 2025"/>
                  <a:gd name="T60" fmla="*/ 104 w 2664"/>
                  <a:gd name="T61" fmla="*/ 381 h 2025"/>
                  <a:gd name="T62" fmla="*/ 2127 w 2664"/>
                  <a:gd name="T63" fmla="*/ 1920 h 2025"/>
                  <a:gd name="T64" fmla="*/ 2127 w 2664"/>
                  <a:gd name="T65" fmla="*/ 1920 h 2025"/>
                  <a:gd name="T66" fmla="*/ 208 w 2664"/>
                  <a:gd name="T67" fmla="*/ 1920 h 2025"/>
                  <a:gd name="T68" fmla="*/ 104 w 2664"/>
                  <a:gd name="T69" fmla="*/ 1643 h 2025"/>
                  <a:gd name="T70" fmla="*/ 208 w 2664"/>
                  <a:gd name="T71" fmla="*/ 1383 h 2025"/>
                  <a:gd name="T72" fmla="*/ 2127 w 2664"/>
                  <a:gd name="T73" fmla="*/ 1383 h 2025"/>
                  <a:gd name="T74" fmla="*/ 2127 w 2664"/>
                  <a:gd name="T75" fmla="*/ 1920 h 2025"/>
                  <a:gd name="T76" fmla="*/ 2507 w 2664"/>
                  <a:gd name="T77" fmla="*/ 1280 h 2025"/>
                  <a:gd name="T78" fmla="*/ 2507 w 2664"/>
                  <a:gd name="T79" fmla="*/ 1280 h 2025"/>
                  <a:gd name="T80" fmla="*/ 588 w 2664"/>
                  <a:gd name="T81" fmla="*/ 1280 h 2025"/>
                  <a:gd name="T82" fmla="*/ 484 w 2664"/>
                  <a:gd name="T83" fmla="*/ 1020 h 2025"/>
                  <a:gd name="T84" fmla="*/ 588 w 2664"/>
                  <a:gd name="T85" fmla="*/ 744 h 2025"/>
                  <a:gd name="T86" fmla="*/ 2231 w 2664"/>
                  <a:gd name="T87" fmla="*/ 744 h 2025"/>
                  <a:gd name="T88" fmla="*/ 2231 w 2664"/>
                  <a:gd name="T89" fmla="*/ 744 h 2025"/>
                  <a:gd name="T90" fmla="*/ 2507 w 2664"/>
                  <a:gd name="T91" fmla="*/ 744 h 2025"/>
                  <a:gd name="T92" fmla="*/ 2507 w 2664"/>
                  <a:gd name="T93" fmla="*/ 1280 h 2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664" h="2025">
                    <a:moveTo>
                      <a:pt x="2646" y="727"/>
                    </a:moveTo>
                    <a:lnTo>
                      <a:pt x="2646" y="727"/>
                    </a:lnTo>
                    <a:cubicBezTo>
                      <a:pt x="2663" y="692"/>
                      <a:pt x="2646" y="640"/>
                      <a:pt x="2594" y="640"/>
                    </a:cubicBezTo>
                    <a:cubicBezTo>
                      <a:pt x="2248" y="640"/>
                      <a:pt x="2248" y="640"/>
                      <a:pt x="2248" y="640"/>
                    </a:cubicBezTo>
                    <a:cubicBezTo>
                      <a:pt x="2144" y="450"/>
                      <a:pt x="2161" y="277"/>
                      <a:pt x="2265" y="87"/>
                    </a:cubicBezTo>
                    <a:cubicBezTo>
                      <a:pt x="2300" y="52"/>
                      <a:pt x="2265" y="0"/>
                      <a:pt x="2231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52" y="0"/>
                      <a:pt x="0" y="208"/>
                      <a:pt x="0" y="381"/>
                    </a:cubicBezTo>
                    <a:cubicBezTo>
                      <a:pt x="0" y="554"/>
                      <a:pt x="69" y="744"/>
                      <a:pt x="208" y="744"/>
                    </a:cubicBezTo>
                    <a:cubicBezTo>
                      <a:pt x="432" y="744"/>
                      <a:pt x="432" y="744"/>
                      <a:pt x="432" y="744"/>
                    </a:cubicBezTo>
                    <a:cubicBezTo>
                      <a:pt x="415" y="761"/>
                      <a:pt x="415" y="761"/>
                      <a:pt x="415" y="779"/>
                    </a:cubicBezTo>
                    <a:cubicBezTo>
                      <a:pt x="380" y="830"/>
                      <a:pt x="363" y="917"/>
                      <a:pt x="363" y="1020"/>
                    </a:cubicBezTo>
                    <a:cubicBezTo>
                      <a:pt x="363" y="1107"/>
                      <a:pt x="380" y="1211"/>
                      <a:pt x="432" y="1280"/>
                    </a:cubicBezTo>
                    <a:cubicBezTo>
                      <a:pt x="208" y="1280"/>
                      <a:pt x="208" y="1280"/>
                      <a:pt x="208" y="1280"/>
                    </a:cubicBezTo>
                    <a:cubicBezTo>
                      <a:pt x="52" y="1280"/>
                      <a:pt x="0" y="1487"/>
                      <a:pt x="0" y="1643"/>
                    </a:cubicBezTo>
                    <a:cubicBezTo>
                      <a:pt x="0" y="1833"/>
                      <a:pt x="69" y="2024"/>
                      <a:pt x="208" y="2024"/>
                    </a:cubicBezTo>
                    <a:cubicBezTo>
                      <a:pt x="2231" y="2024"/>
                      <a:pt x="2231" y="2024"/>
                      <a:pt x="2231" y="2024"/>
                    </a:cubicBezTo>
                    <a:lnTo>
                      <a:pt x="2231" y="2024"/>
                    </a:lnTo>
                    <a:cubicBezTo>
                      <a:pt x="2265" y="2024"/>
                      <a:pt x="2300" y="1972"/>
                      <a:pt x="2265" y="1937"/>
                    </a:cubicBezTo>
                    <a:cubicBezTo>
                      <a:pt x="2161" y="1747"/>
                      <a:pt x="2161" y="1574"/>
                      <a:pt x="2248" y="1383"/>
                    </a:cubicBezTo>
                    <a:cubicBezTo>
                      <a:pt x="2594" y="1383"/>
                      <a:pt x="2594" y="1383"/>
                      <a:pt x="2594" y="1383"/>
                    </a:cubicBezTo>
                    <a:lnTo>
                      <a:pt x="2594" y="1383"/>
                    </a:lnTo>
                    <a:cubicBezTo>
                      <a:pt x="2646" y="1383"/>
                      <a:pt x="2663" y="1332"/>
                      <a:pt x="2646" y="1297"/>
                    </a:cubicBezTo>
                    <a:cubicBezTo>
                      <a:pt x="2524" y="1107"/>
                      <a:pt x="2524" y="917"/>
                      <a:pt x="2646" y="727"/>
                    </a:cubicBezTo>
                    <a:close/>
                    <a:moveTo>
                      <a:pt x="104" y="381"/>
                    </a:moveTo>
                    <a:lnTo>
                      <a:pt x="104" y="381"/>
                    </a:lnTo>
                    <a:cubicBezTo>
                      <a:pt x="104" y="225"/>
                      <a:pt x="156" y="104"/>
                      <a:pt x="208" y="104"/>
                    </a:cubicBezTo>
                    <a:cubicBezTo>
                      <a:pt x="2127" y="104"/>
                      <a:pt x="2127" y="104"/>
                      <a:pt x="2127" y="104"/>
                    </a:cubicBezTo>
                    <a:cubicBezTo>
                      <a:pt x="2058" y="295"/>
                      <a:pt x="2058" y="467"/>
                      <a:pt x="2127" y="640"/>
                    </a:cubicBezTo>
                    <a:cubicBezTo>
                      <a:pt x="969" y="640"/>
                      <a:pt x="865" y="640"/>
                      <a:pt x="208" y="640"/>
                    </a:cubicBezTo>
                    <a:cubicBezTo>
                      <a:pt x="156" y="640"/>
                      <a:pt x="104" y="519"/>
                      <a:pt x="104" y="381"/>
                    </a:cubicBezTo>
                    <a:close/>
                    <a:moveTo>
                      <a:pt x="2127" y="1920"/>
                    </a:moveTo>
                    <a:lnTo>
                      <a:pt x="2127" y="1920"/>
                    </a:lnTo>
                    <a:cubicBezTo>
                      <a:pt x="208" y="1920"/>
                      <a:pt x="208" y="1920"/>
                      <a:pt x="208" y="1920"/>
                    </a:cubicBezTo>
                    <a:cubicBezTo>
                      <a:pt x="156" y="1920"/>
                      <a:pt x="104" y="1798"/>
                      <a:pt x="104" y="1643"/>
                    </a:cubicBezTo>
                    <a:cubicBezTo>
                      <a:pt x="104" y="1505"/>
                      <a:pt x="156" y="1383"/>
                      <a:pt x="208" y="1383"/>
                    </a:cubicBezTo>
                    <a:cubicBezTo>
                      <a:pt x="899" y="1383"/>
                      <a:pt x="969" y="1383"/>
                      <a:pt x="2127" y="1383"/>
                    </a:cubicBezTo>
                    <a:cubicBezTo>
                      <a:pt x="2058" y="1574"/>
                      <a:pt x="2058" y="1747"/>
                      <a:pt x="2127" y="1920"/>
                    </a:cubicBezTo>
                    <a:close/>
                    <a:moveTo>
                      <a:pt x="2507" y="1280"/>
                    </a:moveTo>
                    <a:lnTo>
                      <a:pt x="2507" y="1280"/>
                    </a:lnTo>
                    <a:cubicBezTo>
                      <a:pt x="2006" y="1280"/>
                      <a:pt x="1072" y="1280"/>
                      <a:pt x="588" y="1280"/>
                    </a:cubicBezTo>
                    <a:cubicBezTo>
                      <a:pt x="536" y="1280"/>
                      <a:pt x="484" y="1159"/>
                      <a:pt x="484" y="1020"/>
                    </a:cubicBezTo>
                    <a:cubicBezTo>
                      <a:pt x="484" y="865"/>
                      <a:pt x="536" y="744"/>
                      <a:pt x="588" y="744"/>
                    </a:cubicBezTo>
                    <a:cubicBezTo>
                      <a:pt x="2231" y="744"/>
                      <a:pt x="2231" y="744"/>
                      <a:pt x="2231" y="744"/>
                    </a:cubicBezTo>
                    <a:lnTo>
                      <a:pt x="2231" y="744"/>
                    </a:lnTo>
                    <a:cubicBezTo>
                      <a:pt x="2507" y="744"/>
                      <a:pt x="2507" y="744"/>
                      <a:pt x="2507" y="744"/>
                    </a:cubicBezTo>
                    <a:cubicBezTo>
                      <a:pt x="2421" y="934"/>
                      <a:pt x="2421" y="1107"/>
                      <a:pt x="2507" y="12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6724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63DAA2F-6AAA-7F40-A70B-EE4D51CC6786}"/>
              </a:ext>
            </a:extLst>
          </p:cNvPr>
          <p:cNvSpPr txBox="1"/>
          <p:nvPr/>
        </p:nvSpPr>
        <p:spPr>
          <a:xfrm>
            <a:off x="3200136" y="1871192"/>
            <a:ext cx="1797736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Assignment Due Dates Timeline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717801CE-A662-474C-885E-2F7D92FE35C0}"/>
              </a:ext>
            </a:extLst>
          </p:cNvPr>
          <p:cNvSpPr/>
          <p:nvPr/>
        </p:nvSpPr>
        <p:spPr>
          <a:xfrm>
            <a:off x="2576839" y="5797342"/>
            <a:ext cx="3989451" cy="4288087"/>
          </a:xfrm>
          <a:prstGeom prst="rightArrow">
            <a:avLst>
              <a:gd name="adj1" fmla="val 68911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850662-C65B-0F4D-8E4C-A99365D82F68}"/>
              </a:ext>
            </a:extLst>
          </p:cNvPr>
          <p:cNvSpPr/>
          <p:nvPr/>
        </p:nvSpPr>
        <p:spPr>
          <a:xfrm>
            <a:off x="1379930" y="6685663"/>
            <a:ext cx="2511446" cy="2511446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9E392C6E-2005-2C4C-BEF5-DF23FEE609BE}"/>
              </a:ext>
            </a:extLst>
          </p:cNvPr>
          <p:cNvSpPr/>
          <p:nvPr/>
        </p:nvSpPr>
        <p:spPr>
          <a:xfrm>
            <a:off x="8040784" y="5797342"/>
            <a:ext cx="3989451" cy="4288087"/>
          </a:xfrm>
          <a:prstGeom prst="rightArrow">
            <a:avLst>
              <a:gd name="adj1" fmla="val 68911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52ED2C2-456C-504F-A1FF-868F2BA8CA21}"/>
              </a:ext>
            </a:extLst>
          </p:cNvPr>
          <p:cNvSpPr/>
          <p:nvPr/>
        </p:nvSpPr>
        <p:spPr>
          <a:xfrm>
            <a:off x="6843875" y="6685663"/>
            <a:ext cx="2511446" cy="2511446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09F5CDF9-EDBB-F74D-8505-131924AF207C}"/>
              </a:ext>
            </a:extLst>
          </p:cNvPr>
          <p:cNvSpPr/>
          <p:nvPr/>
        </p:nvSpPr>
        <p:spPr>
          <a:xfrm>
            <a:off x="13520479" y="5797342"/>
            <a:ext cx="3989451" cy="4288087"/>
          </a:xfrm>
          <a:prstGeom prst="rightArrow">
            <a:avLst>
              <a:gd name="adj1" fmla="val 68911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4269CE8-BF6E-8048-B8AD-17E5EE3666CD}"/>
              </a:ext>
            </a:extLst>
          </p:cNvPr>
          <p:cNvSpPr/>
          <p:nvPr/>
        </p:nvSpPr>
        <p:spPr>
          <a:xfrm>
            <a:off x="12323570" y="6685663"/>
            <a:ext cx="2511446" cy="2511446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9A3B7D3A-71D5-E44A-9D7F-69071E14E878}"/>
              </a:ext>
            </a:extLst>
          </p:cNvPr>
          <p:cNvSpPr/>
          <p:nvPr/>
        </p:nvSpPr>
        <p:spPr>
          <a:xfrm>
            <a:off x="19008264" y="5797342"/>
            <a:ext cx="3989451" cy="4288087"/>
          </a:xfrm>
          <a:prstGeom prst="rightArrow">
            <a:avLst>
              <a:gd name="adj1" fmla="val 68911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0E2745F-C98E-D440-B2D9-BE9F272FC565}"/>
              </a:ext>
            </a:extLst>
          </p:cNvPr>
          <p:cNvSpPr/>
          <p:nvPr/>
        </p:nvSpPr>
        <p:spPr>
          <a:xfrm>
            <a:off x="17811355" y="6685663"/>
            <a:ext cx="2511446" cy="2511446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FDE630-F4E1-494B-99BB-1F9318F6A383}"/>
              </a:ext>
            </a:extLst>
          </p:cNvPr>
          <p:cNvSpPr/>
          <p:nvPr/>
        </p:nvSpPr>
        <p:spPr>
          <a:xfrm>
            <a:off x="1634129" y="7387387"/>
            <a:ext cx="20030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9BEB3E-E7CF-6F4B-ADCA-51B56D000C9B}"/>
              </a:ext>
            </a:extLst>
          </p:cNvPr>
          <p:cNvSpPr/>
          <p:nvPr/>
        </p:nvSpPr>
        <p:spPr>
          <a:xfrm>
            <a:off x="7087736" y="7387387"/>
            <a:ext cx="20030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E6838F1-E784-F94A-B7E5-C0C320C1D1AB}"/>
              </a:ext>
            </a:extLst>
          </p:cNvPr>
          <p:cNvSpPr/>
          <p:nvPr/>
        </p:nvSpPr>
        <p:spPr>
          <a:xfrm>
            <a:off x="12589253" y="7387387"/>
            <a:ext cx="20030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Lato" panose="020F0502020204030203" pitchFamily="34" charset="0"/>
                <a:cs typeface="Lato" panose="020F0502020204030203" pitchFamily="34" charset="0"/>
              </a:rPr>
              <a:t>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F051EC8-E3B7-8D4D-B830-D31686440E23}"/>
              </a:ext>
            </a:extLst>
          </p:cNvPr>
          <p:cNvSpPr/>
          <p:nvPr/>
        </p:nvSpPr>
        <p:spPr>
          <a:xfrm>
            <a:off x="18042860" y="7387387"/>
            <a:ext cx="20030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Lato" panose="020F0502020204030203" pitchFamily="34" charset="0"/>
                <a:cs typeface="Lato" panose="020F0502020204030203" pitchFamily="34" charset="0"/>
              </a:rPr>
              <a:t>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0E585B-CE9E-044D-9854-C748BF85845A}"/>
              </a:ext>
            </a:extLst>
          </p:cNvPr>
          <p:cNvSpPr/>
          <p:nvPr/>
        </p:nvSpPr>
        <p:spPr>
          <a:xfrm rot="10800000" flipV="1">
            <a:off x="-2" y="12881113"/>
            <a:ext cx="24377651" cy="834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8864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E76A6295-3665-0142-9208-DC1EA39A67F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C9201-A36F-FC46-A5BC-1AE40CBAF56A}"/>
              </a:ext>
            </a:extLst>
          </p:cNvPr>
          <p:cNvSpPr/>
          <p:nvPr/>
        </p:nvSpPr>
        <p:spPr>
          <a:xfrm rot="10800000" flipV="1">
            <a:off x="-6" y="0"/>
            <a:ext cx="24377656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1B330-1E08-344E-A364-1790B22F7168}"/>
              </a:ext>
            </a:extLst>
          </p:cNvPr>
          <p:cNvGrpSpPr/>
          <p:nvPr/>
        </p:nvGrpSpPr>
        <p:grpSpPr>
          <a:xfrm>
            <a:off x="1536192" y="10975712"/>
            <a:ext cx="14822426" cy="1274335"/>
            <a:chOff x="950976" y="10975712"/>
            <a:chExt cx="14822426" cy="1274335"/>
          </a:xfrm>
        </p:grpSpPr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763B0480-DFCE-6D43-AB94-0C4B1F732D5D}"/>
                </a:ext>
              </a:extLst>
            </p:cNvPr>
            <p:cNvSpPr txBox="1">
              <a:spLocks/>
            </p:cNvSpPr>
            <p:nvPr/>
          </p:nvSpPr>
          <p:spPr>
            <a:xfrm>
              <a:off x="2033403" y="10975712"/>
              <a:ext cx="13739999" cy="127433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Refers to a good or service being offered by a company ideally, a product should meet a certain consumer demand, or it should be so compelling that consumers.</a:t>
              </a: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51418C2-3817-F640-AF3A-FAF22B6295B7}"/>
                </a:ext>
              </a:extLst>
            </p:cNvPr>
            <p:cNvSpPr/>
            <p:nvPr/>
          </p:nvSpPr>
          <p:spPr>
            <a:xfrm>
              <a:off x="950976" y="1115568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3747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341FF74-6D70-3644-A06A-858003179B3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EEC38A-9330-434E-85E9-DD217E71B793}"/>
              </a:ext>
            </a:extLst>
          </p:cNvPr>
          <p:cNvSpPr/>
          <p:nvPr/>
        </p:nvSpPr>
        <p:spPr>
          <a:xfrm>
            <a:off x="3379104" y="0"/>
            <a:ext cx="17359488" cy="726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5593A18-02F1-1342-93E9-091311269D6F}"/>
              </a:ext>
            </a:extLst>
          </p:cNvPr>
          <p:cNvGrpSpPr/>
          <p:nvPr/>
        </p:nvGrpSpPr>
        <p:grpSpPr>
          <a:xfrm>
            <a:off x="4900960" y="1873890"/>
            <a:ext cx="14575728" cy="3516619"/>
            <a:chOff x="4900960" y="2788313"/>
            <a:chExt cx="14575728" cy="3516619"/>
          </a:xfrm>
        </p:grpSpPr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0F224B42-C638-5345-90E0-D0852DC2D992}"/>
                </a:ext>
              </a:extLst>
            </p:cNvPr>
            <p:cNvSpPr txBox="1">
              <a:spLocks/>
            </p:cNvSpPr>
            <p:nvPr/>
          </p:nvSpPr>
          <p:spPr>
            <a:xfrm>
              <a:off x="5275674" y="4423379"/>
              <a:ext cx="13566348" cy="188155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Refers to a good or service being offered by a company ideally a product should meet a certain consumer demand, or it should be so compelling that consumers.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1D6B87-1522-284D-8845-D41031889377}"/>
                </a:ext>
              </a:extLst>
            </p:cNvPr>
            <p:cNvSpPr txBox="1"/>
            <p:nvPr/>
          </p:nvSpPr>
          <p:spPr>
            <a:xfrm>
              <a:off x="4900960" y="2788313"/>
              <a:ext cx="1457572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How To Analyze A Book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5429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8C76B3C-0FBB-2E43-8343-EB1393980765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916903-4F8D-7140-8EC7-2E1F7A5820BF}"/>
              </a:ext>
            </a:extLst>
          </p:cNvPr>
          <p:cNvSpPr/>
          <p:nvPr/>
        </p:nvSpPr>
        <p:spPr>
          <a:xfrm>
            <a:off x="12188824" y="3857178"/>
            <a:ext cx="1084842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¿How can I help a child who lacks motivation?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¿What are the best practices to reach reading skills?</a:t>
            </a:r>
          </a:p>
          <a:p>
            <a:endParaRPr lang="en-US" sz="48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¿How important is parent involvement in a child's education?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F7294C-8DEE-D741-99DF-95C86E7DE3A5}"/>
              </a:ext>
            </a:extLst>
          </p:cNvPr>
          <p:cNvSpPr/>
          <p:nvPr/>
        </p:nvSpPr>
        <p:spPr>
          <a:xfrm>
            <a:off x="-6533842" y="-1016246"/>
            <a:ext cx="15748492" cy="157484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530FBB-E91C-F349-AB3F-D45185A9CF53}"/>
              </a:ext>
            </a:extLst>
          </p:cNvPr>
          <p:cNvSpPr txBox="1"/>
          <p:nvPr/>
        </p:nvSpPr>
        <p:spPr>
          <a:xfrm>
            <a:off x="184889" y="5580726"/>
            <a:ext cx="6466642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Common Questions</a:t>
            </a:r>
          </a:p>
        </p:txBody>
      </p:sp>
    </p:spTree>
    <p:extLst>
      <p:ext uri="{BB962C8B-B14F-4D97-AF65-F5344CB8AC3E}">
        <p14:creationId xmlns:p14="http://schemas.microsoft.com/office/powerpoint/2010/main" val="2270003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760DA758-F839-554F-8BAA-BDBBF4A1CB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C9201-A36F-FC46-A5BC-1AE40CBAF56A}"/>
              </a:ext>
            </a:extLst>
          </p:cNvPr>
          <p:cNvSpPr/>
          <p:nvPr/>
        </p:nvSpPr>
        <p:spPr>
          <a:xfrm rot="10800000" flipV="1">
            <a:off x="-11" y="0"/>
            <a:ext cx="10668010" cy="13716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4D02989-42D9-BC4B-857E-02D69377B6C2}"/>
              </a:ext>
            </a:extLst>
          </p:cNvPr>
          <p:cNvGrpSpPr/>
          <p:nvPr/>
        </p:nvGrpSpPr>
        <p:grpSpPr>
          <a:xfrm>
            <a:off x="1782218" y="3500857"/>
            <a:ext cx="7956243" cy="6714286"/>
            <a:chOff x="4878014" y="2591504"/>
            <a:chExt cx="7956243" cy="67142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5010F2-2026-3F40-B7FB-0BE41FBB3B94}"/>
                </a:ext>
              </a:extLst>
            </p:cNvPr>
            <p:cNvSpPr txBox="1"/>
            <p:nvPr/>
          </p:nvSpPr>
          <p:spPr>
            <a:xfrm>
              <a:off x="5041300" y="2591504"/>
              <a:ext cx="7792957" cy="37856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How Long Should Answers Be?</a:t>
              </a:r>
            </a:p>
          </p:txBody>
        </p:sp>
        <p:sp>
          <p:nvSpPr>
            <p:cNvPr id="19" name="Subtitle 2">
              <a:extLst>
                <a:ext uri="{FF2B5EF4-FFF2-40B4-BE49-F238E27FC236}">
                  <a16:creationId xmlns:a16="http://schemas.microsoft.com/office/drawing/2014/main" id="{E01B2830-B7DF-CB41-BF69-6F862DE14291}"/>
                </a:ext>
              </a:extLst>
            </p:cNvPr>
            <p:cNvSpPr txBox="1">
              <a:spLocks/>
            </p:cNvSpPr>
            <p:nvPr/>
          </p:nvSpPr>
          <p:spPr>
            <a:xfrm>
              <a:off x="4878014" y="6377156"/>
              <a:ext cx="6392017" cy="292863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Refers to a good or service being offered by a company ideally, a product should meet a certain consumer demand, or it should be so compelling that consumers.</a:t>
              </a: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9EEDA61D-9BB3-D64E-A0AB-B42B0402959F}"/>
              </a:ext>
            </a:extLst>
          </p:cNvPr>
          <p:cNvSpPr/>
          <p:nvPr/>
        </p:nvSpPr>
        <p:spPr>
          <a:xfrm>
            <a:off x="16764000" y="-1910705"/>
            <a:ext cx="17537410" cy="1753741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2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-2" y="2"/>
            <a:ext cx="24377651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617446-C568-1443-B95B-BA14E31B8E10}"/>
              </a:ext>
            </a:extLst>
          </p:cNvPr>
          <p:cNvSpPr/>
          <p:nvPr/>
        </p:nvSpPr>
        <p:spPr>
          <a:xfrm>
            <a:off x="16735825" y="4965173"/>
            <a:ext cx="474308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About 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Mission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Meet Our Team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Listing Properties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Social Media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010F2-2026-3F40-B7FB-0BE41FBB3B94}"/>
              </a:ext>
            </a:extLst>
          </p:cNvPr>
          <p:cNvSpPr txBox="1"/>
          <p:nvPr/>
        </p:nvSpPr>
        <p:spPr>
          <a:xfrm>
            <a:off x="2284556" y="5580727"/>
            <a:ext cx="7324190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Presentation Overview</a:t>
            </a:r>
          </a:p>
        </p:txBody>
      </p:sp>
    </p:spTree>
    <p:extLst>
      <p:ext uri="{BB962C8B-B14F-4D97-AF65-F5344CB8AC3E}">
        <p14:creationId xmlns:p14="http://schemas.microsoft.com/office/powerpoint/2010/main" val="1335940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0" y="-6"/>
            <a:ext cx="7505483" cy="13716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26E965C-4F1D-D946-8FE1-E28191A6BBC1}"/>
              </a:ext>
            </a:extLst>
          </p:cNvPr>
          <p:cNvGrpSpPr/>
          <p:nvPr/>
        </p:nvGrpSpPr>
        <p:grpSpPr>
          <a:xfrm flipH="1">
            <a:off x="13481660" y="8253383"/>
            <a:ext cx="8707392" cy="3194473"/>
            <a:chOff x="2137071" y="7574957"/>
            <a:chExt cx="8707392" cy="319447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CDEC56-A906-794E-9B05-FA128ECEF634}"/>
                </a:ext>
              </a:extLst>
            </p:cNvPr>
            <p:cNvSpPr txBox="1"/>
            <p:nvPr/>
          </p:nvSpPr>
          <p:spPr>
            <a:xfrm>
              <a:off x="2137071" y="7574957"/>
              <a:ext cx="8707392" cy="24006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5000" b="1" dirty="0">
                  <a:solidFill>
                    <a:schemeClr val="tx2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Thanks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54D96D2-7B42-2D4F-8111-4FE33BAE6C20}"/>
                </a:ext>
              </a:extLst>
            </p:cNvPr>
            <p:cNvSpPr txBox="1"/>
            <p:nvPr/>
          </p:nvSpPr>
          <p:spPr>
            <a:xfrm>
              <a:off x="2284556" y="10123099"/>
              <a:ext cx="85599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pc="600" dirty="0"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EDUCATION PRESENTATION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71075A-D5D9-6F45-8C0A-83AC2B1B5E47}"/>
              </a:ext>
            </a:extLst>
          </p:cNvPr>
          <p:cNvGrpSpPr/>
          <p:nvPr/>
        </p:nvGrpSpPr>
        <p:grpSpPr>
          <a:xfrm>
            <a:off x="18068783" y="2268144"/>
            <a:ext cx="3972784" cy="3972784"/>
            <a:chOff x="2284556" y="1405994"/>
            <a:chExt cx="3972784" cy="397278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A775F3F-9D08-1B4E-A04E-8FEDF9ECFF64}"/>
                </a:ext>
              </a:extLst>
            </p:cNvPr>
            <p:cNvSpPr/>
            <p:nvPr/>
          </p:nvSpPr>
          <p:spPr>
            <a:xfrm>
              <a:off x="2284556" y="1405994"/>
              <a:ext cx="3972784" cy="39727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1E14E794-926D-6749-A5C8-132789AA0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6044" y="2476738"/>
              <a:ext cx="2409808" cy="1831296"/>
            </a:xfrm>
            <a:custGeom>
              <a:avLst/>
              <a:gdLst>
                <a:gd name="T0" fmla="*/ 2646 w 2664"/>
                <a:gd name="T1" fmla="*/ 727 h 2025"/>
                <a:gd name="T2" fmla="*/ 2646 w 2664"/>
                <a:gd name="T3" fmla="*/ 727 h 2025"/>
                <a:gd name="T4" fmla="*/ 2594 w 2664"/>
                <a:gd name="T5" fmla="*/ 640 h 2025"/>
                <a:gd name="T6" fmla="*/ 2248 w 2664"/>
                <a:gd name="T7" fmla="*/ 640 h 2025"/>
                <a:gd name="T8" fmla="*/ 2265 w 2664"/>
                <a:gd name="T9" fmla="*/ 87 h 2025"/>
                <a:gd name="T10" fmla="*/ 2231 w 2664"/>
                <a:gd name="T11" fmla="*/ 0 h 2025"/>
                <a:gd name="T12" fmla="*/ 208 w 2664"/>
                <a:gd name="T13" fmla="*/ 0 h 2025"/>
                <a:gd name="T14" fmla="*/ 0 w 2664"/>
                <a:gd name="T15" fmla="*/ 381 h 2025"/>
                <a:gd name="T16" fmla="*/ 208 w 2664"/>
                <a:gd name="T17" fmla="*/ 744 h 2025"/>
                <a:gd name="T18" fmla="*/ 432 w 2664"/>
                <a:gd name="T19" fmla="*/ 744 h 2025"/>
                <a:gd name="T20" fmla="*/ 415 w 2664"/>
                <a:gd name="T21" fmla="*/ 779 h 2025"/>
                <a:gd name="T22" fmla="*/ 363 w 2664"/>
                <a:gd name="T23" fmla="*/ 1020 h 2025"/>
                <a:gd name="T24" fmla="*/ 432 w 2664"/>
                <a:gd name="T25" fmla="*/ 1280 h 2025"/>
                <a:gd name="T26" fmla="*/ 208 w 2664"/>
                <a:gd name="T27" fmla="*/ 1280 h 2025"/>
                <a:gd name="T28" fmla="*/ 0 w 2664"/>
                <a:gd name="T29" fmla="*/ 1643 h 2025"/>
                <a:gd name="T30" fmla="*/ 208 w 2664"/>
                <a:gd name="T31" fmla="*/ 2024 h 2025"/>
                <a:gd name="T32" fmla="*/ 2231 w 2664"/>
                <a:gd name="T33" fmla="*/ 2024 h 2025"/>
                <a:gd name="T34" fmla="*/ 2231 w 2664"/>
                <a:gd name="T35" fmla="*/ 2024 h 2025"/>
                <a:gd name="T36" fmla="*/ 2265 w 2664"/>
                <a:gd name="T37" fmla="*/ 1937 h 2025"/>
                <a:gd name="T38" fmla="*/ 2248 w 2664"/>
                <a:gd name="T39" fmla="*/ 1383 h 2025"/>
                <a:gd name="T40" fmla="*/ 2594 w 2664"/>
                <a:gd name="T41" fmla="*/ 1383 h 2025"/>
                <a:gd name="T42" fmla="*/ 2594 w 2664"/>
                <a:gd name="T43" fmla="*/ 1383 h 2025"/>
                <a:gd name="T44" fmla="*/ 2646 w 2664"/>
                <a:gd name="T45" fmla="*/ 1297 h 2025"/>
                <a:gd name="T46" fmla="*/ 2646 w 2664"/>
                <a:gd name="T47" fmla="*/ 727 h 2025"/>
                <a:gd name="T48" fmla="*/ 104 w 2664"/>
                <a:gd name="T49" fmla="*/ 381 h 2025"/>
                <a:gd name="T50" fmla="*/ 104 w 2664"/>
                <a:gd name="T51" fmla="*/ 381 h 2025"/>
                <a:gd name="T52" fmla="*/ 208 w 2664"/>
                <a:gd name="T53" fmla="*/ 104 h 2025"/>
                <a:gd name="T54" fmla="*/ 2127 w 2664"/>
                <a:gd name="T55" fmla="*/ 104 h 2025"/>
                <a:gd name="T56" fmla="*/ 2127 w 2664"/>
                <a:gd name="T57" fmla="*/ 640 h 2025"/>
                <a:gd name="T58" fmla="*/ 208 w 2664"/>
                <a:gd name="T59" fmla="*/ 640 h 2025"/>
                <a:gd name="T60" fmla="*/ 104 w 2664"/>
                <a:gd name="T61" fmla="*/ 381 h 2025"/>
                <a:gd name="T62" fmla="*/ 2127 w 2664"/>
                <a:gd name="T63" fmla="*/ 1920 h 2025"/>
                <a:gd name="T64" fmla="*/ 2127 w 2664"/>
                <a:gd name="T65" fmla="*/ 1920 h 2025"/>
                <a:gd name="T66" fmla="*/ 208 w 2664"/>
                <a:gd name="T67" fmla="*/ 1920 h 2025"/>
                <a:gd name="T68" fmla="*/ 104 w 2664"/>
                <a:gd name="T69" fmla="*/ 1643 h 2025"/>
                <a:gd name="T70" fmla="*/ 208 w 2664"/>
                <a:gd name="T71" fmla="*/ 1383 h 2025"/>
                <a:gd name="T72" fmla="*/ 2127 w 2664"/>
                <a:gd name="T73" fmla="*/ 1383 h 2025"/>
                <a:gd name="T74" fmla="*/ 2127 w 2664"/>
                <a:gd name="T75" fmla="*/ 1920 h 2025"/>
                <a:gd name="T76" fmla="*/ 2507 w 2664"/>
                <a:gd name="T77" fmla="*/ 1280 h 2025"/>
                <a:gd name="T78" fmla="*/ 2507 w 2664"/>
                <a:gd name="T79" fmla="*/ 1280 h 2025"/>
                <a:gd name="T80" fmla="*/ 588 w 2664"/>
                <a:gd name="T81" fmla="*/ 1280 h 2025"/>
                <a:gd name="T82" fmla="*/ 484 w 2664"/>
                <a:gd name="T83" fmla="*/ 1020 h 2025"/>
                <a:gd name="T84" fmla="*/ 588 w 2664"/>
                <a:gd name="T85" fmla="*/ 744 h 2025"/>
                <a:gd name="T86" fmla="*/ 2231 w 2664"/>
                <a:gd name="T87" fmla="*/ 744 h 2025"/>
                <a:gd name="T88" fmla="*/ 2231 w 2664"/>
                <a:gd name="T89" fmla="*/ 744 h 2025"/>
                <a:gd name="T90" fmla="*/ 2507 w 2664"/>
                <a:gd name="T91" fmla="*/ 744 h 2025"/>
                <a:gd name="T92" fmla="*/ 2507 w 2664"/>
                <a:gd name="T93" fmla="*/ 1280 h 2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64" h="2025">
                  <a:moveTo>
                    <a:pt x="2646" y="727"/>
                  </a:moveTo>
                  <a:lnTo>
                    <a:pt x="2646" y="727"/>
                  </a:lnTo>
                  <a:cubicBezTo>
                    <a:pt x="2663" y="692"/>
                    <a:pt x="2646" y="640"/>
                    <a:pt x="2594" y="640"/>
                  </a:cubicBezTo>
                  <a:cubicBezTo>
                    <a:pt x="2248" y="640"/>
                    <a:pt x="2248" y="640"/>
                    <a:pt x="2248" y="640"/>
                  </a:cubicBezTo>
                  <a:cubicBezTo>
                    <a:pt x="2144" y="450"/>
                    <a:pt x="2161" y="277"/>
                    <a:pt x="2265" y="87"/>
                  </a:cubicBezTo>
                  <a:cubicBezTo>
                    <a:pt x="2300" y="52"/>
                    <a:pt x="2265" y="0"/>
                    <a:pt x="2231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52" y="0"/>
                    <a:pt x="0" y="208"/>
                    <a:pt x="0" y="381"/>
                  </a:cubicBezTo>
                  <a:cubicBezTo>
                    <a:pt x="0" y="554"/>
                    <a:pt x="69" y="744"/>
                    <a:pt x="208" y="744"/>
                  </a:cubicBezTo>
                  <a:cubicBezTo>
                    <a:pt x="432" y="744"/>
                    <a:pt x="432" y="744"/>
                    <a:pt x="432" y="744"/>
                  </a:cubicBezTo>
                  <a:cubicBezTo>
                    <a:pt x="415" y="761"/>
                    <a:pt x="415" y="761"/>
                    <a:pt x="415" y="779"/>
                  </a:cubicBezTo>
                  <a:cubicBezTo>
                    <a:pt x="380" y="830"/>
                    <a:pt x="363" y="917"/>
                    <a:pt x="363" y="1020"/>
                  </a:cubicBezTo>
                  <a:cubicBezTo>
                    <a:pt x="363" y="1107"/>
                    <a:pt x="380" y="1211"/>
                    <a:pt x="432" y="1280"/>
                  </a:cubicBezTo>
                  <a:cubicBezTo>
                    <a:pt x="208" y="1280"/>
                    <a:pt x="208" y="1280"/>
                    <a:pt x="208" y="1280"/>
                  </a:cubicBezTo>
                  <a:cubicBezTo>
                    <a:pt x="52" y="1280"/>
                    <a:pt x="0" y="1487"/>
                    <a:pt x="0" y="1643"/>
                  </a:cubicBezTo>
                  <a:cubicBezTo>
                    <a:pt x="0" y="1833"/>
                    <a:pt x="69" y="2024"/>
                    <a:pt x="208" y="2024"/>
                  </a:cubicBezTo>
                  <a:cubicBezTo>
                    <a:pt x="2231" y="2024"/>
                    <a:pt x="2231" y="2024"/>
                    <a:pt x="2231" y="2024"/>
                  </a:cubicBezTo>
                  <a:lnTo>
                    <a:pt x="2231" y="2024"/>
                  </a:lnTo>
                  <a:cubicBezTo>
                    <a:pt x="2265" y="2024"/>
                    <a:pt x="2300" y="1972"/>
                    <a:pt x="2265" y="1937"/>
                  </a:cubicBezTo>
                  <a:cubicBezTo>
                    <a:pt x="2161" y="1747"/>
                    <a:pt x="2161" y="1574"/>
                    <a:pt x="2248" y="1383"/>
                  </a:cubicBezTo>
                  <a:cubicBezTo>
                    <a:pt x="2594" y="1383"/>
                    <a:pt x="2594" y="1383"/>
                    <a:pt x="2594" y="1383"/>
                  </a:cubicBezTo>
                  <a:lnTo>
                    <a:pt x="2594" y="1383"/>
                  </a:lnTo>
                  <a:cubicBezTo>
                    <a:pt x="2646" y="1383"/>
                    <a:pt x="2663" y="1332"/>
                    <a:pt x="2646" y="1297"/>
                  </a:cubicBezTo>
                  <a:cubicBezTo>
                    <a:pt x="2524" y="1107"/>
                    <a:pt x="2524" y="917"/>
                    <a:pt x="2646" y="727"/>
                  </a:cubicBezTo>
                  <a:close/>
                  <a:moveTo>
                    <a:pt x="104" y="381"/>
                  </a:moveTo>
                  <a:lnTo>
                    <a:pt x="104" y="381"/>
                  </a:lnTo>
                  <a:cubicBezTo>
                    <a:pt x="104" y="225"/>
                    <a:pt x="156" y="104"/>
                    <a:pt x="208" y="104"/>
                  </a:cubicBezTo>
                  <a:cubicBezTo>
                    <a:pt x="2127" y="104"/>
                    <a:pt x="2127" y="104"/>
                    <a:pt x="2127" y="104"/>
                  </a:cubicBezTo>
                  <a:cubicBezTo>
                    <a:pt x="2058" y="295"/>
                    <a:pt x="2058" y="467"/>
                    <a:pt x="2127" y="640"/>
                  </a:cubicBezTo>
                  <a:cubicBezTo>
                    <a:pt x="969" y="640"/>
                    <a:pt x="865" y="640"/>
                    <a:pt x="208" y="640"/>
                  </a:cubicBezTo>
                  <a:cubicBezTo>
                    <a:pt x="156" y="640"/>
                    <a:pt x="104" y="519"/>
                    <a:pt x="104" y="381"/>
                  </a:cubicBezTo>
                  <a:close/>
                  <a:moveTo>
                    <a:pt x="2127" y="1920"/>
                  </a:moveTo>
                  <a:lnTo>
                    <a:pt x="2127" y="1920"/>
                  </a:lnTo>
                  <a:cubicBezTo>
                    <a:pt x="208" y="1920"/>
                    <a:pt x="208" y="1920"/>
                    <a:pt x="208" y="1920"/>
                  </a:cubicBezTo>
                  <a:cubicBezTo>
                    <a:pt x="156" y="1920"/>
                    <a:pt x="104" y="1798"/>
                    <a:pt x="104" y="1643"/>
                  </a:cubicBezTo>
                  <a:cubicBezTo>
                    <a:pt x="104" y="1505"/>
                    <a:pt x="156" y="1383"/>
                    <a:pt x="208" y="1383"/>
                  </a:cubicBezTo>
                  <a:cubicBezTo>
                    <a:pt x="899" y="1383"/>
                    <a:pt x="969" y="1383"/>
                    <a:pt x="2127" y="1383"/>
                  </a:cubicBezTo>
                  <a:cubicBezTo>
                    <a:pt x="2058" y="1574"/>
                    <a:pt x="2058" y="1747"/>
                    <a:pt x="2127" y="1920"/>
                  </a:cubicBezTo>
                  <a:close/>
                  <a:moveTo>
                    <a:pt x="2507" y="1280"/>
                  </a:moveTo>
                  <a:lnTo>
                    <a:pt x="2507" y="1280"/>
                  </a:lnTo>
                  <a:cubicBezTo>
                    <a:pt x="2006" y="1280"/>
                    <a:pt x="1072" y="1280"/>
                    <a:pt x="588" y="1280"/>
                  </a:cubicBezTo>
                  <a:cubicBezTo>
                    <a:pt x="536" y="1280"/>
                    <a:pt x="484" y="1159"/>
                    <a:pt x="484" y="1020"/>
                  </a:cubicBezTo>
                  <a:cubicBezTo>
                    <a:pt x="484" y="865"/>
                    <a:pt x="536" y="744"/>
                    <a:pt x="588" y="744"/>
                  </a:cubicBezTo>
                  <a:cubicBezTo>
                    <a:pt x="2231" y="744"/>
                    <a:pt x="2231" y="744"/>
                    <a:pt x="2231" y="744"/>
                  </a:cubicBezTo>
                  <a:lnTo>
                    <a:pt x="2231" y="744"/>
                  </a:lnTo>
                  <a:cubicBezTo>
                    <a:pt x="2507" y="744"/>
                    <a:pt x="2507" y="744"/>
                    <a:pt x="2507" y="744"/>
                  </a:cubicBezTo>
                  <a:cubicBezTo>
                    <a:pt x="2421" y="934"/>
                    <a:pt x="2421" y="1107"/>
                    <a:pt x="2507" y="12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328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6037FCA3-E5A0-8F4A-901F-ACF0EBF2B6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F4F841-943A-844E-9D3D-48A82514C17B}"/>
              </a:ext>
            </a:extLst>
          </p:cNvPr>
          <p:cNvSpPr/>
          <p:nvPr/>
        </p:nvSpPr>
        <p:spPr>
          <a:xfrm>
            <a:off x="-19555" y="0"/>
            <a:ext cx="24397205" cy="1371599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A4B9B5-0B7D-9746-9547-48235C32211A}"/>
              </a:ext>
            </a:extLst>
          </p:cNvPr>
          <p:cNvGrpSpPr/>
          <p:nvPr/>
        </p:nvGrpSpPr>
        <p:grpSpPr>
          <a:xfrm>
            <a:off x="20094301" y="1834705"/>
            <a:ext cx="2549478" cy="4064232"/>
            <a:chOff x="19382648" y="2106960"/>
            <a:chExt cx="2549478" cy="406423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5EFEF8-8AD4-EC4E-867F-D5B21C447165}"/>
                </a:ext>
              </a:extLst>
            </p:cNvPr>
            <p:cNvSpPr/>
            <p:nvPr/>
          </p:nvSpPr>
          <p:spPr>
            <a:xfrm>
              <a:off x="19382648" y="2106960"/>
              <a:ext cx="2549478" cy="254947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D88ADC7-52C1-4747-980D-AA43F299B33D}"/>
                </a:ext>
              </a:extLst>
            </p:cNvPr>
            <p:cNvSpPr txBox="1"/>
            <p:nvPr/>
          </p:nvSpPr>
          <p:spPr>
            <a:xfrm>
              <a:off x="19619679" y="2231652"/>
              <a:ext cx="2158543" cy="39395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0" b="1" dirty="0">
                  <a:solidFill>
                    <a:schemeClr val="bg1"/>
                  </a:solidFill>
                  <a:latin typeface="PT Sans" panose="020B0503020203020204" pitchFamily="34" charset="77"/>
                  <a:ea typeface="Roboto Medium" panose="02000000000000000000" pitchFamily="2" charset="0"/>
                  <a:cs typeface="Lato Light" panose="020F0502020204030203" pitchFamily="34" charset="0"/>
                </a:rPr>
                <a:t>”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85EC22-956A-A64E-B4DE-8BE4445C37A1}"/>
              </a:ext>
            </a:extLst>
          </p:cNvPr>
          <p:cNvGrpSpPr/>
          <p:nvPr/>
        </p:nvGrpSpPr>
        <p:grpSpPr>
          <a:xfrm>
            <a:off x="2284556" y="8327225"/>
            <a:ext cx="15722856" cy="3422502"/>
            <a:chOff x="2965596" y="1391713"/>
            <a:chExt cx="15722856" cy="342250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3E47629-FDFF-8D41-A1C6-9E02FDB359B6}"/>
                </a:ext>
              </a:extLst>
            </p:cNvPr>
            <p:cNvSpPr txBox="1"/>
            <p:nvPr/>
          </p:nvSpPr>
          <p:spPr>
            <a:xfrm>
              <a:off x="2965596" y="1391713"/>
              <a:ext cx="15722856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Live as if you were to die tomorrow. Learn as if you were to live forever.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FE35E7-908D-6347-9029-BE622C434B6D}"/>
                </a:ext>
              </a:extLst>
            </p:cNvPr>
            <p:cNvSpPr txBox="1"/>
            <p:nvPr/>
          </p:nvSpPr>
          <p:spPr>
            <a:xfrm>
              <a:off x="3001454" y="4167884"/>
              <a:ext cx="77722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710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F3B4C7F-EE47-E745-9AEB-AA441FFA2CCD}"/>
              </a:ext>
            </a:extLst>
          </p:cNvPr>
          <p:cNvSpPr/>
          <p:nvPr/>
        </p:nvSpPr>
        <p:spPr>
          <a:xfrm rot="10800000" flipV="1">
            <a:off x="0" y="-4"/>
            <a:ext cx="24377649" cy="1371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67329155-A96D-6C4F-B61A-DD477D596B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23691272" y="-1"/>
            <a:ext cx="68637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1905067" y="2852925"/>
            <a:ext cx="8860451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Your Professor Information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DEC9C5-6A81-5B44-A628-C9A2CAB1D9CC}"/>
              </a:ext>
            </a:extLst>
          </p:cNvPr>
          <p:cNvGrpSpPr/>
          <p:nvPr/>
        </p:nvGrpSpPr>
        <p:grpSpPr>
          <a:xfrm>
            <a:off x="1777714" y="5854028"/>
            <a:ext cx="10076830" cy="2137780"/>
            <a:chOff x="1762471" y="6600019"/>
            <a:chExt cx="9160755" cy="2137780"/>
          </a:xfrm>
        </p:grpSpPr>
        <p:sp>
          <p:nvSpPr>
            <p:cNvPr id="21" name="Subtitle 2">
              <a:extLst>
                <a:ext uri="{FF2B5EF4-FFF2-40B4-BE49-F238E27FC236}">
                  <a16:creationId xmlns:a16="http://schemas.microsoft.com/office/drawing/2014/main" id="{9714C6F0-049F-1345-8D47-EAA7CD7C7E40}"/>
                </a:ext>
              </a:extLst>
            </p:cNvPr>
            <p:cNvSpPr txBox="1">
              <a:spLocks/>
            </p:cNvSpPr>
            <p:nvPr/>
          </p:nvSpPr>
          <p:spPr>
            <a:xfrm>
              <a:off x="1762471" y="7476736"/>
              <a:ext cx="9160755" cy="126106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 ideally a product should meet a certain consumer demand.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3A60D6-3CB2-9B49-98CD-8D63015983A4}"/>
                </a:ext>
              </a:extLst>
            </p:cNvPr>
            <p:cNvSpPr txBox="1"/>
            <p:nvPr/>
          </p:nvSpPr>
          <p:spPr>
            <a:xfrm>
              <a:off x="1876770" y="6600019"/>
              <a:ext cx="52323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  <a:latin typeface="Montserrat SemiBold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Robert Williams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76232AA5-32DE-B44D-935B-F93771AB85D3}"/>
              </a:ext>
            </a:extLst>
          </p:cNvPr>
          <p:cNvSpPr/>
          <p:nvPr/>
        </p:nvSpPr>
        <p:spPr>
          <a:xfrm>
            <a:off x="3540727" y="9626950"/>
            <a:ext cx="1236119" cy="12361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12ECB3C-4E06-9D45-B556-B42F35BB7303}"/>
              </a:ext>
            </a:extLst>
          </p:cNvPr>
          <p:cNvSpPr/>
          <p:nvPr/>
        </p:nvSpPr>
        <p:spPr>
          <a:xfrm>
            <a:off x="5156875" y="9626950"/>
            <a:ext cx="1236119" cy="12361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D9D78EF-338F-0144-B80C-47AFE994A4AF}"/>
              </a:ext>
            </a:extLst>
          </p:cNvPr>
          <p:cNvSpPr/>
          <p:nvPr/>
        </p:nvSpPr>
        <p:spPr>
          <a:xfrm>
            <a:off x="6759217" y="9626950"/>
            <a:ext cx="1236119" cy="12361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0AFB97-9387-7842-8CBF-C0B2674E6D7A}"/>
              </a:ext>
            </a:extLst>
          </p:cNvPr>
          <p:cNvSpPr/>
          <p:nvPr/>
        </p:nvSpPr>
        <p:spPr>
          <a:xfrm>
            <a:off x="1903443" y="9626950"/>
            <a:ext cx="1236119" cy="12361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hape 1646">
            <a:extLst>
              <a:ext uri="{FF2B5EF4-FFF2-40B4-BE49-F238E27FC236}">
                <a16:creationId xmlns:a16="http://schemas.microsoft.com/office/drawing/2014/main" id="{A45C8705-77D5-984C-9D95-96B0FDD2666A}"/>
              </a:ext>
            </a:extLst>
          </p:cNvPr>
          <p:cNvSpPr/>
          <p:nvPr/>
        </p:nvSpPr>
        <p:spPr>
          <a:xfrm>
            <a:off x="7160658" y="10052839"/>
            <a:ext cx="425621" cy="425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73" y="21600"/>
                </a:moveTo>
                <a:lnTo>
                  <a:pt x="4902" y="21600"/>
                </a:lnTo>
                <a:lnTo>
                  <a:pt x="4902" y="7024"/>
                </a:lnTo>
                <a:lnTo>
                  <a:pt x="273" y="7024"/>
                </a:lnTo>
                <a:lnTo>
                  <a:pt x="273" y="21600"/>
                </a:lnTo>
                <a:cubicBezTo>
                  <a:pt x="273" y="21600"/>
                  <a:pt x="273" y="21600"/>
                  <a:pt x="273" y="21600"/>
                </a:cubicBezTo>
                <a:close/>
                <a:moveTo>
                  <a:pt x="2621" y="0"/>
                </a:moveTo>
                <a:cubicBezTo>
                  <a:pt x="1033" y="0"/>
                  <a:pt x="0" y="1086"/>
                  <a:pt x="0" y="2518"/>
                </a:cubicBezTo>
                <a:cubicBezTo>
                  <a:pt x="0" y="3917"/>
                  <a:pt x="1004" y="5039"/>
                  <a:pt x="2558" y="5039"/>
                </a:cubicBezTo>
                <a:lnTo>
                  <a:pt x="2589" y="5039"/>
                </a:lnTo>
                <a:cubicBezTo>
                  <a:pt x="4203" y="5039"/>
                  <a:pt x="5207" y="3917"/>
                  <a:pt x="5207" y="2518"/>
                </a:cubicBezTo>
                <a:cubicBezTo>
                  <a:pt x="5178" y="1086"/>
                  <a:pt x="4203" y="0"/>
                  <a:pt x="2621" y="0"/>
                </a:cubicBezTo>
                <a:cubicBezTo>
                  <a:pt x="2621" y="0"/>
                  <a:pt x="2621" y="0"/>
                  <a:pt x="2621" y="0"/>
                </a:cubicBezTo>
                <a:close/>
                <a:moveTo>
                  <a:pt x="21600" y="13242"/>
                </a:moveTo>
                <a:lnTo>
                  <a:pt x="21600" y="21600"/>
                </a:lnTo>
                <a:lnTo>
                  <a:pt x="16970" y="21600"/>
                </a:lnTo>
                <a:lnTo>
                  <a:pt x="16970" y="13803"/>
                </a:lnTo>
                <a:cubicBezTo>
                  <a:pt x="16970" y="11844"/>
                  <a:pt x="16299" y="10507"/>
                  <a:pt x="14623" y="10507"/>
                </a:cubicBezTo>
                <a:cubicBezTo>
                  <a:pt x="13345" y="10507"/>
                  <a:pt x="12582" y="11408"/>
                  <a:pt x="12250" y="12280"/>
                </a:cubicBezTo>
                <a:cubicBezTo>
                  <a:pt x="12127" y="12592"/>
                  <a:pt x="12094" y="13025"/>
                  <a:pt x="12094" y="13462"/>
                </a:cubicBezTo>
                <a:lnTo>
                  <a:pt x="12094" y="21600"/>
                </a:lnTo>
                <a:lnTo>
                  <a:pt x="7463" y="21600"/>
                </a:lnTo>
                <a:cubicBezTo>
                  <a:pt x="7463" y="21600"/>
                  <a:pt x="7525" y="8394"/>
                  <a:pt x="7463" y="7024"/>
                </a:cubicBezTo>
                <a:lnTo>
                  <a:pt x="12094" y="7024"/>
                </a:lnTo>
                <a:lnTo>
                  <a:pt x="12094" y="9093"/>
                </a:lnTo>
                <a:cubicBezTo>
                  <a:pt x="12087" y="9106"/>
                  <a:pt x="12074" y="9123"/>
                  <a:pt x="12066" y="9139"/>
                </a:cubicBezTo>
                <a:lnTo>
                  <a:pt x="12094" y="9139"/>
                </a:lnTo>
                <a:lnTo>
                  <a:pt x="12094" y="9093"/>
                </a:lnTo>
                <a:cubicBezTo>
                  <a:pt x="12710" y="8101"/>
                  <a:pt x="13808" y="6683"/>
                  <a:pt x="16269" y="6683"/>
                </a:cubicBezTo>
                <a:cubicBezTo>
                  <a:pt x="19315" y="6683"/>
                  <a:pt x="21600" y="8767"/>
                  <a:pt x="21600" y="13242"/>
                </a:cubicBezTo>
                <a:cubicBezTo>
                  <a:pt x="21600" y="13242"/>
                  <a:pt x="21600" y="13242"/>
                  <a:pt x="21600" y="13242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Shape 1649">
            <a:extLst>
              <a:ext uri="{FF2B5EF4-FFF2-40B4-BE49-F238E27FC236}">
                <a16:creationId xmlns:a16="http://schemas.microsoft.com/office/drawing/2014/main" id="{120F6A76-3E59-A34A-B7A6-23475E1A785B}"/>
              </a:ext>
            </a:extLst>
          </p:cNvPr>
          <p:cNvSpPr/>
          <p:nvPr/>
        </p:nvSpPr>
        <p:spPr>
          <a:xfrm>
            <a:off x="5522878" y="10073508"/>
            <a:ext cx="486500" cy="3953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9"/>
                </a:moveTo>
                <a:cubicBezTo>
                  <a:pt x="20805" y="2994"/>
                  <a:pt x="19949" y="3285"/>
                  <a:pt x="19055" y="3417"/>
                </a:cubicBezTo>
                <a:cubicBezTo>
                  <a:pt x="19968" y="2742"/>
                  <a:pt x="20672" y="1676"/>
                  <a:pt x="21003" y="401"/>
                </a:cubicBezTo>
                <a:cubicBezTo>
                  <a:pt x="20147" y="1026"/>
                  <a:pt x="19198" y="1478"/>
                  <a:pt x="18187" y="1722"/>
                </a:cubicBezTo>
                <a:cubicBezTo>
                  <a:pt x="17379" y="665"/>
                  <a:pt x="16228" y="0"/>
                  <a:pt x="14953" y="0"/>
                </a:cubicBezTo>
                <a:cubicBezTo>
                  <a:pt x="12506" y="0"/>
                  <a:pt x="10524" y="2441"/>
                  <a:pt x="10524" y="5454"/>
                </a:cubicBezTo>
                <a:cubicBezTo>
                  <a:pt x="10524" y="5881"/>
                  <a:pt x="10561" y="6298"/>
                  <a:pt x="10637" y="6694"/>
                </a:cubicBezTo>
                <a:cubicBezTo>
                  <a:pt x="6954" y="6468"/>
                  <a:pt x="3689" y="4296"/>
                  <a:pt x="1504" y="998"/>
                </a:cubicBezTo>
                <a:cubicBezTo>
                  <a:pt x="1122" y="1806"/>
                  <a:pt x="903" y="2742"/>
                  <a:pt x="903" y="3739"/>
                </a:cubicBezTo>
                <a:cubicBezTo>
                  <a:pt x="903" y="5631"/>
                  <a:pt x="1686" y="7302"/>
                  <a:pt x="2875" y="8279"/>
                </a:cubicBezTo>
                <a:cubicBezTo>
                  <a:pt x="2149" y="8248"/>
                  <a:pt x="1466" y="8005"/>
                  <a:pt x="868" y="7599"/>
                </a:cubicBezTo>
                <a:cubicBezTo>
                  <a:pt x="868" y="7618"/>
                  <a:pt x="868" y="7641"/>
                  <a:pt x="868" y="7666"/>
                </a:cubicBezTo>
                <a:cubicBezTo>
                  <a:pt x="868" y="10307"/>
                  <a:pt x="2395" y="12512"/>
                  <a:pt x="4423" y="13011"/>
                </a:cubicBezTo>
                <a:cubicBezTo>
                  <a:pt x="4051" y="13134"/>
                  <a:pt x="3658" y="13201"/>
                  <a:pt x="3255" y="13201"/>
                </a:cubicBezTo>
                <a:cubicBezTo>
                  <a:pt x="2970" y="13201"/>
                  <a:pt x="2691" y="13168"/>
                  <a:pt x="2420" y="13106"/>
                </a:cubicBezTo>
                <a:cubicBezTo>
                  <a:pt x="2983" y="15270"/>
                  <a:pt x="4621" y="16846"/>
                  <a:pt x="6561" y="16890"/>
                </a:cubicBezTo>
                <a:cubicBezTo>
                  <a:pt x="5042" y="18353"/>
                  <a:pt x="3134" y="19225"/>
                  <a:pt x="1056" y="19225"/>
                </a:cubicBezTo>
                <a:cubicBezTo>
                  <a:pt x="700" y="19225"/>
                  <a:pt x="347" y="19197"/>
                  <a:pt x="0" y="19149"/>
                </a:cubicBezTo>
                <a:cubicBezTo>
                  <a:pt x="1963" y="20695"/>
                  <a:pt x="4290" y="21600"/>
                  <a:pt x="6791" y="21600"/>
                </a:cubicBezTo>
                <a:cubicBezTo>
                  <a:pt x="14943" y="21600"/>
                  <a:pt x="19401" y="13291"/>
                  <a:pt x="19401" y="6084"/>
                </a:cubicBezTo>
                <a:cubicBezTo>
                  <a:pt x="19401" y="5851"/>
                  <a:pt x="19396" y="5613"/>
                  <a:pt x="19388" y="5380"/>
                </a:cubicBezTo>
                <a:cubicBezTo>
                  <a:pt x="20253" y="4614"/>
                  <a:pt x="21005" y="3652"/>
                  <a:pt x="21600" y="2559"/>
                </a:cubicBezTo>
                <a:cubicBezTo>
                  <a:pt x="21600" y="2559"/>
                  <a:pt x="21600" y="2559"/>
                  <a:pt x="21600" y="2559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Shape 1658">
            <a:extLst>
              <a:ext uri="{FF2B5EF4-FFF2-40B4-BE49-F238E27FC236}">
                <a16:creationId xmlns:a16="http://schemas.microsoft.com/office/drawing/2014/main" id="{F11E5BE3-9770-BC44-8AA7-05971EDC6151}"/>
              </a:ext>
            </a:extLst>
          </p:cNvPr>
          <p:cNvSpPr/>
          <p:nvPr/>
        </p:nvSpPr>
        <p:spPr>
          <a:xfrm>
            <a:off x="2325868" y="10032836"/>
            <a:ext cx="451162" cy="451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95" y="17427"/>
                </a:moveTo>
                <a:cubicBezTo>
                  <a:pt x="19495" y="18567"/>
                  <a:pt x="18567" y="19497"/>
                  <a:pt x="17424" y="19497"/>
                </a:cubicBezTo>
                <a:lnTo>
                  <a:pt x="4174" y="19497"/>
                </a:lnTo>
                <a:cubicBezTo>
                  <a:pt x="3033" y="19497"/>
                  <a:pt x="2104" y="18567"/>
                  <a:pt x="2104" y="17427"/>
                </a:cubicBezTo>
                <a:lnTo>
                  <a:pt x="2104" y="8583"/>
                </a:lnTo>
                <a:lnTo>
                  <a:pt x="5329" y="8583"/>
                </a:lnTo>
                <a:cubicBezTo>
                  <a:pt x="5049" y="9269"/>
                  <a:pt x="4895" y="10017"/>
                  <a:pt x="4895" y="10800"/>
                </a:cubicBezTo>
                <a:cubicBezTo>
                  <a:pt x="4895" y="14057"/>
                  <a:pt x="7543" y="16709"/>
                  <a:pt x="10799" y="16709"/>
                </a:cubicBezTo>
                <a:cubicBezTo>
                  <a:pt x="14056" y="16709"/>
                  <a:pt x="16705" y="14057"/>
                  <a:pt x="16705" y="10800"/>
                </a:cubicBezTo>
                <a:cubicBezTo>
                  <a:pt x="16705" y="10017"/>
                  <a:pt x="16549" y="9269"/>
                  <a:pt x="16269" y="8583"/>
                </a:cubicBezTo>
                <a:lnTo>
                  <a:pt x="19495" y="8583"/>
                </a:lnTo>
                <a:lnTo>
                  <a:pt x="19495" y="17427"/>
                </a:lnTo>
                <a:cubicBezTo>
                  <a:pt x="19495" y="17427"/>
                  <a:pt x="19495" y="17427"/>
                  <a:pt x="19495" y="17427"/>
                </a:cubicBezTo>
                <a:close/>
                <a:moveTo>
                  <a:pt x="7716" y="8583"/>
                </a:moveTo>
                <a:cubicBezTo>
                  <a:pt x="8408" y="7627"/>
                  <a:pt x="9531" y="7001"/>
                  <a:pt x="10799" y="7001"/>
                </a:cubicBezTo>
                <a:cubicBezTo>
                  <a:pt x="12068" y="7001"/>
                  <a:pt x="13191" y="7627"/>
                  <a:pt x="13882" y="8583"/>
                </a:cubicBezTo>
                <a:cubicBezTo>
                  <a:pt x="14331" y="9210"/>
                  <a:pt x="14603" y="9973"/>
                  <a:pt x="14603" y="10800"/>
                </a:cubicBezTo>
                <a:cubicBezTo>
                  <a:pt x="14603" y="12897"/>
                  <a:pt x="12896" y="14603"/>
                  <a:pt x="10799" y="14603"/>
                </a:cubicBezTo>
                <a:cubicBezTo>
                  <a:pt x="8703" y="14603"/>
                  <a:pt x="6998" y="12897"/>
                  <a:pt x="6998" y="10800"/>
                </a:cubicBezTo>
                <a:cubicBezTo>
                  <a:pt x="6998" y="9973"/>
                  <a:pt x="7266" y="9210"/>
                  <a:pt x="7716" y="8583"/>
                </a:cubicBezTo>
                <a:cubicBezTo>
                  <a:pt x="7716" y="8583"/>
                  <a:pt x="7716" y="8583"/>
                  <a:pt x="7716" y="8583"/>
                </a:cubicBezTo>
                <a:close/>
                <a:moveTo>
                  <a:pt x="18622" y="2490"/>
                </a:moveTo>
                <a:lnTo>
                  <a:pt x="19099" y="2487"/>
                </a:lnTo>
                <a:lnTo>
                  <a:pt x="19099" y="2965"/>
                </a:lnTo>
                <a:lnTo>
                  <a:pt x="19099" y="6150"/>
                </a:lnTo>
                <a:lnTo>
                  <a:pt x="15450" y="6163"/>
                </a:lnTo>
                <a:lnTo>
                  <a:pt x="15437" y="2502"/>
                </a:lnTo>
                <a:lnTo>
                  <a:pt x="18622" y="2490"/>
                </a:lnTo>
                <a:cubicBezTo>
                  <a:pt x="18622" y="2490"/>
                  <a:pt x="18622" y="2490"/>
                  <a:pt x="18622" y="2490"/>
                </a:cubicBezTo>
                <a:close/>
                <a:moveTo>
                  <a:pt x="17424" y="0"/>
                </a:moveTo>
                <a:lnTo>
                  <a:pt x="4174" y="0"/>
                </a:lnTo>
                <a:cubicBezTo>
                  <a:pt x="1873" y="0"/>
                  <a:pt x="0" y="1873"/>
                  <a:pt x="0" y="4176"/>
                </a:cubicBezTo>
                <a:lnTo>
                  <a:pt x="0" y="8583"/>
                </a:lnTo>
                <a:lnTo>
                  <a:pt x="0" y="17427"/>
                </a:lnTo>
                <a:cubicBezTo>
                  <a:pt x="0" y="19727"/>
                  <a:pt x="1873" y="21600"/>
                  <a:pt x="4174" y="21600"/>
                </a:cubicBezTo>
                <a:lnTo>
                  <a:pt x="17424" y="21600"/>
                </a:lnTo>
                <a:cubicBezTo>
                  <a:pt x="19727" y="21600"/>
                  <a:pt x="21600" y="19727"/>
                  <a:pt x="21600" y="17427"/>
                </a:cubicBezTo>
                <a:lnTo>
                  <a:pt x="21600" y="8583"/>
                </a:lnTo>
                <a:lnTo>
                  <a:pt x="21600" y="4176"/>
                </a:lnTo>
                <a:cubicBezTo>
                  <a:pt x="21600" y="1873"/>
                  <a:pt x="19727" y="0"/>
                  <a:pt x="17424" y="0"/>
                </a:cubicBezTo>
                <a:cubicBezTo>
                  <a:pt x="17424" y="0"/>
                  <a:pt x="17424" y="0"/>
                  <a:pt x="17424" y="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F89D55B-CB81-8F44-A93C-BBDD5D3D6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1641" y="10019441"/>
            <a:ext cx="254293" cy="472258"/>
          </a:xfrm>
          <a:custGeom>
            <a:avLst/>
            <a:gdLst>
              <a:gd name="T0" fmla="*/ 248 w 249"/>
              <a:gd name="T1" fmla="*/ 80 h 453"/>
              <a:gd name="T2" fmla="*/ 248 w 249"/>
              <a:gd name="T3" fmla="*/ 80 h 453"/>
              <a:gd name="T4" fmla="*/ 177 w 249"/>
              <a:gd name="T5" fmla="*/ 80 h 453"/>
              <a:gd name="T6" fmla="*/ 160 w 249"/>
              <a:gd name="T7" fmla="*/ 107 h 453"/>
              <a:gd name="T8" fmla="*/ 160 w 249"/>
              <a:gd name="T9" fmla="*/ 160 h 453"/>
              <a:gd name="T10" fmla="*/ 248 w 249"/>
              <a:gd name="T11" fmla="*/ 160 h 453"/>
              <a:gd name="T12" fmla="*/ 248 w 249"/>
              <a:gd name="T13" fmla="*/ 231 h 453"/>
              <a:gd name="T14" fmla="*/ 160 w 249"/>
              <a:gd name="T15" fmla="*/ 231 h 453"/>
              <a:gd name="T16" fmla="*/ 160 w 249"/>
              <a:gd name="T17" fmla="*/ 452 h 453"/>
              <a:gd name="T18" fmla="*/ 79 w 249"/>
              <a:gd name="T19" fmla="*/ 452 h 453"/>
              <a:gd name="T20" fmla="*/ 79 w 249"/>
              <a:gd name="T21" fmla="*/ 231 h 453"/>
              <a:gd name="T22" fmla="*/ 0 w 249"/>
              <a:gd name="T23" fmla="*/ 231 h 453"/>
              <a:gd name="T24" fmla="*/ 0 w 249"/>
              <a:gd name="T25" fmla="*/ 160 h 453"/>
              <a:gd name="T26" fmla="*/ 79 w 249"/>
              <a:gd name="T27" fmla="*/ 160 h 453"/>
              <a:gd name="T28" fmla="*/ 79 w 249"/>
              <a:gd name="T29" fmla="*/ 116 h 453"/>
              <a:gd name="T30" fmla="*/ 177 w 249"/>
              <a:gd name="T31" fmla="*/ 0 h 453"/>
              <a:gd name="T32" fmla="*/ 248 w 249"/>
              <a:gd name="T33" fmla="*/ 0 h 453"/>
              <a:gd name="T34" fmla="*/ 248 w 249"/>
              <a:gd name="T35" fmla="*/ 8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71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30BD28D2-816A-0549-8DB2-3F189D962630}"/>
              </a:ext>
            </a:extLst>
          </p:cNvPr>
          <p:cNvSpPr/>
          <p:nvPr/>
        </p:nvSpPr>
        <p:spPr>
          <a:xfrm rot="10800000" flipV="1">
            <a:off x="-5774" y="0"/>
            <a:ext cx="24383424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834F7E1-D0A4-2245-8906-9FBEF430F599}"/>
              </a:ext>
            </a:extLst>
          </p:cNvPr>
          <p:cNvGrpSpPr/>
          <p:nvPr/>
        </p:nvGrpSpPr>
        <p:grpSpPr>
          <a:xfrm>
            <a:off x="1678632" y="9590139"/>
            <a:ext cx="21014612" cy="2750575"/>
            <a:chOff x="1680075" y="8911712"/>
            <a:chExt cx="21014612" cy="27505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B3F5EAE-6AE0-D54B-9F33-A7C09EFEC404}"/>
                </a:ext>
              </a:extLst>
            </p:cNvPr>
            <p:cNvGrpSpPr/>
            <p:nvPr/>
          </p:nvGrpSpPr>
          <p:grpSpPr>
            <a:xfrm>
              <a:off x="13866013" y="8911712"/>
              <a:ext cx="8828674" cy="2750575"/>
              <a:chOff x="15548976" y="2084425"/>
              <a:chExt cx="8828674" cy="2750575"/>
            </a:xfrm>
          </p:grpSpPr>
          <p:sp>
            <p:nvSpPr>
              <p:cNvPr id="23" name="Subtitle 2">
                <a:extLst>
                  <a:ext uri="{FF2B5EF4-FFF2-40B4-BE49-F238E27FC236}">
                    <a16:creationId xmlns:a16="http://schemas.microsoft.com/office/drawing/2014/main" id="{6CC04443-8D8D-1B41-9796-03FE0B70A2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548976" y="2961142"/>
                <a:ext cx="8828674" cy="187385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Product should meet a certain consumer demand, or it should be so compelling that consumers believe they need it. 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65FB51-27AF-C64E-BF21-724A495C6FF5}"/>
                  </a:ext>
                </a:extLst>
              </p:cNvPr>
              <p:cNvSpPr txBox="1"/>
              <p:nvPr/>
            </p:nvSpPr>
            <p:spPr>
              <a:xfrm>
                <a:off x="15627912" y="2084425"/>
                <a:ext cx="686534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>
                    <a:solidFill>
                      <a:schemeClr val="bg1"/>
                    </a:solidFill>
                    <a:latin typeface="Montserrat SemiBold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Your Title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F56C7E2-8B9A-D142-9365-47D992D1266E}"/>
                </a:ext>
              </a:extLst>
            </p:cNvPr>
            <p:cNvGrpSpPr/>
            <p:nvPr/>
          </p:nvGrpSpPr>
          <p:grpSpPr>
            <a:xfrm>
              <a:off x="1680075" y="8911712"/>
              <a:ext cx="8828674" cy="2750575"/>
              <a:chOff x="15548976" y="2084425"/>
              <a:chExt cx="8828674" cy="2750575"/>
            </a:xfrm>
          </p:grpSpPr>
          <p:sp>
            <p:nvSpPr>
              <p:cNvPr id="14" name="Subtitle 2">
                <a:extLst>
                  <a:ext uri="{FF2B5EF4-FFF2-40B4-BE49-F238E27FC236}">
                    <a16:creationId xmlns:a16="http://schemas.microsoft.com/office/drawing/2014/main" id="{3F8F1962-504E-844E-BAD1-44C1B1FF74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548976" y="2961142"/>
                <a:ext cx="8828674" cy="187385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ts val="4299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Product should meet a certain consumer demand, or it should be so compelling that consumers believe they need it.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542AB8-5E7E-A34A-8DAA-6A37F3FEF24B}"/>
                  </a:ext>
                </a:extLst>
              </p:cNvPr>
              <p:cNvSpPr txBox="1"/>
              <p:nvPr/>
            </p:nvSpPr>
            <p:spPr>
              <a:xfrm>
                <a:off x="17381674" y="2084425"/>
                <a:ext cx="686534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5400" b="1" dirty="0">
                    <a:solidFill>
                      <a:schemeClr val="bg1"/>
                    </a:solidFill>
                    <a:latin typeface="Montserrat SemiBold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Your Title</a:t>
                </a:r>
              </a:p>
            </p:txBody>
          </p:sp>
        </p:grpSp>
      </p:grp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AE9219D6-B389-7E4E-AF27-137BA26130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6DA45D53-341F-3943-A469-27703BFFE9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408303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7ED8647A-1C8A-E246-B646-5A42B705BA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B2EBA1-2182-4C4F-8480-8696B29D33B8}"/>
              </a:ext>
            </a:extLst>
          </p:cNvPr>
          <p:cNvGrpSpPr/>
          <p:nvPr/>
        </p:nvGrpSpPr>
        <p:grpSpPr>
          <a:xfrm>
            <a:off x="6703033" y="1372209"/>
            <a:ext cx="10971584" cy="10971582"/>
            <a:chOff x="11013774" y="1372209"/>
            <a:chExt cx="10971584" cy="109715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59DAA81-1461-674F-BEAE-02363B7B66A7}"/>
                </a:ext>
              </a:extLst>
            </p:cNvPr>
            <p:cNvSpPr/>
            <p:nvPr/>
          </p:nvSpPr>
          <p:spPr>
            <a:xfrm>
              <a:off x="11013774" y="1372209"/>
              <a:ext cx="10971584" cy="109715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091DC55-14D9-6648-A35B-F25E215F2BA3}"/>
                </a:ext>
              </a:extLst>
            </p:cNvPr>
            <p:cNvGrpSpPr/>
            <p:nvPr/>
          </p:nvGrpSpPr>
          <p:grpSpPr>
            <a:xfrm>
              <a:off x="12796518" y="3580607"/>
              <a:ext cx="7406097" cy="6554785"/>
              <a:chOff x="1348704" y="1936205"/>
              <a:chExt cx="7406097" cy="6554785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BF992C7-66A4-4F44-AE4D-E774F1CF2FBC}"/>
                  </a:ext>
                </a:extLst>
              </p:cNvPr>
              <p:cNvSpPr txBox="1"/>
              <p:nvPr/>
            </p:nvSpPr>
            <p:spPr>
              <a:xfrm>
                <a:off x="1348705" y="1936205"/>
                <a:ext cx="7406096" cy="37856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0" b="1" dirty="0">
                    <a:solidFill>
                      <a:schemeClr val="bg1"/>
                    </a:solidFill>
                    <a:latin typeface="Montserrat SemiBold" pitchFamily="2" charset="77"/>
                    <a:ea typeface="Lato" panose="020F0502020204030203" pitchFamily="34" charset="0"/>
                    <a:cs typeface="Lato" panose="020F0502020204030203" pitchFamily="34" charset="0"/>
                  </a:rPr>
                  <a:t>Why Education Is Important</a:t>
                </a:r>
              </a:p>
            </p:txBody>
          </p:sp>
          <p:sp>
            <p:nvSpPr>
              <p:cNvPr id="29" name="Subtitle 2">
                <a:extLst>
                  <a:ext uri="{FF2B5EF4-FFF2-40B4-BE49-F238E27FC236}">
                    <a16:creationId xmlns:a16="http://schemas.microsoft.com/office/drawing/2014/main" id="{8BCE050B-9AAE-B14F-8569-C5EBCBB299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48704" y="6127061"/>
                <a:ext cx="7406097" cy="236392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Product should meet a certain consumer demand, or it should be so compelling that consumers believe they need it. But they also must take into account supply costs.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7503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D5E4995-EB95-464A-B91D-087D4BB16FA5}"/>
              </a:ext>
            </a:extLst>
          </p:cNvPr>
          <p:cNvSpPr/>
          <p:nvPr/>
        </p:nvSpPr>
        <p:spPr>
          <a:xfrm rot="10800000" flipV="1">
            <a:off x="23691277" y="-1"/>
            <a:ext cx="68637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DD2431-7841-BA48-98B9-25B55402B936}"/>
              </a:ext>
            </a:extLst>
          </p:cNvPr>
          <p:cNvSpPr txBox="1"/>
          <p:nvPr/>
        </p:nvSpPr>
        <p:spPr>
          <a:xfrm>
            <a:off x="2138466" y="1724476"/>
            <a:ext cx="12657855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Montserrat SemiBold" pitchFamily="2" charset="77"/>
                <a:ea typeface="Lato" panose="020F0502020204030203" pitchFamily="34" charset="0"/>
                <a:cs typeface="Lato" panose="020F0502020204030203" pitchFamily="34" charset="0"/>
              </a:rPr>
              <a:t>Factors Of Education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FB3939-3358-514D-84CC-341C31757F09}"/>
              </a:ext>
            </a:extLst>
          </p:cNvPr>
          <p:cNvSpPr/>
          <p:nvPr/>
        </p:nvSpPr>
        <p:spPr>
          <a:xfrm>
            <a:off x="3381031" y="4083409"/>
            <a:ext cx="34490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Society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C71F7D-1EB9-764C-B4AE-B29AEDD4C44C}"/>
              </a:ext>
            </a:extLst>
          </p:cNvPr>
          <p:cNvSpPr/>
          <p:nvPr/>
        </p:nvSpPr>
        <p:spPr>
          <a:xfrm>
            <a:off x="3320663" y="6278639"/>
            <a:ext cx="34490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Individuals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FD5D22-6935-544E-BF1A-8E1798BD8A24}"/>
              </a:ext>
            </a:extLst>
          </p:cNvPr>
          <p:cNvSpPr/>
          <p:nvPr/>
        </p:nvSpPr>
        <p:spPr>
          <a:xfrm>
            <a:off x="3381031" y="8473869"/>
            <a:ext cx="34490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Culture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202A17-BAF7-CC46-B712-07E93546ACA6}"/>
              </a:ext>
            </a:extLst>
          </p:cNvPr>
          <p:cNvSpPr/>
          <p:nvPr/>
        </p:nvSpPr>
        <p:spPr>
          <a:xfrm>
            <a:off x="3362244" y="10669099"/>
            <a:ext cx="34490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Family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9F52E978-ED82-194B-ADEA-27307696AEAC}"/>
              </a:ext>
            </a:extLst>
          </p:cNvPr>
          <p:cNvSpPr txBox="1">
            <a:spLocks/>
          </p:cNvSpPr>
          <p:nvPr/>
        </p:nvSpPr>
        <p:spPr>
          <a:xfrm>
            <a:off x="9327819" y="4083409"/>
            <a:ext cx="12657854" cy="132242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3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 it. 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312D7BFC-FF98-5B49-8548-B1106DB3E988}"/>
              </a:ext>
            </a:extLst>
          </p:cNvPr>
          <p:cNvSpPr txBox="1">
            <a:spLocks/>
          </p:cNvSpPr>
          <p:nvPr/>
        </p:nvSpPr>
        <p:spPr>
          <a:xfrm>
            <a:off x="9327819" y="6243460"/>
            <a:ext cx="12657854" cy="132242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3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 it. 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6BB69ED3-64E6-AC4E-A109-4A266621A88E}"/>
              </a:ext>
            </a:extLst>
          </p:cNvPr>
          <p:cNvSpPr txBox="1">
            <a:spLocks/>
          </p:cNvSpPr>
          <p:nvPr/>
        </p:nvSpPr>
        <p:spPr>
          <a:xfrm>
            <a:off x="9327819" y="8473869"/>
            <a:ext cx="12657854" cy="132242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3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 it. 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486D7981-9A60-AB4A-A4C5-4BE5863ACC64}"/>
              </a:ext>
            </a:extLst>
          </p:cNvPr>
          <p:cNvSpPr txBox="1">
            <a:spLocks/>
          </p:cNvSpPr>
          <p:nvPr/>
        </p:nvSpPr>
        <p:spPr>
          <a:xfrm>
            <a:off x="9327819" y="10669099"/>
            <a:ext cx="12657854" cy="132242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3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 it.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464FF29-C021-9041-BF02-17BC6DCAF945}"/>
              </a:ext>
            </a:extLst>
          </p:cNvPr>
          <p:cNvSpPr/>
          <p:nvPr/>
        </p:nvSpPr>
        <p:spPr>
          <a:xfrm>
            <a:off x="2273753" y="4123180"/>
            <a:ext cx="607861" cy="6078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2A51D19-580F-2A48-954A-136445114A8A}"/>
              </a:ext>
            </a:extLst>
          </p:cNvPr>
          <p:cNvSpPr/>
          <p:nvPr/>
        </p:nvSpPr>
        <p:spPr>
          <a:xfrm>
            <a:off x="2273753" y="6328651"/>
            <a:ext cx="607861" cy="6078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1DB04F5-B584-2443-AE8E-ECC4F292A351}"/>
              </a:ext>
            </a:extLst>
          </p:cNvPr>
          <p:cNvSpPr/>
          <p:nvPr/>
        </p:nvSpPr>
        <p:spPr>
          <a:xfrm>
            <a:off x="2273753" y="8534122"/>
            <a:ext cx="607861" cy="6078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A5876C3-1CE7-7647-91A9-5FCC9ED80090}"/>
              </a:ext>
            </a:extLst>
          </p:cNvPr>
          <p:cNvSpPr/>
          <p:nvPr/>
        </p:nvSpPr>
        <p:spPr>
          <a:xfrm>
            <a:off x="2273753" y="10719111"/>
            <a:ext cx="607861" cy="6078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5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F9A9BFDA-61D9-B243-99A0-0FAAFC32B1F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52263C-630D-654F-8FFE-DBBC1C1A2F85}"/>
              </a:ext>
            </a:extLst>
          </p:cNvPr>
          <p:cNvSpPr/>
          <p:nvPr/>
        </p:nvSpPr>
        <p:spPr>
          <a:xfrm rot="10800000" flipV="1">
            <a:off x="-3" y="0"/>
            <a:ext cx="24377652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8CEFAB7-78D5-0141-8210-F62D261BCBF9}"/>
              </a:ext>
            </a:extLst>
          </p:cNvPr>
          <p:cNvGrpSpPr/>
          <p:nvPr/>
        </p:nvGrpSpPr>
        <p:grpSpPr>
          <a:xfrm>
            <a:off x="4152627" y="3325795"/>
            <a:ext cx="16072392" cy="7064409"/>
            <a:chOff x="4152627" y="1749847"/>
            <a:chExt cx="16072392" cy="706440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B505591-FA94-4C42-B5AF-F5FF6B363682}"/>
                </a:ext>
              </a:extLst>
            </p:cNvPr>
            <p:cNvSpPr/>
            <p:nvPr/>
          </p:nvSpPr>
          <p:spPr>
            <a:xfrm>
              <a:off x="10103991" y="1749847"/>
              <a:ext cx="4169664" cy="4169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C553303-9D14-C64F-A3B0-0DB4474C6362}"/>
                </a:ext>
              </a:extLst>
            </p:cNvPr>
            <p:cNvGrpSpPr/>
            <p:nvPr/>
          </p:nvGrpSpPr>
          <p:grpSpPr>
            <a:xfrm>
              <a:off x="4152627" y="3019071"/>
              <a:ext cx="16072392" cy="5795185"/>
              <a:chOff x="4152627" y="3781888"/>
              <a:chExt cx="16072392" cy="5795185"/>
            </a:xfrm>
          </p:grpSpPr>
          <p:sp>
            <p:nvSpPr>
              <p:cNvPr id="12" name="Subtitle 2">
                <a:extLst>
                  <a:ext uri="{FF2B5EF4-FFF2-40B4-BE49-F238E27FC236}">
                    <a16:creationId xmlns:a16="http://schemas.microsoft.com/office/drawing/2014/main" id="{A3EE7D78-FDCA-5049-98AC-A59A7C7341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52627" y="8316075"/>
                <a:ext cx="16072392" cy="126099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Product should meet a certain consumer demand, or it should be so compelling that consumers believe they need it. But they also must take into account supply costs. </a:t>
                </a: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AC1EC391-4085-5048-8D82-C32291AB4A9F}"/>
                  </a:ext>
                </a:extLst>
              </p:cNvPr>
              <p:cNvGrpSpPr/>
              <p:nvPr/>
            </p:nvGrpSpPr>
            <p:grpSpPr>
              <a:xfrm>
                <a:off x="7096919" y="3781888"/>
                <a:ext cx="10183808" cy="4269551"/>
                <a:chOff x="7096919" y="93411"/>
                <a:chExt cx="10183808" cy="4269551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D16E0EB-6B57-B145-933E-BB67AA8E8A55}"/>
                    </a:ext>
                  </a:extLst>
                </p:cNvPr>
                <p:cNvSpPr txBox="1"/>
                <p:nvPr/>
              </p:nvSpPr>
              <p:spPr>
                <a:xfrm>
                  <a:off x="9842361" y="93411"/>
                  <a:ext cx="4692924" cy="16312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0" b="1" dirty="0">
                      <a:solidFill>
                        <a:schemeClr val="bg1"/>
                      </a:solidFill>
                      <a:latin typeface="Montserrat SemiBold" pitchFamily="2" charset="77"/>
                      <a:ea typeface="Roboto Medium" panose="02000000000000000000" pitchFamily="2" charset="0"/>
                      <a:cs typeface="Poppins Medium" pitchFamily="2" charset="77"/>
                    </a:rPr>
                    <a:t>45%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0BB2677-8D97-0B4A-A118-4717655FD625}"/>
                    </a:ext>
                  </a:extLst>
                </p:cNvPr>
                <p:cNvSpPr txBox="1"/>
                <p:nvPr/>
              </p:nvSpPr>
              <p:spPr>
                <a:xfrm>
                  <a:off x="7096919" y="3716631"/>
                  <a:ext cx="1018380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pc="6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" panose="020F0502020204030203" pitchFamily="34" charset="0"/>
                    </a:rPr>
                    <a:t>WRITE SOMETHING HERE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22331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74379E1C-2A40-8D40-B21C-5B0533D616F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BF73C3D-B42A-EF43-8BFF-FF503BF53EF7}"/>
              </a:ext>
            </a:extLst>
          </p:cNvPr>
          <p:cNvGrpSpPr/>
          <p:nvPr/>
        </p:nvGrpSpPr>
        <p:grpSpPr>
          <a:xfrm>
            <a:off x="1852970" y="2998122"/>
            <a:ext cx="12256037" cy="6884869"/>
            <a:chOff x="2412761" y="3072347"/>
            <a:chExt cx="12256037" cy="688486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F992C7-66A4-4F44-AE4D-E774F1CF2FBC}"/>
                </a:ext>
              </a:extLst>
            </p:cNvPr>
            <p:cNvSpPr txBox="1"/>
            <p:nvPr/>
          </p:nvSpPr>
          <p:spPr>
            <a:xfrm>
              <a:off x="2452518" y="3072347"/>
              <a:ext cx="12216280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tx2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Class Requirements</a:t>
              </a:r>
            </a:p>
          </p:txBody>
        </p:sp>
        <p:sp>
          <p:nvSpPr>
            <p:cNvPr id="29" name="Subtitle 2">
              <a:extLst>
                <a:ext uri="{FF2B5EF4-FFF2-40B4-BE49-F238E27FC236}">
                  <a16:creationId xmlns:a16="http://schemas.microsoft.com/office/drawing/2014/main" id="{8BCE050B-9AAE-B14F-8569-C5EBCBB29961}"/>
                </a:ext>
              </a:extLst>
            </p:cNvPr>
            <p:cNvSpPr txBox="1">
              <a:spLocks/>
            </p:cNvSpPr>
            <p:nvPr/>
          </p:nvSpPr>
          <p:spPr>
            <a:xfrm>
              <a:off x="2412761" y="7275444"/>
              <a:ext cx="10031055" cy="268177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40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But they also must take into account supply costs. 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FC7B268-B01A-9C43-84D5-C4E25D7AEA09}"/>
              </a:ext>
            </a:extLst>
          </p:cNvPr>
          <p:cNvSpPr/>
          <p:nvPr/>
        </p:nvSpPr>
        <p:spPr>
          <a:xfrm rot="10800000" flipV="1">
            <a:off x="-2" y="12881113"/>
            <a:ext cx="24377651" cy="834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94CF28-738E-A540-A204-14F3CE3C1B27}"/>
              </a:ext>
            </a:extLst>
          </p:cNvPr>
          <p:cNvSpPr/>
          <p:nvPr/>
        </p:nvSpPr>
        <p:spPr>
          <a:xfrm>
            <a:off x="18209428" y="-5280725"/>
            <a:ext cx="11448946" cy="11448946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05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7">
      <a:dk1>
        <a:srgbClr val="737572"/>
      </a:dk1>
      <a:lt1>
        <a:srgbClr val="FFFFFF"/>
      </a:lt1>
      <a:dk2>
        <a:srgbClr val="2B2C2B"/>
      </a:dk2>
      <a:lt2>
        <a:srgbClr val="FFFFFF"/>
      </a:lt2>
      <a:accent1>
        <a:srgbClr val="3756EE"/>
      </a:accent1>
      <a:accent2>
        <a:srgbClr val="9995A3"/>
      </a:accent2>
      <a:accent3>
        <a:srgbClr val="3656ED"/>
      </a:accent3>
      <a:accent4>
        <a:srgbClr val="9995A3"/>
      </a:accent4>
      <a:accent5>
        <a:srgbClr val="3656ED"/>
      </a:accent5>
      <a:accent6>
        <a:srgbClr val="9A96A4"/>
      </a:accent6>
      <a:hlink>
        <a:srgbClr val="1E9272"/>
      </a:hlink>
      <a:folHlink>
        <a:srgbClr val="AC262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89615</TotalTime>
  <Words>574</Words>
  <Application>Microsoft Macintosh PowerPoint</Application>
  <PresentationFormat>Custom</PresentationFormat>
  <Paragraphs>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6" baseType="lpstr">
      <vt:lpstr>Arial</vt:lpstr>
      <vt:lpstr>Calibri</vt:lpstr>
      <vt:lpstr>Calibri Light</vt:lpstr>
      <vt:lpstr>Gill Sans</vt:lpstr>
      <vt:lpstr>Lato</vt:lpstr>
      <vt:lpstr>Lato Light</vt:lpstr>
      <vt:lpstr>Lato Medium</vt:lpstr>
      <vt:lpstr>Montserrat</vt:lpstr>
      <vt:lpstr>Montserrat Light</vt:lpstr>
      <vt:lpstr>Montserrat SemiBold</vt:lpstr>
      <vt:lpstr>Poppins Medium</vt:lpstr>
      <vt:lpstr>PT Sans</vt:lpstr>
      <vt:lpstr>Roboto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16434</cp:revision>
  <dcterms:created xsi:type="dcterms:W3CDTF">2014-11-12T21:47:38Z</dcterms:created>
  <dcterms:modified xsi:type="dcterms:W3CDTF">2019-08-19T22:24:06Z</dcterms:modified>
  <cp:category/>
</cp:coreProperties>
</file>