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72" r:id="rId3"/>
    <p:sldId id="4375" r:id="rId4"/>
    <p:sldId id="4374" r:id="rId5"/>
    <p:sldId id="4380" r:id="rId6"/>
    <p:sldId id="4381" r:id="rId7"/>
    <p:sldId id="4382" r:id="rId8"/>
    <p:sldId id="4383" r:id="rId9"/>
    <p:sldId id="4384" r:id="rId10"/>
    <p:sldId id="4385" r:id="rId11"/>
    <p:sldId id="4386" r:id="rId12"/>
    <p:sldId id="4387" r:id="rId13"/>
    <p:sldId id="4388" r:id="rId14"/>
    <p:sldId id="4389" r:id="rId15"/>
    <p:sldId id="4390" r:id="rId16"/>
    <p:sldId id="4391" r:id="rId17"/>
    <p:sldId id="4393" r:id="rId18"/>
    <p:sldId id="4392" r:id="rId19"/>
    <p:sldId id="4395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8" autoAdjust="0"/>
    <p:restoredTop sz="95763" autoAdjust="0"/>
  </p:normalViewPr>
  <p:slideViewPr>
    <p:cSldViewPr snapToGrid="0" snapToObjects="1">
      <p:cViewPr varScale="1">
        <p:scale>
          <a:sx n="62" d="100"/>
          <a:sy n="62" d="100"/>
        </p:scale>
        <p:origin x="1152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BBDA22-F48E-BA45-988C-2D0225C23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26571" y="-369979"/>
            <a:ext cx="24982714" cy="9098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BBDA22-F48E-BA45-988C-2D0225C23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26571" y="-369979"/>
            <a:ext cx="12515396" cy="14510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AC2BFBC-874D-8740-AE72-7823C5389D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BBDA22-F48E-BA45-988C-2D0225C23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1085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BBDA22-F48E-BA45-988C-2D0225C23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72600" y="1349835"/>
            <a:ext cx="15281694" cy="11016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BBDA22-F48E-BA45-988C-2D0225C23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76362" y="5247051"/>
            <a:ext cx="7896537" cy="6863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B71F41-92A0-2C46-80CD-7E894732E7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37361" y="6858000"/>
            <a:ext cx="9026236" cy="7227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BBDA22-F48E-BA45-988C-2D0225C23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4055" y="-369978"/>
            <a:ext cx="9026236" cy="7227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BBDA22-F48E-BA45-988C-2D0225C23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-369979"/>
            <a:ext cx="12467319" cy="14575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BBDA22-F48E-BA45-988C-2D0225C23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91886" y="-369979"/>
            <a:ext cx="25048029" cy="10359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BBDA22-F48E-BA45-988C-2D0225C23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-369979"/>
            <a:ext cx="12467318" cy="6934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0" r:id="rId2"/>
    <p:sldLayoutId id="2147483978" r:id="rId3"/>
    <p:sldLayoutId id="2147483979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B718C4F-D2A8-A741-9850-4AFB79510F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3831CF-F4AB-044C-BB4B-D16FB895C3DF}"/>
              </a:ext>
            </a:extLst>
          </p:cNvPr>
          <p:cNvSpPr/>
          <p:nvPr/>
        </p:nvSpPr>
        <p:spPr>
          <a:xfrm rot="10800000" flipV="1">
            <a:off x="-9" y="10823964"/>
            <a:ext cx="24377656" cy="28920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-6" y="0"/>
            <a:ext cx="24377656" cy="1082396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>
            <a:off x="8222851" y="11946816"/>
            <a:ext cx="793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JOHN DOE PRESENTATION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39D4A6-9106-A445-AA2C-D0B870F70370}"/>
              </a:ext>
            </a:extLst>
          </p:cNvPr>
          <p:cNvGrpSpPr/>
          <p:nvPr/>
        </p:nvGrpSpPr>
        <p:grpSpPr>
          <a:xfrm>
            <a:off x="5207893" y="3613755"/>
            <a:ext cx="13961850" cy="3596451"/>
            <a:chOff x="5207893" y="3990936"/>
            <a:chExt cx="13961850" cy="3596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5207893" y="5186730"/>
              <a:ext cx="13961850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b="1" spc="600" dirty="0">
                  <a:solidFill>
                    <a:schemeClr val="bg1"/>
                  </a:solidFill>
                  <a:latin typeface="PT Sans" panose="020B0503020203020204" pitchFamily="34" charset="77"/>
                  <a:ea typeface="Source Sans Pro Semibold" panose="020B0503030403020204" pitchFamily="34" charset="0"/>
                  <a:cs typeface="Open Sans Light" panose="020B0306030504020204" pitchFamily="34" charset="0"/>
                </a:rPr>
                <a:t>INNOVATE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2AC95B-2537-5449-98BE-81137DB2BF96}"/>
                </a:ext>
              </a:extLst>
            </p:cNvPr>
            <p:cNvGrpSpPr/>
            <p:nvPr/>
          </p:nvGrpSpPr>
          <p:grpSpPr>
            <a:xfrm>
              <a:off x="10267692" y="3990936"/>
              <a:ext cx="3842252" cy="1195794"/>
              <a:chOff x="6874258" y="5059680"/>
              <a:chExt cx="3842252" cy="1195794"/>
            </a:xfrm>
          </p:grpSpPr>
          <p:sp>
            <p:nvSpPr>
              <p:cNvPr id="20" name="Right Arrow 5">
                <a:extLst>
                  <a:ext uri="{FF2B5EF4-FFF2-40B4-BE49-F238E27FC236}">
                    <a16:creationId xmlns:a16="http://schemas.microsoft.com/office/drawing/2014/main" id="{C51E3967-0892-5F49-AA8A-707AA59AB0E0}"/>
                  </a:ext>
                </a:extLst>
              </p:cNvPr>
              <p:cNvSpPr/>
              <p:nvPr/>
            </p:nvSpPr>
            <p:spPr>
              <a:xfrm rot="18900000">
                <a:off x="6874258" y="5421533"/>
                <a:ext cx="1708470" cy="833941"/>
              </a:xfrm>
              <a:custGeom>
                <a:avLst/>
                <a:gdLst>
                  <a:gd name="connsiteX0" fmla="*/ 0 w 2646065"/>
                  <a:gd name="connsiteY0" fmla="*/ 322900 h 1291600"/>
                  <a:gd name="connsiteX1" fmla="*/ 2000265 w 2646065"/>
                  <a:gd name="connsiteY1" fmla="*/ 322900 h 1291600"/>
                  <a:gd name="connsiteX2" fmla="*/ 2000265 w 2646065"/>
                  <a:gd name="connsiteY2" fmla="*/ 0 h 1291600"/>
                  <a:gd name="connsiteX3" fmla="*/ 2646065 w 2646065"/>
                  <a:gd name="connsiteY3" fmla="*/ 645800 h 1291600"/>
                  <a:gd name="connsiteX4" fmla="*/ 2000265 w 2646065"/>
                  <a:gd name="connsiteY4" fmla="*/ 1291600 h 1291600"/>
                  <a:gd name="connsiteX5" fmla="*/ 2000265 w 2646065"/>
                  <a:gd name="connsiteY5" fmla="*/ 968700 h 1291600"/>
                  <a:gd name="connsiteX6" fmla="*/ 0 w 2646065"/>
                  <a:gd name="connsiteY6" fmla="*/ 968700 h 1291600"/>
                  <a:gd name="connsiteX7" fmla="*/ 0 w 2646065"/>
                  <a:gd name="connsiteY7" fmla="*/ 322900 h 1291600"/>
                  <a:gd name="connsiteX0" fmla="*/ 658124 w 2646065"/>
                  <a:gd name="connsiteY0" fmla="*/ 311355 h 1291600"/>
                  <a:gd name="connsiteX1" fmla="*/ 2000265 w 2646065"/>
                  <a:gd name="connsiteY1" fmla="*/ 322900 h 1291600"/>
                  <a:gd name="connsiteX2" fmla="*/ 2000265 w 2646065"/>
                  <a:gd name="connsiteY2" fmla="*/ 0 h 1291600"/>
                  <a:gd name="connsiteX3" fmla="*/ 2646065 w 2646065"/>
                  <a:gd name="connsiteY3" fmla="*/ 645800 h 1291600"/>
                  <a:gd name="connsiteX4" fmla="*/ 2000265 w 2646065"/>
                  <a:gd name="connsiteY4" fmla="*/ 1291600 h 1291600"/>
                  <a:gd name="connsiteX5" fmla="*/ 2000265 w 2646065"/>
                  <a:gd name="connsiteY5" fmla="*/ 968700 h 1291600"/>
                  <a:gd name="connsiteX6" fmla="*/ 0 w 2646065"/>
                  <a:gd name="connsiteY6" fmla="*/ 968700 h 1291600"/>
                  <a:gd name="connsiteX7" fmla="*/ 658124 w 2646065"/>
                  <a:gd name="connsiteY7" fmla="*/ 311355 h 129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46065" h="1291600">
                    <a:moveTo>
                      <a:pt x="658124" y="311355"/>
                    </a:moveTo>
                    <a:lnTo>
                      <a:pt x="2000265" y="322900"/>
                    </a:lnTo>
                    <a:lnTo>
                      <a:pt x="2000265" y="0"/>
                    </a:lnTo>
                    <a:lnTo>
                      <a:pt x="2646065" y="645800"/>
                    </a:lnTo>
                    <a:lnTo>
                      <a:pt x="2000265" y="1291600"/>
                    </a:lnTo>
                    <a:lnTo>
                      <a:pt x="2000265" y="968700"/>
                    </a:lnTo>
                    <a:lnTo>
                      <a:pt x="0" y="968700"/>
                    </a:lnTo>
                    <a:lnTo>
                      <a:pt x="658124" y="311355"/>
                    </a:ln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5">
                <a:extLst>
                  <a:ext uri="{FF2B5EF4-FFF2-40B4-BE49-F238E27FC236}">
                    <a16:creationId xmlns:a16="http://schemas.microsoft.com/office/drawing/2014/main" id="{74BF036F-F858-8149-950C-FCD570F937F2}"/>
                  </a:ext>
                </a:extLst>
              </p:cNvPr>
              <p:cNvSpPr/>
              <p:nvPr/>
            </p:nvSpPr>
            <p:spPr>
              <a:xfrm rot="18900000">
                <a:off x="7941149" y="5240607"/>
                <a:ext cx="1708470" cy="833941"/>
              </a:xfrm>
              <a:custGeom>
                <a:avLst/>
                <a:gdLst>
                  <a:gd name="connsiteX0" fmla="*/ 0 w 2646065"/>
                  <a:gd name="connsiteY0" fmla="*/ 322900 h 1291600"/>
                  <a:gd name="connsiteX1" fmla="*/ 2000265 w 2646065"/>
                  <a:gd name="connsiteY1" fmla="*/ 322900 h 1291600"/>
                  <a:gd name="connsiteX2" fmla="*/ 2000265 w 2646065"/>
                  <a:gd name="connsiteY2" fmla="*/ 0 h 1291600"/>
                  <a:gd name="connsiteX3" fmla="*/ 2646065 w 2646065"/>
                  <a:gd name="connsiteY3" fmla="*/ 645800 h 1291600"/>
                  <a:gd name="connsiteX4" fmla="*/ 2000265 w 2646065"/>
                  <a:gd name="connsiteY4" fmla="*/ 1291600 h 1291600"/>
                  <a:gd name="connsiteX5" fmla="*/ 2000265 w 2646065"/>
                  <a:gd name="connsiteY5" fmla="*/ 968700 h 1291600"/>
                  <a:gd name="connsiteX6" fmla="*/ 0 w 2646065"/>
                  <a:gd name="connsiteY6" fmla="*/ 968700 h 1291600"/>
                  <a:gd name="connsiteX7" fmla="*/ 0 w 2646065"/>
                  <a:gd name="connsiteY7" fmla="*/ 322900 h 1291600"/>
                  <a:gd name="connsiteX0" fmla="*/ 658124 w 2646065"/>
                  <a:gd name="connsiteY0" fmla="*/ 311355 h 1291600"/>
                  <a:gd name="connsiteX1" fmla="*/ 2000265 w 2646065"/>
                  <a:gd name="connsiteY1" fmla="*/ 322900 h 1291600"/>
                  <a:gd name="connsiteX2" fmla="*/ 2000265 w 2646065"/>
                  <a:gd name="connsiteY2" fmla="*/ 0 h 1291600"/>
                  <a:gd name="connsiteX3" fmla="*/ 2646065 w 2646065"/>
                  <a:gd name="connsiteY3" fmla="*/ 645800 h 1291600"/>
                  <a:gd name="connsiteX4" fmla="*/ 2000265 w 2646065"/>
                  <a:gd name="connsiteY4" fmla="*/ 1291600 h 1291600"/>
                  <a:gd name="connsiteX5" fmla="*/ 2000265 w 2646065"/>
                  <a:gd name="connsiteY5" fmla="*/ 968700 h 1291600"/>
                  <a:gd name="connsiteX6" fmla="*/ 0 w 2646065"/>
                  <a:gd name="connsiteY6" fmla="*/ 968700 h 1291600"/>
                  <a:gd name="connsiteX7" fmla="*/ 658124 w 2646065"/>
                  <a:gd name="connsiteY7" fmla="*/ 311355 h 129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46065" h="1291600">
                    <a:moveTo>
                      <a:pt x="658124" y="311355"/>
                    </a:moveTo>
                    <a:lnTo>
                      <a:pt x="2000265" y="322900"/>
                    </a:lnTo>
                    <a:lnTo>
                      <a:pt x="2000265" y="0"/>
                    </a:lnTo>
                    <a:lnTo>
                      <a:pt x="2646065" y="645800"/>
                    </a:lnTo>
                    <a:lnTo>
                      <a:pt x="2000265" y="1291600"/>
                    </a:lnTo>
                    <a:lnTo>
                      <a:pt x="2000265" y="968700"/>
                    </a:lnTo>
                    <a:lnTo>
                      <a:pt x="0" y="968700"/>
                    </a:lnTo>
                    <a:lnTo>
                      <a:pt x="658124" y="31135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5">
                <a:extLst>
                  <a:ext uri="{FF2B5EF4-FFF2-40B4-BE49-F238E27FC236}">
                    <a16:creationId xmlns:a16="http://schemas.microsoft.com/office/drawing/2014/main" id="{F3912755-CA49-C54C-8CBA-272F54F6ABC1}"/>
                  </a:ext>
                </a:extLst>
              </p:cNvPr>
              <p:cNvSpPr/>
              <p:nvPr/>
            </p:nvSpPr>
            <p:spPr>
              <a:xfrm rot="18900000">
                <a:off x="9008040" y="5059680"/>
                <a:ext cx="1708470" cy="833941"/>
              </a:xfrm>
              <a:custGeom>
                <a:avLst/>
                <a:gdLst>
                  <a:gd name="connsiteX0" fmla="*/ 0 w 2646065"/>
                  <a:gd name="connsiteY0" fmla="*/ 322900 h 1291600"/>
                  <a:gd name="connsiteX1" fmla="*/ 2000265 w 2646065"/>
                  <a:gd name="connsiteY1" fmla="*/ 322900 h 1291600"/>
                  <a:gd name="connsiteX2" fmla="*/ 2000265 w 2646065"/>
                  <a:gd name="connsiteY2" fmla="*/ 0 h 1291600"/>
                  <a:gd name="connsiteX3" fmla="*/ 2646065 w 2646065"/>
                  <a:gd name="connsiteY3" fmla="*/ 645800 h 1291600"/>
                  <a:gd name="connsiteX4" fmla="*/ 2000265 w 2646065"/>
                  <a:gd name="connsiteY4" fmla="*/ 1291600 h 1291600"/>
                  <a:gd name="connsiteX5" fmla="*/ 2000265 w 2646065"/>
                  <a:gd name="connsiteY5" fmla="*/ 968700 h 1291600"/>
                  <a:gd name="connsiteX6" fmla="*/ 0 w 2646065"/>
                  <a:gd name="connsiteY6" fmla="*/ 968700 h 1291600"/>
                  <a:gd name="connsiteX7" fmla="*/ 0 w 2646065"/>
                  <a:gd name="connsiteY7" fmla="*/ 322900 h 1291600"/>
                  <a:gd name="connsiteX0" fmla="*/ 658124 w 2646065"/>
                  <a:gd name="connsiteY0" fmla="*/ 311355 h 1291600"/>
                  <a:gd name="connsiteX1" fmla="*/ 2000265 w 2646065"/>
                  <a:gd name="connsiteY1" fmla="*/ 322900 h 1291600"/>
                  <a:gd name="connsiteX2" fmla="*/ 2000265 w 2646065"/>
                  <a:gd name="connsiteY2" fmla="*/ 0 h 1291600"/>
                  <a:gd name="connsiteX3" fmla="*/ 2646065 w 2646065"/>
                  <a:gd name="connsiteY3" fmla="*/ 645800 h 1291600"/>
                  <a:gd name="connsiteX4" fmla="*/ 2000265 w 2646065"/>
                  <a:gd name="connsiteY4" fmla="*/ 1291600 h 1291600"/>
                  <a:gd name="connsiteX5" fmla="*/ 2000265 w 2646065"/>
                  <a:gd name="connsiteY5" fmla="*/ 968700 h 1291600"/>
                  <a:gd name="connsiteX6" fmla="*/ 0 w 2646065"/>
                  <a:gd name="connsiteY6" fmla="*/ 968700 h 1291600"/>
                  <a:gd name="connsiteX7" fmla="*/ 658124 w 2646065"/>
                  <a:gd name="connsiteY7" fmla="*/ 311355 h 129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46065" h="1291600">
                    <a:moveTo>
                      <a:pt x="658124" y="311355"/>
                    </a:moveTo>
                    <a:lnTo>
                      <a:pt x="2000265" y="322900"/>
                    </a:lnTo>
                    <a:lnTo>
                      <a:pt x="2000265" y="0"/>
                    </a:lnTo>
                    <a:lnTo>
                      <a:pt x="2646065" y="645800"/>
                    </a:lnTo>
                    <a:lnTo>
                      <a:pt x="2000265" y="1291600"/>
                    </a:lnTo>
                    <a:lnTo>
                      <a:pt x="2000265" y="968700"/>
                    </a:lnTo>
                    <a:lnTo>
                      <a:pt x="0" y="968700"/>
                    </a:lnTo>
                    <a:lnTo>
                      <a:pt x="658124" y="31135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820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0" y="0"/>
            <a:ext cx="12188834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5BB0A-41D2-6F47-AD9E-13FB03A60D7C}"/>
              </a:ext>
            </a:extLst>
          </p:cNvPr>
          <p:cNvSpPr/>
          <p:nvPr/>
        </p:nvSpPr>
        <p:spPr>
          <a:xfrm rot="10800000" flipV="1">
            <a:off x="12188824" y="0"/>
            <a:ext cx="12188834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CA31EA-DEAF-C14D-9928-8708F4E258B7}"/>
              </a:ext>
            </a:extLst>
          </p:cNvPr>
          <p:cNvGrpSpPr/>
          <p:nvPr/>
        </p:nvGrpSpPr>
        <p:grpSpPr>
          <a:xfrm>
            <a:off x="3471576" y="5661555"/>
            <a:ext cx="5241966" cy="2392890"/>
            <a:chOff x="3471576" y="4965174"/>
            <a:chExt cx="5241966" cy="23928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3475273" y="4965174"/>
              <a:ext cx="523826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40 Min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9996C0-8F02-7D41-9808-BE59144F0AAE}"/>
                </a:ext>
              </a:extLst>
            </p:cNvPr>
            <p:cNvSpPr/>
            <p:nvPr/>
          </p:nvSpPr>
          <p:spPr>
            <a:xfrm>
              <a:off x="3471576" y="6650178"/>
              <a:ext cx="52419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2D948-579A-B14C-BF94-901C4D58D793}"/>
              </a:ext>
            </a:extLst>
          </p:cNvPr>
          <p:cNvGrpSpPr/>
          <p:nvPr/>
        </p:nvGrpSpPr>
        <p:grpSpPr>
          <a:xfrm>
            <a:off x="15662258" y="5661555"/>
            <a:ext cx="5241966" cy="2392890"/>
            <a:chOff x="3471576" y="4965174"/>
            <a:chExt cx="5241966" cy="23928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9B0649-5D62-B947-AA17-515A5840DDD2}"/>
                </a:ext>
              </a:extLst>
            </p:cNvPr>
            <p:cNvSpPr txBox="1"/>
            <p:nvPr/>
          </p:nvSpPr>
          <p:spPr>
            <a:xfrm>
              <a:off x="3475273" y="4965174"/>
              <a:ext cx="523826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30 Min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FC289D-4AC0-384A-9979-83D4AE18DD15}"/>
                </a:ext>
              </a:extLst>
            </p:cNvPr>
            <p:cNvSpPr/>
            <p:nvPr/>
          </p:nvSpPr>
          <p:spPr>
            <a:xfrm>
              <a:off x="3471576" y="6650178"/>
              <a:ext cx="52419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47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3925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7390685" y="1301003"/>
            <a:ext cx="95962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Class Readings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6ACD48-4DA6-1E44-935F-F4E63500ABD8}"/>
              </a:ext>
            </a:extLst>
          </p:cNvPr>
          <p:cNvGrpSpPr/>
          <p:nvPr/>
        </p:nvGrpSpPr>
        <p:grpSpPr>
          <a:xfrm>
            <a:off x="2366238" y="6099811"/>
            <a:ext cx="19645170" cy="4060072"/>
            <a:chOff x="2366238" y="6518794"/>
            <a:chExt cx="19645170" cy="40600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86F7A3-CB16-D643-9C08-AD7BEADBFC4E}"/>
                </a:ext>
              </a:extLst>
            </p:cNvPr>
            <p:cNvGrpSpPr/>
            <p:nvPr/>
          </p:nvGrpSpPr>
          <p:grpSpPr>
            <a:xfrm>
              <a:off x="3593480" y="6713236"/>
              <a:ext cx="18417928" cy="3687535"/>
              <a:chOff x="2689472" y="3703890"/>
              <a:chExt cx="20225948" cy="528980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38E7AAD-E1DD-E349-9EA0-71188ED48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472" y="3703890"/>
                <a:ext cx="2022594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8CF1415-0156-8C46-AE9C-279443801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472" y="4595105"/>
                <a:ext cx="2022594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F1E0A22-E072-5F48-AE07-CD9FB68F0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472" y="5471948"/>
                <a:ext cx="2022594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06F546F-3DCA-1248-9C45-54D6A661C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472" y="6363164"/>
                <a:ext cx="2022594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8E0C6B3-9E57-B54D-AB8E-FD72F5E3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472" y="7254381"/>
                <a:ext cx="2022594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F52815D-5563-2849-BC69-6728F8145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472" y="8116848"/>
                <a:ext cx="2022594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E234FAA-B16A-9243-922B-FE542F034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472" y="8993690"/>
                <a:ext cx="2022594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F2DB91-1F7C-4341-85B7-89C84A00913E}"/>
                </a:ext>
              </a:extLst>
            </p:cNvPr>
            <p:cNvSpPr txBox="1"/>
            <p:nvPr/>
          </p:nvSpPr>
          <p:spPr>
            <a:xfrm>
              <a:off x="2366238" y="10209534"/>
              <a:ext cx="9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3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EED346-4A89-8D46-B47F-1A40FA0A8AF5}"/>
                </a:ext>
              </a:extLst>
            </p:cNvPr>
            <p:cNvSpPr txBox="1"/>
            <p:nvPr/>
          </p:nvSpPr>
          <p:spPr>
            <a:xfrm>
              <a:off x="2366238" y="9578244"/>
              <a:ext cx="9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3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595C89-554D-8B4D-8FF5-C07269B2312E}"/>
                </a:ext>
              </a:extLst>
            </p:cNvPr>
            <p:cNvSpPr txBox="1"/>
            <p:nvPr/>
          </p:nvSpPr>
          <p:spPr>
            <a:xfrm>
              <a:off x="2366238" y="8991821"/>
              <a:ext cx="9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3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4EBD46-3337-3043-AE6B-8FEBEEEEE969}"/>
                </a:ext>
              </a:extLst>
            </p:cNvPr>
            <p:cNvSpPr txBox="1"/>
            <p:nvPr/>
          </p:nvSpPr>
          <p:spPr>
            <a:xfrm>
              <a:off x="2366238" y="8360531"/>
              <a:ext cx="9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3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1CC192-4B90-1D45-8092-BD728D6F0FB1}"/>
                </a:ext>
              </a:extLst>
            </p:cNvPr>
            <p:cNvSpPr txBox="1"/>
            <p:nvPr/>
          </p:nvSpPr>
          <p:spPr>
            <a:xfrm>
              <a:off x="2366238" y="7754517"/>
              <a:ext cx="9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3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40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BD5BE6-09DE-CA4F-B0DB-C8B89DE85B4D}"/>
                </a:ext>
              </a:extLst>
            </p:cNvPr>
            <p:cNvSpPr txBox="1"/>
            <p:nvPr/>
          </p:nvSpPr>
          <p:spPr>
            <a:xfrm>
              <a:off x="2366238" y="7143269"/>
              <a:ext cx="9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3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50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28E5EE-257A-DB4A-B40A-38D7736173E9}"/>
                </a:ext>
              </a:extLst>
            </p:cNvPr>
            <p:cNvSpPr txBox="1"/>
            <p:nvPr/>
          </p:nvSpPr>
          <p:spPr>
            <a:xfrm>
              <a:off x="2366238" y="6518794"/>
              <a:ext cx="9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300" dirty="0"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60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DA9EE5-D85C-BF4A-8525-21E9F1C64B1A}"/>
                </a:ext>
              </a:extLst>
            </p:cNvPr>
            <p:cNvGrpSpPr/>
            <p:nvPr/>
          </p:nvGrpSpPr>
          <p:grpSpPr>
            <a:xfrm>
              <a:off x="4803531" y="7945754"/>
              <a:ext cx="3184022" cy="2498688"/>
              <a:chOff x="4803531" y="7945754"/>
              <a:chExt cx="1596119" cy="2498688"/>
            </a:xfrm>
          </p:grpSpPr>
          <p:sp>
            <p:nvSpPr>
              <p:cNvPr id="29" name="Freeform 161">
                <a:extLst>
                  <a:ext uri="{FF2B5EF4-FFF2-40B4-BE49-F238E27FC236}">
                    <a16:creationId xmlns:a16="http://schemas.microsoft.com/office/drawing/2014/main" id="{8A3C51FD-CF40-8547-9E78-0C1E29139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531" y="9188294"/>
                <a:ext cx="660463" cy="1256148"/>
              </a:xfrm>
              <a:custGeom>
                <a:avLst/>
                <a:gdLst>
                  <a:gd name="T0" fmla="*/ 68471966 w 529"/>
                  <a:gd name="T1" fmla="*/ 413589620 h 3193"/>
                  <a:gd name="T2" fmla="*/ 0 w 529"/>
                  <a:gd name="T3" fmla="*/ 413589620 h 3193"/>
                  <a:gd name="T4" fmla="*/ 0 w 529"/>
                  <a:gd name="T5" fmla="*/ 0 h 3193"/>
                  <a:gd name="T6" fmla="*/ 68471966 w 529"/>
                  <a:gd name="T7" fmla="*/ 0 h 3193"/>
                  <a:gd name="T8" fmla="*/ 68471966 w 529"/>
                  <a:gd name="T9" fmla="*/ 413589620 h 31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9" h="3193">
                    <a:moveTo>
                      <a:pt x="528" y="3192"/>
                    </a:moveTo>
                    <a:lnTo>
                      <a:pt x="0" y="3192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319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Freeform 163">
                <a:extLst>
                  <a:ext uri="{FF2B5EF4-FFF2-40B4-BE49-F238E27FC236}">
                    <a16:creationId xmlns:a16="http://schemas.microsoft.com/office/drawing/2014/main" id="{E924530C-9BC8-914C-B351-AE9375C32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9187" y="7945754"/>
                <a:ext cx="660463" cy="2498688"/>
              </a:xfrm>
              <a:custGeom>
                <a:avLst/>
                <a:gdLst>
                  <a:gd name="T0" fmla="*/ 68471966 w 529"/>
                  <a:gd name="T1" fmla="*/ 502862392 h 3880"/>
                  <a:gd name="T2" fmla="*/ 0 w 529"/>
                  <a:gd name="T3" fmla="*/ 502862392 h 3880"/>
                  <a:gd name="T4" fmla="*/ 0 w 529"/>
                  <a:gd name="T5" fmla="*/ 0 h 3880"/>
                  <a:gd name="T6" fmla="*/ 68471966 w 529"/>
                  <a:gd name="T7" fmla="*/ 0 h 3880"/>
                  <a:gd name="T8" fmla="*/ 68471966 w 529"/>
                  <a:gd name="T9" fmla="*/ 502862392 h 38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9" h="3880">
                    <a:moveTo>
                      <a:pt x="528" y="3879"/>
                    </a:moveTo>
                    <a:lnTo>
                      <a:pt x="0" y="3879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38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700CDB-6DFB-4741-B3B7-0207B0472E9D}"/>
                </a:ext>
              </a:extLst>
            </p:cNvPr>
            <p:cNvGrpSpPr/>
            <p:nvPr/>
          </p:nvGrpSpPr>
          <p:grpSpPr>
            <a:xfrm>
              <a:off x="11064738" y="7658959"/>
              <a:ext cx="3194996" cy="2781647"/>
              <a:chOff x="11064738" y="7658959"/>
              <a:chExt cx="1601620" cy="2781647"/>
            </a:xfrm>
          </p:grpSpPr>
          <p:sp>
            <p:nvSpPr>
              <p:cNvPr id="33" name="Freeform 165">
                <a:extLst>
                  <a:ext uri="{FF2B5EF4-FFF2-40B4-BE49-F238E27FC236}">
                    <a16:creationId xmlns:a16="http://schemas.microsoft.com/office/drawing/2014/main" id="{86B2E1DA-1B61-C944-9ED4-C28FFBF12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738" y="7658959"/>
                <a:ext cx="660463" cy="2777810"/>
              </a:xfrm>
              <a:custGeom>
                <a:avLst/>
                <a:gdLst>
                  <a:gd name="T0" fmla="*/ 68471966 w 529"/>
                  <a:gd name="T1" fmla="*/ 413460130 h 3194"/>
                  <a:gd name="T2" fmla="*/ 0 w 529"/>
                  <a:gd name="T3" fmla="*/ 413460130 h 3194"/>
                  <a:gd name="T4" fmla="*/ 0 w 529"/>
                  <a:gd name="T5" fmla="*/ 0 h 3194"/>
                  <a:gd name="T6" fmla="*/ 68471966 w 529"/>
                  <a:gd name="T7" fmla="*/ 0 h 3194"/>
                  <a:gd name="T8" fmla="*/ 68471966 w 529"/>
                  <a:gd name="T9" fmla="*/ 413460130 h 31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9" h="3194">
                    <a:moveTo>
                      <a:pt x="528" y="3193"/>
                    </a:moveTo>
                    <a:lnTo>
                      <a:pt x="0" y="3193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31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Freeform 167">
                <a:extLst>
                  <a:ext uri="{FF2B5EF4-FFF2-40B4-BE49-F238E27FC236}">
                    <a16:creationId xmlns:a16="http://schemas.microsoft.com/office/drawing/2014/main" id="{E3410120-3D7F-0946-8BF6-86E161A5A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5895" y="8567024"/>
                <a:ext cx="660463" cy="1873582"/>
              </a:xfrm>
              <a:custGeom>
                <a:avLst/>
                <a:gdLst>
                  <a:gd name="T0" fmla="*/ 68471966 w 529"/>
                  <a:gd name="T1" fmla="*/ 502862392 h 3880"/>
                  <a:gd name="T2" fmla="*/ 0 w 529"/>
                  <a:gd name="T3" fmla="*/ 502862392 h 3880"/>
                  <a:gd name="T4" fmla="*/ 0 w 529"/>
                  <a:gd name="T5" fmla="*/ 0 h 3880"/>
                  <a:gd name="T6" fmla="*/ 68471966 w 529"/>
                  <a:gd name="T7" fmla="*/ 0 h 3880"/>
                  <a:gd name="T8" fmla="*/ 68471966 w 529"/>
                  <a:gd name="T9" fmla="*/ 502862392 h 38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9" h="3880">
                    <a:moveTo>
                      <a:pt x="528" y="3879"/>
                    </a:moveTo>
                    <a:lnTo>
                      <a:pt x="0" y="3879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38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5A4522-8283-A54B-91EE-47208F55BCAC}"/>
                </a:ext>
              </a:extLst>
            </p:cNvPr>
            <p:cNvGrpSpPr/>
            <p:nvPr/>
          </p:nvGrpSpPr>
          <p:grpSpPr>
            <a:xfrm>
              <a:off x="17367573" y="7662797"/>
              <a:ext cx="3184022" cy="2777810"/>
              <a:chOff x="17367573" y="7662797"/>
              <a:chExt cx="1596119" cy="2777810"/>
            </a:xfrm>
          </p:grpSpPr>
          <p:sp>
            <p:nvSpPr>
              <p:cNvPr id="37" name="Freeform 169">
                <a:extLst>
                  <a:ext uri="{FF2B5EF4-FFF2-40B4-BE49-F238E27FC236}">
                    <a16:creationId xmlns:a16="http://schemas.microsoft.com/office/drawing/2014/main" id="{52C448A1-1C79-EF4F-827A-85504A4B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7573" y="7662797"/>
                <a:ext cx="660463" cy="2777810"/>
              </a:xfrm>
              <a:custGeom>
                <a:avLst/>
                <a:gdLst>
                  <a:gd name="T0" fmla="*/ 68471966 w 529"/>
                  <a:gd name="T1" fmla="*/ 413460130 h 3194"/>
                  <a:gd name="T2" fmla="*/ 0 w 529"/>
                  <a:gd name="T3" fmla="*/ 413460130 h 3194"/>
                  <a:gd name="T4" fmla="*/ 0 w 529"/>
                  <a:gd name="T5" fmla="*/ 0 h 3194"/>
                  <a:gd name="T6" fmla="*/ 68471966 w 529"/>
                  <a:gd name="T7" fmla="*/ 0 h 3194"/>
                  <a:gd name="T8" fmla="*/ 68471966 w 529"/>
                  <a:gd name="T9" fmla="*/ 413460130 h 31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9" h="3194">
                    <a:moveTo>
                      <a:pt x="528" y="3193"/>
                    </a:moveTo>
                    <a:lnTo>
                      <a:pt x="0" y="3193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31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Freeform 171">
                <a:extLst>
                  <a:ext uri="{FF2B5EF4-FFF2-40B4-BE49-F238E27FC236}">
                    <a16:creationId xmlns:a16="http://schemas.microsoft.com/office/drawing/2014/main" id="{7B1DA775-B902-D642-AEBF-2ADF78F65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3229" y="7945754"/>
                <a:ext cx="660463" cy="2494852"/>
              </a:xfrm>
              <a:custGeom>
                <a:avLst/>
                <a:gdLst>
                  <a:gd name="T0" fmla="*/ 68471966 w 529"/>
                  <a:gd name="T1" fmla="*/ 502862392 h 3880"/>
                  <a:gd name="T2" fmla="*/ 0 w 529"/>
                  <a:gd name="T3" fmla="*/ 502862392 h 3880"/>
                  <a:gd name="T4" fmla="*/ 0 w 529"/>
                  <a:gd name="T5" fmla="*/ 0 h 3880"/>
                  <a:gd name="T6" fmla="*/ 68471966 w 529"/>
                  <a:gd name="T7" fmla="*/ 0 h 3880"/>
                  <a:gd name="T8" fmla="*/ 68471966 w 529"/>
                  <a:gd name="T9" fmla="*/ 502862392 h 38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9" h="3880">
                    <a:moveTo>
                      <a:pt x="528" y="3879"/>
                    </a:moveTo>
                    <a:lnTo>
                      <a:pt x="0" y="3879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38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54" name="Subtitle 2">
            <a:extLst>
              <a:ext uri="{FF2B5EF4-FFF2-40B4-BE49-F238E27FC236}">
                <a16:creationId xmlns:a16="http://schemas.microsoft.com/office/drawing/2014/main" id="{3D1577FA-B518-294B-AB5A-098316B61E69}"/>
              </a:ext>
            </a:extLst>
          </p:cNvPr>
          <p:cNvSpPr txBox="1">
            <a:spLocks/>
          </p:cNvSpPr>
          <p:nvPr/>
        </p:nvSpPr>
        <p:spPr>
          <a:xfrm>
            <a:off x="1424919" y="11369642"/>
            <a:ext cx="21527806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 they need it but they also must take into account supply costs a product should meet a certain.</a:t>
            </a:r>
          </a:p>
        </p:txBody>
      </p:sp>
    </p:spTree>
    <p:extLst>
      <p:ext uri="{BB962C8B-B14F-4D97-AF65-F5344CB8AC3E}">
        <p14:creationId xmlns:p14="http://schemas.microsoft.com/office/powerpoint/2010/main" val="197995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7390685" y="1301003"/>
            <a:ext cx="95962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Class Workload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8B0FB5-5871-7440-BE09-4F1E0720A3AE}"/>
              </a:ext>
            </a:extLst>
          </p:cNvPr>
          <p:cNvGrpSpPr/>
          <p:nvPr/>
        </p:nvGrpSpPr>
        <p:grpSpPr>
          <a:xfrm>
            <a:off x="0" y="4122139"/>
            <a:ext cx="24377650" cy="6094413"/>
            <a:chOff x="0" y="4738255"/>
            <a:chExt cx="21169744" cy="529243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C76B3C-0FBB-2E43-8343-EB1393980765}"/>
                </a:ext>
              </a:extLst>
            </p:cNvPr>
            <p:cNvSpPr/>
            <p:nvPr/>
          </p:nvSpPr>
          <p:spPr>
            <a:xfrm>
              <a:off x="0" y="4738255"/>
              <a:ext cx="5292436" cy="52924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103197-FD13-1942-B73C-C53321CAE1B6}"/>
                </a:ext>
              </a:extLst>
            </p:cNvPr>
            <p:cNvSpPr/>
            <p:nvPr/>
          </p:nvSpPr>
          <p:spPr>
            <a:xfrm>
              <a:off x="5292436" y="4738255"/>
              <a:ext cx="5292436" cy="52924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F0A422-247D-9948-8AF5-A839860EBEF6}"/>
                </a:ext>
              </a:extLst>
            </p:cNvPr>
            <p:cNvSpPr/>
            <p:nvPr/>
          </p:nvSpPr>
          <p:spPr>
            <a:xfrm>
              <a:off x="10584872" y="4738255"/>
              <a:ext cx="5292436" cy="52924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0FD180-D15F-5B49-8449-4C29D91A5872}"/>
                </a:ext>
              </a:extLst>
            </p:cNvPr>
            <p:cNvSpPr/>
            <p:nvPr/>
          </p:nvSpPr>
          <p:spPr>
            <a:xfrm>
              <a:off x="15877308" y="4738255"/>
              <a:ext cx="5292436" cy="52924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49AAE182-7C7B-A94A-ADB0-0E818F30E3E0}"/>
              </a:ext>
            </a:extLst>
          </p:cNvPr>
          <p:cNvSpPr txBox="1">
            <a:spLocks/>
          </p:cNvSpPr>
          <p:nvPr/>
        </p:nvSpPr>
        <p:spPr>
          <a:xfrm>
            <a:off x="922479" y="6310578"/>
            <a:ext cx="4249454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34A417-E09A-8743-B79D-4D794D7C7726}"/>
              </a:ext>
            </a:extLst>
          </p:cNvPr>
          <p:cNvSpPr/>
          <p:nvPr/>
        </p:nvSpPr>
        <p:spPr>
          <a:xfrm>
            <a:off x="1230762" y="5664247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PT Sans" panose="020B0503020203020204" pitchFamily="34" charset="77"/>
                <a:ea typeface="Lato" panose="020F0502020204030203" pitchFamily="34" charset="0"/>
                <a:cs typeface="Lato" panose="020F0502020204030203" pitchFamily="34" charset="0"/>
              </a:rPr>
              <a:t>Book Analysis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FD9809B-869A-3D49-8538-AA902E747214}"/>
              </a:ext>
            </a:extLst>
          </p:cNvPr>
          <p:cNvSpPr txBox="1">
            <a:spLocks/>
          </p:cNvSpPr>
          <p:nvPr/>
        </p:nvSpPr>
        <p:spPr>
          <a:xfrm>
            <a:off x="7016891" y="6310578"/>
            <a:ext cx="4249454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6A8906-0472-4E4D-98FA-637F0A0E9469}"/>
              </a:ext>
            </a:extLst>
          </p:cNvPr>
          <p:cNvSpPr/>
          <p:nvPr/>
        </p:nvSpPr>
        <p:spPr>
          <a:xfrm>
            <a:off x="7325174" y="5664247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T Sans" panose="020B0503020203020204" pitchFamily="34" charset="77"/>
                <a:ea typeface="Lato" panose="020F0502020204030203" pitchFamily="34" charset="0"/>
                <a:cs typeface="Lato" panose="020F0502020204030203" pitchFamily="34" charset="0"/>
              </a:rPr>
              <a:t>Discussions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CDD2457D-E984-BE48-BC07-F3CBD2E64DCC}"/>
              </a:ext>
            </a:extLst>
          </p:cNvPr>
          <p:cNvSpPr txBox="1">
            <a:spLocks/>
          </p:cNvSpPr>
          <p:nvPr/>
        </p:nvSpPr>
        <p:spPr>
          <a:xfrm>
            <a:off x="13111304" y="6310578"/>
            <a:ext cx="4249454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1E5B1F-E432-AC47-B8CE-FF51751A9FAC}"/>
              </a:ext>
            </a:extLst>
          </p:cNvPr>
          <p:cNvSpPr/>
          <p:nvPr/>
        </p:nvSpPr>
        <p:spPr>
          <a:xfrm>
            <a:off x="13419587" y="5664247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T Sans" panose="020B0503020203020204" pitchFamily="34" charset="77"/>
                <a:ea typeface="Lato" panose="020F0502020204030203" pitchFamily="34" charset="0"/>
                <a:cs typeface="Lato" panose="020F0502020204030203" pitchFamily="34" charset="0"/>
              </a:rPr>
              <a:t>Presentation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B54EBC33-F723-0749-A970-EA238A0D5B8A}"/>
              </a:ext>
            </a:extLst>
          </p:cNvPr>
          <p:cNvSpPr txBox="1">
            <a:spLocks/>
          </p:cNvSpPr>
          <p:nvPr/>
        </p:nvSpPr>
        <p:spPr>
          <a:xfrm>
            <a:off x="19205716" y="6310578"/>
            <a:ext cx="4249454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D89EB0-0B26-2F43-9F03-1FEBFEC00729}"/>
              </a:ext>
            </a:extLst>
          </p:cNvPr>
          <p:cNvSpPr/>
          <p:nvPr/>
        </p:nvSpPr>
        <p:spPr>
          <a:xfrm>
            <a:off x="19513999" y="5664247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T Sans" panose="020B0503020203020204" pitchFamily="34" charset="77"/>
                <a:ea typeface="Lato" panose="020F0502020204030203" pitchFamily="34" charset="0"/>
                <a:cs typeface="Lato" panose="020F0502020204030203" pitchFamily="34" charset="0"/>
              </a:rPr>
              <a:t>Final Essay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14F025B4-E5D6-3B4B-A50D-A0556B74D7CC}"/>
              </a:ext>
            </a:extLst>
          </p:cNvPr>
          <p:cNvSpPr txBox="1">
            <a:spLocks/>
          </p:cNvSpPr>
          <p:nvPr/>
        </p:nvSpPr>
        <p:spPr>
          <a:xfrm>
            <a:off x="1424919" y="11369642"/>
            <a:ext cx="21527806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 they need it but they also must take into account supply costs a product should meet a certain.</a:t>
            </a:r>
          </a:p>
        </p:txBody>
      </p:sp>
    </p:spTree>
    <p:extLst>
      <p:ext uri="{BB962C8B-B14F-4D97-AF65-F5344CB8AC3E}">
        <p14:creationId xmlns:p14="http://schemas.microsoft.com/office/powerpoint/2010/main" val="41206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2DBA2C6-288D-FF46-B3FB-F0030BBC8140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8389F-A843-4E4D-80ED-CC77991D5249}"/>
              </a:ext>
            </a:extLst>
          </p:cNvPr>
          <p:cNvSpPr txBox="1"/>
          <p:nvPr/>
        </p:nvSpPr>
        <p:spPr>
          <a:xfrm>
            <a:off x="7390685" y="1301003"/>
            <a:ext cx="95962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Class Materials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31DC33-5053-FE4F-954C-F1F6E8011F7F}"/>
              </a:ext>
            </a:extLst>
          </p:cNvPr>
          <p:cNvSpPr/>
          <p:nvPr/>
        </p:nvSpPr>
        <p:spPr>
          <a:xfrm>
            <a:off x="1201896" y="3886200"/>
            <a:ext cx="5264173" cy="830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E1DEDB-6CBE-DD4C-A988-CF3E614633DD}"/>
              </a:ext>
            </a:extLst>
          </p:cNvPr>
          <p:cNvSpPr/>
          <p:nvPr/>
        </p:nvSpPr>
        <p:spPr>
          <a:xfrm>
            <a:off x="6774393" y="3886200"/>
            <a:ext cx="5264173" cy="830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513AFF-DFF4-6648-934F-8ACDB4705DC0}"/>
              </a:ext>
            </a:extLst>
          </p:cNvPr>
          <p:cNvSpPr/>
          <p:nvPr/>
        </p:nvSpPr>
        <p:spPr>
          <a:xfrm>
            <a:off x="12335276" y="3886200"/>
            <a:ext cx="5264173" cy="830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D04C12-F99F-A646-8E6A-EFFA06DA57DC}"/>
              </a:ext>
            </a:extLst>
          </p:cNvPr>
          <p:cNvSpPr/>
          <p:nvPr/>
        </p:nvSpPr>
        <p:spPr>
          <a:xfrm>
            <a:off x="17911576" y="3886200"/>
            <a:ext cx="5264173" cy="830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1A86C5-FB2B-9E4E-8ADA-0EFF6E5884F8}"/>
              </a:ext>
            </a:extLst>
          </p:cNvPr>
          <p:cNvGrpSpPr/>
          <p:nvPr/>
        </p:nvGrpSpPr>
        <p:grpSpPr>
          <a:xfrm>
            <a:off x="2910081" y="5018760"/>
            <a:ext cx="2002472" cy="2002463"/>
            <a:chOff x="564370" y="2576019"/>
            <a:chExt cx="1011013" cy="1011011"/>
          </a:xfrm>
          <a:solidFill>
            <a:schemeClr val="bg1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CEA5D7D-2B47-7047-BB70-C2E5B9F8146D}"/>
                </a:ext>
              </a:extLst>
            </p:cNvPr>
            <p:cNvSpPr/>
            <p:nvPr/>
          </p:nvSpPr>
          <p:spPr>
            <a:xfrm>
              <a:off x="564370" y="2677566"/>
              <a:ext cx="909464" cy="9094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FB24C17-C34C-624C-A176-D8D8E7C35748}"/>
                </a:ext>
              </a:extLst>
            </p:cNvPr>
            <p:cNvSpPr/>
            <p:nvPr/>
          </p:nvSpPr>
          <p:spPr>
            <a:xfrm>
              <a:off x="1071223" y="2576019"/>
              <a:ext cx="504160" cy="5005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86ADD5E2-12E5-E441-9151-2A2A728F88D1}"/>
              </a:ext>
            </a:extLst>
          </p:cNvPr>
          <p:cNvSpPr/>
          <p:nvPr/>
        </p:nvSpPr>
        <p:spPr>
          <a:xfrm>
            <a:off x="19527295" y="5050800"/>
            <a:ext cx="2032733" cy="19188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3" h="1079">
                <a:moveTo>
                  <a:pt x="1057" y="705"/>
                </a:moveTo>
                <a:lnTo>
                  <a:pt x="1056" y="885"/>
                </a:lnTo>
                <a:lnTo>
                  <a:pt x="615" y="985"/>
                </a:lnTo>
                <a:lnTo>
                  <a:pt x="615" y="371"/>
                </a:lnTo>
                <a:lnTo>
                  <a:pt x="615" y="176"/>
                </a:lnTo>
                <a:cubicBezTo>
                  <a:pt x="615" y="175"/>
                  <a:pt x="615" y="175"/>
                  <a:pt x="615" y="174"/>
                </a:cubicBezTo>
                <a:lnTo>
                  <a:pt x="615" y="145"/>
                </a:lnTo>
                <a:lnTo>
                  <a:pt x="1057" y="91"/>
                </a:lnTo>
                <a:close/>
                <a:moveTo>
                  <a:pt x="86" y="807"/>
                </a:moveTo>
                <a:lnTo>
                  <a:pt x="88" y="174"/>
                </a:lnTo>
                <a:lnTo>
                  <a:pt x="88" y="90"/>
                </a:lnTo>
                <a:lnTo>
                  <a:pt x="528" y="144"/>
                </a:lnTo>
                <a:lnTo>
                  <a:pt x="529" y="371"/>
                </a:lnTo>
                <a:lnTo>
                  <a:pt x="529" y="983"/>
                </a:lnTo>
                <a:lnTo>
                  <a:pt x="86" y="883"/>
                </a:lnTo>
                <a:close/>
                <a:moveTo>
                  <a:pt x="1085" y="1"/>
                </a:moveTo>
                <a:cubicBezTo>
                  <a:pt x="1084" y="1"/>
                  <a:pt x="1082" y="2"/>
                  <a:pt x="1080" y="2"/>
                </a:cubicBezTo>
                <a:lnTo>
                  <a:pt x="582" y="63"/>
                </a:lnTo>
                <a:cubicBezTo>
                  <a:pt x="579" y="63"/>
                  <a:pt x="577" y="63"/>
                  <a:pt x="574" y="64"/>
                </a:cubicBezTo>
                <a:cubicBezTo>
                  <a:pt x="570" y="62"/>
                  <a:pt x="565" y="61"/>
                  <a:pt x="560" y="61"/>
                </a:cubicBezTo>
                <a:lnTo>
                  <a:pt x="65" y="0"/>
                </a:lnTo>
                <a:cubicBezTo>
                  <a:pt x="63" y="0"/>
                  <a:pt x="61" y="0"/>
                  <a:pt x="59" y="0"/>
                </a:cubicBezTo>
                <a:cubicBezTo>
                  <a:pt x="28" y="0"/>
                  <a:pt x="2" y="27"/>
                  <a:pt x="2" y="61"/>
                </a:cubicBezTo>
                <a:lnTo>
                  <a:pt x="2" y="174"/>
                </a:lnTo>
                <a:lnTo>
                  <a:pt x="0" y="807"/>
                </a:lnTo>
                <a:lnTo>
                  <a:pt x="0" y="903"/>
                </a:lnTo>
                <a:cubicBezTo>
                  <a:pt x="0" y="934"/>
                  <a:pt x="23" y="960"/>
                  <a:pt x="52" y="964"/>
                </a:cubicBezTo>
                <a:lnTo>
                  <a:pt x="548" y="1076"/>
                </a:lnTo>
                <a:cubicBezTo>
                  <a:pt x="551" y="1077"/>
                  <a:pt x="555" y="1077"/>
                  <a:pt x="558" y="1077"/>
                </a:cubicBezTo>
                <a:cubicBezTo>
                  <a:pt x="562" y="1077"/>
                  <a:pt x="565" y="1077"/>
                  <a:pt x="569" y="1076"/>
                </a:cubicBezTo>
                <a:cubicBezTo>
                  <a:pt x="575" y="1078"/>
                  <a:pt x="581" y="1079"/>
                  <a:pt x="587" y="1079"/>
                </a:cubicBezTo>
                <a:cubicBezTo>
                  <a:pt x="590" y="1079"/>
                  <a:pt x="593" y="1078"/>
                  <a:pt x="597" y="1078"/>
                </a:cubicBezTo>
                <a:lnTo>
                  <a:pt x="1091" y="966"/>
                </a:lnTo>
                <a:cubicBezTo>
                  <a:pt x="1119" y="962"/>
                  <a:pt x="1142" y="936"/>
                  <a:pt x="1142" y="905"/>
                </a:cubicBezTo>
                <a:lnTo>
                  <a:pt x="1143" y="705"/>
                </a:lnTo>
                <a:lnTo>
                  <a:pt x="1143" y="63"/>
                </a:lnTo>
                <a:cubicBezTo>
                  <a:pt x="1143" y="29"/>
                  <a:pt x="1117" y="1"/>
                  <a:pt x="1085" y="1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506B23-AAF4-9949-A824-454449E40823}"/>
              </a:ext>
            </a:extLst>
          </p:cNvPr>
          <p:cNvGrpSpPr/>
          <p:nvPr/>
        </p:nvGrpSpPr>
        <p:grpSpPr>
          <a:xfrm>
            <a:off x="13706151" y="5219889"/>
            <a:ext cx="2522422" cy="1564080"/>
            <a:chOff x="7251449" y="11388512"/>
            <a:chExt cx="1466646" cy="909428"/>
          </a:xfrm>
          <a:solidFill>
            <a:schemeClr val="bg1"/>
          </a:solidFill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5C0E7B9-BA91-D14A-BD97-C207F0CD0744}"/>
                </a:ext>
              </a:extLst>
            </p:cNvPr>
            <p:cNvSpPr/>
            <p:nvPr/>
          </p:nvSpPr>
          <p:spPr>
            <a:xfrm>
              <a:off x="7388947" y="11388512"/>
              <a:ext cx="1191650" cy="7638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851">
                  <a:moveTo>
                    <a:pt x="86" y="765"/>
                  </a:moveTo>
                  <a:lnTo>
                    <a:pt x="1241" y="765"/>
                  </a:lnTo>
                  <a:lnTo>
                    <a:pt x="1241" y="86"/>
                  </a:lnTo>
                  <a:lnTo>
                    <a:pt x="86" y="86"/>
                  </a:lnTo>
                  <a:close/>
                  <a:moveTo>
                    <a:pt x="1261" y="851"/>
                  </a:moveTo>
                  <a:lnTo>
                    <a:pt x="66" y="851"/>
                  </a:lnTo>
                  <a:cubicBezTo>
                    <a:pt x="30" y="851"/>
                    <a:pt x="0" y="822"/>
                    <a:pt x="0" y="787"/>
                  </a:cubicBezTo>
                  <a:lnTo>
                    <a:pt x="0" y="64"/>
                  </a:lnTo>
                  <a:cubicBezTo>
                    <a:pt x="0" y="29"/>
                    <a:pt x="30" y="0"/>
                    <a:pt x="66" y="0"/>
                  </a:cubicBezTo>
                  <a:lnTo>
                    <a:pt x="1261" y="0"/>
                  </a:lnTo>
                  <a:cubicBezTo>
                    <a:pt x="1297" y="0"/>
                    <a:pt x="1327" y="29"/>
                    <a:pt x="1327" y="64"/>
                  </a:cubicBezTo>
                  <a:lnTo>
                    <a:pt x="1327" y="787"/>
                  </a:lnTo>
                  <a:cubicBezTo>
                    <a:pt x="1327" y="822"/>
                    <a:pt x="1297" y="851"/>
                    <a:pt x="1261" y="8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EC3AB3-9AB7-0F42-ADDC-7788A5BC5AB4}"/>
                </a:ext>
              </a:extLst>
            </p:cNvPr>
            <p:cNvSpPr/>
            <p:nvPr/>
          </p:nvSpPr>
          <p:spPr>
            <a:xfrm>
              <a:off x="7251449" y="12220654"/>
              <a:ext cx="1466646" cy="77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3" h="87">
                  <a:moveTo>
                    <a:pt x="1589" y="87"/>
                  </a:moveTo>
                  <a:lnTo>
                    <a:pt x="43" y="87"/>
                  </a:lnTo>
                  <a:cubicBezTo>
                    <a:pt x="20" y="87"/>
                    <a:pt x="0" y="67"/>
                    <a:pt x="0" y="43"/>
                  </a:cubicBezTo>
                  <a:cubicBezTo>
                    <a:pt x="0" y="20"/>
                    <a:pt x="20" y="0"/>
                    <a:pt x="43" y="0"/>
                  </a:cubicBezTo>
                  <a:lnTo>
                    <a:pt x="1589" y="0"/>
                  </a:lnTo>
                  <a:cubicBezTo>
                    <a:pt x="1613" y="0"/>
                    <a:pt x="1633" y="20"/>
                    <a:pt x="1633" y="43"/>
                  </a:cubicBezTo>
                  <a:cubicBezTo>
                    <a:pt x="1633" y="67"/>
                    <a:pt x="1613" y="87"/>
                    <a:pt x="1589" y="8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33B262-714C-A74A-A735-31F07E168384}"/>
              </a:ext>
            </a:extLst>
          </p:cNvPr>
          <p:cNvGrpSpPr/>
          <p:nvPr/>
        </p:nvGrpSpPr>
        <p:grpSpPr>
          <a:xfrm>
            <a:off x="8912147" y="4952881"/>
            <a:ext cx="988664" cy="2068342"/>
            <a:chOff x="4831810" y="6013098"/>
            <a:chExt cx="199440" cy="417240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49C882B-5166-FC4D-9F55-7D289AE17E41}"/>
                </a:ext>
              </a:extLst>
            </p:cNvPr>
            <p:cNvSpPr/>
            <p:nvPr/>
          </p:nvSpPr>
          <p:spPr>
            <a:xfrm>
              <a:off x="4831810" y="6121458"/>
              <a:ext cx="199440" cy="308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5" h="859">
                  <a:moveTo>
                    <a:pt x="242" y="86"/>
                  </a:moveTo>
                  <a:lnTo>
                    <a:pt x="311" y="87"/>
                  </a:lnTo>
                  <a:lnTo>
                    <a:pt x="308" y="772"/>
                  </a:lnTo>
                  <a:lnTo>
                    <a:pt x="240" y="772"/>
                  </a:lnTo>
                  <a:close/>
                  <a:moveTo>
                    <a:pt x="512" y="772"/>
                  </a:moveTo>
                  <a:lnTo>
                    <a:pt x="394" y="772"/>
                  </a:lnTo>
                  <a:lnTo>
                    <a:pt x="397" y="44"/>
                  </a:lnTo>
                  <a:cubicBezTo>
                    <a:pt x="397" y="21"/>
                    <a:pt x="379" y="2"/>
                    <a:pt x="355" y="1"/>
                  </a:cubicBezTo>
                  <a:lnTo>
                    <a:pt x="354" y="1"/>
                  </a:lnTo>
                  <a:lnTo>
                    <a:pt x="201" y="0"/>
                  </a:lnTo>
                  <a:lnTo>
                    <a:pt x="200" y="0"/>
                  </a:lnTo>
                  <a:cubicBezTo>
                    <a:pt x="185" y="0"/>
                    <a:pt x="173" y="7"/>
                    <a:pt x="165" y="18"/>
                  </a:cubicBezTo>
                  <a:lnTo>
                    <a:pt x="17" y="167"/>
                  </a:lnTo>
                  <a:cubicBezTo>
                    <a:pt x="0" y="183"/>
                    <a:pt x="0" y="211"/>
                    <a:pt x="17" y="227"/>
                  </a:cubicBezTo>
                  <a:cubicBezTo>
                    <a:pt x="25" y="236"/>
                    <a:pt x="36" y="240"/>
                    <a:pt x="47" y="240"/>
                  </a:cubicBezTo>
                  <a:cubicBezTo>
                    <a:pt x="58" y="240"/>
                    <a:pt x="69" y="236"/>
                    <a:pt x="78" y="227"/>
                  </a:cubicBezTo>
                  <a:lnTo>
                    <a:pt x="156" y="149"/>
                  </a:lnTo>
                  <a:lnTo>
                    <a:pt x="154" y="772"/>
                  </a:lnTo>
                  <a:lnTo>
                    <a:pt x="43" y="772"/>
                  </a:lnTo>
                  <a:cubicBezTo>
                    <a:pt x="20" y="772"/>
                    <a:pt x="0" y="792"/>
                    <a:pt x="0" y="815"/>
                  </a:cubicBezTo>
                  <a:cubicBezTo>
                    <a:pt x="0" y="839"/>
                    <a:pt x="20" y="858"/>
                    <a:pt x="43" y="858"/>
                  </a:cubicBezTo>
                  <a:lnTo>
                    <a:pt x="196" y="858"/>
                  </a:lnTo>
                  <a:lnTo>
                    <a:pt x="343" y="858"/>
                  </a:lnTo>
                  <a:cubicBezTo>
                    <a:pt x="346" y="859"/>
                    <a:pt x="348" y="859"/>
                    <a:pt x="350" y="859"/>
                  </a:cubicBezTo>
                  <a:lnTo>
                    <a:pt x="351" y="859"/>
                  </a:lnTo>
                  <a:cubicBezTo>
                    <a:pt x="353" y="859"/>
                    <a:pt x="356" y="859"/>
                    <a:pt x="358" y="858"/>
                  </a:cubicBezTo>
                  <a:lnTo>
                    <a:pt x="512" y="858"/>
                  </a:lnTo>
                  <a:cubicBezTo>
                    <a:pt x="536" y="858"/>
                    <a:pt x="555" y="839"/>
                    <a:pt x="555" y="815"/>
                  </a:cubicBezTo>
                  <a:cubicBezTo>
                    <a:pt x="555" y="792"/>
                    <a:pt x="536" y="772"/>
                    <a:pt x="512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E5ADF7C-2978-0F41-B403-4A150B900310}"/>
                </a:ext>
              </a:extLst>
            </p:cNvPr>
            <p:cNvSpPr/>
            <p:nvPr/>
          </p:nvSpPr>
          <p:spPr>
            <a:xfrm>
              <a:off x="4890130" y="6013098"/>
              <a:ext cx="86400" cy="8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240">
                  <a:moveTo>
                    <a:pt x="121" y="86"/>
                  </a:moveTo>
                  <a:cubicBezTo>
                    <a:pt x="140" y="86"/>
                    <a:pt x="155" y="101"/>
                    <a:pt x="155" y="120"/>
                  </a:cubicBezTo>
                  <a:cubicBezTo>
                    <a:pt x="155" y="139"/>
                    <a:pt x="140" y="154"/>
                    <a:pt x="121" y="154"/>
                  </a:cubicBezTo>
                  <a:cubicBezTo>
                    <a:pt x="102" y="154"/>
                    <a:pt x="87" y="139"/>
                    <a:pt x="87" y="120"/>
                  </a:cubicBezTo>
                  <a:cubicBezTo>
                    <a:pt x="87" y="101"/>
                    <a:pt x="102" y="86"/>
                    <a:pt x="121" y="86"/>
                  </a:cubicBezTo>
                  <a:close/>
                  <a:moveTo>
                    <a:pt x="121" y="240"/>
                  </a:moveTo>
                  <a:cubicBezTo>
                    <a:pt x="187" y="240"/>
                    <a:pt x="241" y="186"/>
                    <a:pt x="241" y="120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40"/>
                    <a:pt x="121" y="2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71C500-4C66-634E-8406-D93773D7FD58}"/>
              </a:ext>
            </a:extLst>
          </p:cNvPr>
          <p:cNvGrpSpPr/>
          <p:nvPr/>
        </p:nvGrpSpPr>
        <p:grpSpPr>
          <a:xfrm>
            <a:off x="1789257" y="8080664"/>
            <a:ext cx="4249454" cy="3010195"/>
            <a:chOff x="922479" y="5664247"/>
            <a:chExt cx="4249454" cy="3010195"/>
          </a:xfrm>
        </p:grpSpPr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62DBCAB9-7344-8445-B36D-97D6B02B33BE}"/>
                </a:ext>
              </a:extLst>
            </p:cNvPr>
            <p:cNvSpPr txBox="1">
              <a:spLocks/>
            </p:cNvSpPr>
            <p:nvPr/>
          </p:nvSpPr>
          <p:spPr>
            <a:xfrm>
              <a:off x="922479" y="6310578"/>
              <a:ext cx="4249454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157F35-93D1-7341-B587-0C725A692AA1}"/>
                </a:ext>
              </a:extLst>
            </p:cNvPr>
            <p:cNvSpPr/>
            <p:nvPr/>
          </p:nvSpPr>
          <p:spPr>
            <a:xfrm>
              <a:off x="1230762" y="5664247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Laptop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E466A7-C49B-E34B-8AC9-453BFA70F5D6}"/>
              </a:ext>
            </a:extLst>
          </p:cNvPr>
          <p:cNvGrpSpPr/>
          <p:nvPr/>
        </p:nvGrpSpPr>
        <p:grpSpPr>
          <a:xfrm>
            <a:off x="7281752" y="8080664"/>
            <a:ext cx="4249454" cy="3010195"/>
            <a:chOff x="922479" y="5664247"/>
            <a:chExt cx="4249454" cy="3010195"/>
          </a:xfrm>
        </p:grpSpPr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B7FBBF29-D976-5442-BA4C-B8FF0DF6CAB4}"/>
                </a:ext>
              </a:extLst>
            </p:cNvPr>
            <p:cNvSpPr txBox="1">
              <a:spLocks/>
            </p:cNvSpPr>
            <p:nvPr/>
          </p:nvSpPr>
          <p:spPr>
            <a:xfrm>
              <a:off x="922479" y="6310578"/>
              <a:ext cx="4249454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F860E6-BA6F-E542-AB91-1E0D53CD70CD}"/>
                </a:ext>
              </a:extLst>
            </p:cNvPr>
            <p:cNvSpPr/>
            <p:nvPr/>
          </p:nvSpPr>
          <p:spPr>
            <a:xfrm>
              <a:off x="1230762" y="5664247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Syllabus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FE3BFA-8C03-DA4E-8C10-E5BCE8A55EBB}"/>
              </a:ext>
            </a:extLst>
          </p:cNvPr>
          <p:cNvGrpSpPr/>
          <p:nvPr/>
        </p:nvGrpSpPr>
        <p:grpSpPr>
          <a:xfrm>
            <a:off x="12842635" y="8080664"/>
            <a:ext cx="4249454" cy="3010195"/>
            <a:chOff x="922479" y="5664247"/>
            <a:chExt cx="4249454" cy="3010195"/>
          </a:xfrm>
        </p:grpSpPr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FBA0002D-34DC-1F4D-A097-70767544E072}"/>
                </a:ext>
              </a:extLst>
            </p:cNvPr>
            <p:cNvSpPr txBox="1">
              <a:spLocks/>
            </p:cNvSpPr>
            <p:nvPr/>
          </p:nvSpPr>
          <p:spPr>
            <a:xfrm>
              <a:off x="922479" y="6310578"/>
              <a:ext cx="4249454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4ABDEF-56BD-D84D-B92F-483B06207AB0}"/>
                </a:ext>
              </a:extLst>
            </p:cNvPr>
            <p:cNvSpPr/>
            <p:nvPr/>
          </p:nvSpPr>
          <p:spPr>
            <a:xfrm>
              <a:off x="1230762" y="5664247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Textbook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A70327-1155-3A49-96C1-188CCE5D4DA0}"/>
              </a:ext>
            </a:extLst>
          </p:cNvPr>
          <p:cNvGrpSpPr/>
          <p:nvPr/>
        </p:nvGrpSpPr>
        <p:grpSpPr>
          <a:xfrm>
            <a:off x="18418934" y="8080664"/>
            <a:ext cx="4249454" cy="3010195"/>
            <a:chOff x="922479" y="5664247"/>
            <a:chExt cx="4249454" cy="3010195"/>
          </a:xfrm>
        </p:grpSpPr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78BE5C2F-ADA1-984C-8FF9-887FF3A3776D}"/>
                </a:ext>
              </a:extLst>
            </p:cNvPr>
            <p:cNvSpPr txBox="1">
              <a:spLocks/>
            </p:cNvSpPr>
            <p:nvPr/>
          </p:nvSpPr>
          <p:spPr>
            <a:xfrm>
              <a:off x="922479" y="6310578"/>
              <a:ext cx="4249454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3C4251-945C-B342-B962-C083D211FAAE}"/>
                </a:ext>
              </a:extLst>
            </p:cNvPr>
            <p:cNvSpPr/>
            <p:nvPr/>
          </p:nvSpPr>
          <p:spPr>
            <a:xfrm>
              <a:off x="1230762" y="5664247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Pencil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77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726BCA-F348-D041-B029-66B05D832E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EC38A-9330-434E-85E9-DD217E71B793}"/>
              </a:ext>
            </a:extLst>
          </p:cNvPr>
          <p:cNvSpPr/>
          <p:nvPr/>
        </p:nvSpPr>
        <p:spPr>
          <a:xfrm>
            <a:off x="0" y="8728364"/>
            <a:ext cx="24377650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71C425-38EA-F94D-ACFE-E68582BA4253}"/>
              </a:ext>
            </a:extLst>
          </p:cNvPr>
          <p:cNvGrpSpPr/>
          <p:nvPr/>
        </p:nvGrpSpPr>
        <p:grpSpPr>
          <a:xfrm>
            <a:off x="1848745" y="10053710"/>
            <a:ext cx="20680160" cy="2554545"/>
            <a:chOff x="1848745" y="9929019"/>
            <a:chExt cx="20680160" cy="25545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9AF585-281B-5B4E-9E92-CAD70A2B0A04}"/>
                </a:ext>
              </a:extLst>
            </p:cNvPr>
            <p:cNvSpPr txBox="1"/>
            <p:nvPr/>
          </p:nvSpPr>
          <p:spPr>
            <a:xfrm>
              <a:off x="1848745" y="9929019"/>
              <a:ext cx="721212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How To Analyze A Book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727C56F1-1825-3340-92EE-34C934F30B06}"/>
                </a:ext>
              </a:extLst>
            </p:cNvPr>
            <p:cNvSpPr txBox="1">
              <a:spLocks/>
            </p:cNvSpPr>
            <p:nvPr/>
          </p:nvSpPr>
          <p:spPr>
            <a:xfrm>
              <a:off x="13063074" y="10127151"/>
              <a:ext cx="9465831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ideally, a product should meet a certain consumer demand, or it should be so compelling that consumers.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92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4A38AEB-267C-5142-9EAC-2258671524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0" y="6564086"/>
            <a:ext cx="24377660" cy="715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381731" y="1881862"/>
            <a:ext cx="803589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Assignment Due Dates Timeline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AF9A3F-1024-154A-BBEA-FD1905385793}"/>
              </a:ext>
            </a:extLst>
          </p:cNvPr>
          <p:cNvGrpSpPr/>
          <p:nvPr/>
        </p:nvGrpSpPr>
        <p:grpSpPr>
          <a:xfrm>
            <a:off x="2150224" y="6564086"/>
            <a:ext cx="20077192" cy="5174928"/>
            <a:chOff x="2150224" y="6564086"/>
            <a:chExt cx="20077192" cy="51749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4CB732-7631-9443-A621-86EC3FCA3F91}"/>
                </a:ext>
              </a:extLst>
            </p:cNvPr>
            <p:cNvSpPr/>
            <p:nvPr/>
          </p:nvSpPr>
          <p:spPr>
            <a:xfrm>
              <a:off x="2381731" y="6564086"/>
              <a:ext cx="883983" cy="88398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AF709A-4BAC-B94E-92AE-1ABF72B20CEB}"/>
                </a:ext>
              </a:extLst>
            </p:cNvPr>
            <p:cNvSpPr/>
            <p:nvPr/>
          </p:nvSpPr>
          <p:spPr>
            <a:xfrm>
              <a:off x="9533645" y="6564086"/>
              <a:ext cx="883983" cy="88398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67A812-4291-E140-8B69-E49467F018CE}"/>
                </a:ext>
              </a:extLst>
            </p:cNvPr>
            <p:cNvSpPr/>
            <p:nvPr/>
          </p:nvSpPr>
          <p:spPr>
            <a:xfrm>
              <a:off x="16685559" y="6564086"/>
              <a:ext cx="883983" cy="88398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9DBA0C-4F25-534C-8158-3DEB6F4F7CDB}"/>
                </a:ext>
              </a:extLst>
            </p:cNvPr>
            <p:cNvGrpSpPr/>
            <p:nvPr/>
          </p:nvGrpSpPr>
          <p:grpSpPr>
            <a:xfrm>
              <a:off x="2150224" y="9148883"/>
              <a:ext cx="5704622" cy="2590131"/>
              <a:chOff x="922478" y="5664247"/>
              <a:chExt cx="5704622" cy="2590131"/>
            </a:xfrm>
          </p:grpSpPr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C439104C-8015-4A47-8B63-CD67BBEE6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478" y="6441947"/>
                <a:ext cx="5704622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E3F2FF-CAB7-5145-8A24-73D64F812F91}"/>
                  </a:ext>
                </a:extLst>
              </p:cNvPr>
              <p:cNvSpPr/>
              <p:nvPr/>
            </p:nvSpPr>
            <p:spPr>
              <a:xfrm>
                <a:off x="1050882" y="5664247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Book Analysis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0034B2F-3F4A-3A4D-B3D2-D6820D6D486A}"/>
                </a:ext>
              </a:extLst>
            </p:cNvPr>
            <p:cNvGrpSpPr/>
            <p:nvPr/>
          </p:nvGrpSpPr>
          <p:grpSpPr>
            <a:xfrm>
              <a:off x="9336509" y="9148883"/>
              <a:ext cx="5704622" cy="2590131"/>
              <a:chOff x="922478" y="5664247"/>
              <a:chExt cx="5704622" cy="2590131"/>
            </a:xfrm>
          </p:grpSpPr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0D6D4617-3E42-F245-BE38-893822428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478" y="6441947"/>
                <a:ext cx="5704622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97DF9DF-277A-1E48-B78F-08FA43EAB5D7}"/>
                  </a:ext>
                </a:extLst>
              </p:cNvPr>
              <p:cNvSpPr/>
              <p:nvPr/>
            </p:nvSpPr>
            <p:spPr>
              <a:xfrm>
                <a:off x="1050882" y="5664247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Book Analysis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408729-ADA8-6142-AFFA-8ABD4EF1C87D}"/>
                </a:ext>
              </a:extLst>
            </p:cNvPr>
            <p:cNvGrpSpPr/>
            <p:nvPr/>
          </p:nvGrpSpPr>
          <p:grpSpPr>
            <a:xfrm>
              <a:off x="16522794" y="9148883"/>
              <a:ext cx="5704622" cy="2590131"/>
              <a:chOff x="922478" y="5664247"/>
              <a:chExt cx="5704622" cy="2590131"/>
            </a:xfrm>
          </p:grpSpPr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C6C323B5-09B4-1A45-9068-19E55316DE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478" y="6441947"/>
                <a:ext cx="5704622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776D660-3DC8-7F41-ABBF-AC7BDFF28475}"/>
                  </a:ext>
                </a:extLst>
              </p:cNvPr>
              <p:cNvSpPr/>
              <p:nvPr/>
            </p:nvSpPr>
            <p:spPr>
              <a:xfrm>
                <a:off x="1050882" y="5664247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Book Analysis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66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431331-2F49-7F4A-BB7F-DB3A94C06E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E8BDA1-F083-D44B-8776-B04BA3E48E12}"/>
              </a:ext>
            </a:extLst>
          </p:cNvPr>
          <p:cNvGrpSpPr/>
          <p:nvPr/>
        </p:nvGrpSpPr>
        <p:grpSpPr>
          <a:xfrm>
            <a:off x="13166305" y="8773854"/>
            <a:ext cx="11211345" cy="3113346"/>
            <a:chOff x="-8" y="1379141"/>
            <a:chExt cx="11211345" cy="3113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38EDC8-A73A-A747-AE22-C1733053C1F2}"/>
                </a:ext>
              </a:extLst>
            </p:cNvPr>
            <p:cNvSpPr/>
            <p:nvPr/>
          </p:nvSpPr>
          <p:spPr>
            <a:xfrm rot="10800000" flipV="1">
              <a:off x="-8" y="1379141"/>
              <a:ext cx="11211345" cy="3113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763B0480-DFCE-6D43-AB94-0C4B1F732D5D}"/>
                </a:ext>
              </a:extLst>
            </p:cNvPr>
            <p:cNvSpPr txBox="1">
              <a:spLocks/>
            </p:cNvSpPr>
            <p:nvPr/>
          </p:nvSpPr>
          <p:spPr>
            <a:xfrm>
              <a:off x="1255387" y="2022930"/>
              <a:ext cx="9465831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ideally, a product should meet a certain consumer demand, or it should be so compelling that consumers.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78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D741B94-9110-CF4A-8564-27C512E3C5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EC38A-9330-434E-85E9-DD217E71B793}"/>
              </a:ext>
            </a:extLst>
          </p:cNvPr>
          <p:cNvSpPr/>
          <p:nvPr/>
        </p:nvSpPr>
        <p:spPr>
          <a:xfrm>
            <a:off x="0" y="8728364"/>
            <a:ext cx="24377650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71C425-38EA-F94D-ACFE-E68582BA4253}"/>
              </a:ext>
            </a:extLst>
          </p:cNvPr>
          <p:cNvGrpSpPr/>
          <p:nvPr/>
        </p:nvGrpSpPr>
        <p:grpSpPr>
          <a:xfrm>
            <a:off x="1848745" y="10053710"/>
            <a:ext cx="20680160" cy="2554545"/>
            <a:chOff x="1848745" y="9929019"/>
            <a:chExt cx="20680160" cy="25545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9AF585-281B-5B4E-9E92-CAD70A2B0A04}"/>
                </a:ext>
              </a:extLst>
            </p:cNvPr>
            <p:cNvSpPr txBox="1"/>
            <p:nvPr/>
          </p:nvSpPr>
          <p:spPr>
            <a:xfrm>
              <a:off x="1848745" y="9929019"/>
              <a:ext cx="721212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How To Analyze A Book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727C56F1-1825-3340-92EE-34C934F30B06}"/>
                </a:ext>
              </a:extLst>
            </p:cNvPr>
            <p:cNvSpPr txBox="1">
              <a:spLocks/>
            </p:cNvSpPr>
            <p:nvPr/>
          </p:nvSpPr>
          <p:spPr>
            <a:xfrm>
              <a:off x="13063074" y="10127151"/>
              <a:ext cx="9465831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ideally, a product should meet a certain consumer demand, or it should be so compelling that consumers.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44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0" y="0"/>
            <a:ext cx="2437765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CDAAB-9B67-794A-98D0-04F219F52604}"/>
              </a:ext>
            </a:extLst>
          </p:cNvPr>
          <p:cNvSpPr/>
          <p:nvPr/>
        </p:nvSpPr>
        <p:spPr>
          <a:xfrm>
            <a:off x="12188825" y="2981739"/>
            <a:ext cx="12188825" cy="7792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FE7B3-BCE1-7646-9DB0-A3F15A529F17}"/>
              </a:ext>
            </a:extLst>
          </p:cNvPr>
          <p:cNvSpPr txBox="1"/>
          <p:nvPr/>
        </p:nvSpPr>
        <p:spPr>
          <a:xfrm>
            <a:off x="1970664" y="6196280"/>
            <a:ext cx="932162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Common 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ABB15-1BE1-B94E-9A85-A926CEF50CC4}"/>
              </a:ext>
            </a:extLst>
          </p:cNvPr>
          <p:cNvSpPr/>
          <p:nvPr/>
        </p:nvSpPr>
        <p:spPr>
          <a:xfrm>
            <a:off x="13262965" y="4103400"/>
            <a:ext cx="96196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can I help a child who lacks motivation?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¿What are the best practices to reach reading skills?</a:t>
            </a:r>
          </a:p>
          <a:p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important is parent involvement in a child's education?</a:t>
            </a:r>
          </a:p>
        </p:txBody>
      </p:sp>
    </p:spTree>
    <p:extLst>
      <p:ext uri="{BB962C8B-B14F-4D97-AF65-F5344CB8AC3E}">
        <p14:creationId xmlns:p14="http://schemas.microsoft.com/office/powerpoint/2010/main" val="403818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A0294C-71DB-5043-BA98-26B4EF6E7C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598A7-06D1-7249-BAB4-4B2D18E4F3ED}"/>
              </a:ext>
            </a:extLst>
          </p:cNvPr>
          <p:cNvSpPr/>
          <p:nvPr/>
        </p:nvSpPr>
        <p:spPr>
          <a:xfrm rot="10800000" flipV="1">
            <a:off x="12188819" y="0"/>
            <a:ext cx="12188831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133D01-8FCA-4D43-82B7-49A1BE971A4F}"/>
              </a:ext>
            </a:extLst>
          </p:cNvPr>
          <p:cNvGrpSpPr/>
          <p:nvPr/>
        </p:nvGrpSpPr>
        <p:grpSpPr>
          <a:xfrm>
            <a:off x="9922697" y="1597801"/>
            <a:ext cx="10813779" cy="4186773"/>
            <a:chOff x="-7" y="2333296"/>
            <a:chExt cx="10813779" cy="41867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38EDC8-A73A-A747-AE22-C1733053C1F2}"/>
                </a:ext>
              </a:extLst>
            </p:cNvPr>
            <p:cNvSpPr/>
            <p:nvPr/>
          </p:nvSpPr>
          <p:spPr>
            <a:xfrm rot="10800000" flipV="1">
              <a:off x="-7" y="2333296"/>
              <a:ext cx="10813779" cy="41867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1125579" y="3149410"/>
              <a:ext cx="856260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How Long Should Answers Be?</a:t>
              </a:r>
            </a:p>
          </p:txBody>
        </p: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E01B2830-B7DF-CB41-BF69-6F862DE14291}"/>
              </a:ext>
            </a:extLst>
          </p:cNvPr>
          <p:cNvSpPr txBox="1">
            <a:spLocks/>
          </p:cNvSpPr>
          <p:nvPr/>
        </p:nvSpPr>
        <p:spPr>
          <a:xfrm>
            <a:off x="14136500" y="10808433"/>
            <a:ext cx="9465831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12150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B6DA0EA-8469-7D4F-BB07-5ABA81555B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1349836"/>
            <a:ext cx="9372606" cy="45937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774090" y="2369445"/>
            <a:ext cx="685049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A1CB7-A72B-B544-BF27-D3AA87772291}"/>
              </a:ext>
            </a:extLst>
          </p:cNvPr>
          <p:cNvSpPr/>
          <p:nvPr/>
        </p:nvSpPr>
        <p:spPr>
          <a:xfrm>
            <a:off x="1774090" y="7397303"/>
            <a:ext cx="4143994" cy="496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FA75FA9-D91A-8547-8C8E-5FD840EF0C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3831CF-F4AB-044C-BB4B-D16FB895C3DF}"/>
              </a:ext>
            </a:extLst>
          </p:cNvPr>
          <p:cNvSpPr/>
          <p:nvPr/>
        </p:nvSpPr>
        <p:spPr>
          <a:xfrm rot="10800000" flipV="1">
            <a:off x="-9" y="10823964"/>
            <a:ext cx="24377656" cy="28920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-6" y="0"/>
            <a:ext cx="24377656" cy="1082396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>
            <a:off x="8222851" y="11946816"/>
            <a:ext cx="793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JOHN DOE PRESENTATION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5207893" y="4565596"/>
            <a:ext cx="1396185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b="1" spc="600" dirty="0">
                <a:solidFill>
                  <a:schemeClr val="bg1"/>
                </a:solidFill>
                <a:latin typeface="PT Sans" panose="020B0503020203020204" pitchFamily="34" charset="77"/>
                <a:ea typeface="Source Sans Pro Semibold" panose="020B0503030403020204" pitchFamily="34" charset="0"/>
                <a:cs typeface="Open Sans Light" panose="020B0306030504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946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1704F26-1011-8844-A4E6-683076018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038A91-49EB-5444-9AB8-FBEA51C24E0C}"/>
              </a:ext>
            </a:extLst>
          </p:cNvPr>
          <p:cNvSpPr/>
          <p:nvPr/>
        </p:nvSpPr>
        <p:spPr>
          <a:xfrm rot="10800000" flipV="1">
            <a:off x="-2" y="2"/>
            <a:ext cx="24377648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8C600-2AD1-3B41-9F58-E833A1D2D07B}"/>
              </a:ext>
            </a:extLst>
          </p:cNvPr>
          <p:cNvSpPr/>
          <p:nvPr/>
        </p:nvSpPr>
        <p:spPr>
          <a:xfrm rot="10800000" flipV="1">
            <a:off x="-3" y="2333297"/>
            <a:ext cx="8018588" cy="16302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E0177-75AB-3343-AD7A-3ABB211C19DD}"/>
              </a:ext>
            </a:extLst>
          </p:cNvPr>
          <p:cNvSpPr txBox="1"/>
          <p:nvPr/>
        </p:nvSpPr>
        <p:spPr>
          <a:xfrm>
            <a:off x="7395088" y="9846608"/>
            <a:ext cx="1484594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Live as if you were to die tomorrow. Learn as if you were to live forever.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5F85-99F8-C84B-ADE2-DF4BCB709A82}"/>
              </a:ext>
            </a:extLst>
          </p:cNvPr>
          <p:cNvSpPr txBox="1"/>
          <p:nvPr/>
        </p:nvSpPr>
        <p:spPr>
          <a:xfrm>
            <a:off x="2020607" y="2886816"/>
            <a:ext cx="397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Mahatma Gandhi</a:t>
            </a:r>
          </a:p>
        </p:txBody>
      </p: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52B72FB-C373-5F4B-BC0A-244224450C8F}"/>
              </a:ext>
            </a:extLst>
          </p:cNvPr>
          <p:cNvSpPr/>
          <p:nvPr/>
        </p:nvSpPr>
        <p:spPr>
          <a:xfrm rot="10800000" flipV="1">
            <a:off x="-9" y="0"/>
            <a:ext cx="778632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9837683" y="1932147"/>
            <a:ext cx="1276531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Professor Information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3211FE-A150-8F45-BDF0-0392060EE3AB}"/>
              </a:ext>
            </a:extLst>
          </p:cNvPr>
          <p:cNvCxnSpPr>
            <a:cxnSpLocks/>
          </p:cNvCxnSpPr>
          <p:nvPr/>
        </p:nvCxnSpPr>
        <p:spPr>
          <a:xfrm>
            <a:off x="13042056" y="5310113"/>
            <a:ext cx="9190876" cy="0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838F0A8-E84B-B94F-A7AE-9B0DD906D2BB}"/>
              </a:ext>
            </a:extLst>
          </p:cNvPr>
          <p:cNvGrpSpPr/>
          <p:nvPr/>
        </p:nvGrpSpPr>
        <p:grpSpPr>
          <a:xfrm>
            <a:off x="12927756" y="6271711"/>
            <a:ext cx="9675242" cy="3805351"/>
            <a:chOff x="12927756" y="6207945"/>
            <a:chExt cx="9675242" cy="3805351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55D6F575-577E-FD4C-80DC-965A25419C82}"/>
                </a:ext>
              </a:extLst>
            </p:cNvPr>
            <p:cNvSpPr txBox="1">
              <a:spLocks/>
            </p:cNvSpPr>
            <p:nvPr/>
          </p:nvSpPr>
          <p:spPr>
            <a:xfrm>
              <a:off x="12927756" y="7084662"/>
              <a:ext cx="9675242" cy="29286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 they need it. But they also must take into account supply costs. A product should meet a certain consumer.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2B7756-CE1C-CE4B-98C8-023195D4E8EC}"/>
                </a:ext>
              </a:extLst>
            </p:cNvPr>
            <p:cNvSpPr txBox="1"/>
            <p:nvPr/>
          </p:nvSpPr>
          <p:spPr>
            <a:xfrm>
              <a:off x="13042056" y="620794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Robert Williams</a:t>
              </a:r>
            </a:p>
          </p:txBody>
        </p:sp>
      </p:grpSp>
      <p:sp>
        <p:nvSpPr>
          <p:cNvPr id="10" name="Freeform 2">
            <a:extLst>
              <a:ext uri="{FF2B5EF4-FFF2-40B4-BE49-F238E27FC236}">
                <a16:creationId xmlns:a16="http://schemas.microsoft.com/office/drawing/2014/main" id="{FB472D1B-A891-9044-ADB2-6306E693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2056" y="11038659"/>
            <a:ext cx="1071407" cy="1071408"/>
          </a:xfrm>
          <a:custGeom>
            <a:avLst/>
            <a:gdLst>
              <a:gd name="T0" fmla="*/ 3706 w 3707"/>
              <a:gd name="T1" fmla="*/ 1854 h 3707"/>
              <a:gd name="T2" fmla="*/ 3706 w 3707"/>
              <a:gd name="T3" fmla="*/ 1854 h 3707"/>
              <a:gd name="T4" fmla="*/ 1852 w 3707"/>
              <a:gd name="T5" fmla="*/ 3706 h 3707"/>
              <a:gd name="T6" fmla="*/ 1852 w 3707"/>
              <a:gd name="T7" fmla="*/ 3706 h 3707"/>
              <a:gd name="T8" fmla="*/ 0 w 3707"/>
              <a:gd name="T9" fmla="*/ 1854 h 3707"/>
              <a:gd name="T10" fmla="*/ 0 w 3707"/>
              <a:gd name="T11" fmla="*/ 1854 h 3707"/>
              <a:gd name="T12" fmla="*/ 1852 w 3707"/>
              <a:gd name="T13" fmla="*/ 0 h 3707"/>
              <a:gd name="T14" fmla="*/ 1852 w 3707"/>
              <a:gd name="T15" fmla="*/ 0 h 3707"/>
              <a:gd name="T16" fmla="*/ 3706 w 3707"/>
              <a:gd name="T17" fmla="*/ 1854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7">
                <a:moveTo>
                  <a:pt x="3706" y="1854"/>
                </a:moveTo>
                <a:lnTo>
                  <a:pt x="3706" y="1854"/>
                </a:lnTo>
                <a:cubicBezTo>
                  <a:pt x="3706" y="2878"/>
                  <a:pt x="2876" y="3706"/>
                  <a:pt x="1852" y="3706"/>
                </a:cubicBezTo>
                <a:lnTo>
                  <a:pt x="1852" y="3706"/>
                </a:lnTo>
                <a:cubicBezTo>
                  <a:pt x="829" y="3706"/>
                  <a:pt x="0" y="2878"/>
                  <a:pt x="0" y="1854"/>
                </a:cubicBezTo>
                <a:lnTo>
                  <a:pt x="0" y="1854"/>
                </a:lnTo>
                <a:cubicBezTo>
                  <a:pt x="0" y="830"/>
                  <a:pt x="829" y="0"/>
                  <a:pt x="1852" y="0"/>
                </a:cubicBezTo>
                <a:lnTo>
                  <a:pt x="1852" y="0"/>
                </a:lnTo>
                <a:cubicBezTo>
                  <a:pt x="2876" y="0"/>
                  <a:pt x="3706" y="830"/>
                  <a:pt x="3706" y="18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9457CE8-BDD7-564E-AD70-7E780728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605" y="11038659"/>
            <a:ext cx="1071408" cy="1071408"/>
          </a:xfrm>
          <a:custGeom>
            <a:avLst/>
            <a:gdLst>
              <a:gd name="T0" fmla="*/ 3706 w 3707"/>
              <a:gd name="T1" fmla="*/ 1854 h 3708"/>
              <a:gd name="T2" fmla="*/ 3706 w 3707"/>
              <a:gd name="T3" fmla="*/ 1854 h 3708"/>
              <a:gd name="T4" fmla="*/ 1853 w 3707"/>
              <a:gd name="T5" fmla="*/ 3707 h 3708"/>
              <a:gd name="T6" fmla="*/ 1853 w 3707"/>
              <a:gd name="T7" fmla="*/ 3707 h 3708"/>
              <a:gd name="T8" fmla="*/ 0 w 3707"/>
              <a:gd name="T9" fmla="*/ 1854 h 3708"/>
              <a:gd name="T10" fmla="*/ 0 w 3707"/>
              <a:gd name="T11" fmla="*/ 1854 h 3708"/>
              <a:gd name="T12" fmla="*/ 1853 w 3707"/>
              <a:gd name="T13" fmla="*/ 0 h 3708"/>
              <a:gd name="T14" fmla="*/ 1853 w 3707"/>
              <a:gd name="T15" fmla="*/ 0 h 3708"/>
              <a:gd name="T16" fmla="*/ 3706 w 3707"/>
              <a:gd name="T17" fmla="*/ 1854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8">
                <a:moveTo>
                  <a:pt x="3706" y="1854"/>
                </a:moveTo>
                <a:lnTo>
                  <a:pt x="3706" y="1854"/>
                </a:lnTo>
                <a:cubicBezTo>
                  <a:pt x="3706" y="2877"/>
                  <a:pt x="2877" y="3707"/>
                  <a:pt x="1853" y="3707"/>
                </a:cubicBezTo>
                <a:lnTo>
                  <a:pt x="1853" y="3707"/>
                </a:lnTo>
                <a:cubicBezTo>
                  <a:pt x="830" y="3707"/>
                  <a:pt x="0" y="2877"/>
                  <a:pt x="0" y="1854"/>
                </a:cubicBezTo>
                <a:lnTo>
                  <a:pt x="0" y="1854"/>
                </a:lnTo>
                <a:cubicBezTo>
                  <a:pt x="0" y="830"/>
                  <a:pt x="830" y="0"/>
                  <a:pt x="1853" y="0"/>
                </a:cubicBezTo>
                <a:lnTo>
                  <a:pt x="1853" y="0"/>
                </a:lnTo>
                <a:cubicBezTo>
                  <a:pt x="2877" y="0"/>
                  <a:pt x="3706" y="830"/>
                  <a:pt x="3706" y="18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F90852E2-6662-AE47-B6CA-5E71EE1D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1332" y="11038659"/>
            <a:ext cx="1071407" cy="1071408"/>
          </a:xfrm>
          <a:custGeom>
            <a:avLst/>
            <a:gdLst>
              <a:gd name="T0" fmla="*/ 3706 w 3707"/>
              <a:gd name="T1" fmla="*/ 1854 h 3707"/>
              <a:gd name="T2" fmla="*/ 3706 w 3707"/>
              <a:gd name="T3" fmla="*/ 1854 h 3707"/>
              <a:gd name="T4" fmla="*/ 1853 w 3707"/>
              <a:gd name="T5" fmla="*/ 3706 h 3707"/>
              <a:gd name="T6" fmla="*/ 1853 w 3707"/>
              <a:gd name="T7" fmla="*/ 3706 h 3707"/>
              <a:gd name="T8" fmla="*/ 0 w 3707"/>
              <a:gd name="T9" fmla="*/ 1854 h 3707"/>
              <a:gd name="T10" fmla="*/ 0 w 3707"/>
              <a:gd name="T11" fmla="*/ 1854 h 3707"/>
              <a:gd name="T12" fmla="*/ 1853 w 3707"/>
              <a:gd name="T13" fmla="*/ 0 h 3707"/>
              <a:gd name="T14" fmla="*/ 1853 w 3707"/>
              <a:gd name="T15" fmla="*/ 0 h 3707"/>
              <a:gd name="T16" fmla="*/ 3706 w 3707"/>
              <a:gd name="T17" fmla="*/ 1854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7">
                <a:moveTo>
                  <a:pt x="3706" y="1854"/>
                </a:moveTo>
                <a:lnTo>
                  <a:pt x="3706" y="1854"/>
                </a:lnTo>
                <a:cubicBezTo>
                  <a:pt x="3706" y="2878"/>
                  <a:pt x="2877" y="3706"/>
                  <a:pt x="1853" y="3706"/>
                </a:cubicBezTo>
                <a:lnTo>
                  <a:pt x="1853" y="3706"/>
                </a:lnTo>
                <a:cubicBezTo>
                  <a:pt x="830" y="3706"/>
                  <a:pt x="0" y="2878"/>
                  <a:pt x="0" y="1854"/>
                </a:cubicBezTo>
                <a:lnTo>
                  <a:pt x="0" y="1854"/>
                </a:lnTo>
                <a:cubicBezTo>
                  <a:pt x="0" y="830"/>
                  <a:pt x="830" y="0"/>
                  <a:pt x="1853" y="0"/>
                </a:cubicBezTo>
                <a:lnTo>
                  <a:pt x="1853" y="0"/>
                </a:lnTo>
                <a:cubicBezTo>
                  <a:pt x="2877" y="0"/>
                  <a:pt x="3706" y="830"/>
                  <a:pt x="3706" y="18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hape 1649">
            <a:extLst>
              <a:ext uri="{FF2B5EF4-FFF2-40B4-BE49-F238E27FC236}">
                <a16:creationId xmlns:a16="http://schemas.microsoft.com/office/drawing/2014/main" id="{33B4907D-9DFE-C048-88CB-1605A39D3C27}"/>
              </a:ext>
            </a:extLst>
          </p:cNvPr>
          <p:cNvSpPr/>
          <p:nvPr/>
        </p:nvSpPr>
        <p:spPr>
          <a:xfrm>
            <a:off x="15163304" y="11382738"/>
            <a:ext cx="449857" cy="365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" name="Shape 1658">
            <a:extLst>
              <a:ext uri="{FF2B5EF4-FFF2-40B4-BE49-F238E27FC236}">
                <a16:creationId xmlns:a16="http://schemas.microsoft.com/office/drawing/2014/main" id="{12CF6A8B-8069-DD4A-A878-CC8BAB65CD53}"/>
              </a:ext>
            </a:extLst>
          </p:cNvPr>
          <p:cNvSpPr/>
          <p:nvPr/>
        </p:nvSpPr>
        <p:spPr>
          <a:xfrm>
            <a:off x="16922564" y="11358100"/>
            <a:ext cx="417181" cy="417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CF40326-554B-924C-97C0-E3E612BF0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942" y="11347165"/>
            <a:ext cx="235139" cy="436688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latin typeface="Lato Light" charset="0"/>
              <a:ea typeface="+mn-ea"/>
              <a:cs typeface="+mn-cs"/>
            </a:endParaRP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03C20C4-A598-8B43-B083-C1B9C77C5B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51120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C274753-403E-EA49-A753-CC2A62B725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261852-C4B6-0A43-86C0-8804087CA6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D3546B-4025-6B43-8390-A0BEFD0B9BA3}"/>
              </a:ext>
            </a:extLst>
          </p:cNvPr>
          <p:cNvGrpSpPr/>
          <p:nvPr/>
        </p:nvGrpSpPr>
        <p:grpSpPr>
          <a:xfrm>
            <a:off x="13737361" y="1526324"/>
            <a:ext cx="9675242" cy="3805351"/>
            <a:chOff x="12927756" y="6207945"/>
            <a:chExt cx="9675242" cy="3805351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C7CF3B2C-C917-C44E-88BB-87AA712D95FC}"/>
                </a:ext>
              </a:extLst>
            </p:cNvPr>
            <p:cNvSpPr txBox="1">
              <a:spLocks/>
            </p:cNvSpPr>
            <p:nvPr/>
          </p:nvSpPr>
          <p:spPr>
            <a:xfrm>
              <a:off x="12927756" y="7084662"/>
              <a:ext cx="9675242" cy="29286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 they need it. But they also must take into account supply costs. A product should meet a certain consumer.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937B2E-152E-1E40-BADF-D59A732F9A6B}"/>
                </a:ext>
              </a:extLst>
            </p:cNvPr>
            <p:cNvSpPr txBox="1"/>
            <p:nvPr/>
          </p:nvSpPr>
          <p:spPr>
            <a:xfrm>
              <a:off x="13042056" y="620794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942925-1E2B-2A40-9837-E10654DDB396}"/>
              </a:ext>
            </a:extLst>
          </p:cNvPr>
          <p:cNvGrpSpPr/>
          <p:nvPr/>
        </p:nvGrpSpPr>
        <p:grpSpPr>
          <a:xfrm>
            <a:off x="1614053" y="8384325"/>
            <a:ext cx="9675242" cy="3805351"/>
            <a:chOff x="12927756" y="6207945"/>
            <a:chExt cx="9675242" cy="3805351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8343D0D0-FE74-1C48-8D68-CA2746A2516F}"/>
                </a:ext>
              </a:extLst>
            </p:cNvPr>
            <p:cNvSpPr txBox="1">
              <a:spLocks/>
            </p:cNvSpPr>
            <p:nvPr/>
          </p:nvSpPr>
          <p:spPr>
            <a:xfrm>
              <a:off x="12927756" y="7084662"/>
              <a:ext cx="9675242" cy="29286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 they need it. But they also must take into account supply costs. A product should meet a certain consumer.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3CDBE-42CA-6E4A-BBD6-8978D00AED2D}"/>
                </a:ext>
              </a:extLst>
            </p:cNvPr>
            <p:cNvSpPr txBox="1"/>
            <p:nvPr/>
          </p:nvSpPr>
          <p:spPr>
            <a:xfrm>
              <a:off x="13042056" y="620794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774090" y="5580727"/>
            <a:ext cx="747151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Why Education Is Important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BBEB319-6F9F-364F-98CA-A7FDE38AC212}"/>
              </a:ext>
            </a:extLst>
          </p:cNvPr>
          <p:cNvSpPr txBox="1">
            <a:spLocks/>
          </p:cNvSpPr>
          <p:nvPr/>
        </p:nvSpPr>
        <p:spPr>
          <a:xfrm>
            <a:off x="13328849" y="2634618"/>
            <a:ext cx="927471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F4323-6706-8F4A-9762-92EEB5EF3545}"/>
              </a:ext>
            </a:extLst>
          </p:cNvPr>
          <p:cNvSpPr/>
          <p:nvPr/>
        </p:nvSpPr>
        <p:spPr>
          <a:xfrm>
            <a:off x="13501848" y="1922973"/>
            <a:ext cx="4396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Maddie Anderson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3DFA060-830C-DB42-96D9-AE1900C2A2EA}"/>
              </a:ext>
            </a:extLst>
          </p:cNvPr>
          <p:cNvSpPr txBox="1">
            <a:spLocks/>
          </p:cNvSpPr>
          <p:nvPr/>
        </p:nvSpPr>
        <p:spPr>
          <a:xfrm>
            <a:off x="13328849" y="6583322"/>
            <a:ext cx="927471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18910-0EBF-5B4A-B719-BE764DD99E2B}"/>
              </a:ext>
            </a:extLst>
          </p:cNvPr>
          <p:cNvSpPr/>
          <p:nvPr/>
        </p:nvSpPr>
        <p:spPr>
          <a:xfrm>
            <a:off x="13501848" y="5871677"/>
            <a:ext cx="4396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Ryan McGill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963151C-9E66-6845-B597-B14C830A8633}"/>
              </a:ext>
            </a:extLst>
          </p:cNvPr>
          <p:cNvSpPr txBox="1">
            <a:spLocks/>
          </p:cNvSpPr>
          <p:nvPr/>
        </p:nvSpPr>
        <p:spPr>
          <a:xfrm>
            <a:off x="13328849" y="10532026"/>
            <a:ext cx="927471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40D44-5982-DA4F-988D-9251E8B85B98}"/>
              </a:ext>
            </a:extLst>
          </p:cNvPr>
          <p:cNvSpPr/>
          <p:nvPr/>
        </p:nvSpPr>
        <p:spPr>
          <a:xfrm>
            <a:off x="13501848" y="9820381"/>
            <a:ext cx="4396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Matt Williams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C3353-7850-DD40-8556-CE601D02B57F}"/>
              </a:ext>
            </a:extLst>
          </p:cNvPr>
          <p:cNvSpPr/>
          <p:nvPr/>
        </p:nvSpPr>
        <p:spPr>
          <a:xfrm>
            <a:off x="11118720" y="2134447"/>
            <a:ext cx="1627322" cy="1627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5573-B775-AD41-9FDC-4E7A9873FE8D}"/>
              </a:ext>
            </a:extLst>
          </p:cNvPr>
          <p:cNvSpPr/>
          <p:nvPr/>
        </p:nvSpPr>
        <p:spPr>
          <a:xfrm>
            <a:off x="11118720" y="6083151"/>
            <a:ext cx="1627322" cy="1627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D1AEC-7DF1-D141-AB46-6D039B45608D}"/>
              </a:ext>
            </a:extLst>
          </p:cNvPr>
          <p:cNvSpPr/>
          <p:nvPr/>
        </p:nvSpPr>
        <p:spPr>
          <a:xfrm>
            <a:off x="11118720" y="10031855"/>
            <a:ext cx="1627322" cy="1627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077BE9-D897-1447-B4F6-AC18D1459429}"/>
              </a:ext>
            </a:extLst>
          </p:cNvPr>
          <p:cNvSpPr/>
          <p:nvPr/>
        </p:nvSpPr>
        <p:spPr>
          <a:xfrm>
            <a:off x="11437780" y="2460353"/>
            <a:ext cx="989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63D24-17C2-9F43-B436-AE31DBD55C7B}"/>
              </a:ext>
            </a:extLst>
          </p:cNvPr>
          <p:cNvSpPr/>
          <p:nvPr/>
        </p:nvSpPr>
        <p:spPr>
          <a:xfrm>
            <a:off x="11437780" y="6388979"/>
            <a:ext cx="989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2986B6-4688-5847-B8BC-FB7F133F9073}"/>
              </a:ext>
            </a:extLst>
          </p:cNvPr>
          <p:cNvSpPr/>
          <p:nvPr/>
        </p:nvSpPr>
        <p:spPr>
          <a:xfrm>
            <a:off x="11437780" y="10337684"/>
            <a:ext cx="989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206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8EDC8-A73A-A747-AE22-C1733053C1F2}"/>
              </a:ext>
            </a:extLst>
          </p:cNvPr>
          <p:cNvSpPr/>
          <p:nvPr/>
        </p:nvSpPr>
        <p:spPr>
          <a:xfrm rot="10800000" flipV="1">
            <a:off x="-5" y="2333297"/>
            <a:ext cx="13238925" cy="30804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774091" y="3129532"/>
            <a:ext cx="95962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Factors Of Education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400470-CB03-D049-83FE-38B92D913210}"/>
              </a:ext>
            </a:extLst>
          </p:cNvPr>
          <p:cNvGrpSpPr/>
          <p:nvPr/>
        </p:nvGrpSpPr>
        <p:grpSpPr>
          <a:xfrm>
            <a:off x="3814628" y="7102575"/>
            <a:ext cx="16748388" cy="4924645"/>
            <a:chOff x="3814631" y="7028833"/>
            <a:chExt cx="16748388" cy="4924645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8E42F0F5-2E66-1547-BCBA-3E82D63A226B}"/>
                </a:ext>
              </a:extLst>
            </p:cNvPr>
            <p:cNvSpPr txBox="1">
              <a:spLocks/>
            </p:cNvSpPr>
            <p:nvPr/>
          </p:nvSpPr>
          <p:spPr>
            <a:xfrm>
              <a:off x="3814631" y="7820076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FB3939-3358-514D-84CC-341C31757F09}"/>
                </a:ext>
              </a:extLst>
            </p:cNvPr>
            <p:cNvSpPr/>
            <p:nvPr/>
          </p:nvSpPr>
          <p:spPr>
            <a:xfrm>
              <a:off x="3910883" y="7028833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Society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222C429C-F0C6-7542-9DA2-56C741B8EA54}"/>
                </a:ext>
              </a:extLst>
            </p:cNvPr>
            <p:cNvSpPr txBox="1">
              <a:spLocks/>
            </p:cNvSpPr>
            <p:nvPr/>
          </p:nvSpPr>
          <p:spPr>
            <a:xfrm>
              <a:off x="3814631" y="10679143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FD5D22-6935-544E-BF1A-8E1798BD8A24}"/>
                </a:ext>
              </a:extLst>
            </p:cNvPr>
            <p:cNvSpPr/>
            <p:nvPr/>
          </p:nvSpPr>
          <p:spPr>
            <a:xfrm>
              <a:off x="3910883" y="988790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Culture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251C77D2-1466-7543-B8B0-B7740C61C709}"/>
                </a:ext>
              </a:extLst>
            </p:cNvPr>
            <p:cNvSpPr txBox="1">
              <a:spLocks/>
            </p:cNvSpPr>
            <p:nvPr/>
          </p:nvSpPr>
          <p:spPr>
            <a:xfrm>
              <a:off x="13123999" y="7820076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C71F7D-1EB9-764C-B4AE-B29AEDD4C44C}"/>
                </a:ext>
              </a:extLst>
            </p:cNvPr>
            <p:cNvSpPr/>
            <p:nvPr/>
          </p:nvSpPr>
          <p:spPr>
            <a:xfrm>
              <a:off x="13220251" y="7028833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Individuals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E20FA45E-39AF-A341-801F-0B575E1CAD58}"/>
                </a:ext>
              </a:extLst>
            </p:cNvPr>
            <p:cNvSpPr txBox="1">
              <a:spLocks/>
            </p:cNvSpPr>
            <p:nvPr/>
          </p:nvSpPr>
          <p:spPr>
            <a:xfrm>
              <a:off x="13123999" y="10679143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202A17-BAF7-CC46-B712-07E93546ACA6}"/>
                </a:ext>
              </a:extLst>
            </p:cNvPr>
            <p:cNvSpPr/>
            <p:nvPr/>
          </p:nvSpPr>
          <p:spPr>
            <a:xfrm>
              <a:off x="13220251" y="988790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Family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2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BBAD517-1D69-1F47-A318-5D29FFE41D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9" y="0"/>
            <a:ext cx="12188833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381732" y="4965174"/>
            <a:ext cx="52382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Percentage Of Child Education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1910C2-1D32-B04F-BFC5-47E189011559}"/>
              </a:ext>
            </a:extLst>
          </p:cNvPr>
          <p:cNvGrpSpPr/>
          <p:nvPr/>
        </p:nvGrpSpPr>
        <p:grpSpPr>
          <a:xfrm>
            <a:off x="10367887" y="2862467"/>
            <a:ext cx="3641874" cy="7991066"/>
            <a:chOff x="16912905" y="4025229"/>
            <a:chExt cx="3641874" cy="79910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BE0D58-BC9D-A24E-9399-F091F869A947}"/>
                </a:ext>
              </a:extLst>
            </p:cNvPr>
            <p:cNvGrpSpPr/>
            <p:nvPr/>
          </p:nvGrpSpPr>
          <p:grpSpPr>
            <a:xfrm>
              <a:off x="16912905" y="4025229"/>
              <a:ext cx="3641874" cy="7991066"/>
              <a:chOff x="13786338" y="4025228"/>
              <a:chExt cx="4396154" cy="964612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17FF8F3-2E35-0B42-8948-659D90FF055F}"/>
                  </a:ext>
                </a:extLst>
              </p:cNvPr>
              <p:cNvSpPr/>
              <p:nvPr/>
            </p:nvSpPr>
            <p:spPr>
              <a:xfrm>
                <a:off x="13786338" y="4025228"/>
                <a:ext cx="4396154" cy="43961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92E07C-409E-A140-92DC-C0DE4C8B0C5D}"/>
                  </a:ext>
                </a:extLst>
              </p:cNvPr>
              <p:cNvSpPr/>
              <p:nvPr/>
            </p:nvSpPr>
            <p:spPr>
              <a:xfrm>
                <a:off x="13786338" y="9275195"/>
                <a:ext cx="4396154" cy="43961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BBE2E-8B46-E842-AB4B-B59A124BB849}"/>
                </a:ext>
              </a:extLst>
            </p:cNvPr>
            <p:cNvSpPr txBox="1"/>
            <p:nvPr/>
          </p:nvSpPr>
          <p:spPr>
            <a:xfrm>
              <a:off x="17260752" y="5184446"/>
              <a:ext cx="310957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372699-8963-1C44-8E6C-7E5FD604C03B}"/>
                </a:ext>
              </a:extLst>
            </p:cNvPr>
            <p:cNvSpPr txBox="1"/>
            <p:nvPr/>
          </p:nvSpPr>
          <p:spPr>
            <a:xfrm>
              <a:off x="17260752" y="9533638"/>
              <a:ext cx="310957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29%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5554708-154F-8543-AB44-1633A0BC6C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2" y="0"/>
            <a:ext cx="24377659" cy="998982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291B00-57DB-204D-8AA0-919209FFDAA7}"/>
              </a:ext>
            </a:extLst>
          </p:cNvPr>
          <p:cNvSpPr/>
          <p:nvPr/>
        </p:nvSpPr>
        <p:spPr>
          <a:xfrm>
            <a:off x="2660650" y="8239062"/>
            <a:ext cx="2521810" cy="25218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A0C50-D15A-5642-A149-18C1ABEF3B9B}"/>
              </a:ext>
            </a:extLst>
          </p:cNvPr>
          <p:cNvSpPr/>
          <p:nvPr/>
        </p:nvSpPr>
        <p:spPr>
          <a:xfrm>
            <a:off x="10927912" y="8239062"/>
            <a:ext cx="2521810" cy="25218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74AC3B-E58F-534F-ACE4-03A6708E6202}"/>
              </a:ext>
            </a:extLst>
          </p:cNvPr>
          <p:cNvSpPr/>
          <p:nvPr/>
        </p:nvSpPr>
        <p:spPr>
          <a:xfrm>
            <a:off x="19195190" y="8239062"/>
            <a:ext cx="2521810" cy="25218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6827054" y="3686232"/>
            <a:ext cx="1072352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Class Requirements</a:t>
            </a:r>
          </a:p>
        </p:txBody>
      </p:sp>
      <p:sp>
        <p:nvSpPr>
          <p:cNvPr id="7" name="Shape 2848">
            <a:extLst>
              <a:ext uri="{FF2B5EF4-FFF2-40B4-BE49-F238E27FC236}">
                <a16:creationId xmlns:a16="http://schemas.microsoft.com/office/drawing/2014/main" id="{204C59DE-F055-3045-B92D-20D9EBC5C5EE}"/>
              </a:ext>
            </a:extLst>
          </p:cNvPr>
          <p:cNvSpPr/>
          <p:nvPr/>
        </p:nvSpPr>
        <p:spPr>
          <a:xfrm>
            <a:off x="11555855" y="8828123"/>
            <a:ext cx="1265937" cy="1265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hape 2688">
            <a:extLst>
              <a:ext uri="{FF2B5EF4-FFF2-40B4-BE49-F238E27FC236}">
                <a16:creationId xmlns:a16="http://schemas.microsoft.com/office/drawing/2014/main" id="{489F1818-4C2F-0744-9838-7B9D54198410}"/>
              </a:ext>
            </a:extLst>
          </p:cNvPr>
          <p:cNvSpPr/>
          <p:nvPr/>
        </p:nvSpPr>
        <p:spPr>
          <a:xfrm>
            <a:off x="19856600" y="8861590"/>
            <a:ext cx="1198988" cy="1198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Shape 2748">
            <a:extLst>
              <a:ext uri="{FF2B5EF4-FFF2-40B4-BE49-F238E27FC236}">
                <a16:creationId xmlns:a16="http://schemas.microsoft.com/office/drawing/2014/main" id="{9FC0D8B7-CD4F-FA42-BC5E-3E881AE5BF67}"/>
              </a:ext>
            </a:extLst>
          </p:cNvPr>
          <p:cNvSpPr/>
          <p:nvPr/>
        </p:nvSpPr>
        <p:spPr>
          <a:xfrm>
            <a:off x="3322061" y="8882666"/>
            <a:ext cx="1198988" cy="1198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1378-C87C-A143-9D7F-333DCAB09AB5}"/>
              </a:ext>
            </a:extLst>
          </p:cNvPr>
          <p:cNvSpPr txBox="1"/>
          <p:nvPr/>
        </p:nvSpPr>
        <p:spPr>
          <a:xfrm>
            <a:off x="2111027" y="11568134"/>
            <a:ext cx="362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T Sans" panose="020B0503020203020204" pitchFamily="34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  <a:endParaRPr lang="en-US" sz="6000" b="1" dirty="0">
              <a:solidFill>
                <a:schemeClr val="tx2"/>
              </a:solidFill>
              <a:latin typeface="PT Sans" panose="020B0503020203020204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0407C-D89E-E249-903A-020CC166A38B}"/>
              </a:ext>
            </a:extLst>
          </p:cNvPr>
          <p:cNvSpPr txBox="1"/>
          <p:nvPr/>
        </p:nvSpPr>
        <p:spPr>
          <a:xfrm>
            <a:off x="10378295" y="11568134"/>
            <a:ext cx="362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T Sans" panose="020B0503020203020204" pitchFamily="34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  <a:endParaRPr lang="en-US" sz="6000" b="1" dirty="0">
              <a:solidFill>
                <a:schemeClr val="tx2"/>
              </a:solidFill>
              <a:latin typeface="PT Sans" panose="020B0503020203020204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43E376-0753-874D-8750-0DBFC567612D}"/>
              </a:ext>
            </a:extLst>
          </p:cNvPr>
          <p:cNvSpPr txBox="1"/>
          <p:nvPr/>
        </p:nvSpPr>
        <p:spPr>
          <a:xfrm>
            <a:off x="18645567" y="11568134"/>
            <a:ext cx="362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T Sans" panose="020B0503020203020204" pitchFamily="34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  <a:endParaRPr lang="en-US" sz="6000" b="1" dirty="0">
              <a:solidFill>
                <a:schemeClr val="tx2"/>
              </a:solidFill>
              <a:latin typeface="PT Sans" panose="020B0503020203020204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5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42C4CB"/>
      </a:accent1>
      <a:accent2>
        <a:srgbClr val="2E8C93"/>
      </a:accent2>
      <a:accent3>
        <a:srgbClr val="42C4CB"/>
      </a:accent3>
      <a:accent4>
        <a:srgbClr val="2E8C93"/>
      </a:accent4>
      <a:accent5>
        <a:srgbClr val="42C4CB"/>
      </a:accent5>
      <a:accent6>
        <a:srgbClr val="2E8C93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91664</TotalTime>
  <Words>894</Words>
  <Application>Microsoft Macintosh PowerPoint</Application>
  <PresentationFormat>Custom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Gill Sans</vt:lpstr>
      <vt:lpstr>Lato</vt:lpstr>
      <vt:lpstr>Lato Light</vt:lpstr>
      <vt:lpstr>Lato Medium</vt:lpstr>
      <vt:lpstr>Montserrat Light</vt:lpstr>
      <vt:lpstr>PT Sans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16310</cp:revision>
  <dcterms:created xsi:type="dcterms:W3CDTF">2014-11-12T21:47:38Z</dcterms:created>
  <dcterms:modified xsi:type="dcterms:W3CDTF">2019-08-01T13:58:38Z</dcterms:modified>
  <cp:category/>
</cp:coreProperties>
</file>