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98" r:id="rId2"/>
    <p:sldId id="4372" r:id="rId3"/>
    <p:sldId id="4375" r:id="rId4"/>
    <p:sldId id="4397" r:id="rId5"/>
    <p:sldId id="4384" r:id="rId6"/>
    <p:sldId id="4399" r:id="rId7"/>
    <p:sldId id="4385" r:id="rId8"/>
    <p:sldId id="4400" r:id="rId9"/>
    <p:sldId id="4386" r:id="rId10"/>
    <p:sldId id="4387" r:id="rId11"/>
    <p:sldId id="4388" r:id="rId12"/>
    <p:sldId id="4389" r:id="rId13"/>
    <p:sldId id="4402" r:id="rId14"/>
    <p:sldId id="4392" r:id="rId15"/>
    <p:sldId id="4394" r:id="rId16"/>
    <p:sldId id="4393" r:id="rId17"/>
    <p:sldId id="4403" r:id="rId18"/>
    <p:sldId id="4395" r:id="rId19"/>
    <p:sldId id="4396" r:id="rId20"/>
    <p:sldId id="4404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3" autoAdjust="0"/>
    <p:restoredTop sz="95763" autoAdjust="0"/>
  </p:normalViewPr>
  <p:slideViewPr>
    <p:cSldViewPr snapToGrid="0" snapToObjects="1">
      <p:cViewPr varScale="1">
        <p:scale>
          <a:sx n="62" d="100"/>
          <a:sy n="62" d="100"/>
        </p:scale>
        <p:origin x="1176" y="20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316906-52C9-5746-8EA9-A85EFFA9E9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9203" y="-319340"/>
            <a:ext cx="12531127" cy="14354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0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316906-52C9-5746-8EA9-A85EFFA9E9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103740" y="-319340"/>
            <a:ext cx="8616590" cy="14354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61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316906-52C9-5746-8EA9-A85EFFA9E9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46376" y="-319340"/>
            <a:ext cx="8616590" cy="14354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96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316906-52C9-5746-8EA9-A85EFFA9E9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46376" y="-319340"/>
            <a:ext cx="25161300" cy="82579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55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316906-52C9-5746-8EA9-A85EFFA9E9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15584" y="-319341"/>
            <a:ext cx="18999340" cy="98291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46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316906-52C9-5746-8EA9-A85EFFA9E9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32968" y="-350872"/>
            <a:ext cx="21400744" cy="14445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50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316906-52C9-5746-8EA9-A85EFFA9E9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74028" y="-350872"/>
            <a:ext cx="10580914" cy="14445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94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316906-52C9-5746-8EA9-A85EFFA9E9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75857" y="-350872"/>
            <a:ext cx="21976005" cy="14445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E05AE52-C3F6-FC4C-A7A0-CD71D1C1B4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8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5578850-33A7-C645-8848-3F74221A27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2525486"/>
            <a:ext cx="24930938" cy="11451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0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5578850-33A7-C645-8848-3F74221A27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95160" y="-315310"/>
            <a:ext cx="10387331" cy="142925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4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5578850-33A7-C645-8848-3F74221A27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78372" y="4408170"/>
            <a:ext cx="20042006" cy="9569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5578850-33A7-C645-8848-3F74221A27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4" y="-346840"/>
            <a:ext cx="12531507" cy="11082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4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316906-52C9-5746-8EA9-A85EFFA9E9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20712" y="7026240"/>
            <a:ext cx="10368111" cy="4981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5578850-33A7-C645-8848-3F74221A27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20712" y="1707777"/>
            <a:ext cx="10368111" cy="4981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8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316906-52C9-5746-8EA9-A85EFFA9E9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8822" y="2293706"/>
            <a:ext cx="12563040" cy="117376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5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316906-52C9-5746-8EA9-A85EFFA9E9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37919" y="-291839"/>
            <a:ext cx="6281520" cy="14354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2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9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90" r:id="rId14"/>
    <p:sldLayoutId id="2147483991" r:id="rId15"/>
    <p:sldLayoutId id="2147483992" r:id="rId16"/>
    <p:sldLayoutId id="2147483993" r:id="rId1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3F7E95A9-D937-C740-84B4-610766832DE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-3" y="2525488"/>
            <a:ext cx="24377642" cy="1119051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E56F1-4633-6645-8797-95CEDB732DAC}"/>
              </a:ext>
            </a:extLst>
          </p:cNvPr>
          <p:cNvSpPr/>
          <p:nvPr/>
        </p:nvSpPr>
        <p:spPr>
          <a:xfrm rot="10800000" flipV="1">
            <a:off x="-3" y="-3"/>
            <a:ext cx="24377642" cy="25254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FA5735-7073-864D-BAF7-481264215743}"/>
              </a:ext>
            </a:extLst>
          </p:cNvPr>
          <p:cNvSpPr txBox="1"/>
          <p:nvPr/>
        </p:nvSpPr>
        <p:spPr>
          <a:xfrm>
            <a:off x="7096914" y="939576"/>
            <a:ext cx="1018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MATT SMITH PRESENTATION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7BA82C-33A7-7440-B353-5EAE3E0718C6}"/>
              </a:ext>
            </a:extLst>
          </p:cNvPr>
          <p:cNvGrpSpPr/>
          <p:nvPr/>
        </p:nvGrpSpPr>
        <p:grpSpPr>
          <a:xfrm>
            <a:off x="6219628" y="5993827"/>
            <a:ext cx="11938380" cy="3170099"/>
            <a:chOff x="3437086" y="5268352"/>
            <a:chExt cx="11938380" cy="317009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7053440" y="5268352"/>
              <a:ext cx="8322026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Learn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2071DE4-59FF-B54A-8955-A4967293F164}"/>
                </a:ext>
              </a:extLst>
            </p:cNvPr>
            <p:cNvGrpSpPr/>
            <p:nvPr/>
          </p:nvGrpSpPr>
          <p:grpSpPr>
            <a:xfrm>
              <a:off x="3437086" y="5689601"/>
              <a:ext cx="3124094" cy="2336794"/>
              <a:chOff x="6343892" y="6446520"/>
              <a:chExt cx="2993535" cy="2239139"/>
            </a:xfrm>
          </p:grpSpPr>
          <p:sp>
            <p:nvSpPr>
              <p:cNvPr id="11" name="Diamond 10">
                <a:extLst>
                  <a:ext uri="{FF2B5EF4-FFF2-40B4-BE49-F238E27FC236}">
                    <a16:creationId xmlns:a16="http://schemas.microsoft.com/office/drawing/2014/main" id="{81352F64-DFD1-CA4D-BCE5-D42B4CA8A2FF}"/>
                  </a:ext>
                </a:extLst>
              </p:cNvPr>
              <p:cNvSpPr/>
              <p:nvPr/>
            </p:nvSpPr>
            <p:spPr>
              <a:xfrm>
                <a:off x="6343892" y="7560260"/>
                <a:ext cx="2993535" cy="1125399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F047DC65-DC4C-844C-B52D-3BBEB9B8136D}"/>
                  </a:ext>
                </a:extLst>
              </p:cNvPr>
              <p:cNvSpPr/>
              <p:nvPr/>
            </p:nvSpPr>
            <p:spPr>
              <a:xfrm>
                <a:off x="6343892" y="6997561"/>
                <a:ext cx="2993535" cy="1125399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Diamond 2">
                <a:extLst>
                  <a:ext uri="{FF2B5EF4-FFF2-40B4-BE49-F238E27FC236}">
                    <a16:creationId xmlns:a16="http://schemas.microsoft.com/office/drawing/2014/main" id="{E236DF61-E099-4B4D-975D-715BA8F56259}"/>
                  </a:ext>
                </a:extLst>
              </p:cNvPr>
              <p:cNvSpPr/>
              <p:nvPr/>
            </p:nvSpPr>
            <p:spPr>
              <a:xfrm>
                <a:off x="6343892" y="6446520"/>
                <a:ext cx="2993535" cy="1125399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174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364769F6-38D6-4B43-BC15-95F42EB1C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65BB0A-41D2-6F47-AD9E-13FB03A60D7C}"/>
              </a:ext>
            </a:extLst>
          </p:cNvPr>
          <p:cNvSpPr/>
          <p:nvPr/>
        </p:nvSpPr>
        <p:spPr>
          <a:xfrm rot="10800000" flipV="1">
            <a:off x="8270213" y="0"/>
            <a:ext cx="16107443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AA28B-76FF-FD4B-AED2-1A85F53461D7}"/>
              </a:ext>
            </a:extLst>
          </p:cNvPr>
          <p:cNvSpPr/>
          <p:nvPr/>
        </p:nvSpPr>
        <p:spPr>
          <a:xfrm rot="10800000" flipV="1">
            <a:off x="13755755" y="8348870"/>
            <a:ext cx="9071384" cy="3875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F92FE2-241F-DC49-A7D5-5FB65AC6817B}"/>
              </a:ext>
            </a:extLst>
          </p:cNvPr>
          <p:cNvGrpSpPr/>
          <p:nvPr/>
        </p:nvGrpSpPr>
        <p:grpSpPr>
          <a:xfrm>
            <a:off x="14391038" y="9056369"/>
            <a:ext cx="7800817" cy="2460692"/>
            <a:chOff x="14470552" y="8934391"/>
            <a:chExt cx="7800817" cy="24606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9B0649-5D62-B947-AA17-515A5840DDD2}"/>
                </a:ext>
              </a:extLst>
            </p:cNvPr>
            <p:cNvSpPr txBox="1"/>
            <p:nvPr/>
          </p:nvSpPr>
          <p:spPr>
            <a:xfrm>
              <a:off x="15751827" y="8934391"/>
              <a:ext cx="5238268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60 Min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5F5525-82C1-5648-99CE-46B0B7B5546A}"/>
                </a:ext>
              </a:extLst>
            </p:cNvPr>
            <p:cNvSpPr txBox="1"/>
            <p:nvPr/>
          </p:nvSpPr>
          <p:spPr>
            <a:xfrm>
              <a:off x="14470552" y="10748752"/>
              <a:ext cx="7800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WRITE SOMETHING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73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1645721" y="1301003"/>
            <a:ext cx="742609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Poppins Medium" pitchFamily="2" charset="77"/>
              </a:rPr>
              <a:t>Class Readings</a:t>
            </a:r>
          </a:p>
        </p:txBody>
      </p:sp>
      <p:sp>
        <p:nvSpPr>
          <p:cNvPr id="53" name="CuadroTexto 353">
            <a:extLst>
              <a:ext uri="{FF2B5EF4-FFF2-40B4-BE49-F238E27FC236}">
                <a16:creationId xmlns:a16="http://schemas.microsoft.com/office/drawing/2014/main" id="{C78A9200-F750-A141-BC34-DD03BC16D128}"/>
              </a:ext>
            </a:extLst>
          </p:cNvPr>
          <p:cNvSpPr txBox="1"/>
          <p:nvPr/>
        </p:nvSpPr>
        <p:spPr>
          <a:xfrm>
            <a:off x="19089904" y="5444705"/>
            <a:ext cx="1756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Montserrat" pitchFamily="2" charset="77"/>
                <a:ea typeface="Roboto" panose="02000000000000000000" pitchFamily="2" charset="0"/>
                <a:cs typeface="Lato" charset="0"/>
              </a:rPr>
              <a:t>70%</a:t>
            </a:r>
          </a:p>
        </p:txBody>
      </p:sp>
      <p:sp>
        <p:nvSpPr>
          <p:cNvPr id="54" name="CuadroTexto 354">
            <a:extLst>
              <a:ext uri="{FF2B5EF4-FFF2-40B4-BE49-F238E27FC236}">
                <a16:creationId xmlns:a16="http://schemas.microsoft.com/office/drawing/2014/main" id="{39707B64-F8DB-5746-A2DB-9F6231AD4881}"/>
              </a:ext>
            </a:extLst>
          </p:cNvPr>
          <p:cNvSpPr txBox="1"/>
          <p:nvPr/>
        </p:nvSpPr>
        <p:spPr>
          <a:xfrm>
            <a:off x="19101752" y="7272891"/>
            <a:ext cx="1756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pitchFamily="2" charset="77"/>
                <a:ea typeface="Roboto" panose="02000000000000000000" pitchFamily="2" charset="0"/>
                <a:cs typeface="Lato" charset="0"/>
              </a:rPr>
              <a:t>90%</a:t>
            </a:r>
          </a:p>
        </p:txBody>
      </p:sp>
      <p:sp>
        <p:nvSpPr>
          <p:cNvPr id="56" name="CuadroTexto 355">
            <a:extLst>
              <a:ext uri="{FF2B5EF4-FFF2-40B4-BE49-F238E27FC236}">
                <a16:creationId xmlns:a16="http://schemas.microsoft.com/office/drawing/2014/main" id="{40988EAE-CB27-E34B-BF25-537FB5E58967}"/>
              </a:ext>
            </a:extLst>
          </p:cNvPr>
          <p:cNvSpPr txBox="1"/>
          <p:nvPr/>
        </p:nvSpPr>
        <p:spPr>
          <a:xfrm>
            <a:off x="19112649" y="9131932"/>
            <a:ext cx="1756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pitchFamily="2" charset="77"/>
                <a:ea typeface="Roboto" panose="02000000000000000000" pitchFamily="2" charset="0"/>
                <a:cs typeface="Lato" charset="0"/>
              </a:rPr>
              <a:t>50%</a:t>
            </a:r>
          </a:p>
        </p:txBody>
      </p:sp>
      <p:sp>
        <p:nvSpPr>
          <p:cNvPr id="57" name="CuadroTexto 356">
            <a:extLst>
              <a:ext uri="{FF2B5EF4-FFF2-40B4-BE49-F238E27FC236}">
                <a16:creationId xmlns:a16="http://schemas.microsoft.com/office/drawing/2014/main" id="{D2A8CD65-46A7-D940-8700-B95C02B619C5}"/>
              </a:ext>
            </a:extLst>
          </p:cNvPr>
          <p:cNvSpPr txBox="1"/>
          <p:nvPr/>
        </p:nvSpPr>
        <p:spPr>
          <a:xfrm>
            <a:off x="19133233" y="10960118"/>
            <a:ext cx="1756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" pitchFamily="2" charset="77"/>
                <a:ea typeface="Roboto" panose="02000000000000000000" pitchFamily="2" charset="0"/>
                <a:cs typeface="Lato" charset="0"/>
              </a:rPr>
              <a:t>40%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E826986-FD97-9044-AB08-BB39D9B6955A}"/>
              </a:ext>
            </a:extLst>
          </p:cNvPr>
          <p:cNvGrpSpPr/>
          <p:nvPr/>
        </p:nvGrpSpPr>
        <p:grpSpPr>
          <a:xfrm>
            <a:off x="1645720" y="5077326"/>
            <a:ext cx="17027291" cy="7019616"/>
            <a:chOff x="1645720" y="7177182"/>
            <a:chExt cx="15287853" cy="4919759"/>
          </a:xfrm>
        </p:grpSpPr>
        <p:sp>
          <p:nvSpPr>
            <p:cNvPr id="49" name="Freeform 162">
              <a:extLst>
                <a:ext uri="{FF2B5EF4-FFF2-40B4-BE49-F238E27FC236}">
                  <a16:creationId xmlns:a16="http://schemas.microsoft.com/office/drawing/2014/main" id="{01B3BF27-D1E0-F64F-9903-D1BBDDB19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721" y="7177182"/>
              <a:ext cx="15287852" cy="1054232"/>
            </a:xfrm>
            <a:custGeom>
              <a:avLst/>
              <a:gdLst>
                <a:gd name="T0" fmla="*/ 1706661427 w 13174"/>
                <a:gd name="T1" fmla="*/ 111558135 h 858"/>
                <a:gd name="T2" fmla="*/ 0 w 13174"/>
                <a:gd name="T3" fmla="*/ 111558135 h 858"/>
                <a:gd name="T4" fmla="*/ 0 w 13174"/>
                <a:gd name="T5" fmla="*/ 0 h 858"/>
                <a:gd name="T6" fmla="*/ 1706661427 w 13174"/>
                <a:gd name="T7" fmla="*/ 0 h 858"/>
                <a:gd name="T8" fmla="*/ 1706661427 w 13174"/>
                <a:gd name="T9" fmla="*/ 111558135 h 8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74" h="858">
                  <a:moveTo>
                    <a:pt x="13173" y="857"/>
                  </a:moveTo>
                  <a:lnTo>
                    <a:pt x="0" y="857"/>
                  </a:lnTo>
                  <a:lnTo>
                    <a:pt x="0" y="0"/>
                  </a:lnTo>
                  <a:lnTo>
                    <a:pt x="13173" y="0"/>
                  </a:lnTo>
                  <a:lnTo>
                    <a:pt x="13173" y="857"/>
                  </a:ln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65">
              <a:extLst>
                <a:ext uri="{FF2B5EF4-FFF2-40B4-BE49-F238E27FC236}">
                  <a16:creationId xmlns:a16="http://schemas.microsoft.com/office/drawing/2014/main" id="{28D6BD85-BB18-C244-9A4B-C5B079536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721" y="8458480"/>
              <a:ext cx="15287852" cy="1054236"/>
            </a:xfrm>
            <a:custGeom>
              <a:avLst/>
              <a:gdLst>
                <a:gd name="T0" fmla="*/ 1706661427 w 13174"/>
                <a:gd name="T1" fmla="*/ 111558856 h 858"/>
                <a:gd name="T2" fmla="*/ 0 w 13174"/>
                <a:gd name="T3" fmla="*/ 111558856 h 858"/>
                <a:gd name="T4" fmla="*/ 0 w 13174"/>
                <a:gd name="T5" fmla="*/ 0 h 858"/>
                <a:gd name="T6" fmla="*/ 1706661427 w 13174"/>
                <a:gd name="T7" fmla="*/ 0 h 858"/>
                <a:gd name="T8" fmla="*/ 1706661427 w 13174"/>
                <a:gd name="T9" fmla="*/ 111558856 h 8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74" h="858">
                  <a:moveTo>
                    <a:pt x="13173" y="857"/>
                  </a:moveTo>
                  <a:lnTo>
                    <a:pt x="0" y="857"/>
                  </a:lnTo>
                  <a:lnTo>
                    <a:pt x="0" y="0"/>
                  </a:lnTo>
                  <a:lnTo>
                    <a:pt x="13173" y="0"/>
                  </a:lnTo>
                  <a:lnTo>
                    <a:pt x="13173" y="857"/>
                  </a:ln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68">
              <a:extLst>
                <a:ext uri="{FF2B5EF4-FFF2-40B4-BE49-F238E27FC236}">
                  <a16:creationId xmlns:a16="http://schemas.microsoft.com/office/drawing/2014/main" id="{52370678-8F50-164F-8F6C-77EEE7490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721" y="9761407"/>
              <a:ext cx="15287852" cy="1054232"/>
            </a:xfrm>
            <a:custGeom>
              <a:avLst/>
              <a:gdLst>
                <a:gd name="T0" fmla="*/ 1706661427 w 13174"/>
                <a:gd name="T1" fmla="*/ 111428626 h 859"/>
                <a:gd name="T2" fmla="*/ 0 w 13174"/>
                <a:gd name="T3" fmla="*/ 111428626 h 859"/>
                <a:gd name="T4" fmla="*/ 0 w 13174"/>
                <a:gd name="T5" fmla="*/ 0 h 859"/>
                <a:gd name="T6" fmla="*/ 1706661427 w 13174"/>
                <a:gd name="T7" fmla="*/ 0 h 859"/>
                <a:gd name="T8" fmla="*/ 1706661427 w 13174"/>
                <a:gd name="T9" fmla="*/ 111428626 h 8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74" h="859">
                  <a:moveTo>
                    <a:pt x="13173" y="858"/>
                  </a:moveTo>
                  <a:lnTo>
                    <a:pt x="0" y="858"/>
                  </a:lnTo>
                  <a:lnTo>
                    <a:pt x="0" y="0"/>
                  </a:lnTo>
                  <a:lnTo>
                    <a:pt x="13173" y="0"/>
                  </a:lnTo>
                  <a:lnTo>
                    <a:pt x="13173" y="858"/>
                  </a:ln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71">
              <a:extLst>
                <a:ext uri="{FF2B5EF4-FFF2-40B4-BE49-F238E27FC236}">
                  <a16:creationId xmlns:a16="http://schemas.microsoft.com/office/drawing/2014/main" id="{AE561C01-7F4C-004F-8AAE-7DF57474C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721" y="11042705"/>
              <a:ext cx="15287852" cy="1054236"/>
            </a:xfrm>
            <a:custGeom>
              <a:avLst/>
              <a:gdLst>
                <a:gd name="T0" fmla="*/ 1706661427 w 13174"/>
                <a:gd name="T1" fmla="*/ 111558856 h 858"/>
                <a:gd name="T2" fmla="*/ 0 w 13174"/>
                <a:gd name="T3" fmla="*/ 111558856 h 858"/>
                <a:gd name="T4" fmla="*/ 0 w 13174"/>
                <a:gd name="T5" fmla="*/ 0 h 858"/>
                <a:gd name="T6" fmla="*/ 1706661427 w 13174"/>
                <a:gd name="T7" fmla="*/ 0 h 858"/>
                <a:gd name="T8" fmla="*/ 1706661427 w 13174"/>
                <a:gd name="T9" fmla="*/ 111558856 h 8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74" h="858">
                  <a:moveTo>
                    <a:pt x="13173" y="857"/>
                  </a:moveTo>
                  <a:lnTo>
                    <a:pt x="0" y="857"/>
                  </a:lnTo>
                  <a:lnTo>
                    <a:pt x="0" y="0"/>
                  </a:lnTo>
                  <a:lnTo>
                    <a:pt x="13173" y="0"/>
                  </a:lnTo>
                  <a:lnTo>
                    <a:pt x="13173" y="857"/>
                  </a:ln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59" name="Freeform 162">
              <a:extLst>
                <a:ext uri="{FF2B5EF4-FFF2-40B4-BE49-F238E27FC236}">
                  <a16:creationId xmlns:a16="http://schemas.microsoft.com/office/drawing/2014/main" id="{DCC8DDF6-01FB-FC45-9CF2-63BC2CF1C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721" y="7177182"/>
              <a:ext cx="10995186" cy="1054232"/>
            </a:xfrm>
            <a:custGeom>
              <a:avLst/>
              <a:gdLst>
                <a:gd name="T0" fmla="*/ 1706661427 w 13174"/>
                <a:gd name="T1" fmla="*/ 111558135 h 858"/>
                <a:gd name="T2" fmla="*/ 0 w 13174"/>
                <a:gd name="T3" fmla="*/ 111558135 h 858"/>
                <a:gd name="T4" fmla="*/ 0 w 13174"/>
                <a:gd name="T5" fmla="*/ 0 h 858"/>
                <a:gd name="T6" fmla="*/ 1706661427 w 13174"/>
                <a:gd name="T7" fmla="*/ 0 h 858"/>
                <a:gd name="T8" fmla="*/ 1706661427 w 13174"/>
                <a:gd name="T9" fmla="*/ 111558135 h 8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74" h="858">
                  <a:moveTo>
                    <a:pt x="13173" y="857"/>
                  </a:moveTo>
                  <a:lnTo>
                    <a:pt x="0" y="857"/>
                  </a:lnTo>
                  <a:lnTo>
                    <a:pt x="0" y="0"/>
                  </a:lnTo>
                  <a:lnTo>
                    <a:pt x="13173" y="0"/>
                  </a:lnTo>
                  <a:lnTo>
                    <a:pt x="13173" y="85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65">
              <a:extLst>
                <a:ext uri="{FF2B5EF4-FFF2-40B4-BE49-F238E27FC236}">
                  <a16:creationId xmlns:a16="http://schemas.microsoft.com/office/drawing/2014/main" id="{7561093B-8718-444F-980C-C9110AEA4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720" y="8458480"/>
              <a:ext cx="13495022" cy="1054236"/>
            </a:xfrm>
            <a:custGeom>
              <a:avLst/>
              <a:gdLst>
                <a:gd name="T0" fmla="*/ 1706661427 w 13174"/>
                <a:gd name="T1" fmla="*/ 111558856 h 858"/>
                <a:gd name="T2" fmla="*/ 0 w 13174"/>
                <a:gd name="T3" fmla="*/ 111558856 h 858"/>
                <a:gd name="T4" fmla="*/ 0 w 13174"/>
                <a:gd name="T5" fmla="*/ 0 h 858"/>
                <a:gd name="T6" fmla="*/ 1706661427 w 13174"/>
                <a:gd name="T7" fmla="*/ 0 h 858"/>
                <a:gd name="T8" fmla="*/ 1706661427 w 13174"/>
                <a:gd name="T9" fmla="*/ 111558856 h 8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74" h="858">
                  <a:moveTo>
                    <a:pt x="13173" y="857"/>
                  </a:moveTo>
                  <a:lnTo>
                    <a:pt x="0" y="857"/>
                  </a:lnTo>
                  <a:lnTo>
                    <a:pt x="0" y="0"/>
                  </a:lnTo>
                  <a:lnTo>
                    <a:pt x="13173" y="0"/>
                  </a:lnTo>
                  <a:lnTo>
                    <a:pt x="13173" y="85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68">
              <a:extLst>
                <a:ext uri="{FF2B5EF4-FFF2-40B4-BE49-F238E27FC236}">
                  <a16:creationId xmlns:a16="http://schemas.microsoft.com/office/drawing/2014/main" id="{61C156C4-A7EB-C744-A254-655FCB4EB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721" y="9761407"/>
              <a:ext cx="7446266" cy="1054232"/>
            </a:xfrm>
            <a:custGeom>
              <a:avLst/>
              <a:gdLst>
                <a:gd name="T0" fmla="*/ 1706661427 w 13174"/>
                <a:gd name="T1" fmla="*/ 111428626 h 859"/>
                <a:gd name="T2" fmla="*/ 0 w 13174"/>
                <a:gd name="T3" fmla="*/ 111428626 h 859"/>
                <a:gd name="T4" fmla="*/ 0 w 13174"/>
                <a:gd name="T5" fmla="*/ 0 h 859"/>
                <a:gd name="T6" fmla="*/ 1706661427 w 13174"/>
                <a:gd name="T7" fmla="*/ 0 h 859"/>
                <a:gd name="T8" fmla="*/ 1706661427 w 13174"/>
                <a:gd name="T9" fmla="*/ 111428626 h 8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74" h="859">
                  <a:moveTo>
                    <a:pt x="13173" y="858"/>
                  </a:moveTo>
                  <a:lnTo>
                    <a:pt x="0" y="858"/>
                  </a:lnTo>
                  <a:lnTo>
                    <a:pt x="0" y="0"/>
                  </a:lnTo>
                  <a:lnTo>
                    <a:pt x="13173" y="0"/>
                  </a:lnTo>
                  <a:lnTo>
                    <a:pt x="13173" y="85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171">
              <a:extLst>
                <a:ext uri="{FF2B5EF4-FFF2-40B4-BE49-F238E27FC236}">
                  <a16:creationId xmlns:a16="http://schemas.microsoft.com/office/drawing/2014/main" id="{AC7E1650-9258-724E-9566-D5ECAE70B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721" y="11042705"/>
              <a:ext cx="5420083" cy="1054236"/>
            </a:xfrm>
            <a:custGeom>
              <a:avLst/>
              <a:gdLst>
                <a:gd name="T0" fmla="*/ 1706661427 w 13174"/>
                <a:gd name="T1" fmla="*/ 111558856 h 858"/>
                <a:gd name="T2" fmla="*/ 0 w 13174"/>
                <a:gd name="T3" fmla="*/ 111558856 h 858"/>
                <a:gd name="T4" fmla="*/ 0 w 13174"/>
                <a:gd name="T5" fmla="*/ 0 h 858"/>
                <a:gd name="T6" fmla="*/ 1706661427 w 13174"/>
                <a:gd name="T7" fmla="*/ 0 h 858"/>
                <a:gd name="T8" fmla="*/ 1706661427 w 13174"/>
                <a:gd name="T9" fmla="*/ 111558856 h 8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74" h="858">
                  <a:moveTo>
                    <a:pt x="13173" y="857"/>
                  </a:moveTo>
                  <a:lnTo>
                    <a:pt x="0" y="857"/>
                  </a:lnTo>
                  <a:lnTo>
                    <a:pt x="0" y="0"/>
                  </a:lnTo>
                  <a:lnTo>
                    <a:pt x="13173" y="0"/>
                  </a:lnTo>
                  <a:lnTo>
                    <a:pt x="13173" y="85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6B90ECCD-D058-D14A-9ACE-584F106FF100}"/>
              </a:ext>
            </a:extLst>
          </p:cNvPr>
          <p:cNvSpPr/>
          <p:nvPr/>
        </p:nvSpPr>
        <p:spPr>
          <a:xfrm rot="10800000" flipV="1">
            <a:off x="21892867" y="0"/>
            <a:ext cx="2484783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15455C28-8AC6-9740-8F00-4FBD52040F83}"/>
              </a:ext>
            </a:extLst>
          </p:cNvPr>
          <p:cNvSpPr txBox="1">
            <a:spLocks/>
          </p:cNvSpPr>
          <p:nvPr/>
        </p:nvSpPr>
        <p:spPr>
          <a:xfrm>
            <a:off x="9522360" y="1301003"/>
            <a:ext cx="9675242" cy="181249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But they also must take into account supply costs. </a:t>
            </a:r>
          </a:p>
        </p:txBody>
      </p:sp>
    </p:spTree>
    <p:extLst>
      <p:ext uri="{BB962C8B-B14F-4D97-AF65-F5344CB8AC3E}">
        <p14:creationId xmlns:p14="http://schemas.microsoft.com/office/powerpoint/2010/main" val="114357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0988CDEC-434A-9D41-AE72-D91F0C9A95C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ED622F9-3EDA-2146-86D7-0AEE29F15C8B}"/>
              </a:ext>
            </a:extLst>
          </p:cNvPr>
          <p:cNvSpPr/>
          <p:nvPr/>
        </p:nvSpPr>
        <p:spPr>
          <a:xfrm>
            <a:off x="0" y="0"/>
            <a:ext cx="24377650" cy="793865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C76B3C-0FBB-2E43-8343-EB1393980765}"/>
              </a:ext>
            </a:extLst>
          </p:cNvPr>
          <p:cNvSpPr/>
          <p:nvPr/>
        </p:nvSpPr>
        <p:spPr>
          <a:xfrm>
            <a:off x="0" y="7938654"/>
            <a:ext cx="24377650" cy="5777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530FBB-E91C-F349-AB3F-D45185A9CF53}"/>
              </a:ext>
            </a:extLst>
          </p:cNvPr>
          <p:cNvSpPr txBox="1"/>
          <p:nvPr/>
        </p:nvSpPr>
        <p:spPr>
          <a:xfrm>
            <a:off x="7335624" y="3307607"/>
            <a:ext cx="970640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Class Workload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DC03497-3238-8F44-B7D3-981D53F948EB}"/>
              </a:ext>
            </a:extLst>
          </p:cNvPr>
          <p:cNvGrpSpPr/>
          <p:nvPr/>
        </p:nvGrpSpPr>
        <p:grpSpPr>
          <a:xfrm>
            <a:off x="1670015" y="9251957"/>
            <a:ext cx="21037620" cy="3140742"/>
            <a:chOff x="1670015" y="6676240"/>
            <a:chExt cx="21037620" cy="3140742"/>
          </a:xfrm>
        </p:grpSpPr>
        <p:sp>
          <p:nvSpPr>
            <p:cNvPr id="41" name="Subtitle 2">
              <a:extLst>
                <a:ext uri="{FF2B5EF4-FFF2-40B4-BE49-F238E27FC236}">
                  <a16:creationId xmlns:a16="http://schemas.microsoft.com/office/drawing/2014/main" id="{49AAE182-7C7B-A94A-ADB0-0E818F30E3E0}"/>
                </a:ext>
              </a:extLst>
            </p:cNvPr>
            <p:cNvSpPr txBox="1">
              <a:spLocks/>
            </p:cNvSpPr>
            <p:nvPr/>
          </p:nvSpPr>
          <p:spPr>
            <a:xfrm>
              <a:off x="1670015" y="7453053"/>
              <a:ext cx="4225296" cy="23639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take into account supply costs. 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234A417-E09A-8743-B79D-4D794D7C7726}"/>
                </a:ext>
              </a:extLst>
            </p:cNvPr>
            <p:cNvSpPr/>
            <p:nvPr/>
          </p:nvSpPr>
          <p:spPr>
            <a:xfrm>
              <a:off x="1738149" y="6676240"/>
              <a:ext cx="408902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Book Analysis</a:t>
              </a:r>
            </a:p>
          </p:txBody>
        </p:sp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A328E14C-FE16-D64B-82C9-AF3D2F9D7F52}"/>
                </a:ext>
              </a:extLst>
            </p:cNvPr>
            <p:cNvSpPr txBox="1">
              <a:spLocks/>
            </p:cNvSpPr>
            <p:nvPr/>
          </p:nvSpPr>
          <p:spPr>
            <a:xfrm>
              <a:off x="7274123" y="7453053"/>
              <a:ext cx="4225296" cy="23639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take into account supply costs. 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62479F9-C2C6-3545-837E-C6B4DE4ACD9D}"/>
                </a:ext>
              </a:extLst>
            </p:cNvPr>
            <p:cNvSpPr/>
            <p:nvPr/>
          </p:nvSpPr>
          <p:spPr>
            <a:xfrm>
              <a:off x="7342257" y="6676240"/>
              <a:ext cx="408902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Presentation</a:t>
              </a:r>
            </a:p>
          </p:txBody>
        </p:sp>
        <p:sp>
          <p:nvSpPr>
            <p:cNvPr id="35" name="Subtitle 2">
              <a:extLst>
                <a:ext uri="{FF2B5EF4-FFF2-40B4-BE49-F238E27FC236}">
                  <a16:creationId xmlns:a16="http://schemas.microsoft.com/office/drawing/2014/main" id="{B1A6DFEB-F300-1249-9AF2-F0A690C08F88}"/>
                </a:ext>
              </a:extLst>
            </p:cNvPr>
            <p:cNvSpPr txBox="1">
              <a:spLocks/>
            </p:cNvSpPr>
            <p:nvPr/>
          </p:nvSpPr>
          <p:spPr>
            <a:xfrm>
              <a:off x="12878231" y="7453053"/>
              <a:ext cx="4225296" cy="23639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take into account supply costs.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75FFC08-098B-5B4C-B855-AA4389D28184}"/>
                </a:ext>
              </a:extLst>
            </p:cNvPr>
            <p:cNvSpPr/>
            <p:nvPr/>
          </p:nvSpPr>
          <p:spPr>
            <a:xfrm>
              <a:off x="12946365" y="6676240"/>
              <a:ext cx="408902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Discussions</a:t>
              </a:r>
            </a:p>
          </p:txBody>
        </p:sp>
        <p:sp>
          <p:nvSpPr>
            <p:cNvPr id="38" name="Subtitle 2">
              <a:extLst>
                <a:ext uri="{FF2B5EF4-FFF2-40B4-BE49-F238E27FC236}">
                  <a16:creationId xmlns:a16="http://schemas.microsoft.com/office/drawing/2014/main" id="{FFBECBC2-B57F-DC4B-819C-AD9688F3D249}"/>
                </a:ext>
              </a:extLst>
            </p:cNvPr>
            <p:cNvSpPr txBox="1">
              <a:spLocks/>
            </p:cNvSpPr>
            <p:nvPr/>
          </p:nvSpPr>
          <p:spPr>
            <a:xfrm>
              <a:off x="18482339" y="7453053"/>
              <a:ext cx="4225296" cy="23639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take into account supply costs. 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2A66288-E4E6-3C4C-BC5E-3D0A6BBF2F6D}"/>
                </a:ext>
              </a:extLst>
            </p:cNvPr>
            <p:cNvSpPr/>
            <p:nvPr/>
          </p:nvSpPr>
          <p:spPr>
            <a:xfrm>
              <a:off x="18550473" y="6676240"/>
              <a:ext cx="408902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Final Essay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693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AB01E618-C9AB-9349-8E18-875EAE8AFF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D84D7D9-7A5E-D249-AD8D-9538A65EBE6E}"/>
              </a:ext>
            </a:extLst>
          </p:cNvPr>
          <p:cNvSpPr/>
          <p:nvPr/>
        </p:nvSpPr>
        <p:spPr>
          <a:xfrm rot="10800000" flipV="1">
            <a:off x="0" y="0"/>
            <a:ext cx="24377650" cy="13716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7F2895-5E72-B042-93D4-655692042E26}"/>
              </a:ext>
            </a:extLst>
          </p:cNvPr>
          <p:cNvSpPr txBox="1"/>
          <p:nvPr/>
        </p:nvSpPr>
        <p:spPr>
          <a:xfrm>
            <a:off x="15550640" y="5272950"/>
            <a:ext cx="6326323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Class Materials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87DDC6-F9E1-3C48-B1EA-BF22D660E373}"/>
              </a:ext>
            </a:extLst>
          </p:cNvPr>
          <p:cNvGrpSpPr/>
          <p:nvPr/>
        </p:nvGrpSpPr>
        <p:grpSpPr>
          <a:xfrm>
            <a:off x="2004281" y="2010057"/>
            <a:ext cx="9719601" cy="9695884"/>
            <a:chOff x="1967705" y="1991770"/>
            <a:chExt cx="9719601" cy="96958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683A7B-48D9-2A40-8EE2-2D03CFE03E75}"/>
                </a:ext>
              </a:extLst>
            </p:cNvPr>
            <p:cNvSpPr/>
            <p:nvPr/>
          </p:nvSpPr>
          <p:spPr>
            <a:xfrm>
              <a:off x="1967705" y="1991770"/>
              <a:ext cx="4859800" cy="4859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602683D-5055-C544-B311-69D19386984F}"/>
                </a:ext>
              </a:extLst>
            </p:cNvPr>
            <p:cNvSpPr/>
            <p:nvPr/>
          </p:nvSpPr>
          <p:spPr>
            <a:xfrm>
              <a:off x="1967705" y="6827854"/>
              <a:ext cx="4859800" cy="4859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271F636-4FE7-3749-AA52-CC87F67A3868}"/>
                </a:ext>
              </a:extLst>
            </p:cNvPr>
            <p:cNvSpPr/>
            <p:nvPr/>
          </p:nvSpPr>
          <p:spPr>
            <a:xfrm>
              <a:off x="6827506" y="1991770"/>
              <a:ext cx="4859800" cy="4859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4FDD7C0-A906-8046-81DC-108ABF78A9A7}"/>
                </a:ext>
              </a:extLst>
            </p:cNvPr>
            <p:cNvSpPr/>
            <p:nvPr/>
          </p:nvSpPr>
          <p:spPr>
            <a:xfrm>
              <a:off x="6827506" y="6827854"/>
              <a:ext cx="4859800" cy="4859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E1A86C5-FB2B-9E4E-8ADA-0EFF6E5884F8}"/>
                </a:ext>
              </a:extLst>
            </p:cNvPr>
            <p:cNvGrpSpPr/>
            <p:nvPr/>
          </p:nvGrpSpPr>
          <p:grpSpPr>
            <a:xfrm>
              <a:off x="3396369" y="2556838"/>
              <a:ext cx="2002472" cy="2002463"/>
              <a:chOff x="564370" y="2576019"/>
              <a:chExt cx="1011013" cy="1011011"/>
            </a:xfrm>
            <a:solidFill>
              <a:schemeClr val="bg1"/>
            </a:solidFill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ACEA5D7D-2B47-7047-BB70-C2E5B9F8146D}"/>
                  </a:ext>
                </a:extLst>
              </p:cNvPr>
              <p:cNvSpPr/>
              <p:nvPr/>
            </p:nvSpPr>
            <p:spPr>
              <a:xfrm>
                <a:off x="564370" y="2677566"/>
                <a:ext cx="909464" cy="90946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13" h="1013">
                    <a:moveTo>
                      <a:pt x="970" y="463"/>
                    </a:moveTo>
                    <a:cubicBezTo>
                      <a:pt x="946" y="463"/>
                      <a:pt x="927" y="483"/>
                      <a:pt x="927" y="506"/>
                    </a:cubicBezTo>
                    <a:lnTo>
                      <a:pt x="927" y="927"/>
                    </a:lnTo>
                    <a:lnTo>
                      <a:pt x="86" y="927"/>
                    </a:lnTo>
                    <a:lnTo>
                      <a:pt x="86" y="86"/>
                    </a:lnTo>
                    <a:lnTo>
                      <a:pt x="507" y="86"/>
                    </a:lnTo>
                    <a:cubicBezTo>
                      <a:pt x="531" y="86"/>
                      <a:pt x="550" y="67"/>
                      <a:pt x="550" y="43"/>
                    </a:cubicBezTo>
                    <a:cubicBezTo>
                      <a:pt x="550" y="19"/>
                      <a:pt x="531" y="0"/>
                      <a:pt x="507" y="0"/>
                    </a:cubicBezTo>
                    <a:lnTo>
                      <a:pt x="60" y="0"/>
                    </a:lnTo>
                    <a:cubicBezTo>
                      <a:pt x="27" y="0"/>
                      <a:pt x="0" y="27"/>
                      <a:pt x="0" y="60"/>
                    </a:cubicBezTo>
                    <a:lnTo>
                      <a:pt x="0" y="952"/>
                    </a:lnTo>
                    <a:cubicBezTo>
                      <a:pt x="0" y="986"/>
                      <a:pt x="27" y="1013"/>
                      <a:pt x="60" y="1013"/>
                    </a:cubicBezTo>
                    <a:lnTo>
                      <a:pt x="952" y="1013"/>
                    </a:lnTo>
                    <a:cubicBezTo>
                      <a:pt x="986" y="1013"/>
                      <a:pt x="1013" y="986"/>
                      <a:pt x="1013" y="952"/>
                    </a:cubicBezTo>
                    <a:lnTo>
                      <a:pt x="1013" y="506"/>
                    </a:lnTo>
                    <a:cubicBezTo>
                      <a:pt x="1013" y="483"/>
                      <a:pt x="993" y="463"/>
                      <a:pt x="970" y="46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6FB24C17-C34C-624C-A176-D8D8E7C35748}"/>
                  </a:ext>
                </a:extLst>
              </p:cNvPr>
              <p:cNvSpPr/>
              <p:nvPr/>
            </p:nvSpPr>
            <p:spPr>
              <a:xfrm>
                <a:off x="1071223" y="2576019"/>
                <a:ext cx="504160" cy="50056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62" h="558">
                    <a:moveTo>
                      <a:pt x="406" y="221"/>
                    </a:moveTo>
                    <a:lnTo>
                      <a:pt x="344" y="159"/>
                    </a:lnTo>
                    <a:lnTo>
                      <a:pt x="398" y="105"/>
                    </a:lnTo>
                    <a:lnTo>
                      <a:pt x="459" y="168"/>
                    </a:lnTo>
                    <a:close/>
                    <a:moveTo>
                      <a:pt x="190" y="440"/>
                    </a:moveTo>
                    <a:lnTo>
                      <a:pt x="103" y="459"/>
                    </a:lnTo>
                    <a:lnTo>
                      <a:pt x="125" y="377"/>
                    </a:lnTo>
                    <a:lnTo>
                      <a:pt x="283" y="220"/>
                    </a:lnTo>
                    <a:lnTo>
                      <a:pt x="346" y="282"/>
                    </a:lnTo>
                    <a:close/>
                    <a:moveTo>
                      <a:pt x="550" y="139"/>
                    </a:moveTo>
                    <a:lnTo>
                      <a:pt x="430" y="14"/>
                    </a:lnTo>
                    <a:cubicBezTo>
                      <a:pt x="422" y="5"/>
                      <a:pt x="411" y="0"/>
                      <a:pt x="400" y="0"/>
                    </a:cubicBezTo>
                    <a:cubicBezTo>
                      <a:pt x="388" y="0"/>
                      <a:pt x="377" y="5"/>
                      <a:pt x="369" y="13"/>
                    </a:cubicBezTo>
                    <a:lnTo>
                      <a:pt x="56" y="325"/>
                    </a:lnTo>
                    <a:cubicBezTo>
                      <a:pt x="51" y="330"/>
                      <a:pt x="47" y="336"/>
                      <a:pt x="45" y="344"/>
                    </a:cubicBezTo>
                    <a:lnTo>
                      <a:pt x="1" y="504"/>
                    </a:lnTo>
                    <a:cubicBezTo>
                      <a:pt x="-2" y="518"/>
                      <a:pt x="1" y="534"/>
                      <a:pt x="12" y="545"/>
                    </a:cubicBezTo>
                    <a:cubicBezTo>
                      <a:pt x="20" y="553"/>
                      <a:pt x="31" y="558"/>
                      <a:pt x="43" y="558"/>
                    </a:cubicBezTo>
                    <a:cubicBezTo>
                      <a:pt x="46" y="558"/>
                      <a:pt x="49" y="558"/>
                      <a:pt x="52" y="557"/>
                    </a:cubicBezTo>
                    <a:lnTo>
                      <a:pt x="220" y="522"/>
                    </a:lnTo>
                    <a:cubicBezTo>
                      <a:pt x="228" y="520"/>
                      <a:pt x="236" y="516"/>
                      <a:pt x="242" y="510"/>
                    </a:cubicBezTo>
                    <a:lnTo>
                      <a:pt x="549" y="199"/>
                    </a:lnTo>
                    <a:cubicBezTo>
                      <a:pt x="566" y="182"/>
                      <a:pt x="566" y="156"/>
                      <a:pt x="550" y="13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6ADD5E2-12E5-E441-9151-2A2A728F88D1}"/>
                </a:ext>
              </a:extLst>
            </p:cNvPr>
            <p:cNvSpPr/>
            <p:nvPr/>
          </p:nvSpPr>
          <p:spPr>
            <a:xfrm>
              <a:off x="3402592" y="7414718"/>
              <a:ext cx="1917036" cy="18095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3" h="1079">
                  <a:moveTo>
                    <a:pt x="1057" y="705"/>
                  </a:moveTo>
                  <a:lnTo>
                    <a:pt x="1056" y="885"/>
                  </a:lnTo>
                  <a:lnTo>
                    <a:pt x="615" y="985"/>
                  </a:lnTo>
                  <a:lnTo>
                    <a:pt x="615" y="371"/>
                  </a:lnTo>
                  <a:lnTo>
                    <a:pt x="615" y="176"/>
                  </a:lnTo>
                  <a:cubicBezTo>
                    <a:pt x="615" y="175"/>
                    <a:pt x="615" y="175"/>
                    <a:pt x="615" y="174"/>
                  </a:cubicBezTo>
                  <a:lnTo>
                    <a:pt x="615" y="145"/>
                  </a:lnTo>
                  <a:lnTo>
                    <a:pt x="1057" y="91"/>
                  </a:lnTo>
                  <a:close/>
                  <a:moveTo>
                    <a:pt x="86" y="807"/>
                  </a:moveTo>
                  <a:lnTo>
                    <a:pt x="88" y="174"/>
                  </a:lnTo>
                  <a:lnTo>
                    <a:pt x="88" y="90"/>
                  </a:lnTo>
                  <a:lnTo>
                    <a:pt x="528" y="144"/>
                  </a:lnTo>
                  <a:lnTo>
                    <a:pt x="529" y="371"/>
                  </a:lnTo>
                  <a:lnTo>
                    <a:pt x="529" y="983"/>
                  </a:lnTo>
                  <a:lnTo>
                    <a:pt x="86" y="883"/>
                  </a:lnTo>
                  <a:close/>
                  <a:moveTo>
                    <a:pt x="1085" y="1"/>
                  </a:moveTo>
                  <a:cubicBezTo>
                    <a:pt x="1084" y="1"/>
                    <a:pt x="1082" y="2"/>
                    <a:pt x="1080" y="2"/>
                  </a:cubicBezTo>
                  <a:lnTo>
                    <a:pt x="582" y="63"/>
                  </a:lnTo>
                  <a:cubicBezTo>
                    <a:pt x="579" y="63"/>
                    <a:pt x="577" y="63"/>
                    <a:pt x="574" y="64"/>
                  </a:cubicBezTo>
                  <a:cubicBezTo>
                    <a:pt x="570" y="62"/>
                    <a:pt x="565" y="61"/>
                    <a:pt x="560" y="61"/>
                  </a:cubicBezTo>
                  <a:lnTo>
                    <a:pt x="65" y="0"/>
                  </a:lnTo>
                  <a:cubicBezTo>
                    <a:pt x="63" y="0"/>
                    <a:pt x="61" y="0"/>
                    <a:pt x="59" y="0"/>
                  </a:cubicBezTo>
                  <a:cubicBezTo>
                    <a:pt x="28" y="0"/>
                    <a:pt x="2" y="27"/>
                    <a:pt x="2" y="61"/>
                  </a:cubicBezTo>
                  <a:lnTo>
                    <a:pt x="2" y="174"/>
                  </a:lnTo>
                  <a:lnTo>
                    <a:pt x="0" y="807"/>
                  </a:lnTo>
                  <a:lnTo>
                    <a:pt x="0" y="903"/>
                  </a:lnTo>
                  <a:cubicBezTo>
                    <a:pt x="0" y="934"/>
                    <a:pt x="23" y="960"/>
                    <a:pt x="52" y="964"/>
                  </a:cubicBezTo>
                  <a:lnTo>
                    <a:pt x="548" y="1076"/>
                  </a:lnTo>
                  <a:cubicBezTo>
                    <a:pt x="551" y="1077"/>
                    <a:pt x="555" y="1077"/>
                    <a:pt x="558" y="1077"/>
                  </a:cubicBezTo>
                  <a:cubicBezTo>
                    <a:pt x="562" y="1077"/>
                    <a:pt x="565" y="1077"/>
                    <a:pt x="569" y="1076"/>
                  </a:cubicBezTo>
                  <a:cubicBezTo>
                    <a:pt x="575" y="1078"/>
                    <a:pt x="581" y="1079"/>
                    <a:pt x="587" y="1079"/>
                  </a:cubicBezTo>
                  <a:cubicBezTo>
                    <a:pt x="590" y="1079"/>
                    <a:pt x="593" y="1078"/>
                    <a:pt x="597" y="1078"/>
                  </a:cubicBezTo>
                  <a:lnTo>
                    <a:pt x="1091" y="966"/>
                  </a:lnTo>
                  <a:cubicBezTo>
                    <a:pt x="1119" y="962"/>
                    <a:pt x="1142" y="936"/>
                    <a:pt x="1142" y="905"/>
                  </a:cubicBezTo>
                  <a:lnTo>
                    <a:pt x="1143" y="705"/>
                  </a:lnTo>
                  <a:lnTo>
                    <a:pt x="1143" y="63"/>
                  </a:lnTo>
                  <a:cubicBezTo>
                    <a:pt x="1143" y="29"/>
                    <a:pt x="1117" y="1"/>
                    <a:pt x="1085" y="1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733B262-714C-A74A-A735-31F07E168384}"/>
                </a:ext>
              </a:extLst>
            </p:cNvPr>
            <p:cNvGrpSpPr/>
            <p:nvPr/>
          </p:nvGrpSpPr>
          <p:grpSpPr>
            <a:xfrm>
              <a:off x="8763074" y="2490959"/>
              <a:ext cx="988664" cy="2068342"/>
              <a:chOff x="4831810" y="6013098"/>
              <a:chExt cx="199440" cy="417240"/>
            </a:xfrm>
            <a:solidFill>
              <a:schemeClr val="bg1"/>
            </a:solidFill>
          </p:grpSpPr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049C882B-5166-FC4D-9F55-7D289AE17E41}"/>
                  </a:ext>
                </a:extLst>
              </p:cNvPr>
              <p:cNvSpPr/>
              <p:nvPr/>
            </p:nvSpPr>
            <p:spPr>
              <a:xfrm>
                <a:off x="4831810" y="6121458"/>
                <a:ext cx="199440" cy="3088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5" h="859">
                    <a:moveTo>
                      <a:pt x="242" y="86"/>
                    </a:moveTo>
                    <a:lnTo>
                      <a:pt x="311" y="87"/>
                    </a:lnTo>
                    <a:lnTo>
                      <a:pt x="308" y="772"/>
                    </a:lnTo>
                    <a:lnTo>
                      <a:pt x="240" y="772"/>
                    </a:lnTo>
                    <a:close/>
                    <a:moveTo>
                      <a:pt x="512" y="772"/>
                    </a:moveTo>
                    <a:lnTo>
                      <a:pt x="394" y="772"/>
                    </a:lnTo>
                    <a:lnTo>
                      <a:pt x="397" y="44"/>
                    </a:lnTo>
                    <a:cubicBezTo>
                      <a:pt x="397" y="21"/>
                      <a:pt x="379" y="2"/>
                      <a:pt x="355" y="1"/>
                    </a:cubicBezTo>
                    <a:lnTo>
                      <a:pt x="354" y="1"/>
                    </a:lnTo>
                    <a:lnTo>
                      <a:pt x="201" y="0"/>
                    </a:lnTo>
                    <a:lnTo>
                      <a:pt x="200" y="0"/>
                    </a:lnTo>
                    <a:cubicBezTo>
                      <a:pt x="185" y="0"/>
                      <a:pt x="173" y="7"/>
                      <a:pt x="165" y="18"/>
                    </a:cubicBezTo>
                    <a:lnTo>
                      <a:pt x="17" y="167"/>
                    </a:lnTo>
                    <a:cubicBezTo>
                      <a:pt x="0" y="183"/>
                      <a:pt x="0" y="211"/>
                      <a:pt x="17" y="227"/>
                    </a:cubicBezTo>
                    <a:cubicBezTo>
                      <a:pt x="25" y="236"/>
                      <a:pt x="36" y="240"/>
                      <a:pt x="47" y="240"/>
                    </a:cubicBezTo>
                    <a:cubicBezTo>
                      <a:pt x="58" y="240"/>
                      <a:pt x="69" y="236"/>
                      <a:pt x="78" y="227"/>
                    </a:cubicBezTo>
                    <a:lnTo>
                      <a:pt x="156" y="149"/>
                    </a:lnTo>
                    <a:lnTo>
                      <a:pt x="154" y="772"/>
                    </a:lnTo>
                    <a:lnTo>
                      <a:pt x="43" y="772"/>
                    </a:lnTo>
                    <a:cubicBezTo>
                      <a:pt x="20" y="772"/>
                      <a:pt x="0" y="792"/>
                      <a:pt x="0" y="815"/>
                    </a:cubicBezTo>
                    <a:cubicBezTo>
                      <a:pt x="0" y="839"/>
                      <a:pt x="20" y="858"/>
                      <a:pt x="43" y="858"/>
                    </a:cubicBezTo>
                    <a:lnTo>
                      <a:pt x="196" y="858"/>
                    </a:lnTo>
                    <a:lnTo>
                      <a:pt x="343" y="858"/>
                    </a:lnTo>
                    <a:cubicBezTo>
                      <a:pt x="346" y="859"/>
                      <a:pt x="348" y="859"/>
                      <a:pt x="350" y="859"/>
                    </a:cubicBezTo>
                    <a:lnTo>
                      <a:pt x="351" y="859"/>
                    </a:lnTo>
                    <a:cubicBezTo>
                      <a:pt x="353" y="859"/>
                      <a:pt x="356" y="859"/>
                      <a:pt x="358" y="858"/>
                    </a:cubicBezTo>
                    <a:lnTo>
                      <a:pt x="512" y="858"/>
                    </a:lnTo>
                    <a:cubicBezTo>
                      <a:pt x="536" y="858"/>
                      <a:pt x="555" y="839"/>
                      <a:pt x="555" y="815"/>
                    </a:cubicBezTo>
                    <a:cubicBezTo>
                      <a:pt x="555" y="792"/>
                      <a:pt x="536" y="772"/>
                      <a:pt x="512" y="77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FE5ADF7C-2978-0F41-B403-4A150B900310}"/>
                  </a:ext>
                </a:extLst>
              </p:cNvPr>
              <p:cNvSpPr/>
              <p:nvPr/>
            </p:nvSpPr>
            <p:spPr>
              <a:xfrm>
                <a:off x="4890130" y="6013098"/>
                <a:ext cx="86400" cy="86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1" h="240">
                    <a:moveTo>
                      <a:pt x="121" y="86"/>
                    </a:moveTo>
                    <a:cubicBezTo>
                      <a:pt x="140" y="86"/>
                      <a:pt x="155" y="101"/>
                      <a:pt x="155" y="120"/>
                    </a:cubicBezTo>
                    <a:cubicBezTo>
                      <a:pt x="155" y="139"/>
                      <a:pt x="140" y="154"/>
                      <a:pt x="121" y="154"/>
                    </a:cubicBezTo>
                    <a:cubicBezTo>
                      <a:pt x="102" y="154"/>
                      <a:pt x="87" y="139"/>
                      <a:pt x="87" y="120"/>
                    </a:cubicBezTo>
                    <a:cubicBezTo>
                      <a:pt x="87" y="101"/>
                      <a:pt x="102" y="86"/>
                      <a:pt x="121" y="86"/>
                    </a:cubicBezTo>
                    <a:close/>
                    <a:moveTo>
                      <a:pt x="121" y="240"/>
                    </a:moveTo>
                    <a:cubicBezTo>
                      <a:pt x="187" y="240"/>
                      <a:pt x="241" y="186"/>
                      <a:pt x="241" y="120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54" y="0"/>
                      <a:pt x="0" y="54"/>
                      <a:pt x="0" y="120"/>
                    </a:cubicBezTo>
                    <a:cubicBezTo>
                      <a:pt x="0" y="186"/>
                      <a:pt x="54" y="240"/>
                      <a:pt x="121" y="2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BF860E6-BA6F-E542-AB91-1E0D53CD70CD}"/>
                </a:ext>
              </a:extLst>
            </p:cNvPr>
            <p:cNvSpPr/>
            <p:nvPr/>
          </p:nvSpPr>
          <p:spPr>
            <a:xfrm>
              <a:off x="2581161" y="5351492"/>
              <a:ext cx="36328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Syllabus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F4ABDEF-56BD-D84D-B92F-483B06207AB0}"/>
                </a:ext>
              </a:extLst>
            </p:cNvPr>
            <p:cNvSpPr/>
            <p:nvPr/>
          </p:nvSpPr>
          <p:spPr>
            <a:xfrm>
              <a:off x="7449885" y="5351492"/>
              <a:ext cx="36328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Textbook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13C4251-945C-B342-B962-C083D211FAAE}"/>
                </a:ext>
              </a:extLst>
            </p:cNvPr>
            <p:cNvSpPr/>
            <p:nvPr/>
          </p:nvSpPr>
          <p:spPr>
            <a:xfrm>
              <a:off x="2480594" y="10102042"/>
              <a:ext cx="36328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Pencil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9BAC039-04EE-5742-972E-C7AFD39018CA}"/>
                </a:ext>
              </a:extLst>
            </p:cNvPr>
            <p:cNvGrpSpPr/>
            <p:nvPr/>
          </p:nvGrpSpPr>
          <p:grpSpPr>
            <a:xfrm>
              <a:off x="7996195" y="7595239"/>
              <a:ext cx="2522422" cy="1564080"/>
              <a:chOff x="7251449" y="11388512"/>
              <a:chExt cx="1466646" cy="909428"/>
            </a:xfrm>
            <a:solidFill>
              <a:schemeClr val="bg1"/>
            </a:solidFill>
          </p:grpSpPr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4C0945B0-2EFE-E044-BEE4-B31423E95DBA}"/>
                  </a:ext>
                </a:extLst>
              </p:cNvPr>
              <p:cNvSpPr/>
              <p:nvPr/>
            </p:nvSpPr>
            <p:spPr>
              <a:xfrm>
                <a:off x="7388947" y="11388512"/>
                <a:ext cx="1191650" cy="76388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27" h="851">
                    <a:moveTo>
                      <a:pt x="86" y="765"/>
                    </a:moveTo>
                    <a:lnTo>
                      <a:pt x="1241" y="765"/>
                    </a:lnTo>
                    <a:lnTo>
                      <a:pt x="1241" y="86"/>
                    </a:lnTo>
                    <a:lnTo>
                      <a:pt x="86" y="86"/>
                    </a:lnTo>
                    <a:close/>
                    <a:moveTo>
                      <a:pt x="1261" y="851"/>
                    </a:moveTo>
                    <a:lnTo>
                      <a:pt x="66" y="851"/>
                    </a:lnTo>
                    <a:cubicBezTo>
                      <a:pt x="30" y="851"/>
                      <a:pt x="0" y="822"/>
                      <a:pt x="0" y="787"/>
                    </a:cubicBezTo>
                    <a:lnTo>
                      <a:pt x="0" y="64"/>
                    </a:lnTo>
                    <a:cubicBezTo>
                      <a:pt x="0" y="29"/>
                      <a:pt x="30" y="0"/>
                      <a:pt x="66" y="0"/>
                    </a:cubicBezTo>
                    <a:lnTo>
                      <a:pt x="1261" y="0"/>
                    </a:lnTo>
                    <a:cubicBezTo>
                      <a:pt x="1297" y="0"/>
                      <a:pt x="1327" y="29"/>
                      <a:pt x="1327" y="64"/>
                    </a:cubicBezTo>
                    <a:lnTo>
                      <a:pt x="1327" y="787"/>
                    </a:lnTo>
                    <a:cubicBezTo>
                      <a:pt x="1327" y="822"/>
                      <a:pt x="1297" y="851"/>
                      <a:pt x="1261" y="85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FCB8222A-0A17-2E42-B0EE-5591A1C35CD2}"/>
                  </a:ext>
                </a:extLst>
              </p:cNvPr>
              <p:cNvSpPr/>
              <p:nvPr/>
            </p:nvSpPr>
            <p:spPr>
              <a:xfrm>
                <a:off x="7251449" y="12220654"/>
                <a:ext cx="1466646" cy="7728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633" h="87">
                    <a:moveTo>
                      <a:pt x="1589" y="87"/>
                    </a:moveTo>
                    <a:lnTo>
                      <a:pt x="43" y="87"/>
                    </a:lnTo>
                    <a:cubicBezTo>
                      <a:pt x="20" y="87"/>
                      <a:pt x="0" y="67"/>
                      <a:pt x="0" y="43"/>
                    </a:cubicBezTo>
                    <a:cubicBezTo>
                      <a:pt x="0" y="20"/>
                      <a:pt x="20" y="0"/>
                      <a:pt x="43" y="0"/>
                    </a:cubicBezTo>
                    <a:lnTo>
                      <a:pt x="1589" y="0"/>
                    </a:lnTo>
                    <a:cubicBezTo>
                      <a:pt x="1613" y="0"/>
                      <a:pt x="1633" y="20"/>
                      <a:pt x="1633" y="43"/>
                    </a:cubicBezTo>
                    <a:cubicBezTo>
                      <a:pt x="1633" y="67"/>
                      <a:pt x="1613" y="87"/>
                      <a:pt x="1589" y="8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A92607E-D07D-8045-A256-1FD20560FF49}"/>
                </a:ext>
              </a:extLst>
            </p:cNvPr>
            <p:cNvSpPr/>
            <p:nvPr/>
          </p:nvSpPr>
          <p:spPr>
            <a:xfrm>
              <a:off x="7440962" y="10102042"/>
              <a:ext cx="36328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Laptop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88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EE900077-BCB0-D748-BDEB-8D7F49A192E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EEC38A-9330-434E-85E9-DD217E71B793}"/>
              </a:ext>
            </a:extLst>
          </p:cNvPr>
          <p:cNvSpPr/>
          <p:nvPr/>
        </p:nvSpPr>
        <p:spPr>
          <a:xfrm>
            <a:off x="1" y="0"/>
            <a:ext cx="5815583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9AF585-281B-5B4E-9E92-CAD70A2B0A04}"/>
              </a:ext>
            </a:extLst>
          </p:cNvPr>
          <p:cNvSpPr txBox="1"/>
          <p:nvPr/>
        </p:nvSpPr>
        <p:spPr>
          <a:xfrm>
            <a:off x="9079864" y="10878009"/>
            <a:ext cx="1203350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Poppins Medium" pitchFamily="2" charset="77"/>
              </a:rPr>
              <a:t>How To Analyze A Book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2265EE-640E-7E4F-B6A9-0623A73F78D8}"/>
              </a:ext>
            </a:extLst>
          </p:cNvPr>
          <p:cNvSpPr txBox="1"/>
          <p:nvPr/>
        </p:nvSpPr>
        <p:spPr>
          <a:xfrm rot="16200000">
            <a:off x="-992616" y="6534834"/>
            <a:ext cx="780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2048878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566F01E-7B3A-D749-ACA2-3A734509E8FB}"/>
              </a:ext>
            </a:extLst>
          </p:cNvPr>
          <p:cNvGrpSpPr/>
          <p:nvPr/>
        </p:nvGrpSpPr>
        <p:grpSpPr>
          <a:xfrm>
            <a:off x="4881080" y="6358359"/>
            <a:ext cx="14587913" cy="3002915"/>
            <a:chOff x="4881080" y="7441034"/>
            <a:chExt cx="14587913" cy="192024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667663-75E3-8846-AD34-5645EFF3BC99}"/>
                </a:ext>
              </a:extLst>
            </p:cNvPr>
            <p:cNvCxnSpPr/>
            <p:nvPr/>
          </p:nvCxnSpPr>
          <p:spPr>
            <a:xfrm>
              <a:off x="4881080" y="7441034"/>
              <a:ext cx="0" cy="19202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B06B898-12B7-AF49-A3AE-EB9FB609FD32}"/>
                </a:ext>
              </a:extLst>
            </p:cNvPr>
            <p:cNvCxnSpPr/>
            <p:nvPr/>
          </p:nvCxnSpPr>
          <p:spPr>
            <a:xfrm>
              <a:off x="12188819" y="7441034"/>
              <a:ext cx="0" cy="19202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B60686E-24E0-1A45-A3D4-B14EBCB9C998}"/>
                </a:ext>
              </a:extLst>
            </p:cNvPr>
            <p:cNvCxnSpPr/>
            <p:nvPr/>
          </p:nvCxnSpPr>
          <p:spPr>
            <a:xfrm>
              <a:off x="19468993" y="7441034"/>
              <a:ext cx="0" cy="19202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-10" y="1"/>
            <a:ext cx="2437766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2176008" y="2767281"/>
            <a:ext cx="2002562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Assignment Due Dates Timeline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439104C-8015-4A47-8B63-CD67BBEE6D33}"/>
              </a:ext>
            </a:extLst>
          </p:cNvPr>
          <p:cNvSpPr txBox="1">
            <a:spLocks/>
          </p:cNvSpPr>
          <p:nvPr/>
        </p:nvSpPr>
        <p:spPr>
          <a:xfrm>
            <a:off x="2028769" y="10768743"/>
            <a:ext cx="5704622" cy="181249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take into account supply costs.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E3F2FF-CAB7-5145-8A24-73D64F812F91}"/>
              </a:ext>
            </a:extLst>
          </p:cNvPr>
          <p:cNvSpPr/>
          <p:nvPr/>
        </p:nvSpPr>
        <p:spPr>
          <a:xfrm>
            <a:off x="2176007" y="9991043"/>
            <a:ext cx="54101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61C088EA-1EB7-3B4B-9841-342976484670}"/>
              </a:ext>
            </a:extLst>
          </p:cNvPr>
          <p:cNvSpPr txBox="1">
            <a:spLocks/>
          </p:cNvSpPr>
          <p:nvPr/>
        </p:nvSpPr>
        <p:spPr>
          <a:xfrm>
            <a:off x="9336508" y="10768743"/>
            <a:ext cx="5704622" cy="181249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take into account supply costs.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56B0E9-AB02-864A-9184-5417CF35F4BF}"/>
              </a:ext>
            </a:extLst>
          </p:cNvPr>
          <p:cNvSpPr/>
          <p:nvPr/>
        </p:nvSpPr>
        <p:spPr>
          <a:xfrm>
            <a:off x="9483746" y="9991043"/>
            <a:ext cx="54101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F1C7869C-E219-4343-94AF-FE64B57FD56B}"/>
              </a:ext>
            </a:extLst>
          </p:cNvPr>
          <p:cNvSpPr txBox="1">
            <a:spLocks/>
          </p:cNvSpPr>
          <p:nvPr/>
        </p:nvSpPr>
        <p:spPr>
          <a:xfrm>
            <a:off x="16644247" y="10768743"/>
            <a:ext cx="5704622" cy="181249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 take into account supply costs.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B3316F-3DAC-B44E-8041-4AB4AF0924FB}"/>
              </a:ext>
            </a:extLst>
          </p:cNvPr>
          <p:cNvSpPr/>
          <p:nvPr/>
        </p:nvSpPr>
        <p:spPr>
          <a:xfrm>
            <a:off x="16791485" y="9991043"/>
            <a:ext cx="54101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C78FF-7594-DA4A-8AE0-958EC48AC746}"/>
              </a:ext>
            </a:extLst>
          </p:cNvPr>
          <p:cNvSpPr/>
          <p:nvPr/>
        </p:nvSpPr>
        <p:spPr>
          <a:xfrm>
            <a:off x="4645447" y="9125641"/>
            <a:ext cx="471265" cy="4712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7F085E-969F-9D49-A73D-7C1735F4DC4D}"/>
              </a:ext>
            </a:extLst>
          </p:cNvPr>
          <p:cNvSpPr/>
          <p:nvPr/>
        </p:nvSpPr>
        <p:spPr>
          <a:xfrm>
            <a:off x="11953186" y="9125641"/>
            <a:ext cx="471265" cy="4712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8B57D-CF3D-D14C-8E3F-7CAAC7B936A2}"/>
              </a:ext>
            </a:extLst>
          </p:cNvPr>
          <p:cNvSpPr/>
          <p:nvPr/>
        </p:nvSpPr>
        <p:spPr>
          <a:xfrm>
            <a:off x="19233360" y="9125641"/>
            <a:ext cx="471265" cy="4712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13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693E700-D786-4447-ACE4-386CABEEEE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E240B76-0668-0545-BC3F-22E2DE7DB1E9}"/>
              </a:ext>
            </a:extLst>
          </p:cNvPr>
          <p:cNvGrpSpPr/>
          <p:nvPr/>
        </p:nvGrpSpPr>
        <p:grpSpPr>
          <a:xfrm>
            <a:off x="13092544" y="5181600"/>
            <a:ext cx="11285105" cy="3352799"/>
            <a:chOff x="4821380" y="1"/>
            <a:chExt cx="11285105" cy="33527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7D6915-7580-C24A-9B0B-06CF3AA8A9B4}"/>
                </a:ext>
              </a:extLst>
            </p:cNvPr>
            <p:cNvSpPr/>
            <p:nvPr/>
          </p:nvSpPr>
          <p:spPr>
            <a:xfrm rot="10800000" flipV="1">
              <a:off x="4821380" y="1"/>
              <a:ext cx="11285105" cy="33527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763B0480-DFCE-6D43-AB94-0C4B1F732D5D}"/>
                </a:ext>
              </a:extLst>
            </p:cNvPr>
            <p:cNvSpPr txBox="1">
              <a:spLocks/>
            </p:cNvSpPr>
            <p:nvPr/>
          </p:nvSpPr>
          <p:spPr>
            <a:xfrm>
              <a:off x="5682094" y="763516"/>
              <a:ext cx="8989869" cy="182576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 ideally, a product should meet a certain consumer demand, or it should be so compelling that consumers.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813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0CF381-1F0B-7245-9925-0B03B13B2D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EEC38A-9330-434E-85E9-DD217E71B793}"/>
              </a:ext>
            </a:extLst>
          </p:cNvPr>
          <p:cNvSpPr/>
          <p:nvPr/>
        </p:nvSpPr>
        <p:spPr>
          <a:xfrm>
            <a:off x="6350903" y="3461657"/>
            <a:ext cx="11675840" cy="67926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8492826-2329-6847-9722-974405A9AC7F}"/>
              </a:ext>
            </a:extLst>
          </p:cNvPr>
          <p:cNvGrpSpPr/>
          <p:nvPr/>
        </p:nvGrpSpPr>
        <p:grpSpPr>
          <a:xfrm>
            <a:off x="7434352" y="4673669"/>
            <a:ext cx="9508942" cy="4368662"/>
            <a:chOff x="7434352" y="5335088"/>
            <a:chExt cx="9508942" cy="4368662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0F224B42-C638-5345-90E0-D0852DC2D992}"/>
                </a:ext>
              </a:extLst>
            </p:cNvPr>
            <p:cNvSpPr txBox="1">
              <a:spLocks/>
            </p:cNvSpPr>
            <p:nvPr/>
          </p:nvSpPr>
          <p:spPr>
            <a:xfrm>
              <a:off x="7434352" y="7877982"/>
              <a:ext cx="9508942" cy="182576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 ideally a product should meet a certain consumer demand, or it should be so compelling that consumers.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1D6B87-1522-284D-8845-D41031889377}"/>
                </a:ext>
              </a:extLst>
            </p:cNvPr>
            <p:cNvSpPr txBox="1"/>
            <p:nvPr/>
          </p:nvSpPr>
          <p:spPr>
            <a:xfrm>
              <a:off x="7630878" y="5335088"/>
              <a:ext cx="9115891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How To Analyze A Book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3495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E0271062-5EC3-0E4A-B78C-6B7B66E34D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0070C6-818E-4D47-9514-2EA004A9BCEE}"/>
              </a:ext>
            </a:extLst>
          </p:cNvPr>
          <p:cNvSpPr/>
          <p:nvPr/>
        </p:nvSpPr>
        <p:spPr>
          <a:xfrm rot="10800000" flipV="1">
            <a:off x="-6" y="2"/>
            <a:ext cx="4474035" cy="1371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FE9C447-0951-2945-A1F2-C29E20919DFC}"/>
              </a:ext>
            </a:extLst>
          </p:cNvPr>
          <p:cNvGrpSpPr/>
          <p:nvPr/>
        </p:nvGrpSpPr>
        <p:grpSpPr>
          <a:xfrm>
            <a:off x="16683212" y="1563898"/>
            <a:ext cx="6440818" cy="10588204"/>
            <a:chOff x="15537440" y="1563898"/>
            <a:chExt cx="6440818" cy="1058820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4ABB15-1BE1-B94E-9A85-A926CEF50CC4}"/>
                </a:ext>
              </a:extLst>
            </p:cNvPr>
            <p:cNvSpPr/>
            <p:nvPr/>
          </p:nvSpPr>
          <p:spPr>
            <a:xfrm>
              <a:off x="15537440" y="8612672"/>
              <a:ext cx="6440818" cy="3539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¿How can I help a child who lacks motivation?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¿What are the best practices to reach reading skills?</a:t>
              </a:r>
            </a:p>
            <a:p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¿How important is parent involvement in a child's education?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6B1E9A-DBD1-154D-A496-89A67E273BE8}"/>
                </a:ext>
              </a:extLst>
            </p:cNvPr>
            <p:cNvSpPr txBox="1"/>
            <p:nvPr/>
          </p:nvSpPr>
          <p:spPr>
            <a:xfrm>
              <a:off x="15537440" y="1563898"/>
              <a:ext cx="6440818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Common Questions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0489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7F347E1-1669-434C-AA01-36437BB373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4598A7-06D1-7249-BAB4-4B2D18E4F3ED}"/>
              </a:ext>
            </a:extLst>
          </p:cNvPr>
          <p:cNvSpPr/>
          <p:nvPr/>
        </p:nvSpPr>
        <p:spPr>
          <a:xfrm rot="10800000" flipV="1">
            <a:off x="2775857" y="0"/>
            <a:ext cx="21601791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-7" y="0"/>
            <a:ext cx="2775864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D02989-42D9-BC4B-857E-02D69377B6C2}"/>
              </a:ext>
            </a:extLst>
          </p:cNvPr>
          <p:cNvGrpSpPr/>
          <p:nvPr/>
        </p:nvGrpSpPr>
        <p:grpSpPr>
          <a:xfrm>
            <a:off x="4910671" y="3500857"/>
            <a:ext cx="7956243" cy="6714286"/>
            <a:chOff x="4878014" y="2591504"/>
            <a:chExt cx="7956243" cy="67142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5010F2-2026-3F40-B7FB-0BE41FBB3B94}"/>
                </a:ext>
              </a:extLst>
            </p:cNvPr>
            <p:cNvSpPr txBox="1"/>
            <p:nvPr/>
          </p:nvSpPr>
          <p:spPr>
            <a:xfrm>
              <a:off x="5041300" y="2591504"/>
              <a:ext cx="7792957" cy="37856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How Long Should Answers Be?</a:t>
              </a:r>
            </a:p>
          </p:txBody>
        </p: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E01B2830-B7DF-CB41-BF69-6F862DE14291}"/>
                </a:ext>
              </a:extLst>
            </p:cNvPr>
            <p:cNvSpPr txBox="1">
              <a:spLocks/>
            </p:cNvSpPr>
            <p:nvPr/>
          </p:nvSpPr>
          <p:spPr>
            <a:xfrm>
              <a:off x="4878014" y="6377156"/>
              <a:ext cx="6392017" cy="292863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 ideally, a product should meet a certain consumer demand, or it should be so compelling that consumers.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58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D132562C-7D0B-9D46-A428-23107DD961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AF9D1C-141B-C740-BEF5-A28F41DA7F4C}"/>
              </a:ext>
            </a:extLst>
          </p:cNvPr>
          <p:cNvSpPr/>
          <p:nvPr/>
        </p:nvSpPr>
        <p:spPr>
          <a:xfrm rot="10800000" flipV="1">
            <a:off x="-6" y="2"/>
            <a:ext cx="6995166" cy="1371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6995161" y="2"/>
            <a:ext cx="10387330" cy="13715998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2432314" y="1993466"/>
            <a:ext cx="732419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Presentation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617446-C568-1443-B95B-BA14E31B8E10}"/>
              </a:ext>
            </a:extLst>
          </p:cNvPr>
          <p:cNvSpPr/>
          <p:nvPr/>
        </p:nvSpPr>
        <p:spPr>
          <a:xfrm>
            <a:off x="18459566" y="8256007"/>
            <a:ext cx="4143994" cy="3897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About Us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Our Mission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Our Services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Meet Our Team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Listing Properties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Social Media</a:t>
            </a:r>
          </a:p>
        </p:txBody>
      </p:sp>
    </p:spTree>
    <p:extLst>
      <p:ext uri="{BB962C8B-B14F-4D97-AF65-F5344CB8AC3E}">
        <p14:creationId xmlns:p14="http://schemas.microsoft.com/office/powerpoint/2010/main" val="1335940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FB800DE4-F8E0-3049-983F-AEE9C824D6F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-3" y="2525488"/>
            <a:ext cx="24377642" cy="1119051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E56F1-4633-6645-8797-95CEDB732DAC}"/>
              </a:ext>
            </a:extLst>
          </p:cNvPr>
          <p:cNvSpPr/>
          <p:nvPr/>
        </p:nvSpPr>
        <p:spPr>
          <a:xfrm rot="10800000" flipV="1">
            <a:off x="-3" y="-3"/>
            <a:ext cx="24377642" cy="25254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FA5735-7073-864D-BAF7-481264215743}"/>
              </a:ext>
            </a:extLst>
          </p:cNvPr>
          <p:cNvSpPr txBox="1"/>
          <p:nvPr/>
        </p:nvSpPr>
        <p:spPr>
          <a:xfrm>
            <a:off x="7096914" y="939576"/>
            <a:ext cx="1018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THANKS FOR COMING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7BA82C-33A7-7440-B353-5EAE3E0718C6}"/>
              </a:ext>
            </a:extLst>
          </p:cNvPr>
          <p:cNvGrpSpPr/>
          <p:nvPr/>
        </p:nvGrpSpPr>
        <p:grpSpPr>
          <a:xfrm>
            <a:off x="6219628" y="5993827"/>
            <a:ext cx="11938380" cy="3170099"/>
            <a:chOff x="3437086" y="5268352"/>
            <a:chExt cx="11938380" cy="317009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7053440" y="5268352"/>
              <a:ext cx="8322026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Learn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2071DE4-59FF-B54A-8955-A4967293F164}"/>
                </a:ext>
              </a:extLst>
            </p:cNvPr>
            <p:cNvGrpSpPr/>
            <p:nvPr/>
          </p:nvGrpSpPr>
          <p:grpSpPr>
            <a:xfrm>
              <a:off x="3437086" y="5689601"/>
              <a:ext cx="3124094" cy="2336794"/>
              <a:chOff x="6343892" y="6446520"/>
              <a:chExt cx="2993535" cy="2239139"/>
            </a:xfrm>
          </p:grpSpPr>
          <p:sp>
            <p:nvSpPr>
              <p:cNvPr id="11" name="Diamond 10">
                <a:extLst>
                  <a:ext uri="{FF2B5EF4-FFF2-40B4-BE49-F238E27FC236}">
                    <a16:creationId xmlns:a16="http://schemas.microsoft.com/office/drawing/2014/main" id="{81352F64-DFD1-CA4D-BCE5-D42B4CA8A2FF}"/>
                  </a:ext>
                </a:extLst>
              </p:cNvPr>
              <p:cNvSpPr/>
              <p:nvPr/>
            </p:nvSpPr>
            <p:spPr>
              <a:xfrm>
                <a:off x="6343892" y="7560260"/>
                <a:ext cx="2993535" cy="1125399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F047DC65-DC4C-844C-B52D-3BBEB9B8136D}"/>
                  </a:ext>
                </a:extLst>
              </p:cNvPr>
              <p:cNvSpPr/>
              <p:nvPr/>
            </p:nvSpPr>
            <p:spPr>
              <a:xfrm>
                <a:off x="6343892" y="6997561"/>
                <a:ext cx="2993535" cy="1125399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Diamond 2">
                <a:extLst>
                  <a:ext uri="{FF2B5EF4-FFF2-40B4-BE49-F238E27FC236}">
                    <a16:creationId xmlns:a16="http://schemas.microsoft.com/office/drawing/2014/main" id="{E236DF61-E099-4B4D-975D-715BA8F56259}"/>
                  </a:ext>
                </a:extLst>
              </p:cNvPr>
              <p:cNvSpPr/>
              <p:nvPr/>
            </p:nvSpPr>
            <p:spPr>
              <a:xfrm>
                <a:off x="6343892" y="6446520"/>
                <a:ext cx="2993535" cy="1125399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203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9038A91-49EB-5444-9AB8-FBEA51C24E0C}"/>
              </a:ext>
            </a:extLst>
          </p:cNvPr>
          <p:cNvSpPr/>
          <p:nvPr/>
        </p:nvSpPr>
        <p:spPr>
          <a:xfrm rot="10800000" flipV="1">
            <a:off x="-2" y="2"/>
            <a:ext cx="24377649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88ADC7-52C1-4747-980D-AA43F299B33D}"/>
              </a:ext>
            </a:extLst>
          </p:cNvPr>
          <p:cNvSpPr txBox="1"/>
          <p:nvPr/>
        </p:nvSpPr>
        <p:spPr>
          <a:xfrm>
            <a:off x="20941369" y="468630"/>
            <a:ext cx="2158543" cy="39395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0" b="1" dirty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Lato Light" panose="020F0502020204030203" pitchFamily="34" charset="0"/>
              </a:rPr>
              <a:t>”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4A24AF-16F8-C445-9316-914B2A16FA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91A4E2-74EC-1845-A5E3-69220CF8AF34}"/>
              </a:ext>
            </a:extLst>
          </p:cNvPr>
          <p:cNvSpPr/>
          <p:nvPr/>
        </p:nvSpPr>
        <p:spPr>
          <a:xfrm rot="10800000" flipV="1">
            <a:off x="1672614" y="1930188"/>
            <a:ext cx="15520129" cy="49559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B9EEEC-3FB8-AE42-BF9C-57C0715B5398}"/>
              </a:ext>
            </a:extLst>
          </p:cNvPr>
          <p:cNvSpPr txBox="1"/>
          <p:nvPr/>
        </p:nvSpPr>
        <p:spPr>
          <a:xfrm rot="5400000">
            <a:off x="19772269" y="8800474"/>
            <a:ext cx="4496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spc="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MAHATMA GANDHI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A7E22-57E4-ED42-B056-1E522E2F3DB4}"/>
              </a:ext>
            </a:extLst>
          </p:cNvPr>
          <p:cNvSpPr txBox="1"/>
          <p:nvPr/>
        </p:nvSpPr>
        <p:spPr>
          <a:xfrm>
            <a:off x="3358201" y="2977006"/>
            <a:ext cx="12423665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Live as if you were to die tomorrow. Learn as if you were to live forever.</a:t>
            </a:r>
          </a:p>
        </p:txBody>
      </p:sp>
    </p:spTree>
    <p:extLst>
      <p:ext uri="{BB962C8B-B14F-4D97-AF65-F5344CB8AC3E}">
        <p14:creationId xmlns:p14="http://schemas.microsoft.com/office/powerpoint/2010/main" val="265710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89D5A996-345D-9E4C-B989-0E20E8903D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3" y="-1"/>
            <a:ext cx="12188828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867977" y="1323301"/>
            <a:ext cx="7946582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Your Professor Information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DEC9C5-6A81-5B44-A628-C9A2CAB1D9CC}"/>
              </a:ext>
            </a:extLst>
          </p:cNvPr>
          <p:cNvGrpSpPr/>
          <p:nvPr/>
        </p:nvGrpSpPr>
        <p:grpSpPr>
          <a:xfrm>
            <a:off x="1867978" y="9749908"/>
            <a:ext cx="7411490" cy="2689213"/>
            <a:chOff x="1867978" y="6600019"/>
            <a:chExt cx="7411490" cy="2689213"/>
          </a:xfrm>
        </p:grpSpPr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9714C6F0-049F-1345-8D47-EAA7CD7C7E40}"/>
                </a:ext>
              </a:extLst>
            </p:cNvPr>
            <p:cNvSpPr txBox="1">
              <a:spLocks/>
            </p:cNvSpPr>
            <p:nvPr/>
          </p:nvSpPr>
          <p:spPr>
            <a:xfrm>
              <a:off x="1867978" y="7476736"/>
              <a:ext cx="7411490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 ideally a product should meet a certain consumer demand.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3A60D6-3CB2-9B49-98CD-8D63015983A4}"/>
                </a:ext>
              </a:extLst>
            </p:cNvPr>
            <p:cNvSpPr txBox="1"/>
            <p:nvPr/>
          </p:nvSpPr>
          <p:spPr>
            <a:xfrm>
              <a:off x="1982277" y="6600019"/>
              <a:ext cx="52323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Montserrat SemiBold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Robert Williams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F3B4C7F-EE47-E745-9AEB-AA441FFA2CCD}"/>
              </a:ext>
            </a:extLst>
          </p:cNvPr>
          <p:cNvSpPr/>
          <p:nvPr/>
        </p:nvSpPr>
        <p:spPr>
          <a:xfrm rot="10800000" flipV="1">
            <a:off x="12154192" y="10735732"/>
            <a:ext cx="12223460" cy="2980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2A716E-92E0-7044-9188-E884724CB410}"/>
              </a:ext>
            </a:extLst>
          </p:cNvPr>
          <p:cNvGrpSpPr/>
          <p:nvPr/>
        </p:nvGrpSpPr>
        <p:grpSpPr>
          <a:xfrm>
            <a:off x="15653032" y="11989737"/>
            <a:ext cx="5260411" cy="472258"/>
            <a:chOff x="2261845" y="11342431"/>
            <a:chExt cx="5260411" cy="472258"/>
          </a:xfrm>
        </p:grpSpPr>
        <p:sp>
          <p:nvSpPr>
            <p:cNvPr id="15" name="Shape 1646">
              <a:extLst>
                <a:ext uri="{FF2B5EF4-FFF2-40B4-BE49-F238E27FC236}">
                  <a16:creationId xmlns:a16="http://schemas.microsoft.com/office/drawing/2014/main" id="{0081737D-A9A6-C340-A753-1E752127C8A3}"/>
                </a:ext>
              </a:extLst>
            </p:cNvPr>
            <p:cNvSpPr/>
            <p:nvPr/>
          </p:nvSpPr>
          <p:spPr>
            <a:xfrm>
              <a:off x="7096635" y="11375829"/>
              <a:ext cx="425621" cy="425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" name="Shape 1649">
              <a:extLst>
                <a:ext uri="{FF2B5EF4-FFF2-40B4-BE49-F238E27FC236}">
                  <a16:creationId xmlns:a16="http://schemas.microsoft.com/office/drawing/2014/main" id="{EDD51F83-96D7-EA4E-95EA-458C8B6B3914}"/>
                </a:ext>
              </a:extLst>
            </p:cNvPr>
            <p:cNvSpPr/>
            <p:nvPr/>
          </p:nvSpPr>
          <p:spPr>
            <a:xfrm>
              <a:off x="5458855" y="11396498"/>
              <a:ext cx="486500" cy="395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" name="Shape 1658">
              <a:extLst>
                <a:ext uri="{FF2B5EF4-FFF2-40B4-BE49-F238E27FC236}">
                  <a16:creationId xmlns:a16="http://schemas.microsoft.com/office/drawing/2014/main" id="{E4CAD162-C079-214F-8ABF-87A069E2AB65}"/>
                </a:ext>
              </a:extLst>
            </p:cNvPr>
            <p:cNvSpPr/>
            <p:nvPr/>
          </p:nvSpPr>
          <p:spPr>
            <a:xfrm>
              <a:off x="2261845" y="11355826"/>
              <a:ext cx="451162" cy="451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C6374D8-B7EF-C140-A716-0EAD31442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7618" y="11342431"/>
              <a:ext cx="254293" cy="472258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185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D0E399E-D80C-6942-9573-EBA220170A90}"/>
              </a:ext>
            </a:extLst>
          </p:cNvPr>
          <p:cNvSpPr/>
          <p:nvPr/>
        </p:nvSpPr>
        <p:spPr>
          <a:xfrm rot="10800000" flipV="1">
            <a:off x="-2" y="1"/>
            <a:ext cx="24377651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71A7FFBA-4436-5F4D-9064-D28A5B8930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125DA1-861E-324A-98F4-C02B83A845A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7A4315-28AB-3143-900D-612526E158DA}"/>
              </a:ext>
            </a:extLst>
          </p:cNvPr>
          <p:cNvGrpSpPr/>
          <p:nvPr/>
        </p:nvGrpSpPr>
        <p:grpSpPr>
          <a:xfrm>
            <a:off x="13445615" y="2854162"/>
            <a:ext cx="9675242" cy="2689213"/>
            <a:chOff x="13445615" y="2854162"/>
            <a:chExt cx="9675242" cy="2689213"/>
          </a:xfrm>
        </p:grpSpPr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8343D0D0-FE74-1C48-8D68-CA2746A2516F}"/>
                </a:ext>
              </a:extLst>
            </p:cNvPr>
            <p:cNvSpPr txBox="1">
              <a:spLocks/>
            </p:cNvSpPr>
            <p:nvPr/>
          </p:nvSpPr>
          <p:spPr>
            <a:xfrm>
              <a:off x="13445615" y="3730879"/>
              <a:ext cx="9675242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But they also must take into account supply costs.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73CDBE-42CA-6E4A-BBD6-8978D00AED2D}"/>
                </a:ext>
              </a:extLst>
            </p:cNvPr>
            <p:cNvSpPr txBox="1"/>
            <p:nvPr/>
          </p:nvSpPr>
          <p:spPr>
            <a:xfrm>
              <a:off x="13582428" y="2854162"/>
              <a:ext cx="52323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Montserrat SemiBold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EAB6AD0-18AD-2347-A386-10C5AFA5D695}"/>
              </a:ext>
            </a:extLst>
          </p:cNvPr>
          <p:cNvGrpSpPr/>
          <p:nvPr/>
        </p:nvGrpSpPr>
        <p:grpSpPr>
          <a:xfrm>
            <a:off x="13445615" y="8172625"/>
            <a:ext cx="9675242" cy="2689213"/>
            <a:chOff x="13445615" y="8172625"/>
            <a:chExt cx="9675242" cy="2689213"/>
          </a:xfrm>
        </p:grpSpPr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6CC04443-8D8D-1B41-9796-03FE0B70A2E3}"/>
                </a:ext>
              </a:extLst>
            </p:cNvPr>
            <p:cNvSpPr txBox="1">
              <a:spLocks/>
            </p:cNvSpPr>
            <p:nvPr/>
          </p:nvSpPr>
          <p:spPr>
            <a:xfrm>
              <a:off x="13445615" y="9049342"/>
              <a:ext cx="9675242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But they also must take into account supply costs.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65FB51-27AF-C64E-BF21-724A495C6FF5}"/>
                </a:ext>
              </a:extLst>
            </p:cNvPr>
            <p:cNvSpPr txBox="1"/>
            <p:nvPr/>
          </p:nvSpPr>
          <p:spPr>
            <a:xfrm>
              <a:off x="13582428" y="8172625"/>
              <a:ext cx="52323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Montserrat SemiBold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8444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99572-E6F3-4545-846D-1AB8121393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4F8A7E-0D5D-D242-B7DD-5BEDBBC71CC0}"/>
              </a:ext>
            </a:extLst>
          </p:cNvPr>
          <p:cNvSpPr/>
          <p:nvPr/>
        </p:nvSpPr>
        <p:spPr>
          <a:xfrm rot="10800000" flipV="1">
            <a:off x="0" y="2293707"/>
            <a:ext cx="12188824" cy="114222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3" y="0"/>
            <a:ext cx="24377647" cy="22937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91DC55-14D9-6648-A35B-F25E215F2BA3}"/>
              </a:ext>
            </a:extLst>
          </p:cNvPr>
          <p:cNvGrpSpPr/>
          <p:nvPr/>
        </p:nvGrpSpPr>
        <p:grpSpPr>
          <a:xfrm>
            <a:off x="1820823" y="5268552"/>
            <a:ext cx="8389977" cy="5472601"/>
            <a:chOff x="1820823" y="2974846"/>
            <a:chExt cx="8389977" cy="547260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F992C7-66A4-4F44-AE4D-E774F1CF2FBC}"/>
                </a:ext>
              </a:extLst>
            </p:cNvPr>
            <p:cNvSpPr txBox="1"/>
            <p:nvPr/>
          </p:nvSpPr>
          <p:spPr>
            <a:xfrm>
              <a:off x="1942517" y="2974846"/>
              <a:ext cx="8268283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Why Education Is Important</a:t>
              </a:r>
            </a:p>
          </p:txBody>
        </p:sp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8BCE050B-9AAE-B14F-8569-C5EBCBB29961}"/>
                </a:ext>
              </a:extLst>
            </p:cNvPr>
            <p:cNvSpPr txBox="1">
              <a:spLocks/>
            </p:cNvSpPr>
            <p:nvPr/>
          </p:nvSpPr>
          <p:spPr>
            <a:xfrm>
              <a:off x="1820823" y="6083518"/>
              <a:ext cx="8389977" cy="23639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But they also must take into account supply costs.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249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0FF52EC3-2882-F240-B8C7-73C10B6171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10C8F-FFCF-BF45-9E4E-A67121403AAE}"/>
              </a:ext>
            </a:extLst>
          </p:cNvPr>
          <p:cNvSpPr/>
          <p:nvPr/>
        </p:nvSpPr>
        <p:spPr>
          <a:xfrm rot="10800000" flipV="1">
            <a:off x="7555823" y="1828801"/>
            <a:ext cx="16821826" cy="2532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E42F0F5-2E66-1547-BCBA-3E82D63A226B}"/>
              </a:ext>
            </a:extLst>
          </p:cNvPr>
          <p:cNvSpPr txBox="1">
            <a:spLocks/>
          </p:cNvSpPr>
          <p:nvPr/>
        </p:nvSpPr>
        <p:spPr>
          <a:xfrm>
            <a:off x="7448864" y="7392286"/>
            <a:ext cx="7439020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But they also must take into account supply costs a product should meet a certain.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FB3939-3358-514D-84CC-341C31757F09}"/>
              </a:ext>
            </a:extLst>
          </p:cNvPr>
          <p:cNvSpPr/>
          <p:nvPr/>
        </p:nvSpPr>
        <p:spPr>
          <a:xfrm>
            <a:off x="7545116" y="6601043"/>
            <a:ext cx="4363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Society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222C429C-F0C6-7542-9DA2-56C741B8EA54}"/>
              </a:ext>
            </a:extLst>
          </p:cNvPr>
          <p:cNvSpPr txBox="1">
            <a:spLocks/>
          </p:cNvSpPr>
          <p:nvPr/>
        </p:nvSpPr>
        <p:spPr>
          <a:xfrm>
            <a:off x="7448864" y="10589942"/>
            <a:ext cx="7439020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But they also must take into account supply costs a product should meet a certain.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FD5D22-6935-544E-BF1A-8E1798BD8A24}"/>
              </a:ext>
            </a:extLst>
          </p:cNvPr>
          <p:cNvSpPr/>
          <p:nvPr/>
        </p:nvSpPr>
        <p:spPr>
          <a:xfrm>
            <a:off x="7545116" y="9798699"/>
            <a:ext cx="4363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Culture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51C77D2-1466-7543-B8B0-B7740C61C709}"/>
              </a:ext>
            </a:extLst>
          </p:cNvPr>
          <p:cNvSpPr txBox="1">
            <a:spLocks/>
          </p:cNvSpPr>
          <p:nvPr/>
        </p:nvSpPr>
        <p:spPr>
          <a:xfrm>
            <a:off x="15586906" y="7392286"/>
            <a:ext cx="7439020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But they also must take into account supply costs a product should meet a certain.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C71F7D-1EB9-764C-B4AE-B29AEDD4C44C}"/>
              </a:ext>
            </a:extLst>
          </p:cNvPr>
          <p:cNvSpPr/>
          <p:nvPr/>
        </p:nvSpPr>
        <p:spPr>
          <a:xfrm>
            <a:off x="15683158" y="6601043"/>
            <a:ext cx="4363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Individuals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20FA45E-39AF-A341-801F-0B575E1CAD58}"/>
              </a:ext>
            </a:extLst>
          </p:cNvPr>
          <p:cNvSpPr txBox="1">
            <a:spLocks/>
          </p:cNvSpPr>
          <p:nvPr/>
        </p:nvSpPr>
        <p:spPr>
          <a:xfrm>
            <a:off x="15586906" y="10549671"/>
            <a:ext cx="7439020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But they also must take into account supply costs a product should meet a certain.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202A17-BAF7-CC46-B712-07E93546ACA6}"/>
              </a:ext>
            </a:extLst>
          </p:cNvPr>
          <p:cNvSpPr/>
          <p:nvPr/>
        </p:nvSpPr>
        <p:spPr>
          <a:xfrm>
            <a:off x="15683158" y="9758428"/>
            <a:ext cx="4363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Family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D2431-7841-BA48-98B9-25B55402B936}"/>
              </a:ext>
            </a:extLst>
          </p:cNvPr>
          <p:cNvSpPr txBox="1"/>
          <p:nvPr/>
        </p:nvSpPr>
        <p:spPr>
          <a:xfrm>
            <a:off x="8504999" y="2387447"/>
            <a:ext cx="1256136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Lato" panose="020F0502020204030203" pitchFamily="34" charset="0"/>
                <a:cs typeface="Lato" panose="020F0502020204030203" pitchFamily="34" charset="0"/>
              </a:rPr>
              <a:t>Factors Of Education</a:t>
            </a:r>
          </a:p>
        </p:txBody>
      </p:sp>
    </p:spTree>
    <p:extLst>
      <p:ext uri="{BB962C8B-B14F-4D97-AF65-F5344CB8AC3E}">
        <p14:creationId xmlns:p14="http://schemas.microsoft.com/office/powerpoint/2010/main" val="163813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C22EFC05-DDE7-4F45-A960-AB3F1EED11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C9201-A36F-FC46-A5BC-1AE40CBAF56A}"/>
              </a:ext>
            </a:extLst>
          </p:cNvPr>
          <p:cNvSpPr/>
          <p:nvPr/>
        </p:nvSpPr>
        <p:spPr>
          <a:xfrm rot="10800000" flipV="1">
            <a:off x="1336430" y="1266092"/>
            <a:ext cx="12741684" cy="111838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010F2-2026-3F40-B7FB-0BE41FBB3B94}"/>
              </a:ext>
            </a:extLst>
          </p:cNvPr>
          <p:cNvSpPr txBox="1"/>
          <p:nvPr/>
        </p:nvSpPr>
        <p:spPr>
          <a:xfrm>
            <a:off x="2581368" y="2332965"/>
            <a:ext cx="896235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Percentage Of Child Education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A98DCA-09C0-454C-9D67-7B56A89C7435}"/>
              </a:ext>
            </a:extLst>
          </p:cNvPr>
          <p:cNvGrpSpPr/>
          <p:nvPr/>
        </p:nvGrpSpPr>
        <p:grpSpPr>
          <a:xfrm>
            <a:off x="2440692" y="6060850"/>
            <a:ext cx="7439020" cy="2074422"/>
            <a:chOff x="2440692" y="5768881"/>
            <a:chExt cx="7439020" cy="20744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BBE2E-8B46-E842-AB4B-B59A124BB849}"/>
                </a:ext>
              </a:extLst>
            </p:cNvPr>
            <p:cNvSpPr txBox="1"/>
            <p:nvPr/>
          </p:nvSpPr>
          <p:spPr>
            <a:xfrm>
              <a:off x="2581368" y="5768881"/>
              <a:ext cx="4692924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60%</a:t>
              </a:r>
            </a:p>
          </p:txBody>
        </p: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493F89D5-3AFF-524A-8854-64137C5650DC}"/>
                </a:ext>
              </a:extLst>
            </p:cNvPr>
            <p:cNvSpPr txBox="1">
              <a:spLocks/>
            </p:cNvSpPr>
            <p:nvPr/>
          </p:nvSpPr>
          <p:spPr>
            <a:xfrm>
              <a:off x="2440692" y="6568968"/>
              <a:ext cx="7439020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DBFF6D-BCFE-A147-971F-1CE24F8D49E8}"/>
              </a:ext>
            </a:extLst>
          </p:cNvPr>
          <p:cNvGrpSpPr/>
          <p:nvPr/>
        </p:nvGrpSpPr>
        <p:grpSpPr>
          <a:xfrm>
            <a:off x="2440692" y="9308613"/>
            <a:ext cx="7439020" cy="2074422"/>
            <a:chOff x="2440692" y="5768881"/>
            <a:chExt cx="7439020" cy="20744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16E0EB-6B57-B145-933E-BB67AA8E8A55}"/>
                </a:ext>
              </a:extLst>
            </p:cNvPr>
            <p:cNvSpPr txBox="1"/>
            <p:nvPr/>
          </p:nvSpPr>
          <p:spPr>
            <a:xfrm>
              <a:off x="2581368" y="5768881"/>
              <a:ext cx="4692924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74%</a:t>
              </a:r>
            </a:p>
          </p:txBody>
        </p:sp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D3B624D9-1746-BF40-9FD0-C72CC0AD96F1}"/>
                </a:ext>
              </a:extLst>
            </p:cNvPr>
            <p:cNvSpPr txBox="1">
              <a:spLocks/>
            </p:cNvSpPr>
            <p:nvPr/>
          </p:nvSpPr>
          <p:spPr>
            <a:xfrm>
              <a:off x="2440692" y="6568968"/>
              <a:ext cx="7439020" cy="12743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5158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154842-401A-DA44-8F05-31D50C5FA0A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C82BCE-ED24-AE45-84AE-A94D3CAB13A6}"/>
              </a:ext>
            </a:extLst>
          </p:cNvPr>
          <p:cNvSpPr/>
          <p:nvPr/>
        </p:nvSpPr>
        <p:spPr>
          <a:xfrm rot="10800000" flipV="1">
            <a:off x="-8" y="0"/>
            <a:ext cx="16103747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1AB090-9766-DC4B-A4DD-A58342C61D91}"/>
              </a:ext>
            </a:extLst>
          </p:cNvPr>
          <p:cNvGrpSpPr/>
          <p:nvPr/>
        </p:nvGrpSpPr>
        <p:grpSpPr>
          <a:xfrm>
            <a:off x="1720715" y="8845688"/>
            <a:ext cx="11285187" cy="3171120"/>
            <a:chOff x="1720715" y="6178688"/>
            <a:chExt cx="11285187" cy="317112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F992C7-66A4-4F44-AE4D-E774F1CF2FBC}"/>
                </a:ext>
              </a:extLst>
            </p:cNvPr>
            <p:cNvSpPr txBox="1"/>
            <p:nvPr/>
          </p:nvSpPr>
          <p:spPr>
            <a:xfrm>
              <a:off x="1800383" y="6178688"/>
              <a:ext cx="11205519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Lato" panose="020F0502020204030203" pitchFamily="34" charset="0"/>
                  <a:cs typeface="Lato" panose="020F0502020204030203" pitchFamily="34" charset="0"/>
                </a:rPr>
                <a:t>Class Requirements</a:t>
              </a:r>
            </a:p>
          </p:txBody>
        </p:sp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8BCE050B-9AAE-B14F-8569-C5EBCBB29961}"/>
                </a:ext>
              </a:extLst>
            </p:cNvPr>
            <p:cNvSpPr txBox="1">
              <a:spLocks/>
            </p:cNvSpPr>
            <p:nvPr/>
          </p:nvSpPr>
          <p:spPr>
            <a:xfrm>
              <a:off x="1720715" y="7537312"/>
              <a:ext cx="11285187" cy="181249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But they also must take into account supply costs. 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493A5-6C5B-4F4B-B4FD-355303357515}"/>
              </a:ext>
            </a:extLst>
          </p:cNvPr>
          <p:cNvSpPr/>
          <p:nvPr/>
        </p:nvSpPr>
        <p:spPr>
          <a:xfrm rot="10800000" flipV="1">
            <a:off x="0" y="1828801"/>
            <a:ext cx="12573000" cy="2095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12656-33E9-8841-83F9-95A855DA9B41}"/>
              </a:ext>
            </a:extLst>
          </p:cNvPr>
          <p:cNvSpPr txBox="1"/>
          <p:nvPr/>
        </p:nvSpPr>
        <p:spPr>
          <a:xfrm>
            <a:off x="1800383" y="2553384"/>
            <a:ext cx="780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128951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1">
      <a:dk1>
        <a:srgbClr val="737572"/>
      </a:dk1>
      <a:lt1>
        <a:srgbClr val="FFFFFF"/>
      </a:lt1>
      <a:dk2>
        <a:srgbClr val="2B2C2B"/>
      </a:dk2>
      <a:lt2>
        <a:srgbClr val="FFFFFF"/>
      </a:lt2>
      <a:accent1>
        <a:srgbClr val="F68664"/>
      </a:accent1>
      <a:accent2>
        <a:srgbClr val="524D79"/>
      </a:accent2>
      <a:accent3>
        <a:srgbClr val="44CEC9"/>
      </a:accent3>
      <a:accent4>
        <a:srgbClr val="F68664"/>
      </a:accent4>
      <a:accent5>
        <a:srgbClr val="524D79"/>
      </a:accent5>
      <a:accent6>
        <a:srgbClr val="44CEC9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88662</TotalTime>
  <Words>658</Words>
  <Application>Microsoft Macintosh PowerPoint</Application>
  <PresentationFormat>Custom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Calibri</vt:lpstr>
      <vt:lpstr>Calibri Light</vt:lpstr>
      <vt:lpstr>Lato</vt:lpstr>
      <vt:lpstr>Lato Light</vt:lpstr>
      <vt:lpstr>Montserrat</vt:lpstr>
      <vt:lpstr>Montserrat Light</vt:lpstr>
      <vt:lpstr>Montserrat SemiBold</vt:lpstr>
      <vt:lpstr>PT Sans</vt:lpstr>
      <vt:lpstr>Roboto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Perez Adrian Fransisco</cp:lastModifiedBy>
  <cp:revision>16256</cp:revision>
  <dcterms:created xsi:type="dcterms:W3CDTF">2014-11-12T21:47:38Z</dcterms:created>
  <dcterms:modified xsi:type="dcterms:W3CDTF">2019-08-01T14:01:40Z</dcterms:modified>
  <cp:category/>
</cp:coreProperties>
</file>