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0" r:id="rId2"/>
    <p:sldId id="4372" r:id="rId3"/>
    <p:sldId id="4375" r:id="rId4"/>
    <p:sldId id="4382" r:id="rId5"/>
    <p:sldId id="4383" r:id="rId6"/>
    <p:sldId id="4381" r:id="rId7"/>
    <p:sldId id="4384" r:id="rId8"/>
    <p:sldId id="4385" r:id="rId9"/>
    <p:sldId id="4386" r:id="rId10"/>
    <p:sldId id="4387" r:id="rId11"/>
    <p:sldId id="4388" r:id="rId12"/>
    <p:sldId id="4389" r:id="rId13"/>
    <p:sldId id="4391" r:id="rId14"/>
    <p:sldId id="4392" r:id="rId15"/>
    <p:sldId id="4390" r:id="rId16"/>
    <p:sldId id="4393" r:id="rId17"/>
    <p:sldId id="4394" r:id="rId18"/>
    <p:sldId id="4395" r:id="rId19"/>
    <p:sldId id="4396" r:id="rId20"/>
    <p:sldId id="439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58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04799" y="-301598"/>
            <a:ext cx="24954238" cy="96170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88297" y="3352802"/>
            <a:ext cx="24954238" cy="107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88297" y="5994400"/>
            <a:ext cx="18850617" cy="8094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51007" y="-372532"/>
            <a:ext cx="14405526" cy="14461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133" y="-372533"/>
            <a:ext cx="16214874" cy="14461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1343" y="-372533"/>
            <a:ext cx="20305190" cy="14461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47E5C6F-CC07-A543-9507-D990776974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1D4E273-A9A7-BE49-8A0B-1038CCA18C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0202944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1D4E273-A9A7-BE49-8A0B-1038CCA18C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6248162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1D4E273-A9A7-BE49-8A0B-1038CCA18C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5" y="-261256"/>
            <a:ext cx="25033177" cy="8931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1D4E273-A9A7-BE49-8A0B-1038CCA18C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7"/>
            <a:ext cx="10075084" cy="14248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66326" y="-261258"/>
            <a:ext cx="10365955" cy="8989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1D4E273-A9A7-BE49-8A0B-1038CCA18C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5361" y="-261257"/>
            <a:ext cx="10365955" cy="8989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70222" y="1796143"/>
            <a:ext cx="10776864" cy="1012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AEE52E8-00C0-E04E-B180-1620588E2B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103739" y="-301598"/>
            <a:ext cx="8545699" cy="14367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4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4ACFA0D-52C2-6B40-9462-FC4167738F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19926306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979997" y="5272950"/>
            <a:ext cx="867792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0" b="1" spc="600" dirty="0">
                <a:solidFill>
                  <a:schemeClr val="bg1"/>
                </a:solidFill>
                <a:latin typeface="PT Sans" panose="020B0503020203020204" pitchFamily="34" charset="77"/>
                <a:ea typeface="Source Sans Pro Semibold" panose="020B0503030403020204" pitchFamily="34" charset="0"/>
                <a:cs typeface="Open Sans Light" panose="020B0306030504020204" pitchFamily="34" charset="0"/>
              </a:rPr>
              <a:t>MIND.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3BE2A-31BC-0F48-BDA9-C57484315167}"/>
              </a:ext>
            </a:extLst>
          </p:cNvPr>
          <p:cNvGrpSpPr/>
          <p:nvPr/>
        </p:nvGrpSpPr>
        <p:grpSpPr>
          <a:xfrm>
            <a:off x="2205592" y="10851607"/>
            <a:ext cx="9245812" cy="1216960"/>
            <a:chOff x="2205592" y="9862565"/>
            <a:chExt cx="9245812" cy="121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3041F-1629-164F-A9BE-6BC967BA7A8F}"/>
                </a:ext>
              </a:extLst>
            </p:cNvPr>
            <p:cNvSpPr/>
            <p:nvPr/>
          </p:nvSpPr>
          <p:spPr>
            <a:xfrm rot="10800000" flipV="1">
              <a:off x="2205592" y="9862565"/>
              <a:ext cx="9245812" cy="1216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A5735-7073-864D-BAF7-481264215743}"/>
                </a:ext>
              </a:extLst>
            </p:cNvPr>
            <p:cNvSpPr txBox="1"/>
            <p:nvPr/>
          </p:nvSpPr>
          <p:spPr>
            <a:xfrm>
              <a:off x="2862530" y="10147879"/>
              <a:ext cx="7931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JOHN DOE PRESENTATION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04C4-4C30-B642-8012-B8B8217D9ED1}"/>
              </a:ext>
            </a:extLst>
          </p:cNvPr>
          <p:cNvSpPr/>
          <p:nvPr/>
        </p:nvSpPr>
        <p:spPr>
          <a:xfrm rot="10800000" flipV="1">
            <a:off x="19926300" y="0"/>
            <a:ext cx="44513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AEB8BC5-6D14-E644-A609-2D8847515503}"/>
              </a:ext>
            </a:extLst>
          </p:cNvPr>
          <p:cNvSpPr txBox="1">
            <a:spLocks/>
          </p:cNvSpPr>
          <p:nvPr/>
        </p:nvSpPr>
        <p:spPr>
          <a:xfrm>
            <a:off x="2205592" y="1647432"/>
            <a:ext cx="9675242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But they also must take into account supply costs a product should meet a certain consumer.</a:t>
            </a:r>
          </a:p>
        </p:txBody>
      </p:sp>
    </p:spTree>
    <p:extLst>
      <p:ext uri="{BB962C8B-B14F-4D97-AF65-F5344CB8AC3E}">
        <p14:creationId xmlns:p14="http://schemas.microsoft.com/office/powerpoint/2010/main" val="262466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65BB0A-41D2-6F47-AD9E-13FB03A60D7C}"/>
              </a:ext>
            </a:extLst>
          </p:cNvPr>
          <p:cNvSpPr/>
          <p:nvPr/>
        </p:nvSpPr>
        <p:spPr>
          <a:xfrm rot="10800000" flipV="1">
            <a:off x="0" y="0"/>
            <a:ext cx="2437765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CA31EA-DEAF-C14D-9928-8708F4E258B7}"/>
              </a:ext>
            </a:extLst>
          </p:cNvPr>
          <p:cNvGrpSpPr/>
          <p:nvPr/>
        </p:nvGrpSpPr>
        <p:grpSpPr>
          <a:xfrm>
            <a:off x="3441898" y="5661555"/>
            <a:ext cx="5241966" cy="2392890"/>
            <a:chOff x="3471576" y="4965174"/>
            <a:chExt cx="5241966" cy="23928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3475273" y="4965174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35 Min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9996C0-8F02-7D41-9808-BE59144F0AAE}"/>
                </a:ext>
              </a:extLst>
            </p:cNvPr>
            <p:cNvSpPr/>
            <p:nvPr/>
          </p:nvSpPr>
          <p:spPr>
            <a:xfrm>
              <a:off x="3471576" y="6650178"/>
              <a:ext cx="52419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2D948-579A-B14C-BF94-901C4D58D793}"/>
              </a:ext>
            </a:extLst>
          </p:cNvPr>
          <p:cNvGrpSpPr/>
          <p:nvPr/>
        </p:nvGrpSpPr>
        <p:grpSpPr>
          <a:xfrm>
            <a:off x="15693785" y="5661555"/>
            <a:ext cx="5241966" cy="2392890"/>
            <a:chOff x="3471576" y="4965174"/>
            <a:chExt cx="5241966" cy="2392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3475273" y="4965174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60 Min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FC289D-4AC0-384A-9979-83D4AE18DD15}"/>
                </a:ext>
              </a:extLst>
            </p:cNvPr>
            <p:cNvSpPr/>
            <p:nvPr/>
          </p:nvSpPr>
          <p:spPr>
            <a:xfrm>
              <a:off x="3471576" y="6650178"/>
              <a:ext cx="52419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4B3BE26-00EC-9242-8AFC-31A3CF5DFD18}"/>
              </a:ext>
            </a:extLst>
          </p:cNvPr>
          <p:cNvSpPr/>
          <p:nvPr/>
        </p:nvSpPr>
        <p:spPr>
          <a:xfrm rot="16200000" flipV="1">
            <a:off x="10966612" y="6794936"/>
            <a:ext cx="2444425" cy="126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Readings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616BFD-AA70-7E47-A118-1B96D56AE09C}"/>
              </a:ext>
            </a:extLst>
          </p:cNvPr>
          <p:cNvGrpSpPr/>
          <p:nvPr/>
        </p:nvGrpSpPr>
        <p:grpSpPr>
          <a:xfrm>
            <a:off x="3174528" y="4194207"/>
            <a:ext cx="18028588" cy="5605670"/>
            <a:chOff x="2407357" y="4770784"/>
            <a:chExt cx="19562930" cy="6082746"/>
          </a:xfrm>
        </p:grpSpPr>
        <p:sp>
          <p:nvSpPr>
            <p:cNvPr id="4" name="Freeform 162">
              <a:extLst>
                <a:ext uri="{FF2B5EF4-FFF2-40B4-BE49-F238E27FC236}">
                  <a16:creationId xmlns:a16="http://schemas.microsoft.com/office/drawing/2014/main" id="{C50149BD-7303-CF45-AF17-A553DF41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357" y="5327531"/>
              <a:ext cx="1190487" cy="2138140"/>
            </a:xfrm>
            <a:custGeom>
              <a:avLst/>
              <a:gdLst>
                <a:gd name="T0" fmla="*/ 877 w 887"/>
                <a:gd name="T1" fmla="*/ 759 h 1591"/>
                <a:gd name="T2" fmla="*/ 877 w 887"/>
                <a:gd name="T3" fmla="*/ 759 h 1591"/>
                <a:gd name="T4" fmla="*/ 759 w 887"/>
                <a:gd name="T5" fmla="*/ 171 h 1591"/>
                <a:gd name="T6" fmla="*/ 759 w 887"/>
                <a:gd name="T7" fmla="*/ 153 h 1591"/>
                <a:gd name="T8" fmla="*/ 560 w 887"/>
                <a:gd name="T9" fmla="*/ 0 h 1591"/>
                <a:gd name="T10" fmla="*/ 316 w 887"/>
                <a:gd name="T11" fmla="*/ 0 h 1591"/>
                <a:gd name="T12" fmla="*/ 118 w 887"/>
                <a:gd name="T13" fmla="*/ 162 h 1591"/>
                <a:gd name="T14" fmla="*/ 118 w 887"/>
                <a:gd name="T15" fmla="*/ 171 h 1591"/>
                <a:gd name="T16" fmla="*/ 9 w 887"/>
                <a:gd name="T17" fmla="*/ 759 h 1591"/>
                <a:gd name="T18" fmla="*/ 63 w 887"/>
                <a:gd name="T19" fmla="*/ 840 h 1591"/>
                <a:gd name="T20" fmla="*/ 63 w 887"/>
                <a:gd name="T21" fmla="*/ 840 h 1591"/>
                <a:gd name="T22" fmla="*/ 145 w 887"/>
                <a:gd name="T23" fmla="*/ 786 h 1591"/>
                <a:gd name="T24" fmla="*/ 226 w 887"/>
                <a:gd name="T25" fmla="*/ 397 h 1591"/>
                <a:gd name="T26" fmla="*/ 226 w 887"/>
                <a:gd name="T27" fmla="*/ 777 h 1591"/>
                <a:gd name="T28" fmla="*/ 226 w 887"/>
                <a:gd name="T29" fmla="*/ 813 h 1591"/>
                <a:gd name="T30" fmla="*/ 226 w 887"/>
                <a:gd name="T31" fmla="*/ 1500 h 1591"/>
                <a:gd name="T32" fmla="*/ 307 w 887"/>
                <a:gd name="T33" fmla="*/ 1590 h 1591"/>
                <a:gd name="T34" fmla="*/ 316 w 887"/>
                <a:gd name="T35" fmla="*/ 1590 h 1591"/>
                <a:gd name="T36" fmla="*/ 407 w 887"/>
                <a:gd name="T37" fmla="*/ 1500 h 1591"/>
                <a:gd name="T38" fmla="*/ 407 w 887"/>
                <a:gd name="T39" fmla="*/ 813 h 1591"/>
                <a:gd name="T40" fmla="*/ 479 w 887"/>
                <a:gd name="T41" fmla="*/ 813 h 1591"/>
                <a:gd name="T42" fmla="*/ 479 w 887"/>
                <a:gd name="T43" fmla="*/ 1500 h 1591"/>
                <a:gd name="T44" fmla="*/ 569 w 887"/>
                <a:gd name="T45" fmla="*/ 1590 h 1591"/>
                <a:gd name="T46" fmla="*/ 578 w 887"/>
                <a:gd name="T47" fmla="*/ 1590 h 1591"/>
                <a:gd name="T48" fmla="*/ 660 w 887"/>
                <a:gd name="T49" fmla="*/ 1500 h 1591"/>
                <a:gd name="T50" fmla="*/ 660 w 887"/>
                <a:gd name="T51" fmla="*/ 813 h 1591"/>
                <a:gd name="T52" fmla="*/ 660 w 887"/>
                <a:gd name="T53" fmla="*/ 777 h 1591"/>
                <a:gd name="T54" fmla="*/ 660 w 887"/>
                <a:gd name="T55" fmla="*/ 415 h 1591"/>
                <a:gd name="T56" fmla="*/ 732 w 887"/>
                <a:gd name="T57" fmla="*/ 786 h 1591"/>
                <a:gd name="T58" fmla="*/ 822 w 887"/>
                <a:gd name="T59" fmla="*/ 840 h 1591"/>
                <a:gd name="T60" fmla="*/ 877 w 887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7" h="1591">
                  <a:moveTo>
                    <a:pt x="877" y="759"/>
                  </a:moveTo>
                  <a:lnTo>
                    <a:pt x="877" y="759"/>
                  </a:lnTo>
                  <a:cubicBezTo>
                    <a:pt x="759" y="171"/>
                    <a:pt x="759" y="171"/>
                    <a:pt x="759" y="171"/>
                  </a:cubicBezTo>
                  <a:cubicBezTo>
                    <a:pt x="759" y="162"/>
                    <a:pt x="759" y="162"/>
                    <a:pt x="759" y="153"/>
                  </a:cubicBezTo>
                  <a:cubicBezTo>
                    <a:pt x="741" y="72"/>
                    <a:pt x="660" y="0"/>
                    <a:pt x="560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217" y="0"/>
                    <a:pt x="136" y="72"/>
                    <a:pt x="118" y="162"/>
                  </a:cubicBezTo>
                  <a:lnTo>
                    <a:pt x="118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99" y="849"/>
                    <a:pt x="136" y="822"/>
                    <a:pt x="145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62" y="1590"/>
                    <a:pt x="307" y="1590"/>
                  </a:cubicBezTo>
                  <a:cubicBezTo>
                    <a:pt x="316" y="1590"/>
                    <a:pt x="316" y="1590"/>
                    <a:pt x="316" y="1590"/>
                  </a:cubicBezTo>
                  <a:cubicBezTo>
                    <a:pt x="371" y="1590"/>
                    <a:pt x="407" y="1554"/>
                    <a:pt x="407" y="1500"/>
                  </a:cubicBezTo>
                  <a:cubicBezTo>
                    <a:pt x="407" y="813"/>
                    <a:pt x="407" y="813"/>
                    <a:pt x="407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15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4" y="1590"/>
                    <a:pt x="660" y="1554"/>
                    <a:pt x="660" y="1500"/>
                  </a:cubicBezTo>
                  <a:cubicBezTo>
                    <a:pt x="660" y="813"/>
                    <a:pt x="660" y="813"/>
                    <a:pt x="660" y="813"/>
                  </a:cubicBezTo>
                  <a:cubicBezTo>
                    <a:pt x="660" y="777"/>
                    <a:pt x="660" y="777"/>
                    <a:pt x="660" y="777"/>
                  </a:cubicBezTo>
                  <a:cubicBezTo>
                    <a:pt x="660" y="415"/>
                    <a:pt x="660" y="415"/>
                    <a:pt x="660" y="415"/>
                  </a:cubicBezTo>
                  <a:cubicBezTo>
                    <a:pt x="732" y="786"/>
                    <a:pt x="732" y="786"/>
                    <a:pt x="732" y="786"/>
                  </a:cubicBezTo>
                  <a:cubicBezTo>
                    <a:pt x="741" y="822"/>
                    <a:pt x="777" y="849"/>
                    <a:pt x="822" y="840"/>
                  </a:cubicBezTo>
                  <a:cubicBezTo>
                    <a:pt x="858" y="831"/>
                    <a:pt x="886" y="795"/>
                    <a:pt x="877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63">
              <a:extLst>
                <a:ext uri="{FF2B5EF4-FFF2-40B4-BE49-F238E27FC236}">
                  <a16:creationId xmlns:a16="http://schemas.microsoft.com/office/drawing/2014/main" id="{ACA451E7-A1EF-FE4E-9C48-E834A805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956" y="4770784"/>
              <a:ext cx="497518" cy="497518"/>
            </a:xfrm>
            <a:custGeom>
              <a:avLst/>
              <a:gdLst>
                <a:gd name="T0" fmla="*/ 190 w 372"/>
                <a:gd name="T1" fmla="*/ 371 h 372"/>
                <a:gd name="T2" fmla="*/ 190 w 372"/>
                <a:gd name="T3" fmla="*/ 371 h 372"/>
                <a:gd name="T4" fmla="*/ 371 w 372"/>
                <a:gd name="T5" fmla="*/ 181 h 372"/>
                <a:gd name="T6" fmla="*/ 190 w 372"/>
                <a:gd name="T7" fmla="*/ 0 h 372"/>
                <a:gd name="T8" fmla="*/ 0 w 372"/>
                <a:gd name="T9" fmla="*/ 181 h 372"/>
                <a:gd name="T10" fmla="*/ 190 w 372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2">
                  <a:moveTo>
                    <a:pt x="190" y="371"/>
                  </a:moveTo>
                  <a:lnTo>
                    <a:pt x="190" y="371"/>
                  </a:lnTo>
                  <a:cubicBezTo>
                    <a:pt x="289" y="371"/>
                    <a:pt x="371" y="289"/>
                    <a:pt x="371" y="181"/>
                  </a:cubicBezTo>
                  <a:cubicBezTo>
                    <a:pt x="371" y="81"/>
                    <a:pt x="289" y="0"/>
                    <a:pt x="190" y="0"/>
                  </a:cubicBezTo>
                  <a:cubicBezTo>
                    <a:pt x="82" y="0"/>
                    <a:pt x="0" y="81"/>
                    <a:pt x="0" y="181"/>
                  </a:cubicBezTo>
                  <a:cubicBezTo>
                    <a:pt x="0" y="289"/>
                    <a:pt x="82" y="371"/>
                    <a:pt x="190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4676AF3D-FAFF-6744-940D-0A9F71B7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21" y="5327531"/>
              <a:ext cx="1190487" cy="2138140"/>
            </a:xfrm>
            <a:custGeom>
              <a:avLst/>
              <a:gdLst>
                <a:gd name="T0" fmla="*/ 876 w 886"/>
                <a:gd name="T1" fmla="*/ 759 h 1591"/>
                <a:gd name="T2" fmla="*/ 876 w 886"/>
                <a:gd name="T3" fmla="*/ 759 h 1591"/>
                <a:gd name="T4" fmla="*/ 768 w 886"/>
                <a:gd name="T5" fmla="*/ 171 h 1591"/>
                <a:gd name="T6" fmla="*/ 759 w 886"/>
                <a:gd name="T7" fmla="*/ 153 h 1591"/>
                <a:gd name="T8" fmla="*/ 560 w 886"/>
                <a:gd name="T9" fmla="*/ 0 h 1591"/>
                <a:gd name="T10" fmla="*/ 325 w 886"/>
                <a:gd name="T11" fmla="*/ 0 h 1591"/>
                <a:gd name="T12" fmla="*/ 126 w 886"/>
                <a:gd name="T13" fmla="*/ 162 h 1591"/>
                <a:gd name="T14" fmla="*/ 117 w 886"/>
                <a:gd name="T15" fmla="*/ 171 h 1591"/>
                <a:gd name="T16" fmla="*/ 9 w 886"/>
                <a:gd name="T17" fmla="*/ 759 h 1591"/>
                <a:gd name="T18" fmla="*/ 63 w 886"/>
                <a:gd name="T19" fmla="*/ 840 h 1591"/>
                <a:gd name="T20" fmla="*/ 63 w 886"/>
                <a:gd name="T21" fmla="*/ 840 h 1591"/>
                <a:gd name="T22" fmla="*/ 154 w 886"/>
                <a:gd name="T23" fmla="*/ 786 h 1591"/>
                <a:gd name="T24" fmla="*/ 226 w 886"/>
                <a:gd name="T25" fmla="*/ 397 h 1591"/>
                <a:gd name="T26" fmla="*/ 226 w 886"/>
                <a:gd name="T27" fmla="*/ 777 h 1591"/>
                <a:gd name="T28" fmla="*/ 226 w 886"/>
                <a:gd name="T29" fmla="*/ 813 h 1591"/>
                <a:gd name="T30" fmla="*/ 226 w 886"/>
                <a:gd name="T31" fmla="*/ 1500 h 1591"/>
                <a:gd name="T32" fmla="*/ 316 w 886"/>
                <a:gd name="T33" fmla="*/ 1590 h 1591"/>
                <a:gd name="T34" fmla="*/ 325 w 886"/>
                <a:gd name="T35" fmla="*/ 1590 h 1591"/>
                <a:gd name="T36" fmla="*/ 407 w 886"/>
                <a:gd name="T37" fmla="*/ 1500 h 1591"/>
                <a:gd name="T38" fmla="*/ 407 w 886"/>
                <a:gd name="T39" fmla="*/ 813 h 1591"/>
                <a:gd name="T40" fmla="*/ 479 w 886"/>
                <a:gd name="T41" fmla="*/ 813 h 1591"/>
                <a:gd name="T42" fmla="*/ 479 w 886"/>
                <a:gd name="T43" fmla="*/ 1500 h 1591"/>
                <a:gd name="T44" fmla="*/ 569 w 886"/>
                <a:gd name="T45" fmla="*/ 1590 h 1591"/>
                <a:gd name="T46" fmla="*/ 578 w 886"/>
                <a:gd name="T47" fmla="*/ 1590 h 1591"/>
                <a:gd name="T48" fmla="*/ 669 w 886"/>
                <a:gd name="T49" fmla="*/ 1500 h 1591"/>
                <a:gd name="T50" fmla="*/ 669 w 886"/>
                <a:gd name="T51" fmla="*/ 813 h 1591"/>
                <a:gd name="T52" fmla="*/ 669 w 886"/>
                <a:gd name="T53" fmla="*/ 777 h 1591"/>
                <a:gd name="T54" fmla="*/ 669 w 886"/>
                <a:gd name="T55" fmla="*/ 415 h 1591"/>
                <a:gd name="T56" fmla="*/ 741 w 886"/>
                <a:gd name="T57" fmla="*/ 786 h 1591"/>
                <a:gd name="T58" fmla="*/ 822 w 886"/>
                <a:gd name="T59" fmla="*/ 840 h 1591"/>
                <a:gd name="T60" fmla="*/ 876 w 886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6" h="1591">
                  <a:moveTo>
                    <a:pt x="876" y="759"/>
                  </a:moveTo>
                  <a:lnTo>
                    <a:pt x="876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68" y="162"/>
                    <a:pt x="759" y="153"/>
                  </a:cubicBezTo>
                  <a:cubicBezTo>
                    <a:pt x="741" y="72"/>
                    <a:pt x="660" y="0"/>
                    <a:pt x="560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226" y="0"/>
                    <a:pt x="144" y="72"/>
                    <a:pt x="126" y="162"/>
                  </a:cubicBezTo>
                  <a:lnTo>
                    <a:pt x="11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108" y="849"/>
                    <a:pt x="144" y="822"/>
                    <a:pt x="154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62" y="1590"/>
                    <a:pt x="316" y="1590"/>
                  </a:cubicBezTo>
                  <a:cubicBezTo>
                    <a:pt x="325" y="1590"/>
                    <a:pt x="325" y="1590"/>
                    <a:pt x="325" y="1590"/>
                  </a:cubicBezTo>
                  <a:cubicBezTo>
                    <a:pt x="370" y="1590"/>
                    <a:pt x="407" y="1554"/>
                    <a:pt x="407" y="1500"/>
                  </a:cubicBezTo>
                  <a:cubicBezTo>
                    <a:pt x="407" y="813"/>
                    <a:pt x="407" y="813"/>
                    <a:pt x="407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24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3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41" y="786"/>
                    <a:pt x="741" y="786"/>
                    <a:pt x="741" y="786"/>
                  </a:cubicBezTo>
                  <a:cubicBezTo>
                    <a:pt x="750" y="822"/>
                    <a:pt x="786" y="849"/>
                    <a:pt x="822" y="840"/>
                  </a:cubicBezTo>
                  <a:cubicBezTo>
                    <a:pt x="858" y="831"/>
                    <a:pt x="885" y="795"/>
                    <a:pt x="876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9E185D51-63B5-3F43-8AE8-800782E5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046" y="4770784"/>
              <a:ext cx="497518" cy="497518"/>
            </a:xfrm>
            <a:custGeom>
              <a:avLst/>
              <a:gdLst>
                <a:gd name="T0" fmla="*/ 190 w 371"/>
                <a:gd name="T1" fmla="*/ 371 h 372"/>
                <a:gd name="T2" fmla="*/ 190 w 371"/>
                <a:gd name="T3" fmla="*/ 371 h 372"/>
                <a:gd name="T4" fmla="*/ 370 w 371"/>
                <a:gd name="T5" fmla="*/ 181 h 372"/>
                <a:gd name="T6" fmla="*/ 190 w 371"/>
                <a:gd name="T7" fmla="*/ 0 h 372"/>
                <a:gd name="T8" fmla="*/ 0 w 371"/>
                <a:gd name="T9" fmla="*/ 181 h 372"/>
                <a:gd name="T10" fmla="*/ 190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90" y="371"/>
                  </a:moveTo>
                  <a:lnTo>
                    <a:pt x="190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90" y="0"/>
                  </a:cubicBezTo>
                  <a:cubicBezTo>
                    <a:pt x="90" y="0"/>
                    <a:pt x="0" y="81"/>
                    <a:pt x="0" y="181"/>
                  </a:cubicBezTo>
                  <a:cubicBezTo>
                    <a:pt x="0" y="289"/>
                    <a:pt x="90" y="371"/>
                    <a:pt x="190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3B3646CD-8E50-DC41-B83A-EA9C0715C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608" y="5327531"/>
              <a:ext cx="1202337" cy="2138140"/>
            </a:xfrm>
            <a:custGeom>
              <a:avLst/>
              <a:gdLst>
                <a:gd name="T0" fmla="*/ 886 w 896"/>
                <a:gd name="T1" fmla="*/ 759 h 1591"/>
                <a:gd name="T2" fmla="*/ 886 w 896"/>
                <a:gd name="T3" fmla="*/ 759 h 1591"/>
                <a:gd name="T4" fmla="*/ 769 w 896"/>
                <a:gd name="T5" fmla="*/ 171 h 1591"/>
                <a:gd name="T6" fmla="*/ 769 w 896"/>
                <a:gd name="T7" fmla="*/ 153 h 1591"/>
                <a:gd name="T8" fmla="*/ 570 w 896"/>
                <a:gd name="T9" fmla="*/ 0 h 1591"/>
                <a:gd name="T10" fmla="*/ 326 w 896"/>
                <a:gd name="T11" fmla="*/ 0 h 1591"/>
                <a:gd name="T12" fmla="*/ 127 w 896"/>
                <a:gd name="T13" fmla="*/ 162 h 1591"/>
                <a:gd name="T14" fmla="*/ 127 w 896"/>
                <a:gd name="T15" fmla="*/ 171 h 1591"/>
                <a:gd name="T16" fmla="*/ 10 w 896"/>
                <a:gd name="T17" fmla="*/ 759 h 1591"/>
                <a:gd name="T18" fmla="*/ 73 w 896"/>
                <a:gd name="T19" fmla="*/ 840 h 1591"/>
                <a:gd name="T20" fmla="*/ 73 w 896"/>
                <a:gd name="T21" fmla="*/ 840 h 1591"/>
                <a:gd name="T22" fmla="*/ 154 w 896"/>
                <a:gd name="T23" fmla="*/ 786 h 1591"/>
                <a:gd name="T24" fmla="*/ 227 w 896"/>
                <a:gd name="T25" fmla="*/ 397 h 1591"/>
                <a:gd name="T26" fmla="*/ 227 w 896"/>
                <a:gd name="T27" fmla="*/ 777 h 1591"/>
                <a:gd name="T28" fmla="*/ 227 w 896"/>
                <a:gd name="T29" fmla="*/ 813 h 1591"/>
                <a:gd name="T30" fmla="*/ 227 w 896"/>
                <a:gd name="T31" fmla="*/ 1500 h 1591"/>
                <a:gd name="T32" fmla="*/ 317 w 896"/>
                <a:gd name="T33" fmla="*/ 1590 h 1591"/>
                <a:gd name="T34" fmla="*/ 326 w 896"/>
                <a:gd name="T35" fmla="*/ 1590 h 1591"/>
                <a:gd name="T36" fmla="*/ 416 w 896"/>
                <a:gd name="T37" fmla="*/ 1500 h 1591"/>
                <a:gd name="T38" fmla="*/ 416 w 896"/>
                <a:gd name="T39" fmla="*/ 813 h 1591"/>
                <a:gd name="T40" fmla="*/ 489 w 896"/>
                <a:gd name="T41" fmla="*/ 813 h 1591"/>
                <a:gd name="T42" fmla="*/ 489 w 896"/>
                <a:gd name="T43" fmla="*/ 1500 h 1591"/>
                <a:gd name="T44" fmla="*/ 570 w 896"/>
                <a:gd name="T45" fmla="*/ 1590 h 1591"/>
                <a:gd name="T46" fmla="*/ 579 w 896"/>
                <a:gd name="T47" fmla="*/ 1590 h 1591"/>
                <a:gd name="T48" fmla="*/ 669 w 896"/>
                <a:gd name="T49" fmla="*/ 1500 h 1591"/>
                <a:gd name="T50" fmla="*/ 669 w 896"/>
                <a:gd name="T51" fmla="*/ 813 h 1591"/>
                <a:gd name="T52" fmla="*/ 669 w 896"/>
                <a:gd name="T53" fmla="*/ 777 h 1591"/>
                <a:gd name="T54" fmla="*/ 669 w 896"/>
                <a:gd name="T55" fmla="*/ 415 h 1591"/>
                <a:gd name="T56" fmla="*/ 742 w 896"/>
                <a:gd name="T57" fmla="*/ 786 h 1591"/>
                <a:gd name="T58" fmla="*/ 823 w 896"/>
                <a:gd name="T59" fmla="*/ 840 h 1591"/>
                <a:gd name="T60" fmla="*/ 886 w 896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6" h="1591">
                  <a:moveTo>
                    <a:pt x="886" y="759"/>
                  </a:moveTo>
                  <a:lnTo>
                    <a:pt x="886" y="759"/>
                  </a:lnTo>
                  <a:cubicBezTo>
                    <a:pt x="769" y="171"/>
                    <a:pt x="769" y="171"/>
                    <a:pt x="769" y="171"/>
                  </a:cubicBezTo>
                  <a:cubicBezTo>
                    <a:pt x="769" y="162"/>
                    <a:pt x="769" y="162"/>
                    <a:pt x="769" y="153"/>
                  </a:cubicBezTo>
                  <a:cubicBezTo>
                    <a:pt x="742" y="72"/>
                    <a:pt x="660" y="0"/>
                    <a:pt x="570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27" y="0"/>
                    <a:pt x="145" y="72"/>
                    <a:pt x="127" y="162"/>
                  </a:cubicBezTo>
                  <a:lnTo>
                    <a:pt x="127" y="171"/>
                  </a:lnTo>
                  <a:cubicBezTo>
                    <a:pt x="10" y="759"/>
                    <a:pt x="10" y="759"/>
                    <a:pt x="10" y="759"/>
                  </a:cubicBezTo>
                  <a:cubicBezTo>
                    <a:pt x="0" y="795"/>
                    <a:pt x="28" y="831"/>
                    <a:pt x="73" y="840"/>
                  </a:cubicBezTo>
                  <a:lnTo>
                    <a:pt x="73" y="840"/>
                  </a:lnTo>
                  <a:cubicBezTo>
                    <a:pt x="109" y="849"/>
                    <a:pt x="145" y="822"/>
                    <a:pt x="154" y="786"/>
                  </a:cubicBezTo>
                  <a:cubicBezTo>
                    <a:pt x="227" y="397"/>
                    <a:pt x="227" y="397"/>
                    <a:pt x="227" y="397"/>
                  </a:cubicBezTo>
                  <a:cubicBezTo>
                    <a:pt x="227" y="777"/>
                    <a:pt x="227" y="777"/>
                    <a:pt x="227" y="777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7" y="1500"/>
                    <a:pt x="227" y="1500"/>
                    <a:pt x="227" y="1500"/>
                  </a:cubicBezTo>
                  <a:cubicBezTo>
                    <a:pt x="227" y="1554"/>
                    <a:pt x="272" y="1590"/>
                    <a:pt x="317" y="1590"/>
                  </a:cubicBezTo>
                  <a:cubicBezTo>
                    <a:pt x="326" y="1590"/>
                    <a:pt x="326" y="1590"/>
                    <a:pt x="326" y="1590"/>
                  </a:cubicBezTo>
                  <a:cubicBezTo>
                    <a:pt x="371" y="1590"/>
                    <a:pt x="416" y="1554"/>
                    <a:pt x="416" y="1500"/>
                  </a:cubicBezTo>
                  <a:cubicBezTo>
                    <a:pt x="416" y="813"/>
                    <a:pt x="416" y="813"/>
                    <a:pt x="416" y="813"/>
                  </a:cubicBezTo>
                  <a:cubicBezTo>
                    <a:pt x="489" y="813"/>
                    <a:pt x="489" y="813"/>
                    <a:pt x="489" y="813"/>
                  </a:cubicBezTo>
                  <a:cubicBezTo>
                    <a:pt x="489" y="1500"/>
                    <a:pt x="489" y="1500"/>
                    <a:pt x="489" y="1500"/>
                  </a:cubicBezTo>
                  <a:cubicBezTo>
                    <a:pt x="489" y="1554"/>
                    <a:pt x="525" y="1590"/>
                    <a:pt x="570" y="1590"/>
                  </a:cubicBezTo>
                  <a:cubicBezTo>
                    <a:pt x="579" y="1590"/>
                    <a:pt x="579" y="1590"/>
                    <a:pt x="579" y="1590"/>
                  </a:cubicBezTo>
                  <a:cubicBezTo>
                    <a:pt x="633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42" y="786"/>
                    <a:pt x="742" y="786"/>
                    <a:pt x="742" y="786"/>
                  </a:cubicBezTo>
                  <a:cubicBezTo>
                    <a:pt x="751" y="822"/>
                    <a:pt x="787" y="849"/>
                    <a:pt x="823" y="840"/>
                  </a:cubicBezTo>
                  <a:cubicBezTo>
                    <a:pt x="868" y="831"/>
                    <a:pt x="895" y="795"/>
                    <a:pt x="886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9E234AA6-7BDC-EA42-8A66-308E99E3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057" y="4770784"/>
              <a:ext cx="497518" cy="497518"/>
            </a:xfrm>
            <a:custGeom>
              <a:avLst/>
              <a:gdLst>
                <a:gd name="T0" fmla="*/ 180 w 371"/>
                <a:gd name="T1" fmla="*/ 371 h 372"/>
                <a:gd name="T2" fmla="*/ 180 w 371"/>
                <a:gd name="T3" fmla="*/ 371 h 372"/>
                <a:gd name="T4" fmla="*/ 370 w 371"/>
                <a:gd name="T5" fmla="*/ 181 h 372"/>
                <a:gd name="T6" fmla="*/ 180 w 371"/>
                <a:gd name="T7" fmla="*/ 0 h 372"/>
                <a:gd name="T8" fmla="*/ 0 w 371"/>
                <a:gd name="T9" fmla="*/ 181 h 372"/>
                <a:gd name="T10" fmla="*/ 180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80" y="371"/>
                  </a:moveTo>
                  <a:lnTo>
                    <a:pt x="180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80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89"/>
                    <a:pt x="81" y="371"/>
                    <a:pt x="180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B8A66288-EC48-E04D-896C-DA82D9841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619" y="5327531"/>
              <a:ext cx="1190491" cy="2138140"/>
            </a:xfrm>
            <a:custGeom>
              <a:avLst/>
              <a:gdLst>
                <a:gd name="T0" fmla="*/ 877 w 887"/>
                <a:gd name="T1" fmla="*/ 759 h 1591"/>
                <a:gd name="T2" fmla="*/ 877 w 887"/>
                <a:gd name="T3" fmla="*/ 759 h 1591"/>
                <a:gd name="T4" fmla="*/ 768 w 887"/>
                <a:gd name="T5" fmla="*/ 171 h 1591"/>
                <a:gd name="T6" fmla="*/ 759 w 887"/>
                <a:gd name="T7" fmla="*/ 153 h 1591"/>
                <a:gd name="T8" fmla="*/ 561 w 887"/>
                <a:gd name="T9" fmla="*/ 0 h 1591"/>
                <a:gd name="T10" fmla="*/ 326 w 887"/>
                <a:gd name="T11" fmla="*/ 0 h 1591"/>
                <a:gd name="T12" fmla="*/ 118 w 887"/>
                <a:gd name="T13" fmla="*/ 162 h 1591"/>
                <a:gd name="T14" fmla="*/ 118 w 887"/>
                <a:gd name="T15" fmla="*/ 171 h 1591"/>
                <a:gd name="T16" fmla="*/ 9 w 887"/>
                <a:gd name="T17" fmla="*/ 759 h 1591"/>
                <a:gd name="T18" fmla="*/ 63 w 887"/>
                <a:gd name="T19" fmla="*/ 840 h 1591"/>
                <a:gd name="T20" fmla="*/ 63 w 887"/>
                <a:gd name="T21" fmla="*/ 840 h 1591"/>
                <a:gd name="T22" fmla="*/ 145 w 887"/>
                <a:gd name="T23" fmla="*/ 786 h 1591"/>
                <a:gd name="T24" fmla="*/ 226 w 887"/>
                <a:gd name="T25" fmla="*/ 397 h 1591"/>
                <a:gd name="T26" fmla="*/ 226 w 887"/>
                <a:gd name="T27" fmla="*/ 777 h 1591"/>
                <a:gd name="T28" fmla="*/ 226 w 887"/>
                <a:gd name="T29" fmla="*/ 813 h 1591"/>
                <a:gd name="T30" fmla="*/ 226 w 887"/>
                <a:gd name="T31" fmla="*/ 1500 h 1591"/>
                <a:gd name="T32" fmla="*/ 308 w 887"/>
                <a:gd name="T33" fmla="*/ 1590 h 1591"/>
                <a:gd name="T34" fmla="*/ 316 w 887"/>
                <a:gd name="T35" fmla="*/ 1590 h 1591"/>
                <a:gd name="T36" fmla="*/ 407 w 887"/>
                <a:gd name="T37" fmla="*/ 1500 h 1591"/>
                <a:gd name="T38" fmla="*/ 407 w 887"/>
                <a:gd name="T39" fmla="*/ 813 h 1591"/>
                <a:gd name="T40" fmla="*/ 479 w 887"/>
                <a:gd name="T41" fmla="*/ 813 h 1591"/>
                <a:gd name="T42" fmla="*/ 479 w 887"/>
                <a:gd name="T43" fmla="*/ 1500 h 1591"/>
                <a:gd name="T44" fmla="*/ 569 w 887"/>
                <a:gd name="T45" fmla="*/ 1590 h 1591"/>
                <a:gd name="T46" fmla="*/ 579 w 887"/>
                <a:gd name="T47" fmla="*/ 1590 h 1591"/>
                <a:gd name="T48" fmla="*/ 669 w 887"/>
                <a:gd name="T49" fmla="*/ 1500 h 1591"/>
                <a:gd name="T50" fmla="*/ 669 w 887"/>
                <a:gd name="T51" fmla="*/ 813 h 1591"/>
                <a:gd name="T52" fmla="*/ 669 w 887"/>
                <a:gd name="T53" fmla="*/ 777 h 1591"/>
                <a:gd name="T54" fmla="*/ 669 w 887"/>
                <a:gd name="T55" fmla="*/ 415 h 1591"/>
                <a:gd name="T56" fmla="*/ 732 w 887"/>
                <a:gd name="T57" fmla="*/ 786 h 1591"/>
                <a:gd name="T58" fmla="*/ 822 w 887"/>
                <a:gd name="T59" fmla="*/ 840 h 1591"/>
                <a:gd name="T60" fmla="*/ 877 w 887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7" h="1591">
                  <a:moveTo>
                    <a:pt x="877" y="759"/>
                  </a:moveTo>
                  <a:lnTo>
                    <a:pt x="877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59" y="162"/>
                    <a:pt x="759" y="153"/>
                  </a:cubicBezTo>
                  <a:cubicBezTo>
                    <a:pt x="741" y="72"/>
                    <a:pt x="660" y="0"/>
                    <a:pt x="561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26" y="0"/>
                    <a:pt x="136" y="72"/>
                    <a:pt x="118" y="162"/>
                  </a:cubicBezTo>
                  <a:lnTo>
                    <a:pt x="118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100" y="849"/>
                    <a:pt x="145" y="822"/>
                    <a:pt x="145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62" y="1590"/>
                    <a:pt x="308" y="1590"/>
                  </a:cubicBezTo>
                  <a:cubicBezTo>
                    <a:pt x="316" y="1590"/>
                    <a:pt x="316" y="1590"/>
                    <a:pt x="316" y="1590"/>
                  </a:cubicBezTo>
                  <a:cubicBezTo>
                    <a:pt x="371" y="1590"/>
                    <a:pt x="407" y="1554"/>
                    <a:pt x="407" y="1500"/>
                  </a:cubicBezTo>
                  <a:cubicBezTo>
                    <a:pt x="407" y="813"/>
                    <a:pt x="407" y="813"/>
                    <a:pt x="407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15" y="1590"/>
                    <a:pt x="569" y="1590"/>
                  </a:cubicBezTo>
                  <a:cubicBezTo>
                    <a:pt x="579" y="1590"/>
                    <a:pt x="579" y="1590"/>
                    <a:pt x="579" y="1590"/>
                  </a:cubicBezTo>
                  <a:cubicBezTo>
                    <a:pt x="624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32" y="786"/>
                    <a:pt x="732" y="786"/>
                    <a:pt x="732" y="786"/>
                  </a:cubicBezTo>
                  <a:cubicBezTo>
                    <a:pt x="741" y="822"/>
                    <a:pt x="777" y="849"/>
                    <a:pt x="822" y="840"/>
                  </a:cubicBezTo>
                  <a:cubicBezTo>
                    <a:pt x="859" y="831"/>
                    <a:pt x="886" y="795"/>
                    <a:pt x="877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70892BDF-1C3B-E341-A2B1-593E2127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142" y="4770784"/>
              <a:ext cx="497518" cy="497518"/>
            </a:xfrm>
            <a:custGeom>
              <a:avLst/>
              <a:gdLst>
                <a:gd name="T0" fmla="*/ 190 w 372"/>
                <a:gd name="T1" fmla="*/ 371 h 372"/>
                <a:gd name="T2" fmla="*/ 190 w 372"/>
                <a:gd name="T3" fmla="*/ 371 h 372"/>
                <a:gd name="T4" fmla="*/ 371 w 372"/>
                <a:gd name="T5" fmla="*/ 181 h 372"/>
                <a:gd name="T6" fmla="*/ 190 w 372"/>
                <a:gd name="T7" fmla="*/ 0 h 372"/>
                <a:gd name="T8" fmla="*/ 0 w 372"/>
                <a:gd name="T9" fmla="*/ 181 h 372"/>
                <a:gd name="T10" fmla="*/ 190 w 372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2">
                  <a:moveTo>
                    <a:pt x="190" y="371"/>
                  </a:moveTo>
                  <a:lnTo>
                    <a:pt x="190" y="371"/>
                  </a:lnTo>
                  <a:cubicBezTo>
                    <a:pt x="290" y="371"/>
                    <a:pt x="371" y="289"/>
                    <a:pt x="371" y="181"/>
                  </a:cubicBezTo>
                  <a:cubicBezTo>
                    <a:pt x="371" y="81"/>
                    <a:pt x="290" y="0"/>
                    <a:pt x="190" y="0"/>
                  </a:cubicBezTo>
                  <a:cubicBezTo>
                    <a:pt x="82" y="0"/>
                    <a:pt x="0" y="81"/>
                    <a:pt x="0" y="181"/>
                  </a:cubicBezTo>
                  <a:cubicBezTo>
                    <a:pt x="0" y="289"/>
                    <a:pt x="82" y="371"/>
                    <a:pt x="190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94F715C8-F6DF-9549-ACBA-466954B8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7708" y="5327531"/>
              <a:ext cx="1190487" cy="2138140"/>
            </a:xfrm>
            <a:custGeom>
              <a:avLst/>
              <a:gdLst>
                <a:gd name="T0" fmla="*/ 877 w 887"/>
                <a:gd name="T1" fmla="*/ 759 h 1591"/>
                <a:gd name="T2" fmla="*/ 877 w 887"/>
                <a:gd name="T3" fmla="*/ 759 h 1591"/>
                <a:gd name="T4" fmla="*/ 768 w 887"/>
                <a:gd name="T5" fmla="*/ 171 h 1591"/>
                <a:gd name="T6" fmla="*/ 768 w 887"/>
                <a:gd name="T7" fmla="*/ 153 h 1591"/>
                <a:gd name="T8" fmla="*/ 569 w 887"/>
                <a:gd name="T9" fmla="*/ 0 h 1591"/>
                <a:gd name="T10" fmla="*/ 325 w 887"/>
                <a:gd name="T11" fmla="*/ 0 h 1591"/>
                <a:gd name="T12" fmla="*/ 127 w 887"/>
                <a:gd name="T13" fmla="*/ 162 h 1591"/>
                <a:gd name="T14" fmla="*/ 127 w 887"/>
                <a:gd name="T15" fmla="*/ 171 h 1591"/>
                <a:gd name="T16" fmla="*/ 9 w 887"/>
                <a:gd name="T17" fmla="*/ 759 h 1591"/>
                <a:gd name="T18" fmla="*/ 63 w 887"/>
                <a:gd name="T19" fmla="*/ 840 h 1591"/>
                <a:gd name="T20" fmla="*/ 63 w 887"/>
                <a:gd name="T21" fmla="*/ 840 h 1591"/>
                <a:gd name="T22" fmla="*/ 154 w 887"/>
                <a:gd name="T23" fmla="*/ 786 h 1591"/>
                <a:gd name="T24" fmla="*/ 226 w 887"/>
                <a:gd name="T25" fmla="*/ 397 h 1591"/>
                <a:gd name="T26" fmla="*/ 226 w 887"/>
                <a:gd name="T27" fmla="*/ 777 h 1591"/>
                <a:gd name="T28" fmla="*/ 226 w 887"/>
                <a:gd name="T29" fmla="*/ 813 h 1591"/>
                <a:gd name="T30" fmla="*/ 226 w 887"/>
                <a:gd name="T31" fmla="*/ 1500 h 1591"/>
                <a:gd name="T32" fmla="*/ 316 w 887"/>
                <a:gd name="T33" fmla="*/ 1590 h 1591"/>
                <a:gd name="T34" fmla="*/ 325 w 887"/>
                <a:gd name="T35" fmla="*/ 1590 h 1591"/>
                <a:gd name="T36" fmla="*/ 416 w 887"/>
                <a:gd name="T37" fmla="*/ 1500 h 1591"/>
                <a:gd name="T38" fmla="*/ 416 w 887"/>
                <a:gd name="T39" fmla="*/ 813 h 1591"/>
                <a:gd name="T40" fmla="*/ 479 w 887"/>
                <a:gd name="T41" fmla="*/ 813 h 1591"/>
                <a:gd name="T42" fmla="*/ 479 w 887"/>
                <a:gd name="T43" fmla="*/ 1500 h 1591"/>
                <a:gd name="T44" fmla="*/ 569 w 887"/>
                <a:gd name="T45" fmla="*/ 1590 h 1591"/>
                <a:gd name="T46" fmla="*/ 578 w 887"/>
                <a:gd name="T47" fmla="*/ 1590 h 1591"/>
                <a:gd name="T48" fmla="*/ 669 w 887"/>
                <a:gd name="T49" fmla="*/ 1500 h 1591"/>
                <a:gd name="T50" fmla="*/ 669 w 887"/>
                <a:gd name="T51" fmla="*/ 813 h 1591"/>
                <a:gd name="T52" fmla="*/ 669 w 887"/>
                <a:gd name="T53" fmla="*/ 777 h 1591"/>
                <a:gd name="T54" fmla="*/ 669 w 887"/>
                <a:gd name="T55" fmla="*/ 415 h 1591"/>
                <a:gd name="T56" fmla="*/ 741 w 887"/>
                <a:gd name="T57" fmla="*/ 786 h 1591"/>
                <a:gd name="T58" fmla="*/ 822 w 887"/>
                <a:gd name="T59" fmla="*/ 840 h 1591"/>
                <a:gd name="T60" fmla="*/ 877 w 887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7" h="1591">
                  <a:moveTo>
                    <a:pt x="877" y="759"/>
                  </a:moveTo>
                  <a:lnTo>
                    <a:pt x="877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68" y="162"/>
                    <a:pt x="768" y="153"/>
                  </a:cubicBezTo>
                  <a:cubicBezTo>
                    <a:pt x="741" y="72"/>
                    <a:pt x="660" y="0"/>
                    <a:pt x="569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226" y="0"/>
                    <a:pt x="145" y="72"/>
                    <a:pt x="127" y="162"/>
                  </a:cubicBezTo>
                  <a:lnTo>
                    <a:pt x="12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109" y="849"/>
                    <a:pt x="145" y="822"/>
                    <a:pt x="154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62" y="1590"/>
                    <a:pt x="316" y="1590"/>
                  </a:cubicBezTo>
                  <a:cubicBezTo>
                    <a:pt x="325" y="1590"/>
                    <a:pt x="325" y="1590"/>
                    <a:pt x="325" y="1590"/>
                  </a:cubicBezTo>
                  <a:cubicBezTo>
                    <a:pt x="371" y="1590"/>
                    <a:pt x="416" y="1554"/>
                    <a:pt x="416" y="1500"/>
                  </a:cubicBezTo>
                  <a:cubicBezTo>
                    <a:pt x="416" y="813"/>
                    <a:pt x="416" y="813"/>
                    <a:pt x="416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24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4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41" y="786"/>
                    <a:pt x="741" y="786"/>
                    <a:pt x="741" y="786"/>
                  </a:cubicBezTo>
                  <a:cubicBezTo>
                    <a:pt x="750" y="822"/>
                    <a:pt x="786" y="849"/>
                    <a:pt x="822" y="840"/>
                  </a:cubicBezTo>
                  <a:cubicBezTo>
                    <a:pt x="858" y="831"/>
                    <a:pt x="886" y="795"/>
                    <a:pt x="877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1">
              <a:extLst>
                <a:ext uri="{FF2B5EF4-FFF2-40B4-BE49-F238E27FC236}">
                  <a16:creationId xmlns:a16="http://schemas.microsoft.com/office/drawing/2014/main" id="{75F5D6AC-89CF-8841-816D-046E10A9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308" y="4770784"/>
              <a:ext cx="509363" cy="497518"/>
            </a:xfrm>
            <a:custGeom>
              <a:avLst/>
              <a:gdLst>
                <a:gd name="T0" fmla="*/ 190 w 381"/>
                <a:gd name="T1" fmla="*/ 371 h 372"/>
                <a:gd name="T2" fmla="*/ 190 w 381"/>
                <a:gd name="T3" fmla="*/ 371 h 372"/>
                <a:gd name="T4" fmla="*/ 380 w 381"/>
                <a:gd name="T5" fmla="*/ 181 h 372"/>
                <a:gd name="T6" fmla="*/ 190 w 381"/>
                <a:gd name="T7" fmla="*/ 0 h 372"/>
                <a:gd name="T8" fmla="*/ 0 w 381"/>
                <a:gd name="T9" fmla="*/ 181 h 372"/>
                <a:gd name="T10" fmla="*/ 190 w 38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372">
                  <a:moveTo>
                    <a:pt x="190" y="371"/>
                  </a:moveTo>
                  <a:lnTo>
                    <a:pt x="190" y="371"/>
                  </a:lnTo>
                  <a:cubicBezTo>
                    <a:pt x="289" y="371"/>
                    <a:pt x="380" y="289"/>
                    <a:pt x="380" y="181"/>
                  </a:cubicBezTo>
                  <a:cubicBezTo>
                    <a:pt x="380" y="81"/>
                    <a:pt x="289" y="0"/>
                    <a:pt x="190" y="0"/>
                  </a:cubicBezTo>
                  <a:cubicBezTo>
                    <a:pt x="90" y="0"/>
                    <a:pt x="0" y="81"/>
                    <a:pt x="0" y="181"/>
                  </a:cubicBezTo>
                  <a:cubicBezTo>
                    <a:pt x="0" y="289"/>
                    <a:pt x="90" y="371"/>
                    <a:pt x="190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72098993-F2EB-9241-9B1E-7A614B12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8719" y="5327531"/>
              <a:ext cx="1190487" cy="2138140"/>
            </a:xfrm>
            <a:custGeom>
              <a:avLst/>
              <a:gdLst>
                <a:gd name="T0" fmla="*/ 875 w 885"/>
                <a:gd name="T1" fmla="*/ 759 h 1591"/>
                <a:gd name="T2" fmla="*/ 875 w 885"/>
                <a:gd name="T3" fmla="*/ 759 h 1591"/>
                <a:gd name="T4" fmla="*/ 759 w 885"/>
                <a:gd name="T5" fmla="*/ 171 h 1591"/>
                <a:gd name="T6" fmla="*/ 759 w 885"/>
                <a:gd name="T7" fmla="*/ 153 h 1591"/>
                <a:gd name="T8" fmla="*/ 560 w 885"/>
                <a:gd name="T9" fmla="*/ 0 h 1591"/>
                <a:gd name="T10" fmla="*/ 316 w 885"/>
                <a:gd name="T11" fmla="*/ 0 h 1591"/>
                <a:gd name="T12" fmla="*/ 117 w 885"/>
                <a:gd name="T13" fmla="*/ 162 h 1591"/>
                <a:gd name="T14" fmla="*/ 117 w 885"/>
                <a:gd name="T15" fmla="*/ 171 h 1591"/>
                <a:gd name="T16" fmla="*/ 0 w 885"/>
                <a:gd name="T17" fmla="*/ 759 h 1591"/>
                <a:gd name="T18" fmla="*/ 63 w 885"/>
                <a:gd name="T19" fmla="*/ 840 h 1591"/>
                <a:gd name="T20" fmla="*/ 63 w 885"/>
                <a:gd name="T21" fmla="*/ 840 h 1591"/>
                <a:gd name="T22" fmla="*/ 144 w 885"/>
                <a:gd name="T23" fmla="*/ 786 h 1591"/>
                <a:gd name="T24" fmla="*/ 217 w 885"/>
                <a:gd name="T25" fmla="*/ 397 h 1591"/>
                <a:gd name="T26" fmla="*/ 217 w 885"/>
                <a:gd name="T27" fmla="*/ 777 h 1591"/>
                <a:gd name="T28" fmla="*/ 217 w 885"/>
                <a:gd name="T29" fmla="*/ 813 h 1591"/>
                <a:gd name="T30" fmla="*/ 217 w 885"/>
                <a:gd name="T31" fmla="*/ 1500 h 1591"/>
                <a:gd name="T32" fmla="*/ 307 w 885"/>
                <a:gd name="T33" fmla="*/ 1590 h 1591"/>
                <a:gd name="T34" fmla="*/ 316 w 885"/>
                <a:gd name="T35" fmla="*/ 1590 h 1591"/>
                <a:gd name="T36" fmla="*/ 406 w 885"/>
                <a:gd name="T37" fmla="*/ 1500 h 1591"/>
                <a:gd name="T38" fmla="*/ 406 w 885"/>
                <a:gd name="T39" fmla="*/ 813 h 1591"/>
                <a:gd name="T40" fmla="*/ 479 w 885"/>
                <a:gd name="T41" fmla="*/ 813 h 1591"/>
                <a:gd name="T42" fmla="*/ 479 w 885"/>
                <a:gd name="T43" fmla="*/ 1500 h 1591"/>
                <a:gd name="T44" fmla="*/ 569 w 885"/>
                <a:gd name="T45" fmla="*/ 1590 h 1591"/>
                <a:gd name="T46" fmla="*/ 569 w 885"/>
                <a:gd name="T47" fmla="*/ 1590 h 1591"/>
                <a:gd name="T48" fmla="*/ 659 w 885"/>
                <a:gd name="T49" fmla="*/ 1500 h 1591"/>
                <a:gd name="T50" fmla="*/ 659 w 885"/>
                <a:gd name="T51" fmla="*/ 813 h 1591"/>
                <a:gd name="T52" fmla="*/ 659 w 885"/>
                <a:gd name="T53" fmla="*/ 777 h 1591"/>
                <a:gd name="T54" fmla="*/ 659 w 885"/>
                <a:gd name="T55" fmla="*/ 415 h 1591"/>
                <a:gd name="T56" fmla="*/ 732 w 885"/>
                <a:gd name="T57" fmla="*/ 786 h 1591"/>
                <a:gd name="T58" fmla="*/ 821 w 885"/>
                <a:gd name="T59" fmla="*/ 840 h 1591"/>
                <a:gd name="T60" fmla="*/ 875 w 885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5" h="1591">
                  <a:moveTo>
                    <a:pt x="875" y="759"/>
                  </a:moveTo>
                  <a:lnTo>
                    <a:pt x="875" y="759"/>
                  </a:lnTo>
                  <a:cubicBezTo>
                    <a:pt x="759" y="171"/>
                    <a:pt x="759" y="171"/>
                    <a:pt x="759" y="171"/>
                  </a:cubicBezTo>
                  <a:cubicBezTo>
                    <a:pt x="759" y="162"/>
                    <a:pt x="759" y="162"/>
                    <a:pt x="759" y="153"/>
                  </a:cubicBezTo>
                  <a:cubicBezTo>
                    <a:pt x="732" y="72"/>
                    <a:pt x="659" y="0"/>
                    <a:pt x="560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217" y="0"/>
                    <a:pt x="135" y="72"/>
                    <a:pt x="117" y="162"/>
                  </a:cubicBezTo>
                  <a:lnTo>
                    <a:pt x="117" y="171"/>
                  </a:lnTo>
                  <a:cubicBezTo>
                    <a:pt x="0" y="759"/>
                    <a:pt x="0" y="759"/>
                    <a:pt x="0" y="759"/>
                  </a:cubicBezTo>
                  <a:cubicBezTo>
                    <a:pt x="0" y="795"/>
                    <a:pt x="18" y="831"/>
                    <a:pt x="63" y="840"/>
                  </a:cubicBezTo>
                  <a:lnTo>
                    <a:pt x="63" y="840"/>
                  </a:lnTo>
                  <a:cubicBezTo>
                    <a:pt x="99" y="849"/>
                    <a:pt x="135" y="822"/>
                    <a:pt x="144" y="786"/>
                  </a:cubicBezTo>
                  <a:cubicBezTo>
                    <a:pt x="217" y="397"/>
                    <a:pt x="217" y="397"/>
                    <a:pt x="217" y="397"/>
                  </a:cubicBezTo>
                  <a:cubicBezTo>
                    <a:pt x="217" y="777"/>
                    <a:pt x="217" y="777"/>
                    <a:pt x="217" y="777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217" y="1500"/>
                    <a:pt x="217" y="1500"/>
                    <a:pt x="217" y="1500"/>
                  </a:cubicBezTo>
                  <a:cubicBezTo>
                    <a:pt x="217" y="1554"/>
                    <a:pt x="262" y="1590"/>
                    <a:pt x="307" y="1590"/>
                  </a:cubicBezTo>
                  <a:cubicBezTo>
                    <a:pt x="316" y="1590"/>
                    <a:pt x="316" y="1590"/>
                    <a:pt x="316" y="1590"/>
                  </a:cubicBezTo>
                  <a:cubicBezTo>
                    <a:pt x="370" y="1590"/>
                    <a:pt x="406" y="1554"/>
                    <a:pt x="406" y="1500"/>
                  </a:cubicBezTo>
                  <a:cubicBezTo>
                    <a:pt x="406" y="813"/>
                    <a:pt x="406" y="813"/>
                    <a:pt x="406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15" y="1590"/>
                    <a:pt x="569" y="1590"/>
                  </a:cubicBezTo>
                  <a:lnTo>
                    <a:pt x="569" y="1590"/>
                  </a:lnTo>
                  <a:cubicBezTo>
                    <a:pt x="623" y="1590"/>
                    <a:pt x="659" y="1554"/>
                    <a:pt x="659" y="1500"/>
                  </a:cubicBezTo>
                  <a:cubicBezTo>
                    <a:pt x="659" y="813"/>
                    <a:pt x="659" y="813"/>
                    <a:pt x="659" y="813"/>
                  </a:cubicBezTo>
                  <a:cubicBezTo>
                    <a:pt x="659" y="777"/>
                    <a:pt x="659" y="777"/>
                    <a:pt x="659" y="777"/>
                  </a:cubicBezTo>
                  <a:cubicBezTo>
                    <a:pt x="659" y="415"/>
                    <a:pt x="659" y="415"/>
                    <a:pt x="659" y="415"/>
                  </a:cubicBezTo>
                  <a:cubicBezTo>
                    <a:pt x="732" y="786"/>
                    <a:pt x="732" y="786"/>
                    <a:pt x="732" y="786"/>
                  </a:cubicBezTo>
                  <a:cubicBezTo>
                    <a:pt x="741" y="822"/>
                    <a:pt x="776" y="849"/>
                    <a:pt x="821" y="840"/>
                  </a:cubicBezTo>
                  <a:cubicBezTo>
                    <a:pt x="857" y="831"/>
                    <a:pt x="884" y="795"/>
                    <a:pt x="875" y="7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E687A898-7C35-8840-AA2A-1FF050C7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2242" y="4770784"/>
              <a:ext cx="497518" cy="497518"/>
            </a:xfrm>
            <a:custGeom>
              <a:avLst/>
              <a:gdLst>
                <a:gd name="T0" fmla="*/ 181 w 371"/>
                <a:gd name="T1" fmla="*/ 371 h 372"/>
                <a:gd name="T2" fmla="*/ 181 w 371"/>
                <a:gd name="T3" fmla="*/ 371 h 372"/>
                <a:gd name="T4" fmla="*/ 370 w 371"/>
                <a:gd name="T5" fmla="*/ 181 h 372"/>
                <a:gd name="T6" fmla="*/ 181 w 371"/>
                <a:gd name="T7" fmla="*/ 0 h 372"/>
                <a:gd name="T8" fmla="*/ 0 w 371"/>
                <a:gd name="T9" fmla="*/ 181 h 372"/>
                <a:gd name="T10" fmla="*/ 181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81" y="371"/>
                  </a:moveTo>
                  <a:lnTo>
                    <a:pt x="181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81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89"/>
                    <a:pt x="81" y="371"/>
                    <a:pt x="181" y="3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6ACEC6E1-78D4-0E40-81F7-5DD0E266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3804" y="5327531"/>
              <a:ext cx="1190491" cy="2138140"/>
            </a:xfrm>
            <a:custGeom>
              <a:avLst/>
              <a:gdLst>
                <a:gd name="T0" fmla="*/ 876 w 886"/>
                <a:gd name="T1" fmla="*/ 759 h 1591"/>
                <a:gd name="T2" fmla="*/ 876 w 886"/>
                <a:gd name="T3" fmla="*/ 759 h 1591"/>
                <a:gd name="T4" fmla="*/ 768 w 886"/>
                <a:gd name="T5" fmla="*/ 171 h 1591"/>
                <a:gd name="T6" fmla="*/ 759 w 886"/>
                <a:gd name="T7" fmla="*/ 153 h 1591"/>
                <a:gd name="T8" fmla="*/ 560 w 886"/>
                <a:gd name="T9" fmla="*/ 0 h 1591"/>
                <a:gd name="T10" fmla="*/ 325 w 886"/>
                <a:gd name="T11" fmla="*/ 0 h 1591"/>
                <a:gd name="T12" fmla="*/ 117 w 886"/>
                <a:gd name="T13" fmla="*/ 162 h 1591"/>
                <a:gd name="T14" fmla="*/ 117 w 886"/>
                <a:gd name="T15" fmla="*/ 171 h 1591"/>
                <a:gd name="T16" fmla="*/ 9 w 886"/>
                <a:gd name="T17" fmla="*/ 759 h 1591"/>
                <a:gd name="T18" fmla="*/ 63 w 886"/>
                <a:gd name="T19" fmla="*/ 840 h 1591"/>
                <a:gd name="T20" fmla="*/ 63 w 886"/>
                <a:gd name="T21" fmla="*/ 840 h 1591"/>
                <a:gd name="T22" fmla="*/ 144 w 886"/>
                <a:gd name="T23" fmla="*/ 786 h 1591"/>
                <a:gd name="T24" fmla="*/ 225 w 886"/>
                <a:gd name="T25" fmla="*/ 397 h 1591"/>
                <a:gd name="T26" fmla="*/ 225 w 886"/>
                <a:gd name="T27" fmla="*/ 777 h 1591"/>
                <a:gd name="T28" fmla="*/ 225 w 886"/>
                <a:gd name="T29" fmla="*/ 813 h 1591"/>
                <a:gd name="T30" fmla="*/ 225 w 886"/>
                <a:gd name="T31" fmla="*/ 1500 h 1591"/>
                <a:gd name="T32" fmla="*/ 316 w 886"/>
                <a:gd name="T33" fmla="*/ 1590 h 1591"/>
                <a:gd name="T34" fmla="*/ 316 w 886"/>
                <a:gd name="T35" fmla="*/ 1590 h 1591"/>
                <a:gd name="T36" fmla="*/ 406 w 886"/>
                <a:gd name="T37" fmla="*/ 1500 h 1591"/>
                <a:gd name="T38" fmla="*/ 406 w 886"/>
                <a:gd name="T39" fmla="*/ 813 h 1591"/>
                <a:gd name="T40" fmla="*/ 478 w 886"/>
                <a:gd name="T41" fmla="*/ 813 h 1591"/>
                <a:gd name="T42" fmla="*/ 478 w 886"/>
                <a:gd name="T43" fmla="*/ 1500 h 1591"/>
                <a:gd name="T44" fmla="*/ 569 w 886"/>
                <a:gd name="T45" fmla="*/ 1590 h 1591"/>
                <a:gd name="T46" fmla="*/ 578 w 886"/>
                <a:gd name="T47" fmla="*/ 1590 h 1591"/>
                <a:gd name="T48" fmla="*/ 668 w 886"/>
                <a:gd name="T49" fmla="*/ 1500 h 1591"/>
                <a:gd name="T50" fmla="*/ 668 w 886"/>
                <a:gd name="T51" fmla="*/ 813 h 1591"/>
                <a:gd name="T52" fmla="*/ 668 w 886"/>
                <a:gd name="T53" fmla="*/ 777 h 1591"/>
                <a:gd name="T54" fmla="*/ 668 w 886"/>
                <a:gd name="T55" fmla="*/ 415 h 1591"/>
                <a:gd name="T56" fmla="*/ 740 w 886"/>
                <a:gd name="T57" fmla="*/ 786 h 1591"/>
                <a:gd name="T58" fmla="*/ 822 w 886"/>
                <a:gd name="T59" fmla="*/ 840 h 1591"/>
                <a:gd name="T60" fmla="*/ 876 w 886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6" h="1591">
                  <a:moveTo>
                    <a:pt x="876" y="759"/>
                  </a:moveTo>
                  <a:lnTo>
                    <a:pt x="876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59" y="162"/>
                    <a:pt x="759" y="153"/>
                  </a:cubicBezTo>
                  <a:cubicBezTo>
                    <a:pt x="740" y="72"/>
                    <a:pt x="659" y="0"/>
                    <a:pt x="560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225" y="0"/>
                    <a:pt x="144" y="72"/>
                    <a:pt x="117" y="162"/>
                  </a:cubicBezTo>
                  <a:lnTo>
                    <a:pt x="11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99" y="849"/>
                    <a:pt x="144" y="822"/>
                    <a:pt x="144" y="786"/>
                  </a:cubicBezTo>
                  <a:cubicBezTo>
                    <a:pt x="225" y="397"/>
                    <a:pt x="225" y="397"/>
                    <a:pt x="225" y="397"/>
                  </a:cubicBezTo>
                  <a:cubicBezTo>
                    <a:pt x="225" y="777"/>
                    <a:pt x="225" y="777"/>
                    <a:pt x="225" y="777"/>
                  </a:cubicBezTo>
                  <a:cubicBezTo>
                    <a:pt x="225" y="813"/>
                    <a:pt x="225" y="813"/>
                    <a:pt x="225" y="813"/>
                  </a:cubicBezTo>
                  <a:cubicBezTo>
                    <a:pt x="225" y="1500"/>
                    <a:pt x="225" y="1500"/>
                    <a:pt x="225" y="1500"/>
                  </a:cubicBezTo>
                  <a:cubicBezTo>
                    <a:pt x="225" y="1554"/>
                    <a:pt x="262" y="1590"/>
                    <a:pt x="316" y="1590"/>
                  </a:cubicBezTo>
                  <a:lnTo>
                    <a:pt x="316" y="1590"/>
                  </a:lnTo>
                  <a:cubicBezTo>
                    <a:pt x="370" y="1590"/>
                    <a:pt x="406" y="1554"/>
                    <a:pt x="406" y="1500"/>
                  </a:cubicBezTo>
                  <a:cubicBezTo>
                    <a:pt x="406" y="813"/>
                    <a:pt x="406" y="813"/>
                    <a:pt x="406" y="813"/>
                  </a:cubicBezTo>
                  <a:cubicBezTo>
                    <a:pt x="478" y="813"/>
                    <a:pt x="478" y="813"/>
                    <a:pt x="478" y="813"/>
                  </a:cubicBezTo>
                  <a:cubicBezTo>
                    <a:pt x="478" y="1500"/>
                    <a:pt x="478" y="1500"/>
                    <a:pt x="478" y="1500"/>
                  </a:cubicBezTo>
                  <a:cubicBezTo>
                    <a:pt x="478" y="1554"/>
                    <a:pt x="515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3" y="1590"/>
                    <a:pt x="668" y="1554"/>
                    <a:pt x="668" y="1500"/>
                  </a:cubicBezTo>
                  <a:cubicBezTo>
                    <a:pt x="668" y="813"/>
                    <a:pt x="668" y="813"/>
                    <a:pt x="668" y="813"/>
                  </a:cubicBezTo>
                  <a:cubicBezTo>
                    <a:pt x="668" y="777"/>
                    <a:pt x="668" y="777"/>
                    <a:pt x="668" y="777"/>
                  </a:cubicBezTo>
                  <a:cubicBezTo>
                    <a:pt x="668" y="415"/>
                    <a:pt x="668" y="415"/>
                    <a:pt x="668" y="415"/>
                  </a:cubicBezTo>
                  <a:cubicBezTo>
                    <a:pt x="740" y="786"/>
                    <a:pt x="740" y="786"/>
                    <a:pt x="740" y="786"/>
                  </a:cubicBezTo>
                  <a:cubicBezTo>
                    <a:pt x="740" y="822"/>
                    <a:pt x="786" y="849"/>
                    <a:pt x="822" y="840"/>
                  </a:cubicBezTo>
                  <a:cubicBezTo>
                    <a:pt x="858" y="831"/>
                    <a:pt x="885" y="795"/>
                    <a:pt x="876" y="75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F86E25E0-7DB8-1E41-B317-22B96099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1408" y="4770784"/>
              <a:ext cx="497518" cy="497518"/>
            </a:xfrm>
            <a:custGeom>
              <a:avLst/>
              <a:gdLst>
                <a:gd name="T0" fmla="*/ 189 w 371"/>
                <a:gd name="T1" fmla="*/ 371 h 372"/>
                <a:gd name="T2" fmla="*/ 189 w 371"/>
                <a:gd name="T3" fmla="*/ 371 h 372"/>
                <a:gd name="T4" fmla="*/ 370 w 371"/>
                <a:gd name="T5" fmla="*/ 181 h 372"/>
                <a:gd name="T6" fmla="*/ 189 w 371"/>
                <a:gd name="T7" fmla="*/ 0 h 372"/>
                <a:gd name="T8" fmla="*/ 0 w 371"/>
                <a:gd name="T9" fmla="*/ 181 h 372"/>
                <a:gd name="T10" fmla="*/ 189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89" y="371"/>
                  </a:moveTo>
                  <a:lnTo>
                    <a:pt x="189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89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89"/>
                    <a:pt x="81" y="371"/>
                    <a:pt x="189" y="371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5A071353-EFF0-8648-8B33-5AF89F2E3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2969" y="5327531"/>
              <a:ext cx="1190491" cy="2138140"/>
            </a:xfrm>
            <a:custGeom>
              <a:avLst/>
              <a:gdLst>
                <a:gd name="T0" fmla="*/ 886 w 887"/>
                <a:gd name="T1" fmla="*/ 759 h 1591"/>
                <a:gd name="T2" fmla="*/ 886 w 887"/>
                <a:gd name="T3" fmla="*/ 759 h 1591"/>
                <a:gd name="T4" fmla="*/ 768 w 887"/>
                <a:gd name="T5" fmla="*/ 171 h 1591"/>
                <a:gd name="T6" fmla="*/ 768 w 887"/>
                <a:gd name="T7" fmla="*/ 153 h 1591"/>
                <a:gd name="T8" fmla="*/ 570 w 887"/>
                <a:gd name="T9" fmla="*/ 0 h 1591"/>
                <a:gd name="T10" fmla="*/ 326 w 887"/>
                <a:gd name="T11" fmla="*/ 0 h 1591"/>
                <a:gd name="T12" fmla="*/ 127 w 887"/>
                <a:gd name="T13" fmla="*/ 162 h 1591"/>
                <a:gd name="T14" fmla="*/ 127 w 887"/>
                <a:gd name="T15" fmla="*/ 171 h 1591"/>
                <a:gd name="T16" fmla="*/ 9 w 887"/>
                <a:gd name="T17" fmla="*/ 759 h 1591"/>
                <a:gd name="T18" fmla="*/ 64 w 887"/>
                <a:gd name="T19" fmla="*/ 840 h 1591"/>
                <a:gd name="T20" fmla="*/ 64 w 887"/>
                <a:gd name="T21" fmla="*/ 840 h 1591"/>
                <a:gd name="T22" fmla="*/ 154 w 887"/>
                <a:gd name="T23" fmla="*/ 786 h 1591"/>
                <a:gd name="T24" fmla="*/ 226 w 887"/>
                <a:gd name="T25" fmla="*/ 397 h 1591"/>
                <a:gd name="T26" fmla="*/ 226 w 887"/>
                <a:gd name="T27" fmla="*/ 777 h 1591"/>
                <a:gd name="T28" fmla="*/ 226 w 887"/>
                <a:gd name="T29" fmla="*/ 813 h 1591"/>
                <a:gd name="T30" fmla="*/ 226 w 887"/>
                <a:gd name="T31" fmla="*/ 1500 h 1591"/>
                <a:gd name="T32" fmla="*/ 317 w 887"/>
                <a:gd name="T33" fmla="*/ 1590 h 1591"/>
                <a:gd name="T34" fmla="*/ 326 w 887"/>
                <a:gd name="T35" fmla="*/ 1590 h 1591"/>
                <a:gd name="T36" fmla="*/ 416 w 887"/>
                <a:gd name="T37" fmla="*/ 1500 h 1591"/>
                <a:gd name="T38" fmla="*/ 416 w 887"/>
                <a:gd name="T39" fmla="*/ 813 h 1591"/>
                <a:gd name="T40" fmla="*/ 479 w 887"/>
                <a:gd name="T41" fmla="*/ 813 h 1591"/>
                <a:gd name="T42" fmla="*/ 479 w 887"/>
                <a:gd name="T43" fmla="*/ 1500 h 1591"/>
                <a:gd name="T44" fmla="*/ 570 w 887"/>
                <a:gd name="T45" fmla="*/ 1590 h 1591"/>
                <a:gd name="T46" fmla="*/ 579 w 887"/>
                <a:gd name="T47" fmla="*/ 1590 h 1591"/>
                <a:gd name="T48" fmla="*/ 669 w 887"/>
                <a:gd name="T49" fmla="*/ 1500 h 1591"/>
                <a:gd name="T50" fmla="*/ 669 w 887"/>
                <a:gd name="T51" fmla="*/ 813 h 1591"/>
                <a:gd name="T52" fmla="*/ 669 w 887"/>
                <a:gd name="T53" fmla="*/ 777 h 1591"/>
                <a:gd name="T54" fmla="*/ 669 w 887"/>
                <a:gd name="T55" fmla="*/ 415 h 1591"/>
                <a:gd name="T56" fmla="*/ 741 w 887"/>
                <a:gd name="T57" fmla="*/ 786 h 1591"/>
                <a:gd name="T58" fmla="*/ 823 w 887"/>
                <a:gd name="T59" fmla="*/ 840 h 1591"/>
                <a:gd name="T60" fmla="*/ 886 w 887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7" h="1591">
                  <a:moveTo>
                    <a:pt x="886" y="759"/>
                  </a:moveTo>
                  <a:lnTo>
                    <a:pt x="886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68" y="162"/>
                    <a:pt x="768" y="153"/>
                  </a:cubicBezTo>
                  <a:cubicBezTo>
                    <a:pt x="741" y="72"/>
                    <a:pt x="660" y="0"/>
                    <a:pt x="570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26" y="0"/>
                    <a:pt x="145" y="72"/>
                    <a:pt x="127" y="162"/>
                  </a:cubicBezTo>
                  <a:lnTo>
                    <a:pt x="12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8" y="831"/>
                    <a:pt x="64" y="840"/>
                  </a:cubicBezTo>
                  <a:lnTo>
                    <a:pt x="64" y="840"/>
                  </a:lnTo>
                  <a:cubicBezTo>
                    <a:pt x="109" y="849"/>
                    <a:pt x="145" y="822"/>
                    <a:pt x="154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71" y="1590"/>
                    <a:pt x="317" y="1590"/>
                  </a:cubicBezTo>
                  <a:cubicBezTo>
                    <a:pt x="326" y="1590"/>
                    <a:pt x="326" y="1590"/>
                    <a:pt x="326" y="1590"/>
                  </a:cubicBezTo>
                  <a:cubicBezTo>
                    <a:pt x="371" y="1590"/>
                    <a:pt x="416" y="1554"/>
                    <a:pt x="416" y="1500"/>
                  </a:cubicBezTo>
                  <a:cubicBezTo>
                    <a:pt x="416" y="813"/>
                    <a:pt x="416" y="813"/>
                    <a:pt x="416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24" y="1590"/>
                    <a:pt x="570" y="1590"/>
                  </a:cubicBezTo>
                  <a:cubicBezTo>
                    <a:pt x="579" y="1590"/>
                    <a:pt x="579" y="1590"/>
                    <a:pt x="579" y="1590"/>
                  </a:cubicBezTo>
                  <a:cubicBezTo>
                    <a:pt x="633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41" y="786"/>
                    <a:pt x="741" y="786"/>
                    <a:pt x="741" y="786"/>
                  </a:cubicBezTo>
                  <a:cubicBezTo>
                    <a:pt x="750" y="822"/>
                    <a:pt x="786" y="849"/>
                    <a:pt x="823" y="840"/>
                  </a:cubicBezTo>
                  <a:cubicBezTo>
                    <a:pt x="868" y="831"/>
                    <a:pt x="886" y="795"/>
                    <a:pt x="886" y="75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2FCF287F-D860-F248-979E-074BC7E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2419" y="4770784"/>
              <a:ext cx="497518" cy="497518"/>
            </a:xfrm>
            <a:custGeom>
              <a:avLst/>
              <a:gdLst>
                <a:gd name="T0" fmla="*/ 181 w 372"/>
                <a:gd name="T1" fmla="*/ 371 h 372"/>
                <a:gd name="T2" fmla="*/ 181 w 372"/>
                <a:gd name="T3" fmla="*/ 371 h 372"/>
                <a:gd name="T4" fmla="*/ 371 w 372"/>
                <a:gd name="T5" fmla="*/ 181 h 372"/>
                <a:gd name="T6" fmla="*/ 181 w 372"/>
                <a:gd name="T7" fmla="*/ 0 h 372"/>
                <a:gd name="T8" fmla="*/ 0 w 372"/>
                <a:gd name="T9" fmla="*/ 181 h 372"/>
                <a:gd name="T10" fmla="*/ 181 w 372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2">
                  <a:moveTo>
                    <a:pt x="181" y="371"/>
                  </a:moveTo>
                  <a:lnTo>
                    <a:pt x="181" y="371"/>
                  </a:lnTo>
                  <a:cubicBezTo>
                    <a:pt x="280" y="371"/>
                    <a:pt x="371" y="289"/>
                    <a:pt x="371" y="181"/>
                  </a:cubicBezTo>
                  <a:cubicBezTo>
                    <a:pt x="371" y="81"/>
                    <a:pt x="280" y="0"/>
                    <a:pt x="181" y="0"/>
                  </a:cubicBezTo>
                  <a:cubicBezTo>
                    <a:pt x="82" y="0"/>
                    <a:pt x="0" y="81"/>
                    <a:pt x="0" y="181"/>
                  </a:cubicBezTo>
                  <a:cubicBezTo>
                    <a:pt x="0" y="289"/>
                    <a:pt x="82" y="371"/>
                    <a:pt x="181" y="371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605AEC44-A961-0248-90E3-D29AECA0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905" y="5327531"/>
              <a:ext cx="1190487" cy="2138140"/>
            </a:xfrm>
            <a:custGeom>
              <a:avLst/>
              <a:gdLst>
                <a:gd name="T0" fmla="*/ 876 w 887"/>
                <a:gd name="T1" fmla="*/ 759 h 1591"/>
                <a:gd name="T2" fmla="*/ 876 w 887"/>
                <a:gd name="T3" fmla="*/ 759 h 1591"/>
                <a:gd name="T4" fmla="*/ 759 w 887"/>
                <a:gd name="T5" fmla="*/ 171 h 1591"/>
                <a:gd name="T6" fmla="*/ 759 w 887"/>
                <a:gd name="T7" fmla="*/ 153 h 1591"/>
                <a:gd name="T8" fmla="*/ 560 w 887"/>
                <a:gd name="T9" fmla="*/ 0 h 1591"/>
                <a:gd name="T10" fmla="*/ 316 w 887"/>
                <a:gd name="T11" fmla="*/ 0 h 1591"/>
                <a:gd name="T12" fmla="*/ 117 w 887"/>
                <a:gd name="T13" fmla="*/ 162 h 1591"/>
                <a:gd name="T14" fmla="*/ 117 w 887"/>
                <a:gd name="T15" fmla="*/ 171 h 1591"/>
                <a:gd name="T16" fmla="*/ 9 w 887"/>
                <a:gd name="T17" fmla="*/ 759 h 1591"/>
                <a:gd name="T18" fmla="*/ 63 w 887"/>
                <a:gd name="T19" fmla="*/ 840 h 1591"/>
                <a:gd name="T20" fmla="*/ 63 w 887"/>
                <a:gd name="T21" fmla="*/ 840 h 1591"/>
                <a:gd name="T22" fmla="*/ 145 w 887"/>
                <a:gd name="T23" fmla="*/ 786 h 1591"/>
                <a:gd name="T24" fmla="*/ 217 w 887"/>
                <a:gd name="T25" fmla="*/ 397 h 1591"/>
                <a:gd name="T26" fmla="*/ 217 w 887"/>
                <a:gd name="T27" fmla="*/ 777 h 1591"/>
                <a:gd name="T28" fmla="*/ 217 w 887"/>
                <a:gd name="T29" fmla="*/ 813 h 1591"/>
                <a:gd name="T30" fmla="*/ 217 w 887"/>
                <a:gd name="T31" fmla="*/ 1500 h 1591"/>
                <a:gd name="T32" fmla="*/ 307 w 887"/>
                <a:gd name="T33" fmla="*/ 1590 h 1591"/>
                <a:gd name="T34" fmla="*/ 316 w 887"/>
                <a:gd name="T35" fmla="*/ 1590 h 1591"/>
                <a:gd name="T36" fmla="*/ 407 w 887"/>
                <a:gd name="T37" fmla="*/ 1500 h 1591"/>
                <a:gd name="T38" fmla="*/ 407 w 887"/>
                <a:gd name="T39" fmla="*/ 813 h 1591"/>
                <a:gd name="T40" fmla="*/ 479 w 887"/>
                <a:gd name="T41" fmla="*/ 813 h 1591"/>
                <a:gd name="T42" fmla="*/ 479 w 887"/>
                <a:gd name="T43" fmla="*/ 1500 h 1591"/>
                <a:gd name="T44" fmla="*/ 569 w 887"/>
                <a:gd name="T45" fmla="*/ 1590 h 1591"/>
                <a:gd name="T46" fmla="*/ 578 w 887"/>
                <a:gd name="T47" fmla="*/ 1590 h 1591"/>
                <a:gd name="T48" fmla="*/ 660 w 887"/>
                <a:gd name="T49" fmla="*/ 1500 h 1591"/>
                <a:gd name="T50" fmla="*/ 660 w 887"/>
                <a:gd name="T51" fmla="*/ 813 h 1591"/>
                <a:gd name="T52" fmla="*/ 660 w 887"/>
                <a:gd name="T53" fmla="*/ 777 h 1591"/>
                <a:gd name="T54" fmla="*/ 660 w 887"/>
                <a:gd name="T55" fmla="*/ 415 h 1591"/>
                <a:gd name="T56" fmla="*/ 732 w 887"/>
                <a:gd name="T57" fmla="*/ 786 h 1591"/>
                <a:gd name="T58" fmla="*/ 822 w 887"/>
                <a:gd name="T59" fmla="*/ 840 h 1591"/>
                <a:gd name="T60" fmla="*/ 876 w 887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7" h="1591">
                  <a:moveTo>
                    <a:pt x="876" y="759"/>
                  </a:moveTo>
                  <a:lnTo>
                    <a:pt x="876" y="759"/>
                  </a:lnTo>
                  <a:cubicBezTo>
                    <a:pt x="759" y="171"/>
                    <a:pt x="759" y="171"/>
                    <a:pt x="759" y="171"/>
                  </a:cubicBezTo>
                  <a:cubicBezTo>
                    <a:pt x="759" y="162"/>
                    <a:pt x="759" y="162"/>
                    <a:pt x="759" y="153"/>
                  </a:cubicBezTo>
                  <a:cubicBezTo>
                    <a:pt x="741" y="72"/>
                    <a:pt x="660" y="0"/>
                    <a:pt x="560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217" y="0"/>
                    <a:pt x="136" y="72"/>
                    <a:pt x="117" y="162"/>
                  </a:cubicBezTo>
                  <a:lnTo>
                    <a:pt x="11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100" y="849"/>
                    <a:pt x="136" y="822"/>
                    <a:pt x="145" y="786"/>
                  </a:cubicBezTo>
                  <a:cubicBezTo>
                    <a:pt x="217" y="397"/>
                    <a:pt x="217" y="397"/>
                    <a:pt x="217" y="397"/>
                  </a:cubicBezTo>
                  <a:cubicBezTo>
                    <a:pt x="217" y="777"/>
                    <a:pt x="217" y="777"/>
                    <a:pt x="217" y="777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217" y="1500"/>
                    <a:pt x="217" y="1500"/>
                    <a:pt x="217" y="1500"/>
                  </a:cubicBezTo>
                  <a:cubicBezTo>
                    <a:pt x="217" y="1554"/>
                    <a:pt x="262" y="1590"/>
                    <a:pt x="307" y="1590"/>
                  </a:cubicBezTo>
                  <a:cubicBezTo>
                    <a:pt x="316" y="1590"/>
                    <a:pt x="316" y="1590"/>
                    <a:pt x="316" y="1590"/>
                  </a:cubicBezTo>
                  <a:cubicBezTo>
                    <a:pt x="370" y="1590"/>
                    <a:pt x="407" y="1554"/>
                    <a:pt x="407" y="1500"/>
                  </a:cubicBezTo>
                  <a:cubicBezTo>
                    <a:pt x="407" y="813"/>
                    <a:pt x="407" y="813"/>
                    <a:pt x="407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15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3" y="1590"/>
                    <a:pt x="660" y="1554"/>
                    <a:pt x="660" y="1500"/>
                  </a:cubicBezTo>
                  <a:cubicBezTo>
                    <a:pt x="660" y="813"/>
                    <a:pt x="660" y="813"/>
                    <a:pt x="660" y="813"/>
                  </a:cubicBezTo>
                  <a:cubicBezTo>
                    <a:pt x="660" y="777"/>
                    <a:pt x="660" y="777"/>
                    <a:pt x="660" y="777"/>
                  </a:cubicBezTo>
                  <a:cubicBezTo>
                    <a:pt x="660" y="415"/>
                    <a:pt x="660" y="415"/>
                    <a:pt x="660" y="415"/>
                  </a:cubicBezTo>
                  <a:cubicBezTo>
                    <a:pt x="732" y="786"/>
                    <a:pt x="732" y="786"/>
                    <a:pt x="732" y="786"/>
                  </a:cubicBezTo>
                  <a:cubicBezTo>
                    <a:pt x="741" y="822"/>
                    <a:pt x="777" y="849"/>
                    <a:pt x="822" y="840"/>
                  </a:cubicBezTo>
                  <a:cubicBezTo>
                    <a:pt x="859" y="831"/>
                    <a:pt x="886" y="795"/>
                    <a:pt x="876" y="75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0991D9EC-3956-3B4E-868B-2CECD0CF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504" y="4770784"/>
              <a:ext cx="497518" cy="497518"/>
            </a:xfrm>
            <a:custGeom>
              <a:avLst/>
              <a:gdLst>
                <a:gd name="T0" fmla="*/ 181 w 371"/>
                <a:gd name="T1" fmla="*/ 371 h 372"/>
                <a:gd name="T2" fmla="*/ 181 w 371"/>
                <a:gd name="T3" fmla="*/ 371 h 372"/>
                <a:gd name="T4" fmla="*/ 370 w 371"/>
                <a:gd name="T5" fmla="*/ 181 h 372"/>
                <a:gd name="T6" fmla="*/ 181 w 371"/>
                <a:gd name="T7" fmla="*/ 0 h 372"/>
                <a:gd name="T8" fmla="*/ 0 w 371"/>
                <a:gd name="T9" fmla="*/ 181 h 372"/>
                <a:gd name="T10" fmla="*/ 181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81" y="371"/>
                  </a:moveTo>
                  <a:lnTo>
                    <a:pt x="181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81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89"/>
                    <a:pt x="81" y="371"/>
                    <a:pt x="181" y="371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80">
              <a:extLst>
                <a:ext uri="{FF2B5EF4-FFF2-40B4-BE49-F238E27FC236}">
                  <a16:creationId xmlns:a16="http://schemas.microsoft.com/office/drawing/2014/main" id="{BF80176A-0B51-2049-991D-85AFD6AEC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069" y="5327531"/>
              <a:ext cx="1190487" cy="2138140"/>
            </a:xfrm>
            <a:custGeom>
              <a:avLst/>
              <a:gdLst>
                <a:gd name="T0" fmla="*/ 876 w 886"/>
                <a:gd name="T1" fmla="*/ 759 h 1591"/>
                <a:gd name="T2" fmla="*/ 876 w 886"/>
                <a:gd name="T3" fmla="*/ 759 h 1591"/>
                <a:gd name="T4" fmla="*/ 768 w 886"/>
                <a:gd name="T5" fmla="*/ 171 h 1591"/>
                <a:gd name="T6" fmla="*/ 759 w 886"/>
                <a:gd name="T7" fmla="*/ 153 h 1591"/>
                <a:gd name="T8" fmla="*/ 560 w 886"/>
                <a:gd name="T9" fmla="*/ 0 h 1591"/>
                <a:gd name="T10" fmla="*/ 325 w 886"/>
                <a:gd name="T11" fmla="*/ 0 h 1591"/>
                <a:gd name="T12" fmla="*/ 117 w 886"/>
                <a:gd name="T13" fmla="*/ 162 h 1591"/>
                <a:gd name="T14" fmla="*/ 117 w 886"/>
                <a:gd name="T15" fmla="*/ 171 h 1591"/>
                <a:gd name="T16" fmla="*/ 9 w 886"/>
                <a:gd name="T17" fmla="*/ 759 h 1591"/>
                <a:gd name="T18" fmla="*/ 63 w 886"/>
                <a:gd name="T19" fmla="*/ 840 h 1591"/>
                <a:gd name="T20" fmla="*/ 63 w 886"/>
                <a:gd name="T21" fmla="*/ 840 h 1591"/>
                <a:gd name="T22" fmla="*/ 153 w 886"/>
                <a:gd name="T23" fmla="*/ 786 h 1591"/>
                <a:gd name="T24" fmla="*/ 226 w 886"/>
                <a:gd name="T25" fmla="*/ 397 h 1591"/>
                <a:gd name="T26" fmla="*/ 226 w 886"/>
                <a:gd name="T27" fmla="*/ 777 h 1591"/>
                <a:gd name="T28" fmla="*/ 226 w 886"/>
                <a:gd name="T29" fmla="*/ 813 h 1591"/>
                <a:gd name="T30" fmla="*/ 226 w 886"/>
                <a:gd name="T31" fmla="*/ 1500 h 1591"/>
                <a:gd name="T32" fmla="*/ 316 w 886"/>
                <a:gd name="T33" fmla="*/ 1590 h 1591"/>
                <a:gd name="T34" fmla="*/ 325 w 886"/>
                <a:gd name="T35" fmla="*/ 1590 h 1591"/>
                <a:gd name="T36" fmla="*/ 406 w 886"/>
                <a:gd name="T37" fmla="*/ 1500 h 1591"/>
                <a:gd name="T38" fmla="*/ 406 w 886"/>
                <a:gd name="T39" fmla="*/ 813 h 1591"/>
                <a:gd name="T40" fmla="*/ 479 w 886"/>
                <a:gd name="T41" fmla="*/ 813 h 1591"/>
                <a:gd name="T42" fmla="*/ 479 w 886"/>
                <a:gd name="T43" fmla="*/ 1500 h 1591"/>
                <a:gd name="T44" fmla="*/ 569 w 886"/>
                <a:gd name="T45" fmla="*/ 1590 h 1591"/>
                <a:gd name="T46" fmla="*/ 578 w 886"/>
                <a:gd name="T47" fmla="*/ 1590 h 1591"/>
                <a:gd name="T48" fmla="*/ 669 w 886"/>
                <a:gd name="T49" fmla="*/ 1500 h 1591"/>
                <a:gd name="T50" fmla="*/ 669 w 886"/>
                <a:gd name="T51" fmla="*/ 813 h 1591"/>
                <a:gd name="T52" fmla="*/ 669 w 886"/>
                <a:gd name="T53" fmla="*/ 777 h 1591"/>
                <a:gd name="T54" fmla="*/ 669 w 886"/>
                <a:gd name="T55" fmla="*/ 415 h 1591"/>
                <a:gd name="T56" fmla="*/ 741 w 886"/>
                <a:gd name="T57" fmla="*/ 786 h 1591"/>
                <a:gd name="T58" fmla="*/ 822 w 886"/>
                <a:gd name="T59" fmla="*/ 840 h 1591"/>
                <a:gd name="T60" fmla="*/ 876 w 886"/>
                <a:gd name="T61" fmla="*/ 759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6" h="1591">
                  <a:moveTo>
                    <a:pt x="876" y="759"/>
                  </a:moveTo>
                  <a:lnTo>
                    <a:pt x="876" y="759"/>
                  </a:lnTo>
                  <a:cubicBezTo>
                    <a:pt x="768" y="171"/>
                    <a:pt x="768" y="171"/>
                    <a:pt x="768" y="171"/>
                  </a:cubicBezTo>
                  <a:cubicBezTo>
                    <a:pt x="768" y="162"/>
                    <a:pt x="768" y="162"/>
                    <a:pt x="759" y="153"/>
                  </a:cubicBezTo>
                  <a:cubicBezTo>
                    <a:pt x="741" y="72"/>
                    <a:pt x="659" y="0"/>
                    <a:pt x="560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226" y="0"/>
                    <a:pt x="144" y="72"/>
                    <a:pt x="117" y="162"/>
                  </a:cubicBezTo>
                  <a:lnTo>
                    <a:pt x="117" y="171"/>
                  </a:lnTo>
                  <a:cubicBezTo>
                    <a:pt x="9" y="759"/>
                    <a:pt x="9" y="759"/>
                    <a:pt x="9" y="759"/>
                  </a:cubicBezTo>
                  <a:cubicBezTo>
                    <a:pt x="0" y="795"/>
                    <a:pt x="27" y="831"/>
                    <a:pt x="63" y="840"/>
                  </a:cubicBezTo>
                  <a:lnTo>
                    <a:pt x="63" y="840"/>
                  </a:lnTo>
                  <a:cubicBezTo>
                    <a:pt x="108" y="849"/>
                    <a:pt x="144" y="822"/>
                    <a:pt x="153" y="786"/>
                  </a:cubicBezTo>
                  <a:cubicBezTo>
                    <a:pt x="226" y="397"/>
                    <a:pt x="226" y="397"/>
                    <a:pt x="226" y="397"/>
                  </a:cubicBezTo>
                  <a:cubicBezTo>
                    <a:pt x="226" y="777"/>
                    <a:pt x="226" y="777"/>
                    <a:pt x="226" y="777"/>
                  </a:cubicBezTo>
                  <a:cubicBezTo>
                    <a:pt x="226" y="813"/>
                    <a:pt x="226" y="813"/>
                    <a:pt x="226" y="813"/>
                  </a:cubicBezTo>
                  <a:cubicBezTo>
                    <a:pt x="226" y="1500"/>
                    <a:pt x="226" y="1500"/>
                    <a:pt x="226" y="1500"/>
                  </a:cubicBezTo>
                  <a:cubicBezTo>
                    <a:pt x="226" y="1554"/>
                    <a:pt x="262" y="1590"/>
                    <a:pt x="316" y="1590"/>
                  </a:cubicBezTo>
                  <a:cubicBezTo>
                    <a:pt x="325" y="1590"/>
                    <a:pt x="325" y="1590"/>
                    <a:pt x="325" y="1590"/>
                  </a:cubicBezTo>
                  <a:cubicBezTo>
                    <a:pt x="370" y="1590"/>
                    <a:pt x="406" y="1554"/>
                    <a:pt x="406" y="1500"/>
                  </a:cubicBezTo>
                  <a:cubicBezTo>
                    <a:pt x="406" y="813"/>
                    <a:pt x="406" y="813"/>
                    <a:pt x="406" y="813"/>
                  </a:cubicBezTo>
                  <a:cubicBezTo>
                    <a:pt x="479" y="813"/>
                    <a:pt x="479" y="813"/>
                    <a:pt x="479" y="813"/>
                  </a:cubicBezTo>
                  <a:cubicBezTo>
                    <a:pt x="479" y="1500"/>
                    <a:pt x="479" y="1500"/>
                    <a:pt x="479" y="1500"/>
                  </a:cubicBezTo>
                  <a:cubicBezTo>
                    <a:pt x="479" y="1554"/>
                    <a:pt x="524" y="1590"/>
                    <a:pt x="569" y="1590"/>
                  </a:cubicBezTo>
                  <a:cubicBezTo>
                    <a:pt x="578" y="1590"/>
                    <a:pt x="578" y="1590"/>
                    <a:pt x="578" y="1590"/>
                  </a:cubicBezTo>
                  <a:cubicBezTo>
                    <a:pt x="623" y="1590"/>
                    <a:pt x="669" y="1554"/>
                    <a:pt x="669" y="1500"/>
                  </a:cubicBezTo>
                  <a:cubicBezTo>
                    <a:pt x="669" y="813"/>
                    <a:pt x="669" y="813"/>
                    <a:pt x="669" y="813"/>
                  </a:cubicBezTo>
                  <a:cubicBezTo>
                    <a:pt x="669" y="777"/>
                    <a:pt x="669" y="777"/>
                    <a:pt x="669" y="777"/>
                  </a:cubicBezTo>
                  <a:cubicBezTo>
                    <a:pt x="669" y="415"/>
                    <a:pt x="669" y="415"/>
                    <a:pt x="669" y="415"/>
                  </a:cubicBezTo>
                  <a:cubicBezTo>
                    <a:pt x="741" y="786"/>
                    <a:pt x="741" y="786"/>
                    <a:pt x="741" y="786"/>
                  </a:cubicBezTo>
                  <a:cubicBezTo>
                    <a:pt x="741" y="822"/>
                    <a:pt x="786" y="849"/>
                    <a:pt x="822" y="840"/>
                  </a:cubicBezTo>
                  <a:cubicBezTo>
                    <a:pt x="858" y="831"/>
                    <a:pt x="885" y="795"/>
                    <a:pt x="876" y="759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81">
              <a:extLst>
                <a:ext uri="{FF2B5EF4-FFF2-40B4-BE49-F238E27FC236}">
                  <a16:creationId xmlns:a16="http://schemas.microsoft.com/office/drawing/2014/main" id="{F46AF653-1DA2-2D48-81CE-FE4BF10A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594" y="4770784"/>
              <a:ext cx="497518" cy="497518"/>
            </a:xfrm>
            <a:custGeom>
              <a:avLst/>
              <a:gdLst>
                <a:gd name="T0" fmla="*/ 189 w 371"/>
                <a:gd name="T1" fmla="*/ 371 h 372"/>
                <a:gd name="T2" fmla="*/ 189 w 371"/>
                <a:gd name="T3" fmla="*/ 371 h 372"/>
                <a:gd name="T4" fmla="*/ 370 w 371"/>
                <a:gd name="T5" fmla="*/ 181 h 372"/>
                <a:gd name="T6" fmla="*/ 189 w 371"/>
                <a:gd name="T7" fmla="*/ 0 h 372"/>
                <a:gd name="T8" fmla="*/ 0 w 371"/>
                <a:gd name="T9" fmla="*/ 181 h 372"/>
                <a:gd name="T10" fmla="*/ 189 w 371"/>
                <a:gd name="T1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2">
                  <a:moveTo>
                    <a:pt x="189" y="371"/>
                  </a:moveTo>
                  <a:lnTo>
                    <a:pt x="189" y="371"/>
                  </a:lnTo>
                  <a:cubicBezTo>
                    <a:pt x="289" y="371"/>
                    <a:pt x="370" y="289"/>
                    <a:pt x="370" y="181"/>
                  </a:cubicBezTo>
                  <a:cubicBezTo>
                    <a:pt x="370" y="81"/>
                    <a:pt x="289" y="0"/>
                    <a:pt x="189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89"/>
                    <a:pt x="81" y="371"/>
                    <a:pt x="189" y="371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70">
              <a:extLst>
                <a:ext uri="{FF2B5EF4-FFF2-40B4-BE49-F238E27FC236}">
                  <a16:creationId xmlns:a16="http://schemas.microsoft.com/office/drawing/2014/main" id="{6E984759-E5A0-1141-9D18-94B28875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956" y="8158643"/>
              <a:ext cx="497518" cy="497518"/>
            </a:xfrm>
            <a:custGeom>
              <a:avLst/>
              <a:gdLst>
                <a:gd name="T0" fmla="*/ 190 w 372"/>
                <a:gd name="T1" fmla="*/ 370 h 371"/>
                <a:gd name="T2" fmla="*/ 190 w 372"/>
                <a:gd name="T3" fmla="*/ 370 h 371"/>
                <a:gd name="T4" fmla="*/ 371 w 372"/>
                <a:gd name="T5" fmla="*/ 180 h 371"/>
                <a:gd name="T6" fmla="*/ 190 w 372"/>
                <a:gd name="T7" fmla="*/ 0 h 371"/>
                <a:gd name="T8" fmla="*/ 0 w 372"/>
                <a:gd name="T9" fmla="*/ 180 h 371"/>
                <a:gd name="T10" fmla="*/ 190 w 372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1">
                  <a:moveTo>
                    <a:pt x="190" y="370"/>
                  </a:moveTo>
                  <a:lnTo>
                    <a:pt x="190" y="370"/>
                  </a:lnTo>
                  <a:cubicBezTo>
                    <a:pt x="289" y="370"/>
                    <a:pt x="371" y="289"/>
                    <a:pt x="371" y="180"/>
                  </a:cubicBezTo>
                  <a:cubicBezTo>
                    <a:pt x="371" y="81"/>
                    <a:pt x="289" y="0"/>
                    <a:pt x="190" y="0"/>
                  </a:cubicBezTo>
                  <a:cubicBezTo>
                    <a:pt x="82" y="0"/>
                    <a:pt x="0" y="81"/>
                    <a:pt x="0" y="180"/>
                  </a:cubicBezTo>
                  <a:cubicBezTo>
                    <a:pt x="0" y="289"/>
                    <a:pt x="82" y="370"/>
                    <a:pt x="190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71">
              <a:extLst>
                <a:ext uri="{FF2B5EF4-FFF2-40B4-BE49-F238E27FC236}">
                  <a16:creationId xmlns:a16="http://schemas.microsoft.com/office/drawing/2014/main" id="{0A684FE2-36D1-AE42-AED5-D44E89AA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735" y="8715390"/>
              <a:ext cx="935808" cy="2138140"/>
            </a:xfrm>
            <a:custGeom>
              <a:avLst/>
              <a:gdLst>
                <a:gd name="T0" fmla="*/ 695 w 696"/>
                <a:gd name="T1" fmla="*/ 542 h 1591"/>
                <a:gd name="T2" fmla="*/ 695 w 696"/>
                <a:gd name="T3" fmla="*/ 542 h 1591"/>
                <a:gd name="T4" fmla="*/ 605 w 696"/>
                <a:gd name="T5" fmla="*/ 171 h 1591"/>
                <a:gd name="T6" fmla="*/ 605 w 696"/>
                <a:gd name="T7" fmla="*/ 162 h 1591"/>
                <a:gd name="T8" fmla="*/ 605 w 696"/>
                <a:gd name="T9" fmla="*/ 162 h 1591"/>
                <a:gd name="T10" fmla="*/ 605 w 696"/>
                <a:gd name="T11" fmla="*/ 162 h 1591"/>
                <a:gd name="T12" fmla="*/ 397 w 696"/>
                <a:gd name="T13" fmla="*/ 0 h 1591"/>
                <a:gd name="T14" fmla="*/ 307 w 696"/>
                <a:gd name="T15" fmla="*/ 0 h 1591"/>
                <a:gd name="T16" fmla="*/ 90 w 696"/>
                <a:gd name="T17" fmla="*/ 171 h 1591"/>
                <a:gd name="T18" fmla="*/ 8 w 696"/>
                <a:gd name="T19" fmla="*/ 542 h 1591"/>
                <a:gd name="T20" fmla="*/ 27 w 696"/>
                <a:gd name="T21" fmla="*/ 578 h 1591"/>
                <a:gd name="T22" fmla="*/ 81 w 696"/>
                <a:gd name="T23" fmla="*/ 560 h 1591"/>
                <a:gd name="T24" fmla="*/ 198 w 696"/>
                <a:gd name="T25" fmla="*/ 216 h 1591"/>
                <a:gd name="T26" fmla="*/ 225 w 696"/>
                <a:gd name="T27" fmla="*/ 216 h 1591"/>
                <a:gd name="T28" fmla="*/ 63 w 696"/>
                <a:gd name="T29" fmla="*/ 804 h 1591"/>
                <a:gd name="T30" fmla="*/ 90 w 696"/>
                <a:gd name="T31" fmla="*/ 831 h 1591"/>
                <a:gd name="T32" fmla="*/ 198 w 696"/>
                <a:gd name="T33" fmla="*/ 831 h 1591"/>
                <a:gd name="T34" fmla="*/ 289 w 696"/>
                <a:gd name="T35" fmla="*/ 1563 h 1591"/>
                <a:gd name="T36" fmla="*/ 316 w 696"/>
                <a:gd name="T37" fmla="*/ 1590 h 1591"/>
                <a:gd name="T38" fmla="*/ 379 w 696"/>
                <a:gd name="T39" fmla="*/ 1590 h 1591"/>
                <a:gd name="T40" fmla="*/ 415 w 696"/>
                <a:gd name="T41" fmla="*/ 1563 h 1591"/>
                <a:gd name="T42" fmla="*/ 497 w 696"/>
                <a:gd name="T43" fmla="*/ 831 h 1591"/>
                <a:gd name="T44" fmla="*/ 614 w 696"/>
                <a:gd name="T45" fmla="*/ 831 h 1591"/>
                <a:gd name="T46" fmla="*/ 632 w 696"/>
                <a:gd name="T47" fmla="*/ 804 h 1591"/>
                <a:gd name="T48" fmla="*/ 478 w 696"/>
                <a:gd name="T49" fmla="*/ 216 h 1591"/>
                <a:gd name="T50" fmla="*/ 506 w 696"/>
                <a:gd name="T51" fmla="*/ 216 h 1591"/>
                <a:gd name="T52" fmla="*/ 623 w 696"/>
                <a:gd name="T53" fmla="*/ 560 h 1591"/>
                <a:gd name="T54" fmla="*/ 668 w 696"/>
                <a:gd name="T55" fmla="*/ 578 h 1591"/>
                <a:gd name="T56" fmla="*/ 695 w 696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6" h="1591">
                  <a:moveTo>
                    <a:pt x="695" y="542"/>
                  </a:moveTo>
                  <a:lnTo>
                    <a:pt x="695" y="542"/>
                  </a:lnTo>
                  <a:cubicBezTo>
                    <a:pt x="605" y="171"/>
                    <a:pt x="605" y="171"/>
                    <a:pt x="605" y="171"/>
                  </a:cubicBezTo>
                  <a:cubicBezTo>
                    <a:pt x="605" y="162"/>
                    <a:pt x="605" y="162"/>
                    <a:pt x="605" y="162"/>
                  </a:cubicBezTo>
                  <a:lnTo>
                    <a:pt x="605" y="162"/>
                  </a:lnTo>
                  <a:lnTo>
                    <a:pt x="605" y="162"/>
                  </a:lnTo>
                  <a:cubicBezTo>
                    <a:pt x="578" y="72"/>
                    <a:pt x="497" y="0"/>
                    <a:pt x="397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198" y="0"/>
                    <a:pt x="108" y="72"/>
                    <a:pt x="90" y="171"/>
                  </a:cubicBezTo>
                  <a:cubicBezTo>
                    <a:pt x="8" y="542"/>
                    <a:pt x="8" y="542"/>
                    <a:pt x="8" y="542"/>
                  </a:cubicBezTo>
                  <a:cubicBezTo>
                    <a:pt x="0" y="560"/>
                    <a:pt x="8" y="578"/>
                    <a:pt x="27" y="578"/>
                  </a:cubicBezTo>
                  <a:cubicBezTo>
                    <a:pt x="45" y="587"/>
                    <a:pt x="72" y="578"/>
                    <a:pt x="81" y="560"/>
                  </a:cubicBezTo>
                  <a:cubicBezTo>
                    <a:pt x="198" y="216"/>
                    <a:pt x="198" y="216"/>
                    <a:pt x="198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63" y="813"/>
                    <a:pt x="72" y="831"/>
                    <a:pt x="90" y="831"/>
                  </a:cubicBezTo>
                  <a:cubicBezTo>
                    <a:pt x="198" y="831"/>
                    <a:pt x="198" y="831"/>
                    <a:pt x="198" y="831"/>
                  </a:cubicBezTo>
                  <a:cubicBezTo>
                    <a:pt x="289" y="1563"/>
                    <a:pt x="289" y="1563"/>
                    <a:pt x="289" y="1563"/>
                  </a:cubicBezTo>
                  <a:cubicBezTo>
                    <a:pt x="289" y="1580"/>
                    <a:pt x="298" y="1590"/>
                    <a:pt x="316" y="1590"/>
                  </a:cubicBezTo>
                  <a:cubicBezTo>
                    <a:pt x="379" y="1590"/>
                    <a:pt x="379" y="1590"/>
                    <a:pt x="379" y="1590"/>
                  </a:cubicBezTo>
                  <a:cubicBezTo>
                    <a:pt x="397" y="1590"/>
                    <a:pt x="415" y="1580"/>
                    <a:pt x="415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14" y="831"/>
                    <a:pt x="614" y="831"/>
                    <a:pt x="614" y="831"/>
                  </a:cubicBezTo>
                  <a:cubicBezTo>
                    <a:pt x="632" y="831"/>
                    <a:pt x="641" y="813"/>
                    <a:pt x="632" y="804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506" y="216"/>
                    <a:pt x="506" y="216"/>
                    <a:pt x="506" y="216"/>
                  </a:cubicBezTo>
                  <a:cubicBezTo>
                    <a:pt x="623" y="560"/>
                    <a:pt x="623" y="560"/>
                    <a:pt x="623" y="560"/>
                  </a:cubicBezTo>
                  <a:cubicBezTo>
                    <a:pt x="632" y="578"/>
                    <a:pt x="650" y="587"/>
                    <a:pt x="668" y="578"/>
                  </a:cubicBezTo>
                  <a:cubicBezTo>
                    <a:pt x="686" y="578"/>
                    <a:pt x="695" y="560"/>
                    <a:pt x="695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72">
              <a:extLst>
                <a:ext uri="{FF2B5EF4-FFF2-40B4-BE49-F238E27FC236}">
                  <a16:creationId xmlns:a16="http://schemas.microsoft.com/office/drawing/2014/main" id="{DC20A6DF-7D28-714E-9E1F-FECB4A5F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892" y="8158643"/>
              <a:ext cx="497518" cy="497518"/>
            </a:xfrm>
            <a:custGeom>
              <a:avLst/>
              <a:gdLst>
                <a:gd name="T0" fmla="*/ 181 w 371"/>
                <a:gd name="T1" fmla="*/ 370 h 371"/>
                <a:gd name="T2" fmla="*/ 181 w 371"/>
                <a:gd name="T3" fmla="*/ 370 h 371"/>
                <a:gd name="T4" fmla="*/ 370 w 371"/>
                <a:gd name="T5" fmla="*/ 180 h 371"/>
                <a:gd name="T6" fmla="*/ 181 w 371"/>
                <a:gd name="T7" fmla="*/ 0 h 371"/>
                <a:gd name="T8" fmla="*/ 0 w 371"/>
                <a:gd name="T9" fmla="*/ 180 h 371"/>
                <a:gd name="T10" fmla="*/ 181 w 371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181" y="370"/>
                  </a:moveTo>
                  <a:lnTo>
                    <a:pt x="181" y="370"/>
                  </a:lnTo>
                  <a:cubicBezTo>
                    <a:pt x="289" y="370"/>
                    <a:pt x="370" y="289"/>
                    <a:pt x="370" y="180"/>
                  </a:cubicBezTo>
                  <a:cubicBezTo>
                    <a:pt x="370" y="81"/>
                    <a:pt x="289" y="0"/>
                    <a:pt x="181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81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73">
              <a:extLst>
                <a:ext uri="{FF2B5EF4-FFF2-40B4-BE49-F238E27FC236}">
                  <a16:creationId xmlns:a16="http://schemas.microsoft.com/office/drawing/2014/main" id="{C6D4F298-A3A9-8849-BB00-8EBC57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745" y="8715390"/>
              <a:ext cx="935808" cy="2138140"/>
            </a:xfrm>
            <a:custGeom>
              <a:avLst/>
              <a:gdLst>
                <a:gd name="T0" fmla="*/ 687 w 697"/>
                <a:gd name="T1" fmla="*/ 542 h 1591"/>
                <a:gd name="T2" fmla="*/ 687 w 697"/>
                <a:gd name="T3" fmla="*/ 542 h 1591"/>
                <a:gd name="T4" fmla="*/ 606 w 697"/>
                <a:gd name="T5" fmla="*/ 171 h 1591"/>
                <a:gd name="T6" fmla="*/ 597 w 697"/>
                <a:gd name="T7" fmla="*/ 162 h 1591"/>
                <a:gd name="T8" fmla="*/ 597 w 697"/>
                <a:gd name="T9" fmla="*/ 162 h 1591"/>
                <a:gd name="T10" fmla="*/ 597 w 697"/>
                <a:gd name="T11" fmla="*/ 162 h 1591"/>
                <a:gd name="T12" fmla="*/ 389 w 697"/>
                <a:gd name="T13" fmla="*/ 0 h 1591"/>
                <a:gd name="T14" fmla="*/ 298 w 697"/>
                <a:gd name="T15" fmla="*/ 0 h 1591"/>
                <a:gd name="T16" fmla="*/ 91 w 697"/>
                <a:gd name="T17" fmla="*/ 171 h 1591"/>
                <a:gd name="T18" fmla="*/ 0 w 697"/>
                <a:gd name="T19" fmla="*/ 542 h 1591"/>
                <a:gd name="T20" fmla="*/ 27 w 697"/>
                <a:gd name="T21" fmla="*/ 578 h 1591"/>
                <a:gd name="T22" fmla="*/ 72 w 697"/>
                <a:gd name="T23" fmla="*/ 560 h 1591"/>
                <a:gd name="T24" fmla="*/ 190 w 697"/>
                <a:gd name="T25" fmla="*/ 216 h 1591"/>
                <a:gd name="T26" fmla="*/ 217 w 697"/>
                <a:gd name="T27" fmla="*/ 216 h 1591"/>
                <a:gd name="T28" fmla="*/ 55 w 697"/>
                <a:gd name="T29" fmla="*/ 804 h 1591"/>
                <a:gd name="T30" fmla="*/ 81 w 697"/>
                <a:gd name="T31" fmla="*/ 831 h 1591"/>
                <a:gd name="T32" fmla="*/ 199 w 697"/>
                <a:gd name="T33" fmla="*/ 831 h 1591"/>
                <a:gd name="T34" fmla="*/ 280 w 697"/>
                <a:gd name="T35" fmla="*/ 1563 h 1591"/>
                <a:gd name="T36" fmla="*/ 317 w 697"/>
                <a:gd name="T37" fmla="*/ 1590 h 1591"/>
                <a:gd name="T38" fmla="*/ 380 w 697"/>
                <a:gd name="T39" fmla="*/ 1590 h 1591"/>
                <a:gd name="T40" fmla="*/ 407 w 697"/>
                <a:gd name="T41" fmla="*/ 1563 h 1591"/>
                <a:gd name="T42" fmla="*/ 497 w 697"/>
                <a:gd name="T43" fmla="*/ 831 h 1591"/>
                <a:gd name="T44" fmla="*/ 606 w 697"/>
                <a:gd name="T45" fmla="*/ 831 h 1591"/>
                <a:gd name="T46" fmla="*/ 633 w 697"/>
                <a:gd name="T47" fmla="*/ 804 h 1591"/>
                <a:gd name="T48" fmla="*/ 470 w 697"/>
                <a:gd name="T49" fmla="*/ 216 h 1591"/>
                <a:gd name="T50" fmla="*/ 497 w 697"/>
                <a:gd name="T51" fmla="*/ 216 h 1591"/>
                <a:gd name="T52" fmla="*/ 615 w 697"/>
                <a:gd name="T53" fmla="*/ 560 h 1591"/>
                <a:gd name="T54" fmla="*/ 669 w 697"/>
                <a:gd name="T55" fmla="*/ 578 h 1591"/>
                <a:gd name="T56" fmla="*/ 687 w 697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7" h="1591">
                  <a:moveTo>
                    <a:pt x="687" y="542"/>
                  </a:moveTo>
                  <a:lnTo>
                    <a:pt x="687" y="542"/>
                  </a:lnTo>
                  <a:cubicBezTo>
                    <a:pt x="606" y="171"/>
                    <a:pt x="606" y="171"/>
                    <a:pt x="606" y="171"/>
                  </a:cubicBezTo>
                  <a:cubicBezTo>
                    <a:pt x="597" y="162"/>
                    <a:pt x="597" y="162"/>
                    <a:pt x="597" y="162"/>
                  </a:cubicBezTo>
                  <a:lnTo>
                    <a:pt x="597" y="162"/>
                  </a:lnTo>
                  <a:lnTo>
                    <a:pt x="597" y="162"/>
                  </a:lnTo>
                  <a:cubicBezTo>
                    <a:pt x="578" y="72"/>
                    <a:pt x="488" y="0"/>
                    <a:pt x="389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0" y="0"/>
                    <a:pt x="109" y="72"/>
                    <a:pt x="91" y="171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64" y="578"/>
                    <a:pt x="72" y="560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55" y="804"/>
                    <a:pt x="55" y="804"/>
                    <a:pt x="55" y="804"/>
                  </a:cubicBezTo>
                  <a:cubicBezTo>
                    <a:pt x="55" y="813"/>
                    <a:pt x="64" y="831"/>
                    <a:pt x="81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0" y="1563"/>
                    <a:pt x="280" y="1563"/>
                    <a:pt x="280" y="1563"/>
                  </a:cubicBezTo>
                  <a:cubicBezTo>
                    <a:pt x="280" y="1580"/>
                    <a:pt x="298" y="1590"/>
                    <a:pt x="317" y="1590"/>
                  </a:cubicBezTo>
                  <a:cubicBezTo>
                    <a:pt x="380" y="1590"/>
                    <a:pt x="380" y="1590"/>
                    <a:pt x="380" y="1590"/>
                  </a:cubicBezTo>
                  <a:cubicBezTo>
                    <a:pt x="389" y="1590"/>
                    <a:pt x="407" y="1580"/>
                    <a:pt x="407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06" y="831"/>
                    <a:pt x="606" y="831"/>
                    <a:pt x="606" y="831"/>
                  </a:cubicBezTo>
                  <a:cubicBezTo>
                    <a:pt x="624" y="831"/>
                    <a:pt x="633" y="813"/>
                    <a:pt x="633" y="804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97" y="216"/>
                    <a:pt x="497" y="216"/>
                    <a:pt x="497" y="216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24" y="578"/>
                    <a:pt x="642" y="587"/>
                    <a:pt x="669" y="578"/>
                  </a:cubicBezTo>
                  <a:cubicBezTo>
                    <a:pt x="687" y="578"/>
                    <a:pt x="696" y="560"/>
                    <a:pt x="687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74">
              <a:extLst>
                <a:ext uri="{FF2B5EF4-FFF2-40B4-BE49-F238E27FC236}">
                  <a16:creationId xmlns:a16="http://schemas.microsoft.com/office/drawing/2014/main" id="{A1C41F43-CE31-1642-AA6D-7704B0A8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057" y="8158643"/>
              <a:ext cx="497518" cy="497518"/>
            </a:xfrm>
            <a:custGeom>
              <a:avLst/>
              <a:gdLst>
                <a:gd name="T0" fmla="*/ 189 w 371"/>
                <a:gd name="T1" fmla="*/ 370 h 371"/>
                <a:gd name="T2" fmla="*/ 189 w 371"/>
                <a:gd name="T3" fmla="*/ 370 h 371"/>
                <a:gd name="T4" fmla="*/ 370 w 371"/>
                <a:gd name="T5" fmla="*/ 180 h 371"/>
                <a:gd name="T6" fmla="*/ 189 w 371"/>
                <a:gd name="T7" fmla="*/ 0 h 371"/>
                <a:gd name="T8" fmla="*/ 0 w 371"/>
                <a:gd name="T9" fmla="*/ 180 h 371"/>
                <a:gd name="T10" fmla="*/ 189 w 371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189" y="370"/>
                  </a:moveTo>
                  <a:lnTo>
                    <a:pt x="189" y="370"/>
                  </a:lnTo>
                  <a:cubicBezTo>
                    <a:pt x="289" y="370"/>
                    <a:pt x="370" y="289"/>
                    <a:pt x="370" y="180"/>
                  </a:cubicBezTo>
                  <a:cubicBezTo>
                    <a:pt x="370" y="81"/>
                    <a:pt x="289" y="0"/>
                    <a:pt x="189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89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5">
              <a:extLst>
                <a:ext uri="{FF2B5EF4-FFF2-40B4-BE49-F238E27FC236}">
                  <a16:creationId xmlns:a16="http://schemas.microsoft.com/office/drawing/2014/main" id="{6F62E964-90DE-BD4C-BD46-300B8DE3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10" y="8715390"/>
              <a:ext cx="935808" cy="2138140"/>
            </a:xfrm>
            <a:custGeom>
              <a:avLst/>
              <a:gdLst>
                <a:gd name="T0" fmla="*/ 687 w 697"/>
                <a:gd name="T1" fmla="*/ 542 h 1591"/>
                <a:gd name="T2" fmla="*/ 687 w 697"/>
                <a:gd name="T3" fmla="*/ 542 h 1591"/>
                <a:gd name="T4" fmla="*/ 605 w 697"/>
                <a:gd name="T5" fmla="*/ 171 h 1591"/>
                <a:gd name="T6" fmla="*/ 605 w 697"/>
                <a:gd name="T7" fmla="*/ 162 h 1591"/>
                <a:gd name="T8" fmla="*/ 605 w 697"/>
                <a:gd name="T9" fmla="*/ 162 h 1591"/>
                <a:gd name="T10" fmla="*/ 605 w 697"/>
                <a:gd name="T11" fmla="*/ 162 h 1591"/>
                <a:gd name="T12" fmla="*/ 398 w 697"/>
                <a:gd name="T13" fmla="*/ 0 h 1591"/>
                <a:gd name="T14" fmla="*/ 298 w 697"/>
                <a:gd name="T15" fmla="*/ 0 h 1591"/>
                <a:gd name="T16" fmla="*/ 90 w 697"/>
                <a:gd name="T17" fmla="*/ 171 h 1591"/>
                <a:gd name="T18" fmla="*/ 9 w 697"/>
                <a:gd name="T19" fmla="*/ 542 h 1591"/>
                <a:gd name="T20" fmla="*/ 27 w 697"/>
                <a:gd name="T21" fmla="*/ 578 h 1591"/>
                <a:gd name="T22" fmla="*/ 72 w 697"/>
                <a:gd name="T23" fmla="*/ 560 h 1591"/>
                <a:gd name="T24" fmla="*/ 190 w 697"/>
                <a:gd name="T25" fmla="*/ 216 h 1591"/>
                <a:gd name="T26" fmla="*/ 217 w 697"/>
                <a:gd name="T27" fmla="*/ 216 h 1591"/>
                <a:gd name="T28" fmla="*/ 63 w 697"/>
                <a:gd name="T29" fmla="*/ 804 h 1591"/>
                <a:gd name="T30" fmla="*/ 90 w 697"/>
                <a:gd name="T31" fmla="*/ 831 h 1591"/>
                <a:gd name="T32" fmla="*/ 199 w 697"/>
                <a:gd name="T33" fmla="*/ 831 h 1591"/>
                <a:gd name="T34" fmla="*/ 280 w 697"/>
                <a:gd name="T35" fmla="*/ 1563 h 1591"/>
                <a:gd name="T36" fmla="*/ 316 w 697"/>
                <a:gd name="T37" fmla="*/ 1590 h 1591"/>
                <a:gd name="T38" fmla="*/ 380 w 697"/>
                <a:gd name="T39" fmla="*/ 1590 h 1591"/>
                <a:gd name="T40" fmla="*/ 416 w 697"/>
                <a:gd name="T41" fmla="*/ 1563 h 1591"/>
                <a:gd name="T42" fmla="*/ 497 w 697"/>
                <a:gd name="T43" fmla="*/ 831 h 1591"/>
                <a:gd name="T44" fmla="*/ 614 w 697"/>
                <a:gd name="T45" fmla="*/ 831 h 1591"/>
                <a:gd name="T46" fmla="*/ 633 w 697"/>
                <a:gd name="T47" fmla="*/ 804 h 1591"/>
                <a:gd name="T48" fmla="*/ 479 w 697"/>
                <a:gd name="T49" fmla="*/ 216 h 1591"/>
                <a:gd name="T50" fmla="*/ 506 w 697"/>
                <a:gd name="T51" fmla="*/ 216 h 1591"/>
                <a:gd name="T52" fmla="*/ 623 w 697"/>
                <a:gd name="T53" fmla="*/ 560 h 1591"/>
                <a:gd name="T54" fmla="*/ 669 w 697"/>
                <a:gd name="T55" fmla="*/ 578 h 1591"/>
                <a:gd name="T56" fmla="*/ 687 w 697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7" h="1591">
                  <a:moveTo>
                    <a:pt x="687" y="542"/>
                  </a:moveTo>
                  <a:lnTo>
                    <a:pt x="687" y="542"/>
                  </a:lnTo>
                  <a:cubicBezTo>
                    <a:pt x="605" y="171"/>
                    <a:pt x="605" y="171"/>
                    <a:pt x="605" y="171"/>
                  </a:cubicBezTo>
                  <a:cubicBezTo>
                    <a:pt x="605" y="162"/>
                    <a:pt x="605" y="162"/>
                    <a:pt x="605" y="162"/>
                  </a:cubicBezTo>
                  <a:lnTo>
                    <a:pt x="605" y="162"/>
                  </a:lnTo>
                  <a:lnTo>
                    <a:pt x="605" y="162"/>
                  </a:lnTo>
                  <a:cubicBezTo>
                    <a:pt x="578" y="72"/>
                    <a:pt x="497" y="0"/>
                    <a:pt x="39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9" y="0"/>
                    <a:pt x="108" y="72"/>
                    <a:pt x="90" y="171"/>
                  </a:cubicBezTo>
                  <a:cubicBezTo>
                    <a:pt x="9" y="542"/>
                    <a:pt x="9" y="542"/>
                    <a:pt x="9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72" y="578"/>
                    <a:pt x="72" y="560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54" y="813"/>
                    <a:pt x="72" y="831"/>
                    <a:pt x="90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0" y="1563"/>
                    <a:pt x="280" y="1563"/>
                    <a:pt x="280" y="1563"/>
                  </a:cubicBezTo>
                  <a:cubicBezTo>
                    <a:pt x="289" y="1580"/>
                    <a:pt x="298" y="1590"/>
                    <a:pt x="316" y="1590"/>
                  </a:cubicBezTo>
                  <a:cubicBezTo>
                    <a:pt x="380" y="1590"/>
                    <a:pt x="380" y="1590"/>
                    <a:pt x="380" y="1590"/>
                  </a:cubicBezTo>
                  <a:cubicBezTo>
                    <a:pt x="398" y="1590"/>
                    <a:pt x="406" y="1580"/>
                    <a:pt x="416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14" y="831"/>
                    <a:pt x="614" y="831"/>
                    <a:pt x="614" y="831"/>
                  </a:cubicBezTo>
                  <a:cubicBezTo>
                    <a:pt x="623" y="831"/>
                    <a:pt x="642" y="813"/>
                    <a:pt x="633" y="804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506" y="216"/>
                    <a:pt x="506" y="216"/>
                    <a:pt x="506" y="216"/>
                  </a:cubicBezTo>
                  <a:cubicBezTo>
                    <a:pt x="623" y="560"/>
                    <a:pt x="623" y="560"/>
                    <a:pt x="623" y="560"/>
                  </a:cubicBezTo>
                  <a:cubicBezTo>
                    <a:pt x="623" y="578"/>
                    <a:pt x="651" y="587"/>
                    <a:pt x="669" y="578"/>
                  </a:cubicBezTo>
                  <a:cubicBezTo>
                    <a:pt x="687" y="578"/>
                    <a:pt x="696" y="560"/>
                    <a:pt x="687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76">
              <a:extLst>
                <a:ext uri="{FF2B5EF4-FFF2-40B4-BE49-F238E27FC236}">
                  <a16:creationId xmlns:a16="http://schemas.microsoft.com/office/drawing/2014/main" id="{17F5286A-737F-9841-8A79-87E783A0F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142" y="8158643"/>
              <a:ext cx="497518" cy="497518"/>
            </a:xfrm>
            <a:custGeom>
              <a:avLst/>
              <a:gdLst>
                <a:gd name="T0" fmla="*/ 190 w 372"/>
                <a:gd name="T1" fmla="*/ 370 h 371"/>
                <a:gd name="T2" fmla="*/ 190 w 372"/>
                <a:gd name="T3" fmla="*/ 370 h 371"/>
                <a:gd name="T4" fmla="*/ 371 w 372"/>
                <a:gd name="T5" fmla="*/ 180 h 371"/>
                <a:gd name="T6" fmla="*/ 190 w 372"/>
                <a:gd name="T7" fmla="*/ 0 h 371"/>
                <a:gd name="T8" fmla="*/ 0 w 372"/>
                <a:gd name="T9" fmla="*/ 180 h 371"/>
                <a:gd name="T10" fmla="*/ 190 w 372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1">
                  <a:moveTo>
                    <a:pt x="190" y="370"/>
                  </a:moveTo>
                  <a:lnTo>
                    <a:pt x="190" y="370"/>
                  </a:lnTo>
                  <a:cubicBezTo>
                    <a:pt x="290" y="370"/>
                    <a:pt x="371" y="289"/>
                    <a:pt x="371" y="180"/>
                  </a:cubicBezTo>
                  <a:cubicBezTo>
                    <a:pt x="371" y="81"/>
                    <a:pt x="290" y="0"/>
                    <a:pt x="190" y="0"/>
                  </a:cubicBezTo>
                  <a:cubicBezTo>
                    <a:pt x="91" y="0"/>
                    <a:pt x="0" y="81"/>
                    <a:pt x="0" y="180"/>
                  </a:cubicBezTo>
                  <a:cubicBezTo>
                    <a:pt x="0" y="289"/>
                    <a:pt x="91" y="370"/>
                    <a:pt x="190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77">
              <a:extLst>
                <a:ext uri="{FF2B5EF4-FFF2-40B4-BE49-F238E27FC236}">
                  <a16:creationId xmlns:a16="http://schemas.microsoft.com/office/drawing/2014/main" id="{EC08E31C-7BBC-2E4B-9AFD-18CBA2914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99" y="8715390"/>
              <a:ext cx="935808" cy="2138140"/>
            </a:xfrm>
            <a:custGeom>
              <a:avLst/>
              <a:gdLst>
                <a:gd name="T0" fmla="*/ 695 w 696"/>
                <a:gd name="T1" fmla="*/ 542 h 1591"/>
                <a:gd name="T2" fmla="*/ 695 w 696"/>
                <a:gd name="T3" fmla="*/ 542 h 1591"/>
                <a:gd name="T4" fmla="*/ 605 w 696"/>
                <a:gd name="T5" fmla="*/ 171 h 1591"/>
                <a:gd name="T6" fmla="*/ 605 w 696"/>
                <a:gd name="T7" fmla="*/ 162 h 1591"/>
                <a:gd name="T8" fmla="*/ 605 w 696"/>
                <a:gd name="T9" fmla="*/ 162 h 1591"/>
                <a:gd name="T10" fmla="*/ 605 w 696"/>
                <a:gd name="T11" fmla="*/ 162 h 1591"/>
                <a:gd name="T12" fmla="*/ 397 w 696"/>
                <a:gd name="T13" fmla="*/ 0 h 1591"/>
                <a:gd name="T14" fmla="*/ 307 w 696"/>
                <a:gd name="T15" fmla="*/ 0 h 1591"/>
                <a:gd name="T16" fmla="*/ 90 w 696"/>
                <a:gd name="T17" fmla="*/ 171 h 1591"/>
                <a:gd name="T18" fmla="*/ 9 w 696"/>
                <a:gd name="T19" fmla="*/ 542 h 1591"/>
                <a:gd name="T20" fmla="*/ 27 w 696"/>
                <a:gd name="T21" fmla="*/ 578 h 1591"/>
                <a:gd name="T22" fmla="*/ 81 w 696"/>
                <a:gd name="T23" fmla="*/ 560 h 1591"/>
                <a:gd name="T24" fmla="*/ 199 w 696"/>
                <a:gd name="T25" fmla="*/ 216 h 1591"/>
                <a:gd name="T26" fmla="*/ 225 w 696"/>
                <a:gd name="T27" fmla="*/ 216 h 1591"/>
                <a:gd name="T28" fmla="*/ 63 w 696"/>
                <a:gd name="T29" fmla="*/ 804 h 1591"/>
                <a:gd name="T30" fmla="*/ 90 w 696"/>
                <a:gd name="T31" fmla="*/ 831 h 1591"/>
                <a:gd name="T32" fmla="*/ 199 w 696"/>
                <a:gd name="T33" fmla="*/ 831 h 1591"/>
                <a:gd name="T34" fmla="*/ 289 w 696"/>
                <a:gd name="T35" fmla="*/ 1563 h 1591"/>
                <a:gd name="T36" fmla="*/ 316 w 696"/>
                <a:gd name="T37" fmla="*/ 1590 h 1591"/>
                <a:gd name="T38" fmla="*/ 379 w 696"/>
                <a:gd name="T39" fmla="*/ 1590 h 1591"/>
                <a:gd name="T40" fmla="*/ 415 w 696"/>
                <a:gd name="T41" fmla="*/ 1563 h 1591"/>
                <a:gd name="T42" fmla="*/ 497 w 696"/>
                <a:gd name="T43" fmla="*/ 831 h 1591"/>
                <a:gd name="T44" fmla="*/ 614 w 696"/>
                <a:gd name="T45" fmla="*/ 831 h 1591"/>
                <a:gd name="T46" fmla="*/ 641 w 696"/>
                <a:gd name="T47" fmla="*/ 804 h 1591"/>
                <a:gd name="T48" fmla="*/ 478 w 696"/>
                <a:gd name="T49" fmla="*/ 216 h 1591"/>
                <a:gd name="T50" fmla="*/ 506 w 696"/>
                <a:gd name="T51" fmla="*/ 216 h 1591"/>
                <a:gd name="T52" fmla="*/ 623 w 696"/>
                <a:gd name="T53" fmla="*/ 560 h 1591"/>
                <a:gd name="T54" fmla="*/ 668 w 696"/>
                <a:gd name="T55" fmla="*/ 578 h 1591"/>
                <a:gd name="T56" fmla="*/ 695 w 696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6" h="1591">
                  <a:moveTo>
                    <a:pt x="695" y="542"/>
                  </a:moveTo>
                  <a:lnTo>
                    <a:pt x="695" y="542"/>
                  </a:lnTo>
                  <a:cubicBezTo>
                    <a:pt x="605" y="171"/>
                    <a:pt x="605" y="171"/>
                    <a:pt x="605" y="171"/>
                  </a:cubicBezTo>
                  <a:cubicBezTo>
                    <a:pt x="605" y="162"/>
                    <a:pt x="605" y="162"/>
                    <a:pt x="605" y="162"/>
                  </a:cubicBezTo>
                  <a:lnTo>
                    <a:pt x="605" y="162"/>
                  </a:lnTo>
                  <a:lnTo>
                    <a:pt x="605" y="162"/>
                  </a:lnTo>
                  <a:cubicBezTo>
                    <a:pt x="578" y="72"/>
                    <a:pt x="497" y="0"/>
                    <a:pt x="397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199" y="0"/>
                    <a:pt x="117" y="72"/>
                    <a:pt x="90" y="171"/>
                  </a:cubicBezTo>
                  <a:cubicBezTo>
                    <a:pt x="9" y="542"/>
                    <a:pt x="9" y="542"/>
                    <a:pt x="9" y="542"/>
                  </a:cubicBezTo>
                  <a:cubicBezTo>
                    <a:pt x="0" y="560"/>
                    <a:pt x="18" y="578"/>
                    <a:pt x="27" y="578"/>
                  </a:cubicBezTo>
                  <a:cubicBezTo>
                    <a:pt x="54" y="587"/>
                    <a:pt x="72" y="578"/>
                    <a:pt x="81" y="560"/>
                  </a:cubicBezTo>
                  <a:cubicBezTo>
                    <a:pt x="199" y="216"/>
                    <a:pt x="199" y="216"/>
                    <a:pt x="199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63" y="813"/>
                    <a:pt x="72" y="831"/>
                    <a:pt x="90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9" y="1563"/>
                    <a:pt x="289" y="1563"/>
                    <a:pt x="289" y="1563"/>
                  </a:cubicBezTo>
                  <a:cubicBezTo>
                    <a:pt x="289" y="1580"/>
                    <a:pt x="307" y="1590"/>
                    <a:pt x="316" y="1590"/>
                  </a:cubicBezTo>
                  <a:cubicBezTo>
                    <a:pt x="379" y="1590"/>
                    <a:pt x="379" y="1590"/>
                    <a:pt x="379" y="1590"/>
                  </a:cubicBezTo>
                  <a:cubicBezTo>
                    <a:pt x="397" y="1590"/>
                    <a:pt x="415" y="1580"/>
                    <a:pt x="415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14" y="831"/>
                    <a:pt x="614" y="831"/>
                    <a:pt x="614" y="831"/>
                  </a:cubicBezTo>
                  <a:cubicBezTo>
                    <a:pt x="632" y="831"/>
                    <a:pt x="641" y="813"/>
                    <a:pt x="641" y="804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506" y="216"/>
                    <a:pt x="506" y="216"/>
                    <a:pt x="506" y="216"/>
                  </a:cubicBezTo>
                  <a:cubicBezTo>
                    <a:pt x="623" y="560"/>
                    <a:pt x="623" y="560"/>
                    <a:pt x="623" y="560"/>
                  </a:cubicBezTo>
                  <a:cubicBezTo>
                    <a:pt x="632" y="578"/>
                    <a:pt x="650" y="587"/>
                    <a:pt x="668" y="578"/>
                  </a:cubicBezTo>
                  <a:cubicBezTo>
                    <a:pt x="686" y="578"/>
                    <a:pt x="695" y="560"/>
                    <a:pt x="695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78">
              <a:extLst>
                <a:ext uri="{FF2B5EF4-FFF2-40B4-BE49-F238E27FC236}">
                  <a16:creationId xmlns:a16="http://schemas.microsoft.com/office/drawing/2014/main" id="{E500BFA5-BED2-D94A-8BB2-77F7DDB8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153" y="8158643"/>
              <a:ext cx="497518" cy="497518"/>
            </a:xfrm>
            <a:custGeom>
              <a:avLst/>
              <a:gdLst>
                <a:gd name="T0" fmla="*/ 181 w 372"/>
                <a:gd name="T1" fmla="*/ 370 h 371"/>
                <a:gd name="T2" fmla="*/ 181 w 372"/>
                <a:gd name="T3" fmla="*/ 370 h 371"/>
                <a:gd name="T4" fmla="*/ 371 w 372"/>
                <a:gd name="T5" fmla="*/ 180 h 371"/>
                <a:gd name="T6" fmla="*/ 181 w 372"/>
                <a:gd name="T7" fmla="*/ 0 h 371"/>
                <a:gd name="T8" fmla="*/ 0 w 372"/>
                <a:gd name="T9" fmla="*/ 180 h 371"/>
                <a:gd name="T10" fmla="*/ 181 w 372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1">
                  <a:moveTo>
                    <a:pt x="181" y="370"/>
                  </a:moveTo>
                  <a:lnTo>
                    <a:pt x="181" y="370"/>
                  </a:lnTo>
                  <a:cubicBezTo>
                    <a:pt x="289" y="370"/>
                    <a:pt x="371" y="289"/>
                    <a:pt x="371" y="180"/>
                  </a:cubicBezTo>
                  <a:cubicBezTo>
                    <a:pt x="371" y="81"/>
                    <a:pt x="289" y="0"/>
                    <a:pt x="181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81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79">
              <a:extLst>
                <a:ext uri="{FF2B5EF4-FFF2-40B4-BE49-F238E27FC236}">
                  <a16:creationId xmlns:a16="http://schemas.microsoft.com/office/drawing/2014/main" id="{9962AA06-15A3-664A-A7DC-FEFADBED9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010" y="8715390"/>
              <a:ext cx="935808" cy="2138140"/>
            </a:xfrm>
            <a:custGeom>
              <a:avLst/>
              <a:gdLst>
                <a:gd name="T0" fmla="*/ 687 w 697"/>
                <a:gd name="T1" fmla="*/ 542 h 1591"/>
                <a:gd name="T2" fmla="*/ 687 w 697"/>
                <a:gd name="T3" fmla="*/ 542 h 1591"/>
                <a:gd name="T4" fmla="*/ 606 w 697"/>
                <a:gd name="T5" fmla="*/ 171 h 1591"/>
                <a:gd name="T6" fmla="*/ 597 w 697"/>
                <a:gd name="T7" fmla="*/ 162 h 1591"/>
                <a:gd name="T8" fmla="*/ 597 w 697"/>
                <a:gd name="T9" fmla="*/ 162 h 1591"/>
                <a:gd name="T10" fmla="*/ 597 w 697"/>
                <a:gd name="T11" fmla="*/ 162 h 1591"/>
                <a:gd name="T12" fmla="*/ 389 w 697"/>
                <a:gd name="T13" fmla="*/ 0 h 1591"/>
                <a:gd name="T14" fmla="*/ 299 w 697"/>
                <a:gd name="T15" fmla="*/ 0 h 1591"/>
                <a:gd name="T16" fmla="*/ 91 w 697"/>
                <a:gd name="T17" fmla="*/ 171 h 1591"/>
                <a:gd name="T18" fmla="*/ 0 w 697"/>
                <a:gd name="T19" fmla="*/ 542 h 1591"/>
                <a:gd name="T20" fmla="*/ 28 w 697"/>
                <a:gd name="T21" fmla="*/ 578 h 1591"/>
                <a:gd name="T22" fmla="*/ 73 w 697"/>
                <a:gd name="T23" fmla="*/ 560 h 1591"/>
                <a:gd name="T24" fmla="*/ 190 w 697"/>
                <a:gd name="T25" fmla="*/ 216 h 1591"/>
                <a:gd name="T26" fmla="*/ 217 w 697"/>
                <a:gd name="T27" fmla="*/ 216 h 1591"/>
                <a:gd name="T28" fmla="*/ 64 w 697"/>
                <a:gd name="T29" fmla="*/ 804 h 1591"/>
                <a:gd name="T30" fmla="*/ 82 w 697"/>
                <a:gd name="T31" fmla="*/ 831 h 1591"/>
                <a:gd name="T32" fmla="*/ 199 w 697"/>
                <a:gd name="T33" fmla="*/ 831 h 1591"/>
                <a:gd name="T34" fmla="*/ 281 w 697"/>
                <a:gd name="T35" fmla="*/ 1563 h 1591"/>
                <a:gd name="T36" fmla="*/ 317 w 697"/>
                <a:gd name="T37" fmla="*/ 1590 h 1591"/>
                <a:gd name="T38" fmla="*/ 380 w 697"/>
                <a:gd name="T39" fmla="*/ 1590 h 1591"/>
                <a:gd name="T40" fmla="*/ 407 w 697"/>
                <a:gd name="T41" fmla="*/ 1563 h 1591"/>
                <a:gd name="T42" fmla="*/ 497 w 697"/>
                <a:gd name="T43" fmla="*/ 831 h 1591"/>
                <a:gd name="T44" fmla="*/ 606 w 697"/>
                <a:gd name="T45" fmla="*/ 831 h 1591"/>
                <a:gd name="T46" fmla="*/ 633 w 697"/>
                <a:gd name="T47" fmla="*/ 804 h 1591"/>
                <a:gd name="T48" fmla="*/ 470 w 697"/>
                <a:gd name="T49" fmla="*/ 216 h 1591"/>
                <a:gd name="T50" fmla="*/ 497 w 697"/>
                <a:gd name="T51" fmla="*/ 216 h 1591"/>
                <a:gd name="T52" fmla="*/ 615 w 697"/>
                <a:gd name="T53" fmla="*/ 560 h 1591"/>
                <a:gd name="T54" fmla="*/ 669 w 697"/>
                <a:gd name="T55" fmla="*/ 578 h 1591"/>
                <a:gd name="T56" fmla="*/ 687 w 697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7" h="1591">
                  <a:moveTo>
                    <a:pt x="687" y="542"/>
                  </a:moveTo>
                  <a:lnTo>
                    <a:pt x="687" y="542"/>
                  </a:lnTo>
                  <a:cubicBezTo>
                    <a:pt x="606" y="171"/>
                    <a:pt x="606" y="171"/>
                    <a:pt x="606" y="171"/>
                  </a:cubicBezTo>
                  <a:cubicBezTo>
                    <a:pt x="606" y="162"/>
                    <a:pt x="597" y="162"/>
                    <a:pt x="597" y="162"/>
                  </a:cubicBezTo>
                  <a:lnTo>
                    <a:pt x="597" y="162"/>
                  </a:lnTo>
                  <a:lnTo>
                    <a:pt x="597" y="162"/>
                  </a:lnTo>
                  <a:cubicBezTo>
                    <a:pt x="579" y="72"/>
                    <a:pt x="488" y="0"/>
                    <a:pt x="389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199" y="0"/>
                    <a:pt x="109" y="72"/>
                    <a:pt x="91" y="171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0"/>
                    <a:pt x="10" y="578"/>
                    <a:pt x="28" y="578"/>
                  </a:cubicBezTo>
                  <a:cubicBezTo>
                    <a:pt x="46" y="587"/>
                    <a:pt x="64" y="578"/>
                    <a:pt x="73" y="560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55" y="813"/>
                    <a:pt x="64" y="831"/>
                    <a:pt x="82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1" y="1563"/>
                    <a:pt x="281" y="1563"/>
                    <a:pt x="281" y="1563"/>
                  </a:cubicBezTo>
                  <a:cubicBezTo>
                    <a:pt x="281" y="1580"/>
                    <a:pt x="299" y="1590"/>
                    <a:pt x="317" y="1590"/>
                  </a:cubicBezTo>
                  <a:cubicBezTo>
                    <a:pt x="380" y="1590"/>
                    <a:pt x="380" y="1590"/>
                    <a:pt x="380" y="1590"/>
                  </a:cubicBezTo>
                  <a:cubicBezTo>
                    <a:pt x="398" y="1590"/>
                    <a:pt x="407" y="1580"/>
                    <a:pt x="407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06" y="831"/>
                    <a:pt x="606" y="831"/>
                    <a:pt x="606" y="831"/>
                  </a:cubicBezTo>
                  <a:cubicBezTo>
                    <a:pt x="624" y="831"/>
                    <a:pt x="633" y="813"/>
                    <a:pt x="633" y="804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97" y="216"/>
                    <a:pt x="497" y="216"/>
                    <a:pt x="497" y="216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24" y="578"/>
                    <a:pt x="651" y="587"/>
                    <a:pt x="669" y="578"/>
                  </a:cubicBezTo>
                  <a:cubicBezTo>
                    <a:pt x="687" y="578"/>
                    <a:pt x="696" y="560"/>
                    <a:pt x="687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80">
              <a:extLst>
                <a:ext uri="{FF2B5EF4-FFF2-40B4-BE49-F238E27FC236}">
                  <a16:creationId xmlns:a16="http://schemas.microsoft.com/office/drawing/2014/main" id="{85590648-BA2D-614E-8F3F-C1313A0E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2242" y="8158643"/>
              <a:ext cx="497518" cy="497518"/>
            </a:xfrm>
            <a:custGeom>
              <a:avLst/>
              <a:gdLst>
                <a:gd name="T0" fmla="*/ 190 w 371"/>
                <a:gd name="T1" fmla="*/ 370 h 371"/>
                <a:gd name="T2" fmla="*/ 190 w 371"/>
                <a:gd name="T3" fmla="*/ 370 h 371"/>
                <a:gd name="T4" fmla="*/ 370 w 371"/>
                <a:gd name="T5" fmla="*/ 180 h 371"/>
                <a:gd name="T6" fmla="*/ 190 w 371"/>
                <a:gd name="T7" fmla="*/ 0 h 371"/>
                <a:gd name="T8" fmla="*/ 0 w 371"/>
                <a:gd name="T9" fmla="*/ 180 h 371"/>
                <a:gd name="T10" fmla="*/ 190 w 371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190" y="370"/>
                  </a:moveTo>
                  <a:lnTo>
                    <a:pt x="190" y="370"/>
                  </a:lnTo>
                  <a:cubicBezTo>
                    <a:pt x="289" y="370"/>
                    <a:pt x="370" y="289"/>
                    <a:pt x="370" y="180"/>
                  </a:cubicBezTo>
                  <a:cubicBezTo>
                    <a:pt x="370" y="81"/>
                    <a:pt x="289" y="0"/>
                    <a:pt x="19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90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1">
              <a:extLst>
                <a:ext uri="{FF2B5EF4-FFF2-40B4-BE49-F238E27FC236}">
                  <a16:creationId xmlns:a16="http://schemas.microsoft.com/office/drawing/2014/main" id="{533C4B9C-8235-684B-B20C-036246F2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3097" y="8715390"/>
              <a:ext cx="935808" cy="2138140"/>
            </a:xfrm>
            <a:custGeom>
              <a:avLst/>
              <a:gdLst>
                <a:gd name="T0" fmla="*/ 695 w 696"/>
                <a:gd name="T1" fmla="*/ 542 h 1591"/>
                <a:gd name="T2" fmla="*/ 695 w 696"/>
                <a:gd name="T3" fmla="*/ 542 h 1591"/>
                <a:gd name="T4" fmla="*/ 606 w 696"/>
                <a:gd name="T5" fmla="*/ 171 h 1591"/>
                <a:gd name="T6" fmla="*/ 606 w 696"/>
                <a:gd name="T7" fmla="*/ 162 h 1591"/>
                <a:gd name="T8" fmla="*/ 606 w 696"/>
                <a:gd name="T9" fmla="*/ 162 h 1591"/>
                <a:gd name="T10" fmla="*/ 606 w 696"/>
                <a:gd name="T11" fmla="*/ 162 h 1591"/>
                <a:gd name="T12" fmla="*/ 398 w 696"/>
                <a:gd name="T13" fmla="*/ 0 h 1591"/>
                <a:gd name="T14" fmla="*/ 298 w 696"/>
                <a:gd name="T15" fmla="*/ 0 h 1591"/>
                <a:gd name="T16" fmla="*/ 91 w 696"/>
                <a:gd name="T17" fmla="*/ 171 h 1591"/>
                <a:gd name="T18" fmla="*/ 9 w 696"/>
                <a:gd name="T19" fmla="*/ 542 h 1591"/>
                <a:gd name="T20" fmla="*/ 27 w 696"/>
                <a:gd name="T21" fmla="*/ 578 h 1591"/>
                <a:gd name="T22" fmla="*/ 82 w 696"/>
                <a:gd name="T23" fmla="*/ 560 h 1591"/>
                <a:gd name="T24" fmla="*/ 199 w 696"/>
                <a:gd name="T25" fmla="*/ 216 h 1591"/>
                <a:gd name="T26" fmla="*/ 226 w 696"/>
                <a:gd name="T27" fmla="*/ 216 h 1591"/>
                <a:gd name="T28" fmla="*/ 63 w 696"/>
                <a:gd name="T29" fmla="*/ 804 h 1591"/>
                <a:gd name="T30" fmla="*/ 91 w 696"/>
                <a:gd name="T31" fmla="*/ 831 h 1591"/>
                <a:gd name="T32" fmla="*/ 199 w 696"/>
                <a:gd name="T33" fmla="*/ 831 h 1591"/>
                <a:gd name="T34" fmla="*/ 289 w 696"/>
                <a:gd name="T35" fmla="*/ 1563 h 1591"/>
                <a:gd name="T36" fmla="*/ 316 w 696"/>
                <a:gd name="T37" fmla="*/ 1590 h 1591"/>
                <a:gd name="T38" fmla="*/ 380 w 696"/>
                <a:gd name="T39" fmla="*/ 1590 h 1591"/>
                <a:gd name="T40" fmla="*/ 416 w 696"/>
                <a:gd name="T41" fmla="*/ 1563 h 1591"/>
                <a:gd name="T42" fmla="*/ 497 w 696"/>
                <a:gd name="T43" fmla="*/ 831 h 1591"/>
                <a:gd name="T44" fmla="*/ 615 w 696"/>
                <a:gd name="T45" fmla="*/ 831 h 1591"/>
                <a:gd name="T46" fmla="*/ 633 w 696"/>
                <a:gd name="T47" fmla="*/ 804 h 1591"/>
                <a:gd name="T48" fmla="*/ 479 w 696"/>
                <a:gd name="T49" fmla="*/ 216 h 1591"/>
                <a:gd name="T50" fmla="*/ 506 w 696"/>
                <a:gd name="T51" fmla="*/ 216 h 1591"/>
                <a:gd name="T52" fmla="*/ 624 w 696"/>
                <a:gd name="T53" fmla="*/ 560 h 1591"/>
                <a:gd name="T54" fmla="*/ 669 w 696"/>
                <a:gd name="T55" fmla="*/ 578 h 1591"/>
                <a:gd name="T56" fmla="*/ 695 w 696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6" h="1591">
                  <a:moveTo>
                    <a:pt x="695" y="542"/>
                  </a:moveTo>
                  <a:lnTo>
                    <a:pt x="695" y="542"/>
                  </a:lnTo>
                  <a:cubicBezTo>
                    <a:pt x="606" y="171"/>
                    <a:pt x="606" y="171"/>
                    <a:pt x="606" y="171"/>
                  </a:cubicBezTo>
                  <a:cubicBezTo>
                    <a:pt x="606" y="162"/>
                    <a:pt x="606" y="162"/>
                    <a:pt x="606" y="162"/>
                  </a:cubicBezTo>
                  <a:lnTo>
                    <a:pt x="606" y="162"/>
                  </a:lnTo>
                  <a:lnTo>
                    <a:pt x="606" y="162"/>
                  </a:lnTo>
                  <a:cubicBezTo>
                    <a:pt x="578" y="72"/>
                    <a:pt x="497" y="0"/>
                    <a:pt x="39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9" y="0"/>
                    <a:pt x="109" y="72"/>
                    <a:pt x="91" y="171"/>
                  </a:cubicBezTo>
                  <a:cubicBezTo>
                    <a:pt x="9" y="542"/>
                    <a:pt x="9" y="542"/>
                    <a:pt x="9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72" y="578"/>
                    <a:pt x="82" y="560"/>
                  </a:cubicBezTo>
                  <a:cubicBezTo>
                    <a:pt x="199" y="216"/>
                    <a:pt x="199" y="216"/>
                    <a:pt x="199" y="216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54" y="813"/>
                    <a:pt x="72" y="831"/>
                    <a:pt x="91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9" y="1563"/>
                    <a:pt x="289" y="1563"/>
                    <a:pt x="289" y="1563"/>
                  </a:cubicBezTo>
                  <a:cubicBezTo>
                    <a:pt x="289" y="1580"/>
                    <a:pt x="298" y="1590"/>
                    <a:pt x="316" y="1590"/>
                  </a:cubicBezTo>
                  <a:cubicBezTo>
                    <a:pt x="380" y="1590"/>
                    <a:pt x="380" y="1590"/>
                    <a:pt x="380" y="1590"/>
                  </a:cubicBezTo>
                  <a:cubicBezTo>
                    <a:pt x="398" y="1590"/>
                    <a:pt x="407" y="1580"/>
                    <a:pt x="416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15" y="831"/>
                    <a:pt x="615" y="831"/>
                    <a:pt x="615" y="831"/>
                  </a:cubicBezTo>
                  <a:cubicBezTo>
                    <a:pt x="624" y="831"/>
                    <a:pt x="642" y="813"/>
                    <a:pt x="633" y="804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506" y="216"/>
                    <a:pt x="506" y="216"/>
                    <a:pt x="506" y="216"/>
                  </a:cubicBezTo>
                  <a:cubicBezTo>
                    <a:pt x="624" y="560"/>
                    <a:pt x="624" y="560"/>
                    <a:pt x="624" y="560"/>
                  </a:cubicBezTo>
                  <a:cubicBezTo>
                    <a:pt x="624" y="578"/>
                    <a:pt x="651" y="587"/>
                    <a:pt x="669" y="578"/>
                  </a:cubicBezTo>
                  <a:cubicBezTo>
                    <a:pt x="686" y="578"/>
                    <a:pt x="695" y="560"/>
                    <a:pt x="695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82">
              <a:extLst>
                <a:ext uri="{FF2B5EF4-FFF2-40B4-BE49-F238E27FC236}">
                  <a16:creationId xmlns:a16="http://schemas.microsoft.com/office/drawing/2014/main" id="{16E55C7F-BC1A-9943-BABE-666A8351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1408" y="8158643"/>
              <a:ext cx="509363" cy="497518"/>
            </a:xfrm>
            <a:custGeom>
              <a:avLst/>
              <a:gdLst>
                <a:gd name="T0" fmla="*/ 189 w 380"/>
                <a:gd name="T1" fmla="*/ 370 h 371"/>
                <a:gd name="T2" fmla="*/ 189 w 380"/>
                <a:gd name="T3" fmla="*/ 370 h 371"/>
                <a:gd name="T4" fmla="*/ 379 w 380"/>
                <a:gd name="T5" fmla="*/ 180 h 371"/>
                <a:gd name="T6" fmla="*/ 189 w 380"/>
                <a:gd name="T7" fmla="*/ 0 h 371"/>
                <a:gd name="T8" fmla="*/ 0 w 380"/>
                <a:gd name="T9" fmla="*/ 180 h 371"/>
                <a:gd name="T10" fmla="*/ 189 w 380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71">
                  <a:moveTo>
                    <a:pt x="189" y="370"/>
                  </a:moveTo>
                  <a:lnTo>
                    <a:pt x="189" y="370"/>
                  </a:lnTo>
                  <a:cubicBezTo>
                    <a:pt x="289" y="370"/>
                    <a:pt x="379" y="289"/>
                    <a:pt x="379" y="180"/>
                  </a:cubicBezTo>
                  <a:cubicBezTo>
                    <a:pt x="379" y="81"/>
                    <a:pt x="289" y="0"/>
                    <a:pt x="189" y="0"/>
                  </a:cubicBezTo>
                  <a:cubicBezTo>
                    <a:pt x="90" y="0"/>
                    <a:pt x="0" y="81"/>
                    <a:pt x="0" y="180"/>
                  </a:cubicBezTo>
                  <a:cubicBezTo>
                    <a:pt x="0" y="289"/>
                    <a:pt x="90" y="370"/>
                    <a:pt x="189" y="3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3">
              <a:extLst>
                <a:ext uri="{FF2B5EF4-FFF2-40B4-BE49-F238E27FC236}">
                  <a16:creationId xmlns:a16="http://schemas.microsoft.com/office/drawing/2014/main" id="{6BB6EDB3-D0EC-1C4F-BFF1-91F06988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4106" y="8715390"/>
              <a:ext cx="923961" cy="2138140"/>
            </a:xfrm>
            <a:custGeom>
              <a:avLst/>
              <a:gdLst>
                <a:gd name="T0" fmla="*/ 687 w 688"/>
                <a:gd name="T1" fmla="*/ 542 h 1591"/>
                <a:gd name="T2" fmla="*/ 687 w 688"/>
                <a:gd name="T3" fmla="*/ 542 h 1591"/>
                <a:gd name="T4" fmla="*/ 596 w 688"/>
                <a:gd name="T5" fmla="*/ 171 h 1591"/>
                <a:gd name="T6" fmla="*/ 596 w 688"/>
                <a:gd name="T7" fmla="*/ 162 h 1591"/>
                <a:gd name="T8" fmla="*/ 596 w 688"/>
                <a:gd name="T9" fmla="*/ 162 h 1591"/>
                <a:gd name="T10" fmla="*/ 596 w 688"/>
                <a:gd name="T11" fmla="*/ 162 h 1591"/>
                <a:gd name="T12" fmla="*/ 388 w 688"/>
                <a:gd name="T13" fmla="*/ 0 h 1591"/>
                <a:gd name="T14" fmla="*/ 298 w 688"/>
                <a:gd name="T15" fmla="*/ 0 h 1591"/>
                <a:gd name="T16" fmla="*/ 90 w 688"/>
                <a:gd name="T17" fmla="*/ 171 h 1591"/>
                <a:gd name="T18" fmla="*/ 0 w 688"/>
                <a:gd name="T19" fmla="*/ 542 h 1591"/>
                <a:gd name="T20" fmla="*/ 27 w 688"/>
                <a:gd name="T21" fmla="*/ 578 h 1591"/>
                <a:gd name="T22" fmla="*/ 72 w 688"/>
                <a:gd name="T23" fmla="*/ 560 h 1591"/>
                <a:gd name="T24" fmla="*/ 190 w 688"/>
                <a:gd name="T25" fmla="*/ 216 h 1591"/>
                <a:gd name="T26" fmla="*/ 217 w 688"/>
                <a:gd name="T27" fmla="*/ 216 h 1591"/>
                <a:gd name="T28" fmla="*/ 54 w 688"/>
                <a:gd name="T29" fmla="*/ 804 h 1591"/>
                <a:gd name="T30" fmla="*/ 81 w 688"/>
                <a:gd name="T31" fmla="*/ 831 h 1591"/>
                <a:gd name="T32" fmla="*/ 199 w 688"/>
                <a:gd name="T33" fmla="*/ 831 h 1591"/>
                <a:gd name="T34" fmla="*/ 280 w 688"/>
                <a:gd name="T35" fmla="*/ 1563 h 1591"/>
                <a:gd name="T36" fmla="*/ 316 w 688"/>
                <a:gd name="T37" fmla="*/ 1590 h 1591"/>
                <a:gd name="T38" fmla="*/ 370 w 688"/>
                <a:gd name="T39" fmla="*/ 1590 h 1591"/>
                <a:gd name="T40" fmla="*/ 407 w 688"/>
                <a:gd name="T41" fmla="*/ 1563 h 1591"/>
                <a:gd name="T42" fmla="*/ 488 w 688"/>
                <a:gd name="T43" fmla="*/ 831 h 1591"/>
                <a:gd name="T44" fmla="*/ 605 w 688"/>
                <a:gd name="T45" fmla="*/ 831 h 1591"/>
                <a:gd name="T46" fmla="*/ 632 w 688"/>
                <a:gd name="T47" fmla="*/ 804 h 1591"/>
                <a:gd name="T48" fmla="*/ 470 w 688"/>
                <a:gd name="T49" fmla="*/ 216 h 1591"/>
                <a:gd name="T50" fmla="*/ 497 w 688"/>
                <a:gd name="T51" fmla="*/ 216 h 1591"/>
                <a:gd name="T52" fmla="*/ 615 w 688"/>
                <a:gd name="T53" fmla="*/ 560 h 1591"/>
                <a:gd name="T54" fmla="*/ 660 w 688"/>
                <a:gd name="T55" fmla="*/ 578 h 1591"/>
                <a:gd name="T56" fmla="*/ 687 w 688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8" h="1591">
                  <a:moveTo>
                    <a:pt x="687" y="542"/>
                  </a:moveTo>
                  <a:lnTo>
                    <a:pt x="687" y="542"/>
                  </a:lnTo>
                  <a:cubicBezTo>
                    <a:pt x="596" y="171"/>
                    <a:pt x="596" y="171"/>
                    <a:pt x="596" y="171"/>
                  </a:cubicBezTo>
                  <a:cubicBezTo>
                    <a:pt x="596" y="162"/>
                    <a:pt x="596" y="162"/>
                    <a:pt x="596" y="162"/>
                  </a:cubicBezTo>
                  <a:lnTo>
                    <a:pt x="596" y="162"/>
                  </a:lnTo>
                  <a:lnTo>
                    <a:pt x="596" y="162"/>
                  </a:lnTo>
                  <a:cubicBezTo>
                    <a:pt x="569" y="72"/>
                    <a:pt x="488" y="0"/>
                    <a:pt x="38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0" y="0"/>
                    <a:pt x="109" y="72"/>
                    <a:pt x="90" y="171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63" y="578"/>
                    <a:pt x="72" y="560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54" y="804"/>
                    <a:pt x="54" y="804"/>
                    <a:pt x="54" y="804"/>
                  </a:cubicBezTo>
                  <a:cubicBezTo>
                    <a:pt x="54" y="813"/>
                    <a:pt x="63" y="831"/>
                    <a:pt x="81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0" y="1563"/>
                    <a:pt x="280" y="1563"/>
                    <a:pt x="280" y="1563"/>
                  </a:cubicBezTo>
                  <a:cubicBezTo>
                    <a:pt x="280" y="1580"/>
                    <a:pt x="298" y="1590"/>
                    <a:pt x="316" y="1590"/>
                  </a:cubicBezTo>
                  <a:cubicBezTo>
                    <a:pt x="370" y="1590"/>
                    <a:pt x="370" y="1590"/>
                    <a:pt x="370" y="1590"/>
                  </a:cubicBezTo>
                  <a:cubicBezTo>
                    <a:pt x="388" y="1590"/>
                    <a:pt x="407" y="1580"/>
                    <a:pt x="407" y="1563"/>
                  </a:cubicBezTo>
                  <a:cubicBezTo>
                    <a:pt x="488" y="831"/>
                    <a:pt x="488" y="831"/>
                    <a:pt x="488" y="831"/>
                  </a:cubicBezTo>
                  <a:cubicBezTo>
                    <a:pt x="605" y="831"/>
                    <a:pt x="605" y="831"/>
                    <a:pt x="605" y="831"/>
                  </a:cubicBezTo>
                  <a:cubicBezTo>
                    <a:pt x="623" y="831"/>
                    <a:pt x="632" y="813"/>
                    <a:pt x="632" y="804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97" y="216"/>
                    <a:pt x="497" y="216"/>
                    <a:pt x="497" y="216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23" y="578"/>
                    <a:pt x="641" y="587"/>
                    <a:pt x="660" y="578"/>
                  </a:cubicBezTo>
                  <a:cubicBezTo>
                    <a:pt x="678" y="578"/>
                    <a:pt x="687" y="560"/>
                    <a:pt x="687" y="5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84">
              <a:extLst>
                <a:ext uri="{FF2B5EF4-FFF2-40B4-BE49-F238E27FC236}">
                  <a16:creationId xmlns:a16="http://schemas.microsoft.com/office/drawing/2014/main" id="{945076DC-6959-0C43-A01A-50880715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2419" y="8158643"/>
              <a:ext cx="497518" cy="497518"/>
            </a:xfrm>
            <a:custGeom>
              <a:avLst/>
              <a:gdLst>
                <a:gd name="T0" fmla="*/ 181 w 372"/>
                <a:gd name="T1" fmla="*/ 370 h 371"/>
                <a:gd name="T2" fmla="*/ 181 w 372"/>
                <a:gd name="T3" fmla="*/ 370 h 371"/>
                <a:gd name="T4" fmla="*/ 371 w 372"/>
                <a:gd name="T5" fmla="*/ 180 h 371"/>
                <a:gd name="T6" fmla="*/ 181 w 372"/>
                <a:gd name="T7" fmla="*/ 0 h 371"/>
                <a:gd name="T8" fmla="*/ 0 w 372"/>
                <a:gd name="T9" fmla="*/ 180 h 371"/>
                <a:gd name="T10" fmla="*/ 181 w 372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71">
                  <a:moveTo>
                    <a:pt x="181" y="370"/>
                  </a:moveTo>
                  <a:lnTo>
                    <a:pt x="181" y="370"/>
                  </a:lnTo>
                  <a:cubicBezTo>
                    <a:pt x="289" y="370"/>
                    <a:pt x="371" y="289"/>
                    <a:pt x="371" y="180"/>
                  </a:cubicBezTo>
                  <a:cubicBezTo>
                    <a:pt x="371" y="81"/>
                    <a:pt x="289" y="0"/>
                    <a:pt x="181" y="0"/>
                  </a:cubicBezTo>
                  <a:cubicBezTo>
                    <a:pt x="82" y="0"/>
                    <a:pt x="0" y="81"/>
                    <a:pt x="0" y="180"/>
                  </a:cubicBezTo>
                  <a:cubicBezTo>
                    <a:pt x="0" y="289"/>
                    <a:pt x="82" y="370"/>
                    <a:pt x="181" y="370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85">
              <a:extLst>
                <a:ext uri="{FF2B5EF4-FFF2-40B4-BE49-F238E27FC236}">
                  <a16:creationId xmlns:a16="http://schemas.microsoft.com/office/drawing/2014/main" id="{F009F339-D2B8-C54B-8C1D-89AE7278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9196" y="8715390"/>
              <a:ext cx="935808" cy="2138140"/>
            </a:xfrm>
            <a:custGeom>
              <a:avLst/>
              <a:gdLst>
                <a:gd name="T0" fmla="*/ 686 w 696"/>
                <a:gd name="T1" fmla="*/ 542 h 1591"/>
                <a:gd name="T2" fmla="*/ 686 w 696"/>
                <a:gd name="T3" fmla="*/ 542 h 1591"/>
                <a:gd name="T4" fmla="*/ 605 w 696"/>
                <a:gd name="T5" fmla="*/ 171 h 1591"/>
                <a:gd name="T6" fmla="*/ 605 w 696"/>
                <a:gd name="T7" fmla="*/ 162 h 1591"/>
                <a:gd name="T8" fmla="*/ 596 w 696"/>
                <a:gd name="T9" fmla="*/ 162 h 1591"/>
                <a:gd name="T10" fmla="*/ 596 w 696"/>
                <a:gd name="T11" fmla="*/ 162 h 1591"/>
                <a:gd name="T12" fmla="*/ 397 w 696"/>
                <a:gd name="T13" fmla="*/ 0 h 1591"/>
                <a:gd name="T14" fmla="*/ 298 w 696"/>
                <a:gd name="T15" fmla="*/ 0 h 1591"/>
                <a:gd name="T16" fmla="*/ 90 w 696"/>
                <a:gd name="T17" fmla="*/ 171 h 1591"/>
                <a:gd name="T18" fmla="*/ 0 w 696"/>
                <a:gd name="T19" fmla="*/ 542 h 1591"/>
                <a:gd name="T20" fmla="*/ 27 w 696"/>
                <a:gd name="T21" fmla="*/ 578 h 1591"/>
                <a:gd name="T22" fmla="*/ 72 w 696"/>
                <a:gd name="T23" fmla="*/ 560 h 1591"/>
                <a:gd name="T24" fmla="*/ 189 w 696"/>
                <a:gd name="T25" fmla="*/ 216 h 1591"/>
                <a:gd name="T26" fmla="*/ 217 w 696"/>
                <a:gd name="T27" fmla="*/ 216 h 1591"/>
                <a:gd name="T28" fmla="*/ 63 w 696"/>
                <a:gd name="T29" fmla="*/ 804 h 1591"/>
                <a:gd name="T30" fmla="*/ 81 w 696"/>
                <a:gd name="T31" fmla="*/ 831 h 1591"/>
                <a:gd name="T32" fmla="*/ 198 w 696"/>
                <a:gd name="T33" fmla="*/ 831 h 1591"/>
                <a:gd name="T34" fmla="*/ 280 w 696"/>
                <a:gd name="T35" fmla="*/ 1563 h 1591"/>
                <a:gd name="T36" fmla="*/ 316 w 696"/>
                <a:gd name="T37" fmla="*/ 1590 h 1591"/>
                <a:gd name="T38" fmla="*/ 379 w 696"/>
                <a:gd name="T39" fmla="*/ 1590 h 1591"/>
                <a:gd name="T40" fmla="*/ 406 w 696"/>
                <a:gd name="T41" fmla="*/ 1563 h 1591"/>
                <a:gd name="T42" fmla="*/ 497 w 696"/>
                <a:gd name="T43" fmla="*/ 831 h 1591"/>
                <a:gd name="T44" fmla="*/ 605 w 696"/>
                <a:gd name="T45" fmla="*/ 831 h 1591"/>
                <a:gd name="T46" fmla="*/ 632 w 696"/>
                <a:gd name="T47" fmla="*/ 804 h 1591"/>
                <a:gd name="T48" fmla="*/ 470 w 696"/>
                <a:gd name="T49" fmla="*/ 216 h 1591"/>
                <a:gd name="T50" fmla="*/ 497 w 696"/>
                <a:gd name="T51" fmla="*/ 216 h 1591"/>
                <a:gd name="T52" fmla="*/ 614 w 696"/>
                <a:gd name="T53" fmla="*/ 560 h 1591"/>
                <a:gd name="T54" fmla="*/ 668 w 696"/>
                <a:gd name="T55" fmla="*/ 578 h 1591"/>
                <a:gd name="T56" fmla="*/ 686 w 696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6" h="1591">
                  <a:moveTo>
                    <a:pt x="686" y="542"/>
                  </a:moveTo>
                  <a:lnTo>
                    <a:pt x="686" y="542"/>
                  </a:lnTo>
                  <a:cubicBezTo>
                    <a:pt x="605" y="171"/>
                    <a:pt x="605" y="171"/>
                    <a:pt x="605" y="171"/>
                  </a:cubicBezTo>
                  <a:cubicBezTo>
                    <a:pt x="605" y="162"/>
                    <a:pt x="605" y="162"/>
                    <a:pt x="605" y="162"/>
                  </a:cubicBezTo>
                  <a:cubicBezTo>
                    <a:pt x="596" y="162"/>
                    <a:pt x="596" y="162"/>
                    <a:pt x="596" y="162"/>
                  </a:cubicBezTo>
                  <a:lnTo>
                    <a:pt x="596" y="162"/>
                  </a:lnTo>
                  <a:cubicBezTo>
                    <a:pt x="578" y="72"/>
                    <a:pt x="497" y="0"/>
                    <a:pt x="397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8" y="0"/>
                    <a:pt x="108" y="72"/>
                    <a:pt x="90" y="171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72" y="578"/>
                    <a:pt x="72" y="560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54" y="813"/>
                    <a:pt x="72" y="831"/>
                    <a:pt x="81" y="831"/>
                  </a:cubicBezTo>
                  <a:cubicBezTo>
                    <a:pt x="198" y="831"/>
                    <a:pt x="198" y="831"/>
                    <a:pt x="198" y="831"/>
                  </a:cubicBezTo>
                  <a:cubicBezTo>
                    <a:pt x="280" y="1563"/>
                    <a:pt x="280" y="1563"/>
                    <a:pt x="280" y="1563"/>
                  </a:cubicBezTo>
                  <a:cubicBezTo>
                    <a:pt x="289" y="1580"/>
                    <a:pt x="298" y="1590"/>
                    <a:pt x="316" y="1590"/>
                  </a:cubicBezTo>
                  <a:cubicBezTo>
                    <a:pt x="379" y="1590"/>
                    <a:pt x="379" y="1590"/>
                    <a:pt x="379" y="1590"/>
                  </a:cubicBezTo>
                  <a:cubicBezTo>
                    <a:pt x="397" y="1590"/>
                    <a:pt x="406" y="1580"/>
                    <a:pt x="406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05" y="831"/>
                    <a:pt x="605" y="831"/>
                    <a:pt x="605" y="831"/>
                  </a:cubicBezTo>
                  <a:cubicBezTo>
                    <a:pt x="623" y="831"/>
                    <a:pt x="641" y="813"/>
                    <a:pt x="632" y="804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97" y="216"/>
                    <a:pt x="497" y="216"/>
                    <a:pt x="497" y="216"/>
                  </a:cubicBezTo>
                  <a:cubicBezTo>
                    <a:pt x="614" y="560"/>
                    <a:pt x="614" y="560"/>
                    <a:pt x="614" y="560"/>
                  </a:cubicBezTo>
                  <a:cubicBezTo>
                    <a:pt x="623" y="578"/>
                    <a:pt x="650" y="587"/>
                    <a:pt x="668" y="578"/>
                  </a:cubicBezTo>
                  <a:cubicBezTo>
                    <a:pt x="686" y="578"/>
                    <a:pt x="695" y="560"/>
                    <a:pt x="686" y="542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286">
              <a:extLst>
                <a:ext uri="{FF2B5EF4-FFF2-40B4-BE49-F238E27FC236}">
                  <a16:creationId xmlns:a16="http://schemas.microsoft.com/office/drawing/2014/main" id="{47BB820F-EF3B-5C4E-AC3C-D5D3F35D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504" y="8158643"/>
              <a:ext cx="497518" cy="497518"/>
            </a:xfrm>
            <a:custGeom>
              <a:avLst/>
              <a:gdLst>
                <a:gd name="T0" fmla="*/ 190 w 371"/>
                <a:gd name="T1" fmla="*/ 370 h 371"/>
                <a:gd name="T2" fmla="*/ 190 w 371"/>
                <a:gd name="T3" fmla="*/ 370 h 371"/>
                <a:gd name="T4" fmla="*/ 370 w 371"/>
                <a:gd name="T5" fmla="*/ 180 h 371"/>
                <a:gd name="T6" fmla="*/ 190 w 371"/>
                <a:gd name="T7" fmla="*/ 0 h 371"/>
                <a:gd name="T8" fmla="*/ 0 w 371"/>
                <a:gd name="T9" fmla="*/ 180 h 371"/>
                <a:gd name="T10" fmla="*/ 190 w 371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190" y="370"/>
                  </a:moveTo>
                  <a:lnTo>
                    <a:pt x="190" y="370"/>
                  </a:lnTo>
                  <a:cubicBezTo>
                    <a:pt x="289" y="370"/>
                    <a:pt x="370" y="289"/>
                    <a:pt x="370" y="180"/>
                  </a:cubicBezTo>
                  <a:cubicBezTo>
                    <a:pt x="370" y="81"/>
                    <a:pt x="289" y="0"/>
                    <a:pt x="19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90" y="370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87">
              <a:extLst>
                <a:ext uri="{FF2B5EF4-FFF2-40B4-BE49-F238E27FC236}">
                  <a16:creationId xmlns:a16="http://schemas.microsoft.com/office/drawing/2014/main" id="{07C8B169-169D-C241-B4CA-34ED3C0C3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8361" y="8715390"/>
              <a:ext cx="935808" cy="2138140"/>
            </a:xfrm>
            <a:custGeom>
              <a:avLst/>
              <a:gdLst>
                <a:gd name="T0" fmla="*/ 695 w 696"/>
                <a:gd name="T1" fmla="*/ 542 h 1591"/>
                <a:gd name="T2" fmla="*/ 695 w 696"/>
                <a:gd name="T3" fmla="*/ 542 h 1591"/>
                <a:gd name="T4" fmla="*/ 605 w 696"/>
                <a:gd name="T5" fmla="*/ 171 h 1591"/>
                <a:gd name="T6" fmla="*/ 605 w 696"/>
                <a:gd name="T7" fmla="*/ 162 h 1591"/>
                <a:gd name="T8" fmla="*/ 605 w 696"/>
                <a:gd name="T9" fmla="*/ 162 h 1591"/>
                <a:gd name="T10" fmla="*/ 605 w 696"/>
                <a:gd name="T11" fmla="*/ 162 h 1591"/>
                <a:gd name="T12" fmla="*/ 397 w 696"/>
                <a:gd name="T13" fmla="*/ 0 h 1591"/>
                <a:gd name="T14" fmla="*/ 298 w 696"/>
                <a:gd name="T15" fmla="*/ 0 h 1591"/>
                <a:gd name="T16" fmla="*/ 90 w 696"/>
                <a:gd name="T17" fmla="*/ 171 h 1591"/>
                <a:gd name="T18" fmla="*/ 9 w 696"/>
                <a:gd name="T19" fmla="*/ 542 h 1591"/>
                <a:gd name="T20" fmla="*/ 26 w 696"/>
                <a:gd name="T21" fmla="*/ 578 h 1591"/>
                <a:gd name="T22" fmla="*/ 81 w 696"/>
                <a:gd name="T23" fmla="*/ 560 h 1591"/>
                <a:gd name="T24" fmla="*/ 198 w 696"/>
                <a:gd name="T25" fmla="*/ 216 h 1591"/>
                <a:gd name="T26" fmla="*/ 225 w 696"/>
                <a:gd name="T27" fmla="*/ 216 h 1591"/>
                <a:gd name="T28" fmla="*/ 63 w 696"/>
                <a:gd name="T29" fmla="*/ 804 h 1591"/>
                <a:gd name="T30" fmla="*/ 90 w 696"/>
                <a:gd name="T31" fmla="*/ 831 h 1591"/>
                <a:gd name="T32" fmla="*/ 198 w 696"/>
                <a:gd name="T33" fmla="*/ 831 h 1591"/>
                <a:gd name="T34" fmla="*/ 289 w 696"/>
                <a:gd name="T35" fmla="*/ 1563 h 1591"/>
                <a:gd name="T36" fmla="*/ 316 w 696"/>
                <a:gd name="T37" fmla="*/ 1590 h 1591"/>
                <a:gd name="T38" fmla="*/ 379 w 696"/>
                <a:gd name="T39" fmla="*/ 1590 h 1591"/>
                <a:gd name="T40" fmla="*/ 415 w 696"/>
                <a:gd name="T41" fmla="*/ 1563 h 1591"/>
                <a:gd name="T42" fmla="*/ 496 w 696"/>
                <a:gd name="T43" fmla="*/ 831 h 1591"/>
                <a:gd name="T44" fmla="*/ 614 w 696"/>
                <a:gd name="T45" fmla="*/ 831 h 1591"/>
                <a:gd name="T46" fmla="*/ 632 w 696"/>
                <a:gd name="T47" fmla="*/ 804 h 1591"/>
                <a:gd name="T48" fmla="*/ 478 w 696"/>
                <a:gd name="T49" fmla="*/ 216 h 1591"/>
                <a:gd name="T50" fmla="*/ 506 w 696"/>
                <a:gd name="T51" fmla="*/ 216 h 1591"/>
                <a:gd name="T52" fmla="*/ 623 w 696"/>
                <a:gd name="T53" fmla="*/ 560 h 1591"/>
                <a:gd name="T54" fmla="*/ 668 w 696"/>
                <a:gd name="T55" fmla="*/ 578 h 1591"/>
                <a:gd name="T56" fmla="*/ 695 w 696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6" h="1591">
                  <a:moveTo>
                    <a:pt x="695" y="542"/>
                  </a:moveTo>
                  <a:lnTo>
                    <a:pt x="695" y="542"/>
                  </a:lnTo>
                  <a:cubicBezTo>
                    <a:pt x="605" y="171"/>
                    <a:pt x="605" y="171"/>
                    <a:pt x="605" y="171"/>
                  </a:cubicBezTo>
                  <a:cubicBezTo>
                    <a:pt x="605" y="162"/>
                    <a:pt x="605" y="162"/>
                    <a:pt x="605" y="162"/>
                  </a:cubicBezTo>
                  <a:lnTo>
                    <a:pt x="605" y="162"/>
                  </a:lnTo>
                  <a:lnTo>
                    <a:pt x="605" y="162"/>
                  </a:lnTo>
                  <a:cubicBezTo>
                    <a:pt x="578" y="72"/>
                    <a:pt x="496" y="0"/>
                    <a:pt x="397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8" y="0"/>
                    <a:pt x="108" y="72"/>
                    <a:pt x="90" y="171"/>
                  </a:cubicBezTo>
                  <a:cubicBezTo>
                    <a:pt x="9" y="542"/>
                    <a:pt x="9" y="542"/>
                    <a:pt x="9" y="542"/>
                  </a:cubicBezTo>
                  <a:cubicBezTo>
                    <a:pt x="0" y="560"/>
                    <a:pt x="9" y="578"/>
                    <a:pt x="26" y="578"/>
                  </a:cubicBezTo>
                  <a:cubicBezTo>
                    <a:pt x="45" y="587"/>
                    <a:pt x="72" y="578"/>
                    <a:pt x="81" y="560"/>
                  </a:cubicBezTo>
                  <a:cubicBezTo>
                    <a:pt x="198" y="216"/>
                    <a:pt x="198" y="216"/>
                    <a:pt x="198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63" y="804"/>
                    <a:pt x="63" y="804"/>
                    <a:pt x="63" y="804"/>
                  </a:cubicBezTo>
                  <a:cubicBezTo>
                    <a:pt x="63" y="813"/>
                    <a:pt x="72" y="831"/>
                    <a:pt x="90" y="831"/>
                  </a:cubicBezTo>
                  <a:cubicBezTo>
                    <a:pt x="198" y="831"/>
                    <a:pt x="198" y="831"/>
                    <a:pt x="198" y="831"/>
                  </a:cubicBezTo>
                  <a:cubicBezTo>
                    <a:pt x="289" y="1563"/>
                    <a:pt x="289" y="1563"/>
                    <a:pt x="289" y="1563"/>
                  </a:cubicBezTo>
                  <a:cubicBezTo>
                    <a:pt x="289" y="1580"/>
                    <a:pt x="298" y="1590"/>
                    <a:pt x="316" y="1590"/>
                  </a:cubicBezTo>
                  <a:cubicBezTo>
                    <a:pt x="379" y="1590"/>
                    <a:pt x="379" y="1590"/>
                    <a:pt x="379" y="1590"/>
                  </a:cubicBezTo>
                  <a:cubicBezTo>
                    <a:pt x="397" y="1590"/>
                    <a:pt x="415" y="1580"/>
                    <a:pt x="415" y="1563"/>
                  </a:cubicBezTo>
                  <a:cubicBezTo>
                    <a:pt x="496" y="831"/>
                    <a:pt x="496" y="831"/>
                    <a:pt x="496" y="831"/>
                  </a:cubicBezTo>
                  <a:cubicBezTo>
                    <a:pt x="614" y="831"/>
                    <a:pt x="614" y="831"/>
                    <a:pt x="614" y="831"/>
                  </a:cubicBezTo>
                  <a:cubicBezTo>
                    <a:pt x="632" y="831"/>
                    <a:pt x="641" y="813"/>
                    <a:pt x="632" y="804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506" y="216"/>
                    <a:pt x="506" y="216"/>
                    <a:pt x="506" y="216"/>
                  </a:cubicBezTo>
                  <a:cubicBezTo>
                    <a:pt x="623" y="560"/>
                    <a:pt x="623" y="560"/>
                    <a:pt x="623" y="560"/>
                  </a:cubicBezTo>
                  <a:cubicBezTo>
                    <a:pt x="632" y="578"/>
                    <a:pt x="650" y="587"/>
                    <a:pt x="668" y="578"/>
                  </a:cubicBezTo>
                  <a:cubicBezTo>
                    <a:pt x="686" y="578"/>
                    <a:pt x="695" y="560"/>
                    <a:pt x="695" y="542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88">
              <a:extLst>
                <a:ext uri="{FF2B5EF4-FFF2-40B4-BE49-F238E27FC236}">
                  <a16:creationId xmlns:a16="http://schemas.microsoft.com/office/drawing/2014/main" id="{33378076-D60E-2B4E-80E8-BE9B3E1F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4439" y="8158643"/>
              <a:ext cx="497518" cy="497518"/>
            </a:xfrm>
            <a:custGeom>
              <a:avLst/>
              <a:gdLst>
                <a:gd name="T0" fmla="*/ 180 w 371"/>
                <a:gd name="T1" fmla="*/ 370 h 371"/>
                <a:gd name="T2" fmla="*/ 180 w 371"/>
                <a:gd name="T3" fmla="*/ 370 h 371"/>
                <a:gd name="T4" fmla="*/ 370 w 371"/>
                <a:gd name="T5" fmla="*/ 180 h 371"/>
                <a:gd name="T6" fmla="*/ 180 w 371"/>
                <a:gd name="T7" fmla="*/ 0 h 371"/>
                <a:gd name="T8" fmla="*/ 0 w 371"/>
                <a:gd name="T9" fmla="*/ 180 h 371"/>
                <a:gd name="T10" fmla="*/ 180 w 371"/>
                <a:gd name="T11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180" y="370"/>
                  </a:moveTo>
                  <a:lnTo>
                    <a:pt x="180" y="370"/>
                  </a:lnTo>
                  <a:cubicBezTo>
                    <a:pt x="280" y="370"/>
                    <a:pt x="370" y="289"/>
                    <a:pt x="370" y="180"/>
                  </a:cubicBezTo>
                  <a:cubicBezTo>
                    <a:pt x="370" y="81"/>
                    <a:pt x="280" y="0"/>
                    <a:pt x="18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289"/>
                    <a:pt x="81" y="370"/>
                    <a:pt x="180" y="370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89">
              <a:extLst>
                <a:ext uri="{FF2B5EF4-FFF2-40B4-BE49-F238E27FC236}">
                  <a16:creationId xmlns:a16="http://schemas.microsoft.com/office/drawing/2014/main" id="{2062B7C1-A6AD-544B-AB8E-1D2C081B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5292" y="8715390"/>
              <a:ext cx="935808" cy="2138140"/>
            </a:xfrm>
            <a:custGeom>
              <a:avLst/>
              <a:gdLst>
                <a:gd name="T0" fmla="*/ 687 w 697"/>
                <a:gd name="T1" fmla="*/ 542 h 1591"/>
                <a:gd name="T2" fmla="*/ 687 w 697"/>
                <a:gd name="T3" fmla="*/ 542 h 1591"/>
                <a:gd name="T4" fmla="*/ 596 w 697"/>
                <a:gd name="T5" fmla="*/ 171 h 1591"/>
                <a:gd name="T6" fmla="*/ 596 w 697"/>
                <a:gd name="T7" fmla="*/ 162 h 1591"/>
                <a:gd name="T8" fmla="*/ 596 w 697"/>
                <a:gd name="T9" fmla="*/ 162 h 1591"/>
                <a:gd name="T10" fmla="*/ 596 w 697"/>
                <a:gd name="T11" fmla="*/ 162 h 1591"/>
                <a:gd name="T12" fmla="*/ 389 w 697"/>
                <a:gd name="T13" fmla="*/ 0 h 1591"/>
                <a:gd name="T14" fmla="*/ 298 w 697"/>
                <a:gd name="T15" fmla="*/ 0 h 1591"/>
                <a:gd name="T16" fmla="*/ 90 w 697"/>
                <a:gd name="T17" fmla="*/ 171 h 1591"/>
                <a:gd name="T18" fmla="*/ 0 w 697"/>
                <a:gd name="T19" fmla="*/ 542 h 1591"/>
                <a:gd name="T20" fmla="*/ 27 w 697"/>
                <a:gd name="T21" fmla="*/ 578 h 1591"/>
                <a:gd name="T22" fmla="*/ 73 w 697"/>
                <a:gd name="T23" fmla="*/ 560 h 1591"/>
                <a:gd name="T24" fmla="*/ 190 w 697"/>
                <a:gd name="T25" fmla="*/ 216 h 1591"/>
                <a:gd name="T26" fmla="*/ 217 w 697"/>
                <a:gd name="T27" fmla="*/ 216 h 1591"/>
                <a:gd name="T28" fmla="*/ 54 w 697"/>
                <a:gd name="T29" fmla="*/ 804 h 1591"/>
                <a:gd name="T30" fmla="*/ 81 w 697"/>
                <a:gd name="T31" fmla="*/ 831 h 1591"/>
                <a:gd name="T32" fmla="*/ 199 w 697"/>
                <a:gd name="T33" fmla="*/ 831 h 1591"/>
                <a:gd name="T34" fmla="*/ 280 w 697"/>
                <a:gd name="T35" fmla="*/ 1563 h 1591"/>
                <a:gd name="T36" fmla="*/ 317 w 697"/>
                <a:gd name="T37" fmla="*/ 1590 h 1591"/>
                <a:gd name="T38" fmla="*/ 380 w 697"/>
                <a:gd name="T39" fmla="*/ 1590 h 1591"/>
                <a:gd name="T40" fmla="*/ 407 w 697"/>
                <a:gd name="T41" fmla="*/ 1563 h 1591"/>
                <a:gd name="T42" fmla="*/ 497 w 697"/>
                <a:gd name="T43" fmla="*/ 831 h 1591"/>
                <a:gd name="T44" fmla="*/ 606 w 697"/>
                <a:gd name="T45" fmla="*/ 831 h 1591"/>
                <a:gd name="T46" fmla="*/ 633 w 697"/>
                <a:gd name="T47" fmla="*/ 804 h 1591"/>
                <a:gd name="T48" fmla="*/ 470 w 697"/>
                <a:gd name="T49" fmla="*/ 216 h 1591"/>
                <a:gd name="T50" fmla="*/ 497 w 697"/>
                <a:gd name="T51" fmla="*/ 216 h 1591"/>
                <a:gd name="T52" fmla="*/ 615 w 697"/>
                <a:gd name="T53" fmla="*/ 560 h 1591"/>
                <a:gd name="T54" fmla="*/ 669 w 697"/>
                <a:gd name="T55" fmla="*/ 578 h 1591"/>
                <a:gd name="T56" fmla="*/ 687 w 697"/>
                <a:gd name="T57" fmla="*/ 542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7" h="1591">
                  <a:moveTo>
                    <a:pt x="687" y="542"/>
                  </a:moveTo>
                  <a:lnTo>
                    <a:pt x="687" y="542"/>
                  </a:lnTo>
                  <a:cubicBezTo>
                    <a:pt x="596" y="171"/>
                    <a:pt x="596" y="171"/>
                    <a:pt x="596" y="171"/>
                  </a:cubicBezTo>
                  <a:cubicBezTo>
                    <a:pt x="596" y="162"/>
                    <a:pt x="596" y="162"/>
                    <a:pt x="596" y="162"/>
                  </a:cubicBezTo>
                  <a:lnTo>
                    <a:pt x="596" y="162"/>
                  </a:lnTo>
                  <a:lnTo>
                    <a:pt x="596" y="162"/>
                  </a:lnTo>
                  <a:cubicBezTo>
                    <a:pt x="570" y="72"/>
                    <a:pt x="488" y="0"/>
                    <a:pt x="389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90" y="0"/>
                    <a:pt x="109" y="72"/>
                    <a:pt x="90" y="171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560"/>
                    <a:pt x="9" y="578"/>
                    <a:pt x="27" y="578"/>
                  </a:cubicBezTo>
                  <a:cubicBezTo>
                    <a:pt x="45" y="587"/>
                    <a:pt x="64" y="578"/>
                    <a:pt x="73" y="560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17" y="216"/>
                    <a:pt x="217" y="216"/>
                    <a:pt x="217" y="216"/>
                  </a:cubicBezTo>
                  <a:cubicBezTo>
                    <a:pt x="54" y="804"/>
                    <a:pt x="54" y="804"/>
                    <a:pt x="54" y="804"/>
                  </a:cubicBezTo>
                  <a:cubicBezTo>
                    <a:pt x="54" y="813"/>
                    <a:pt x="64" y="831"/>
                    <a:pt x="81" y="831"/>
                  </a:cubicBezTo>
                  <a:cubicBezTo>
                    <a:pt x="199" y="831"/>
                    <a:pt x="199" y="831"/>
                    <a:pt x="199" y="831"/>
                  </a:cubicBezTo>
                  <a:cubicBezTo>
                    <a:pt x="280" y="1563"/>
                    <a:pt x="280" y="1563"/>
                    <a:pt x="280" y="1563"/>
                  </a:cubicBezTo>
                  <a:cubicBezTo>
                    <a:pt x="280" y="1580"/>
                    <a:pt x="298" y="1590"/>
                    <a:pt x="317" y="1590"/>
                  </a:cubicBezTo>
                  <a:cubicBezTo>
                    <a:pt x="380" y="1590"/>
                    <a:pt x="380" y="1590"/>
                    <a:pt x="380" y="1590"/>
                  </a:cubicBezTo>
                  <a:cubicBezTo>
                    <a:pt x="389" y="1590"/>
                    <a:pt x="407" y="1580"/>
                    <a:pt x="407" y="1563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606" y="831"/>
                    <a:pt x="606" y="831"/>
                    <a:pt x="606" y="831"/>
                  </a:cubicBezTo>
                  <a:cubicBezTo>
                    <a:pt x="624" y="831"/>
                    <a:pt x="633" y="813"/>
                    <a:pt x="633" y="804"/>
                  </a:cubicBezTo>
                  <a:cubicBezTo>
                    <a:pt x="470" y="216"/>
                    <a:pt x="470" y="216"/>
                    <a:pt x="470" y="216"/>
                  </a:cubicBezTo>
                  <a:cubicBezTo>
                    <a:pt x="497" y="216"/>
                    <a:pt x="497" y="216"/>
                    <a:pt x="497" y="216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24" y="578"/>
                    <a:pt x="642" y="587"/>
                    <a:pt x="669" y="578"/>
                  </a:cubicBezTo>
                  <a:cubicBezTo>
                    <a:pt x="678" y="578"/>
                    <a:pt x="696" y="560"/>
                    <a:pt x="687" y="542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CuadroTexto 368">
              <a:extLst>
                <a:ext uri="{FF2B5EF4-FFF2-40B4-BE49-F238E27FC236}">
                  <a16:creationId xmlns:a16="http://schemas.microsoft.com/office/drawing/2014/main" id="{F3F612FA-08FD-4849-ABDB-647409ACE162}"/>
                </a:ext>
              </a:extLst>
            </p:cNvPr>
            <p:cNvSpPr txBox="1"/>
            <p:nvPr/>
          </p:nvSpPr>
          <p:spPr>
            <a:xfrm>
              <a:off x="19257602" y="5734089"/>
              <a:ext cx="27126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T Sans" panose="020B0503020203020204" pitchFamily="34" charset="77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46" name="CuadroTexto 369">
              <a:extLst>
                <a:ext uri="{FF2B5EF4-FFF2-40B4-BE49-F238E27FC236}">
                  <a16:creationId xmlns:a16="http://schemas.microsoft.com/office/drawing/2014/main" id="{2E01A818-D154-B344-9755-8B6453ECBB83}"/>
                </a:ext>
              </a:extLst>
            </p:cNvPr>
            <p:cNvSpPr txBox="1"/>
            <p:nvPr/>
          </p:nvSpPr>
          <p:spPr>
            <a:xfrm>
              <a:off x="19257602" y="8963106"/>
              <a:ext cx="27126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>
                  <a:solidFill>
                    <a:schemeClr val="tx2"/>
                  </a:solidFill>
                  <a:latin typeface="PT Sans" panose="020B0503020203020204" pitchFamily="34" charset="77"/>
                  <a:ea typeface="Lato" charset="0"/>
                  <a:cs typeface="Lato" charset="0"/>
                </a:rPr>
                <a:t>60%</a:t>
              </a:r>
              <a:endParaRPr lang="en-US" sz="6000" b="1" dirty="0">
                <a:solidFill>
                  <a:schemeClr val="tx2"/>
                </a:solidFill>
                <a:latin typeface="PT Sans" panose="020B0503020203020204" pitchFamily="34" charset="77"/>
                <a:ea typeface="Lato" charset="0"/>
                <a:cs typeface="Lato" charset="0"/>
              </a:endParaRPr>
            </a:p>
          </p:txBody>
        </p:sp>
      </p:grpSp>
      <p:sp>
        <p:nvSpPr>
          <p:cNvPr id="55" name="Subtitle 2">
            <a:extLst>
              <a:ext uri="{FF2B5EF4-FFF2-40B4-BE49-F238E27FC236}">
                <a16:creationId xmlns:a16="http://schemas.microsoft.com/office/drawing/2014/main" id="{56D41250-0A21-854A-A7B5-1DC27C8B6D5E}"/>
              </a:ext>
            </a:extLst>
          </p:cNvPr>
          <p:cNvSpPr txBox="1">
            <a:spLocks/>
          </p:cNvSpPr>
          <p:nvPr/>
        </p:nvSpPr>
        <p:spPr>
          <a:xfrm>
            <a:off x="1424919" y="11369642"/>
            <a:ext cx="21527806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 they need it but they also must take into account supply costs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151866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90685" y="1301003"/>
            <a:ext cx="9596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024DB-FEFA-814F-B3D0-6B7D3D061A30}"/>
              </a:ext>
            </a:extLst>
          </p:cNvPr>
          <p:cNvGrpSpPr/>
          <p:nvPr/>
        </p:nvGrpSpPr>
        <p:grpSpPr>
          <a:xfrm>
            <a:off x="1648273" y="3925445"/>
            <a:ext cx="21081098" cy="8252035"/>
            <a:chOff x="1648273" y="3925445"/>
            <a:chExt cx="21081098" cy="82520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CEE201-6DCB-FC43-80C0-B13F362AFFBD}"/>
                </a:ext>
              </a:extLst>
            </p:cNvPr>
            <p:cNvGrpSpPr/>
            <p:nvPr/>
          </p:nvGrpSpPr>
          <p:grpSpPr>
            <a:xfrm>
              <a:off x="1648273" y="3925445"/>
              <a:ext cx="21081098" cy="3694555"/>
              <a:chOff x="1872343" y="3925445"/>
              <a:chExt cx="19978268" cy="408644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2882331-FA28-4E4E-A535-B3BE0E101A2F}"/>
                  </a:ext>
                </a:extLst>
              </p:cNvPr>
              <p:cNvSpPr/>
              <p:nvPr/>
            </p:nvSpPr>
            <p:spPr>
              <a:xfrm>
                <a:off x="1872343" y="3925445"/>
                <a:ext cx="9596274" cy="4086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218EB8-0A99-EE46-B88A-18210C3431B3}"/>
                  </a:ext>
                </a:extLst>
              </p:cNvPr>
              <p:cNvSpPr/>
              <p:nvPr/>
            </p:nvSpPr>
            <p:spPr>
              <a:xfrm>
                <a:off x="12254337" y="3925445"/>
                <a:ext cx="9596274" cy="4086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A1A8E3-6E73-E04D-910A-A77E89375873}"/>
                </a:ext>
              </a:extLst>
            </p:cNvPr>
            <p:cNvGrpSpPr/>
            <p:nvPr/>
          </p:nvGrpSpPr>
          <p:grpSpPr>
            <a:xfrm>
              <a:off x="1648273" y="8482925"/>
              <a:ext cx="21081098" cy="3694555"/>
              <a:chOff x="1872343" y="3925445"/>
              <a:chExt cx="19978268" cy="408644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D83C58B-4C8C-6B4C-9E36-ECA71208B952}"/>
                  </a:ext>
                </a:extLst>
              </p:cNvPr>
              <p:cNvSpPr/>
              <p:nvPr/>
            </p:nvSpPr>
            <p:spPr>
              <a:xfrm>
                <a:off x="1872343" y="3925445"/>
                <a:ext cx="9596274" cy="4086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290646-0C71-044F-8EB7-48310245D1C1}"/>
                  </a:ext>
                </a:extLst>
              </p:cNvPr>
              <p:cNvSpPr/>
              <p:nvPr/>
            </p:nvSpPr>
            <p:spPr>
              <a:xfrm>
                <a:off x="12254337" y="3925445"/>
                <a:ext cx="9596274" cy="4086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036766-964C-FB4B-B54A-E97FD22EF8B3}"/>
              </a:ext>
            </a:extLst>
          </p:cNvPr>
          <p:cNvGrpSpPr/>
          <p:nvPr/>
        </p:nvGrpSpPr>
        <p:grpSpPr>
          <a:xfrm>
            <a:off x="2923588" y="4819025"/>
            <a:ext cx="7575372" cy="1907394"/>
            <a:chOff x="1094495" y="15940361"/>
            <a:chExt cx="7575372" cy="1907394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9AAE182-7C7B-A94A-ADB0-0E818F30E3E0}"/>
                </a:ext>
              </a:extLst>
            </p:cNvPr>
            <p:cNvSpPr txBox="1">
              <a:spLocks/>
            </p:cNvSpPr>
            <p:nvPr/>
          </p:nvSpPr>
          <p:spPr>
            <a:xfrm>
              <a:off x="1094495" y="16586692"/>
              <a:ext cx="75753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34A417-E09A-8743-B79D-4D794D7C7726}"/>
                </a:ext>
              </a:extLst>
            </p:cNvPr>
            <p:cNvSpPr/>
            <p:nvPr/>
          </p:nvSpPr>
          <p:spPr>
            <a:xfrm>
              <a:off x="1230762" y="15940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B16B58-C630-EB4B-98F7-3731795C7741}"/>
              </a:ext>
            </a:extLst>
          </p:cNvPr>
          <p:cNvGrpSpPr/>
          <p:nvPr/>
        </p:nvGrpSpPr>
        <p:grpSpPr>
          <a:xfrm>
            <a:off x="2923588" y="9376505"/>
            <a:ext cx="7575372" cy="1907394"/>
            <a:chOff x="1094495" y="15940361"/>
            <a:chExt cx="7575372" cy="1907394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8C3F3998-2321-B645-9F74-50C6B276169A}"/>
                </a:ext>
              </a:extLst>
            </p:cNvPr>
            <p:cNvSpPr txBox="1">
              <a:spLocks/>
            </p:cNvSpPr>
            <p:nvPr/>
          </p:nvSpPr>
          <p:spPr>
            <a:xfrm>
              <a:off x="1094495" y="16586692"/>
              <a:ext cx="75753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F31E81-ACEC-F64E-9DC0-74E716054893}"/>
                </a:ext>
              </a:extLst>
            </p:cNvPr>
            <p:cNvSpPr/>
            <p:nvPr/>
          </p:nvSpPr>
          <p:spPr>
            <a:xfrm>
              <a:off x="1230762" y="15940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Discussions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3B726C-55F2-204E-89A7-A8EDEB904610}"/>
              </a:ext>
            </a:extLst>
          </p:cNvPr>
          <p:cNvGrpSpPr/>
          <p:nvPr/>
        </p:nvGrpSpPr>
        <p:grpSpPr>
          <a:xfrm>
            <a:off x="13878690" y="4819025"/>
            <a:ext cx="7575372" cy="1907394"/>
            <a:chOff x="1094495" y="15940361"/>
            <a:chExt cx="7575372" cy="190739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A8345DB1-03F6-D340-AD4B-F6CB520C7667}"/>
                </a:ext>
              </a:extLst>
            </p:cNvPr>
            <p:cNvSpPr txBox="1">
              <a:spLocks/>
            </p:cNvSpPr>
            <p:nvPr/>
          </p:nvSpPr>
          <p:spPr>
            <a:xfrm>
              <a:off x="1094495" y="16586692"/>
              <a:ext cx="75753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CDB7FC-C478-5449-B307-212F2FDEF88B}"/>
                </a:ext>
              </a:extLst>
            </p:cNvPr>
            <p:cNvSpPr/>
            <p:nvPr/>
          </p:nvSpPr>
          <p:spPr>
            <a:xfrm>
              <a:off x="1230762" y="15940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Presentation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CAFFFC-7A62-7C4E-9D6F-05BFD0988F99}"/>
              </a:ext>
            </a:extLst>
          </p:cNvPr>
          <p:cNvGrpSpPr/>
          <p:nvPr/>
        </p:nvGrpSpPr>
        <p:grpSpPr>
          <a:xfrm>
            <a:off x="13878690" y="9376505"/>
            <a:ext cx="7575372" cy="1907394"/>
            <a:chOff x="1094495" y="15940361"/>
            <a:chExt cx="7575372" cy="1907394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EC2D2E06-1D80-C74F-A8A2-058DDE2173F3}"/>
                </a:ext>
              </a:extLst>
            </p:cNvPr>
            <p:cNvSpPr txBox="1">
              <a:spLocks/>
            </p:cNvSpPr>
            <p:nvPr/>
          </p:nvSpPr>
          <p:spPr>
            <a:xfrm>
              <a:off x="1094495" y="16586692"/>
              <a:ext cx="7575372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8AD5EB-E5D0-EF46-A5DB-B0C6EA17E4B6}"/>
                </a:ext>
              </a:extLst>
            </p:cNvPr>
            <p:cNvSpPr/>
            <p:nvPr/>
          </p:nvSpPr>
          <p:spPr>
            <a:xfrm>
              <a:off x="1230762" y="15940361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Final Essay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85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A2FDFCB-2326-074B-AC7E-B1F597B097AD}"/>
              </a:ext>
            </a:extLst>
          </p:cNvPr>
          <p:cNvSpPr/>
          <p:nvPr/>
        </p:nvSpPr>
        <p:spPr>
          <a:xfrm rot="10800000" flipV="1">
            <a:off x="8273910" y="0"/>
            <a:ext cx="1610374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82F12D-ABDC-6D47-BC77-4527231AFE14}"/>
              </a:ext>
            </a:extLst>
          </p:cNvPr>
          <p:cNvSpPr/>
          <p:nvPr/>
        </p:nvSpPr>
        <p:spPr>
          <a:xfrm rot="10800000" flipV="1">
            <a:off x="0" y="0"/>
            <a:ext cx="827390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A8E09E-C4BE-9B47-A665-FE693EEB1A15}"/>
              </a:ext>
            </a:extLst>
          </p:cNvPr>
          <p:cNvGrpSpPr/>
          <p:nvPr/>
        </p:nvGrpSpPr>
        <p:grpSpPr>
          <a:xfrm>
            <a:off x="1919411" y="5403515"/>
            <a:ext cx="4435085" cy="2908970"/>
            <a:chOff x="2053289" y="1270427"/>
            <a:chExt cx="4435085" cy="29089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A03073-4CC0-C845-89BC-ED886DA324C9}"/>
                </a:ext>
              </a:extLst>
            </p:cNvPr>
            <p:cNvSpPr txBox="1"/>
            <p:nvPr/>
          </p:nvSpPr>
          <p:spPr>
            <a:xfrm>
              <a:off x="2053289" y="1270427"/>
              <a:ext cx="443508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Class Materials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C70853-76AA-6745-825C-6CCA800BBB34}"/>
                </a:ext>
              </a:extLst>
            </p:cNvPr>
            <p:cNvSpPr/>
            <p:nvPr/>
          </p:nvSpPr>
          <p:spPr>
            <a:xfrm rot="10800000" flipV="1">
              <a:off x="2108006" y="4053267"/>
              <a:ext cx="4277134" cy="12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C633B8-489C-4045-99F4-592CF9C595C7}"/>
              </a:ext>
            </a:extLst>
          </p:cNvPr>
          <p:cNvGrpSpPr/>
          <p:nvPr/>
        </p:nvGrpSpPr>
        <p:grpSpPr>
          <a:xfrm>
            <a:off x="10830268" y="2134045"/>
            <a:ext cx="10991024" cy="9447910"/>
            <a:chOff x="10778651" y="1809850"/>
            <a:chExt cx="10991024" cy="94479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6629D7-470D-344B-B231-6D0725DC6095}"/>
                </a:ext>
              </a:extLst>
            </p:cNvPr>
            <p:cNvGrpSpPr/>
            <p:nvPr/>
          </p:nvGrpSpPr>
          <p:grpSpPr>
            <a:xfrm>
              <a:off x="10881885" y="1809850"/>
              <a:ext cx="10887790" cy="3835669"/>
              <a:chOff x="10022738" y="1809850"/>
              <a:chExt cx="10887790" cy="38356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06A2BD6-AC99-8B42-804A-8E94E3128C30}"/>
                  </a:ext>
                </a:extLst>
              </p:cNvPr>
              <p:cNvGrpSpPr/>
              <p:nvPr/>
            </p:nvGrpSpPr>
            <p:grpSpPr>
              <a:xfrm>
                <a:off x="10022738" y="1830190"/>
                <a:ext cx="3632887" cy="3769790"/>
                <a:chOff x="11759671" y="4690965"/>
                <a:chExt cx="3632887" cy="376979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413F84-AA94-8349-AC47-CE5264A40010}"/>
                    </a:ext>
                  </a:extLst>
                </p:cNvPr>
                <p:cNvGrpSpPr/>
                <p:nvPr/>
              </p:nvGrpSpPr>
              <p:grpSpPr>
                <a:xfrm>
                  <a:off x="12572212" y="4690965"/>
                  <a:ext cx="2002472" cy="2002463"/>
                  <a:chOff x="564370" y="2576019"/>
                  <a:chExt cx="1011013" cy="1011011"/>
                </a:xfrm>
                <a:solidFill>
                  <a:schemeClr val="bg1"/>
                </a:solidFill>
              </p:grpSpPr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D3EDEED8-C80F-8A4E-B92B-1368CE4A3865}"/>
                      </a:ext>
                    </a:extLst>
                  </p:cNvPr>
                  <p:cNvSpPr/>
                  <p:nvPr/>
                </p:nvSpPr>
                <p:spPr>
                  <a:xfrm>
                    <a:off x="564370" y="2677566"/>
                    <a:ext cx="909464" cy="909464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1013" h="1013">
                        <a:moveTo>
                          <a:pt x="970" y="463"/>
                        </a:moveTo>
                        <a:cubicBezTo>
                          <a:pt x="946" y="463"/>
                          <a:pt x="927" y="483"/>
                          <a:pt x="927" y="506"/>
                        </a:cubicBezTo>
                        <a:lnTo>
                          <a:pt x="927" y="927"/>
                        </a:lnTo>
                        <a:lnTo>
                          <a:pt x="86" y="927"/>
                        </a:lnTo>
                        <a:lnTo>
                          <a:pt x="86" y="86"/>
                        </a:lnTo>
                        <a:lnTo>
                          <a:pt x="507" y="86"/>
                        </a:lnTo>
                        <a:cubicBezTo>
                          <a:pt x="531" y="86"/>
                          <a:pt x="550" y="67"/>
                          <a:pt x="550" y="43"/>
                        </a:cubicBezTo>
                        <a:cubicBezTo>
                          <a:pt x="550" y="19"/>
                          <a:pt x="531" y="0"/>
                          <a:pt x="507" y="0"/>
                        </a:cubicBezTo>
                        <a:lnTo>
                          <a:pt x="60" y="0"/>
                        </a:lnTo>
                        <a:cubicBezTo>
                          <a:pt x="27" y="0"/>
                          <a:pt x="0" y="27"/>
                          <a:pt x="0" y="60"/>
                        </a:cubicBezTo>
                        <a:lnTo>
                          <a:pt x="0" y="952"/>
                        </a:lnTo>
                        <a:cubicBezTo>
                          <a:pt x="0" y="986"/>
                          <a:pt x="27" y="1013"/>
                          <a:pt x="60" y="1013"/>
                        </a:cubicBezTo>
                        <a:lnTo>
                          <a:pt x="952" y="1013"/>
                        </a:lnTo>
                        <a:cubicBezTo>
                          <a:pt x="986" y="1013"/>
                          <a:pt x="1013" y="986"/>
                          <a:pt x="1013" y="952"/>
                        </a:cubicBezTo>
                        <a:lnTo>
                          <a:pt x="1013" y="506"/>
                        </a:lnTo>
                        <a:cubicBezTo>
                          <a:pt x="1013" y="483"/>
                          <a:pt x="993" y="463"/>
                          <a:pt x="970" y="463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CF9148E2-C8ED-564A-A377-FC50950683DE}"/>
                      </a:ext>
                    </a:extLst>
                  </p:cNvPr>
                  <p:cNvSpPr/>
                  <p:nvPr/>
                </p:nvSpPr>
                <p:spPr>
                  <a:xfrm>
                    <a:off x="1071223" y="2576019"/>
                    <a:ext cx="504160" cy="500565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562" h="558">
                        <a:moveTo>
                          <a:pt x="406" y="221"/>
                        </a:moveTo>
                        <a:lnTo>
                          <a:pt x="344" y="159"/>
                        </a:lnTo>
                        <a:lnTo>
                          <a:pt x="398" y="105"/>
                        </a:lnTo>
                        <a:lnTo>
                          <a:pt x="459" y="168"/>
                        </a:lnTo>
                        <a:close/>
                        <a:moveTo>
                          <a:pt x="190" y="440"/>
                        </a:moveTo>
                        <a:lnTo>
                          <a:pt x="103" y="459"/>
                        </a:lnTo>
                        <a:lnTo>
                          <a:pt x="125" y="377"/>
                        </a:lnTo>
                        <a:lnTo>
                          <a:pt x="283" y="220"/>
                        </a:lnTo>
                        <a:lnTo>
                          <a:pt x="346" y="282"/>
                        </a:lnTo>
                        <a:close/>
                        <a:moveTo>
                          <a:pt x="550" y="139"/>
                        </a:moveTo>
                        <a:lnTo>
                          <a:pt x="430" y="14"/>
                        </a:lnTo>
                        <a:cubicBezTo>
                          <a:pt x="422" y="5"/>
                          <a:pt x="411" y="0"/>
                          <a:pt x="400" y="0"/>
                        </a:cubicBezTo>
                        <a:cubicBezTo>
                          <a:pt x="388" y="0"/>
                          <a:pt x="377" y="5"/>
                          <a:pt x="369" y="13"/>
                        </a:cubicBezTo>
                        <a:lnTo>
                          <a:pt x="56" y="325"/>
                        </a:lnTo>
                        <a:cubicBezTo>
                          <a:pt x="51" y="330"/>
                          <a:pt x="47" y="336"/>
                          <a:pt x="45" y="344"/>
                        </a:cubicBezTo>
                        <a:lnTo>
                          <a:pt x="1" y="504"/>
                        </a:lnTo>
                        <a:cubicBezTo>
                          <a:pt x="-2" y="518"/>
                          <a:pt x="1" y="534"/>
                          <a:pt x="12" y="545"/>
                        </a:cubicBezTo>
                        <a:cubicBezTo>
                          <a:pt x="20" y="553"/>
                          <a:pt x="31" y="558"/>
                          <a:pt x="43" y="558"/>
                        </a:cubicBezTo>
                        <a:cubicBezTo>
                          <a:pt x="46" y="558"/>
                          <a:pt x="49" y="558"/>
                          <a:pt x="52" y="557"/>
                        </a:cubicBezTo>
                        <a:lnTo>
                          <a:pt x="220" y="522"/>
                        </a:lnTo>
                        <a:cubicBezTo>
                          <a:pt x="228" y="520"/>
                          <a:pt x="236" y="516"/>
                          <a:pt x="242" y="510"/>
                        </a:cubicBezTo>
                        <a:lnTo>
                          <a:pt x="549" y="199"/>
                        </a:lnTo>
                        <a:cubicBezTo>
                          <a:pt x="566" y="182"/>
                          <a:pt x="566" y="156"/>
                          <a:pt x="550" y="139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C7A4BDE-769B-0449-A641-3820D285C0F0}"/>
                    </a:ext>
                  </a:extLst>
                </p:cNvPr>
                <p:cNvSpPr/>
                <p:nvPr/>
              </p:nvSpPr>
              <p:spPr>
                <a:xfrm>
                  <a:off x="11759671" y="7752869"/>
                  <a:ext cx="363288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  <a:latin typeface="PT Sans" panose="020B0503020203020204" pitchFamily="34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Laptop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17BC644-B7B2-1340-BBE8-EB56AD880862}"/>
                  </a:ext>
                </a:extLst>
              </p:cNvPr>
              <p:cNvGrpSpPr/>
              <p:nvPr/>
            </p:nvGrpSpPr>
            <p:grpSpPr>
              <a:xfrm>
                <a:off x="17277641" y="1809850"/>
                <a:ext cx="3632887" cy="3835669"/>
                <a:chOff x="17252166" y="4625086"/>
                <a:chExt cx="3632887" cy="383566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55A84F3-4904-CB47-9F85-F3B0A4B617B6}"/>
                    </a:ext>
                  </a:extLst>
                </p:cNvPr>
                <p:cNvGrpSpPr/>
                <p:nvPr/>
              </p:nvGrpSpPr>
              <p:grpSpPr>
                <a:xfrm>
                  <a:off x="18574278" y="4625086"/>
                  <a:ext cx="988664" cy="2068342"/>
                  <a:chOff x="4831810" y="6013098"/>
                  <a:chExt cx="199440" cy="417240"/>
                </a:xfrm>
                <a:solidFill>
                  <a:schemeClr val="bg1"/>
                </a:solidFill>
              </p:grpSpPr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6BC2FFF-1A63-C54E-8C67-BC1E038F3A3E}"/>
                      </a:ext>
                    </a:extLst>
                  </p:cNvPr>
                  <p:cNvSpPr/>
                  <p:nvPr/>
                </p:nvSpPr>
                <p:spPr>
                  <a:xfrm>
                    <a:off x="4831810" y="6121458"/>
                    <a:ext cx="199440" cy="3088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555" h="859">
                        <a:moveTo>
                          <a:pt x="242" y="86"/>
                        </a:moveTo>
                        <a:lnTo>
                          <a:pt x="311" y="87"/>
                        </a:lnTo>
                        <a:lnTo>
                          <a:pt x="308" y="772"/>
                        </a:lnTo>
                        <a:lnTo>
                          <a:pt x="240" y="772"/>
                        </a:lnTo>
                        <a:close/>
                        <a:moveTo>
                          <a:pt x="512" y="772"/>
                        </a:moveTo>
                        <a:lnTo>
                          <a:pt x="394" y="772"/>
                        </a:lnTo>
                        <a:lnTo>
                          <a:pt x="397" y="44"/>
                        </a:lnTo>
                        <a:cubicBezTo>
                          <a:pt x="397" y="21"/>
                          <a:pt x="379" y="2"/>
                          <a:pt x="355" y="1"/>
                        </a:cubicBezTo>
                        <a:lnTo>
                          <a:pt x="354" y="1"/>
                        </a:lnTo>
                        <a:lnTo>
                          <a:pt x="201" y="0"/>
                        </a:lnTo>
                        <a:lnTo>
                          <a:pt x="200" y="0"/>
                        </a:lnTo>
                        <a:cubicBezTo>
                          <a:pt x="185" y="0"/>
                          <a:pt x="173" y="7"/>
                          <a:pt x="165" y="18"/>
                        </a:cubicBezTo>
                        <a:lnTo>
                          <a:pt x="17" y="167"/>
                        </a:lnTo>
                        <a:cubicBezTo>
                          <a:pt x="0" y="183"/>
                          <a:pt x="0" y="211"/>
                          <a:pt x="17" y="227"/>
                        </a:cubicBezTo>
                        <a:cubicBezTo>
                          <a:pt x="25" y="236"/>
                          <a:pt x="36" y="240"/>
                          <a:pt x="47" y="240"/>
                        </a:cubicBezTo>
                        <a:cubicBezTo>
                          <a:pt x="58" y="240"/>
                          <a:pt x="69" y="236"/>
                          <a:pt x="78" y="227"/>
                        </a:cubicBezTo>
                        <a:lnTo>
                          <a:pt x="156" y="149"/>
                        </a:lnTo>
                        <a:lnTo>
                          <a:pt x="154" y="772"/>
                        </a:lnTo>
                        <a:lnTo>
                          <a:pt x="43" y="772"/>
                        </a:lnTo>
                        <a:cubicBezTo>
                          <a:pt x="20" y="772"/>
                          <a:pt x="0" y="792"/>
                          <a:pt x="0" y="815"/>
                        </a:cubicBezTo>
                        <a:cubicBezTo>
                          <a:pt x="0" y="839"/>
                          <a:pt x="20" y="858"/>
                          <a:pt x="43" y="858"/>
                        </a:cubicBezTo>
                        <a:lnTo>
                          <a:pt x="196" y="858"/>
                        </a:lnTo>
                        <a:lnTo>
                          <a:pt x="343" y="858"/>
                        </a:lnTo>
                        <a:cubicBezTo>
                          <a:pt x="346" y="859"/>
                          <a:pt x="348" y="859"/>
                          <a:pt x="350" y="859"/>
                        </a:cubicBezTo>
                        <a:lnTo>
                          <a:pt x="351" y="859"/>
                        </a:lnTo>
                        <a:cubicBezTo>
                          <a:pt x="353" y="859"/>
                          <a:pt x="356" y="859"/>
                          <a:pt x="358" y="858"/>
                        </a:cubicBezTo>
                        <a:lnTo>
                          <a:pt x="512" y="858"/>
                        </a:lnTo>
                        <a:cubicBezTo>
                          <a:pt x="536" y="858"/>
                          <a:pt x="555" y="839"/>
                          <a:pt x="555" y="815"/>
                        </a:cubicBezTo>
                        <a:cubicBezTo>
                          <a:pt x="555" y="792"/>
                          <a:pt x="536" y="772"/>
                          <a:pt x="512" y="772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D6CAFCD1-7746-4C4F-91C8-1638E3036B5D}"/>
                      </a:ext>
                    </a:extLst>
                  </p:cNvPr>
                  <p:cNvSpPr/>
                  <p:nvPr/>
                </p:nvSpPr>
                <p:spPr>
                  <a:xfrm>
                    <a:off x="4890130" y="6013098"/>
                    <a:ext cx="86400" cy="8604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241" h="240">
                        <a:moveTo>
                          <a:pt x="121" y="86"/>
                        </a:moveTo>
                        <a:cubicBezTo>
                          <a:pt x="140" y="86"/>
                          <a:pt x="155" y="101"/>
                          <a:pt x="155" y="120"/>
                        </a:cubicBezTo>
                        <a:cubicBezTo>
                          <a:pt x="155" y="139"/>
                          <a:pt x="140" y="154"/>
                          <a:pt x="121" y="154"/>
                        </a:cubicBezTo>
                        <a:cubicBezTo>
                          <a:pt x="102" y="154"/>
                          <a:pt x="87" y="139"/>
                          <a:pt x="87" y="120"/>
                        </a:cubicBezTo>
                        <a:cubicBezTo>
                          <a:pt x="87" y="101"/>
                          <a:pt x="102" y="86"/>
                          <a:pt x="121" y="86"/>
                        </a:cubicBezTo>
                        <a:close/>
                        <a:moveTo>
                          <a:pt x="121" y="240"/>
                        </a:moveTo>
                        <a:cubicBezTo>
                          <a:pt x="187" y="240"/>
                          <a:pt x="241" y="186"/>
                          <a:pt x="241" y="120"/>
                        </a:cubicBezTo>
                        <a:cubicBezTo>
                          <a:pt x="241" y="54"/>
                          <a:pt x="187" y="0"/>
                          <a:pt x="121" y="0"/>
                        </a:cubicBezTo>
                        <a:cubicBezTo>
                          <a:pt x="54" y="0"/>
                          <a:pt x="0" y="54"/>
                          <a:pt x="0" y="120"/>
                        </a:cubicBezTo>
                        <a:cubicBezTo>
                          <a:pt x="0" y="186"/>
                          <a:pt x="54" y="240"/>
                          <a:pt x="121" y="240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CBDE1BE-20AD-C042-8F25-3B6AC9CBD57D}"/>
                    </a:ext>
                  </a:extLst>
                </p:cNvPr>
                <p:cNvSpPr/>
                <p:nvPr/>
              </p:nvSpPr>
              <p:spPr>
                <a:xfrm>
                  <a:off x="17252166" y="7752869"/>
                  <a:ext cx="363288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  <a:latin typeface="PT Sans" panose="020B0503020203020204" pitchFamily="34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Syllabus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D8340B-1761-E444-8079-47CCC8AF7E30}"/>
                </a:ext>
              </a:extLst>
            </p:cNvPr>
            <p:cNvGrpSpPr/>
            <p:nvPr/>
          </p:nvGrpSpPr>
          <p:grpSpPr>
            <a:xfrm>
              <a:off x="10778651" y="7670438"/>
              <a:ext cx="3632887" cy="3568661"/>
              <a:chOff x="22944623" y="5599980"/>
              <a:chExt cx="3632887" cy="356866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3D4D9B4-C3D2-984A-9CCF-04A00DD9783F}"/>
                  </a:ext>
                </a:extLst>
              </p:cNvPr>
              <p:cNvGrpSpPr/>
              <p:nvPr/>
            </p:nvGrpSpPr>
            <p:grpSpPr>
              <a:xfrm>
                <a:off x="23499856" y="5599980"/>
                <a:ext cx="2522422" cy="1564080"/>
                <a:chOff x="7251449" y="11388512"/>
                <a:chExt cx="1466646" cy="909428"/>
              </a:xfrm>
              <a:solidFill>
                <a:schemeClr val="bg1"/>
              </a:solidFill>
            </p:grpSpPr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6D46CAE2-B086-474C-B995-46CFEFF44819}"/>
                    </a:ext>
                  </a:extLst>
                </p:cNvPr>
                <p:cNvSpPr/>
                <p:nvPr/>
              </p:nvSpPr>
              <p:spPr>
                <a:xfrm>
                  <a:off x="7388947" y="11388512"/>
                  <a:ext cx="1191650" cy="7638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27" h="851">
                      <a:moveTo>
                        <a:pt x="86" y="765"/>
                      </a:moveTo>
                      <a:lnTo>
                        <a:pt x="1241" y="765"/>
                      </a:lnTo>
                      <a:lnTo>
                        <a:pt x="1241" y="86"/>
                      </a:lnTo>
                      <a:lnTo>
                        <a:pt x="86" y="86"/>
                      </a:lnTo>
                      <a:close/>
                      <a:moveTo>
                        <a:pt x="1261" y="851"/>
                      </a:moveTo>
                      <a:lnTo>
                        <a:pt x="66" y="851"/>
                      </a:lnTo>
                      <a:cubicBezTo>
                        <a:pt x="30" y="851"/>
                        <a:pt x="0" y="822"/>
                        <a:pt x="0" y="787"/>
                      </a:cubicBezTo>
                      <a:lnTo>
                        <a:pt x="0" y="64"/>
                      </a:lnTo>
                      <a:cubicBezTo>
                        <a:pt x="0" y="29"/>
                        <a:pt x="30" y="0"/>
                        <a:pt x="66" y="0"/>
                      </a:cubicBezTo>
                      <a:lnTo>
                        <a:pt x="1261" y="0"/>
                      </a:lnTo>
                      <a:cubicBezTo>
                        <a:pt x="1297" y="0"/>
                        <a:pt x="1327" y="29"/>
                        <a:pt x="1327" y="64"/>
                      </a:cubicBezTo>
                      <a:lnTo>
                        <a:pt x="1327" y="787"/>
                      </a:lnTo>
                      <a:cubicBezTo>
                        <a:pt x="1327" y="822"/>
                        <a:pt x="1297" y="851"/>
                        <a:pt x="1261" y="85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8F68CDE0-A59E-9446-9469-07E4C532F37C}"/>
                    </a:ext>
                  </a:extLst>
                </p:cNvPr>
                <p:cNvSpPr/>
                <p:nvPr/>
              </p:nvSpPr>
              <p:spPr>
                <a:xfrm>
                  <a:off x="7251449" y="12220654"/>
                  <a:ext cx="1466646" cy="7728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633" h="87">
                      <a:moveTo>
                        <a:pt x="1589" y="87"/>
                      </a:moveTo>
                      <a:lnTo>
                        <a:pt x="43" y="87"/>
                      </a:lnTo>
                      <a:cubicBezTo>
                        <a:pt x="20" y="87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1589" y="0"/>
                      </a:lnTo>
                      <a:cubicBezTo>
                        <a:pt x="1613" y="0"/>
                        <a:pt x="1633" y="20"/>
                        <a:pt x="1633" y="43"/>
                      </a:cubicBezTo>
                      <a:cubicBezTo>
                        <a:pt x="1633" y="67"/>
                        <a:pt x="1613" y="87"/>
                        <a:pt x="1589" y="8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B85A27-11DB-E948-96EF-C4649696AD38}"/>
                  </a:ext>
                </a:extLst>
              </p:cNvPr>
              <p:cNvSpPr/>
              <p:nvPr/>
            </p:nvSpPr>
            <p:spPr>
              <a:xfrm>
                <a:off x="22944623" y="8460755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Textbook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8680D5-4308-F148-8BFD-E60BF87B4B3D}"/>
                </a:ext>
              </a:extLst>
            </p:cNvPr>
            <p:cNvGrpSpPr/>
            <p:nvPr/>
          </p:nvGrpSpPr>
          <p:grpSpPr>
            <a:xfrm>
              <a:off x="18136787" y="7520010"/>
              <a:ext cx="3632887" cy="3737750"/>
              <a:chOff x="28520922" y="5430891"/>
              <a:chExt cx="3632887" cy="3737750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A2E0080-898D-BA47-964D-6E48628D0871}"/>
                  </a:ext>
                </a:extLst>
              </p:cNvPr>
              <p:cNvSpPr/>
              <p:nvPr/>
            </p:nvSpPr>
            <p:spPr>
              <a:xfrm>
                <a:off x="29321000" y="5430891"/>
                <a:ext cx="2032733" cy="19188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43" h="1079">
                    <a:moveTo>
                      <a:pt x="1057" y="705"/>
                    </a:moveTo>
                    <a:lnTo>
                      <a:pt x="1056" y="885"/>
                    </a:lnTo>
                    <a:lnTo>
                      <a:pt x="615" y="985"/>
                    </a:lnTo>
                    <a:lnTo>
                      <a:pt x="615" y="371"/>
                    </a:lnTo>
                    <a:lnTo>
                      <a:pt x="615" y="176"/>
                    </a:lnTo>
                    <a:cubicBezTo>
                      <a:pt x="615" y="175"/>
                      <a:pt x="615" y="175"/>
                      <a:pt x="615" y="174"/>
                    </a:cubicBezTo>
                    <a:lnTo>
                      <a:pt x="615" y="145"/>
                    </a:lnTo>
                    <a:lnTo>
                      <a:pt x="1057" y="91"/>
                    </a:lnTo>
                    <a:close/>
                    <a:moveTo>
                      <a:pt x="86" y="807"/>
                    </a:moveTo>
                    <a:lnTo>
                      <a:pt x="88" y="174"/>
                    </a:lnTo>
                    <a:lnTo>
                      <a:pt x="88" y="90"/>
                    </a:lnTo>
                    <a:lnTo>
                      <a:pt x="528" y="144"/>
                    </a:lnTo>
                    <a:lnTo>
                      <a:pt x="529" y="371"/>
                    </a:lnTo>
                    <a:lnTo>
                      <a:pt x="529" y="983"/>
                    </a:lnTo>
                    <a:lnTo>
                      <a:pt x="86" y="883"/>
                    </a:lnTo>
                    <a:close/>
                    <a:moveTo>
                      <a:pt x="1085" y="1"/>
                    </a:moveTo>
                    <a:cubicBezTo>
                      <a:pt x="1084" y="1"/>
                      <a:pt x="1082" y="2"/>
                      <a:pt x="1080" y="2"/>
                    </a:cubicBezTo>
                    <a:lnTo>
                      <a:pt x="582" y="63"/>
                    </a:lnTo>
                    <a:cubicBezTo>
                      <a:pt x="579" y="63"/>
                      <a:pt x="577" y="63"/>
                      <a:pt x="574" y="64"/>
                    </a:cubicBezTo>
                    <a:cubicBezTo>
                      <a:pt x="570" y="62"/>
                      <a:pt x="565" y="61"/>
                      <a:pt x="560" y="61"/>
                    </a:cubicBezTo>
                    <a:lnTo>
                      <a:pt x="65" y="0"/>
                    </a:lnTo>
                    <a:cubicBezTo>
                      <a:pt x="63" y="0"/>
                      <a:pt x="61" y="0"/>
                      <a:pt x="59" y="0"/>
                    </a:cubicBezTo>
                    <a:cubicBezTo>
                      <a:pt x="28" y="0"/>
                      <a:pt x="2" y="27"/>
                      <a:pt x="2" y="61"/>
                    </a:cubicBezTo>
                    <a:lnTo>
                      <a:pt x="2" y="174"/>
                    </a:lnTo>
                    <a:lnTo>
                      <a:pt x="0" y="807"/>
                    </a:lnTo>
                    <a:lnTo>
                      <a:pt x="0" y="903"/>
                    </a:lnTo>
                    <a:cubicBezTo>
                      <a:pt x="0" y="934"/>
                      <a:pt x="23" y="960"/>
                      <a:pt x="52" y="964"/>
                    </a:cubicBezTo>
                    <a:lnTo>
                      <a:pt x="548" y="1076"/>
                    </a:lnTo>
                    <a:cubicBezTo>
                      <a:pt x="551" y="1077"/>
                      <a:pt x="555" y="1077"/>
                      <a:pt x="558" y="1077"/>
                    </a:cubicBezTo>
                    <a:cubicBezTo>
                      <a:pt x="562" y="1077"/>
                      <a:pt x="565" y="1077"/>
                      <a:pt x="569" y="1076"/>
                    </a:cubicBezTo>
                    <a:cubicBezTo>
                      <a:pt x="575" y="1078"/>
                      <a:pt x="581" y="1079"/>
                      <a:pt x="587" y="1079"/>
                    </a:cubicBezTo>
                    <a:cubicBezTo>
                      <a:pt x="590" y="1079"/>
                      <a:pt x="593" y="1078"/>
                      <a:pt x="597" y="1078"/>
                    </a:cubicBezTo>
                    <a:lnTo>
                      <a:pt x="1091" y="966"/>
                    </a:lnTo>
                    <a:cubicBezTo>
                      <a:pt x="1119" y="962"/>
                      <a:pt x="1142" y="936"/>
                      <a:pt x="1142" y="905"/>
                    </a:cubicBezTo>
                    <a:lnTo>
                      <a:pt x="1143" y="705"/>
                    </a:lnTo>
                    <a:lnTo>
                      <a:pt x="1143" y="63"/>
                    </a:lnTo>
                    <a:cubicBezTo>
                      <a:pt x="1143" y="29"/>
                      <a:pt x="1117" y="1"/>
                      <a:pt x="108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4157FF-9FCC-DA41-8917-DB88534D712E}"/>
                  </a:ext>
                </a:extLst>
              </p:cNvPr>
              <p:cNvSpPr/>
              <p:nvPr/>
            </p:nvSpPr>
            <p:spPr>
              <a:xfrm>
                <a:off x="28520922" y="8460755"/>
                <a:ext cx="363288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PT Sans" panose="020B0503020203020204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Pencil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4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E29925-BCB4-D944-947D-3611AA9B1B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1567543" y="0"/>
            <a:ext cx="10156371" cy="12311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AF585-281B-5B4E-9E92-CAD70A2B0A04}"/>
              </a:ext>
            </a:extLst>
          </p:cNvPr>
          <p:cNvSpPr txBox="1"/>
          <p:nvPr/>
        </p:nvSpPr>
        <p:spPr>
          <a:xfrm>
            <a:off x="3039664" y="4878598"/>
            <a:ext cx="72121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27C56F1-1825-3340-92EE-34C934F30B06}"/>
              </a:ext>
            </a:extLst>
          </p:cNvPr>
          <p:cNvSpPr txBox="1">
            <a:spLocks/>
          </p:cNvSpPr>
          <p:nvPr/>
        </p:nvSpPr>
        <p:spPr>
          <a:xfrm>
            <a:off x="13291457" y="10485975"/>
            <a:ext cx="9465831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E20DC-E880-7E48-A99C-4B2C0BE9AFE9}"/>
              </a:ext>
            </a:extLst>
          </p:cNvPr>
          <p:cNvSpPr/>
          <p:nvPr/>
        </p:nvSpPr>
        <p:spPr>
          <a:xfrm rot="10800000" flipV="1">
            <a:off x="3114308" y="7626519"/>
            <a:ext cx="6906770" cy="155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0"/>
            <a:ext cx="2437766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E8F000-1169-B74A-9E99-F1CE38D684D3}"/>
              </a:ext>
            </a:extLst>
          </p:cNvPr>
          <p:cNvCxnSpPr>
            <a:cxnSpLocks/>
          </p:cNvCxnSpPr>
          <p:nvPr/>
        </p:nvCxnSpPr>
        <p:spPr>
          <a:xfrm>
            <a:off x="-10" y="6998676"/>
            <a:ext cx="243776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381731" y="2222065"/>
            <a:ext cx="803589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DBA0C-4F25-534C-8158-3DEB6F4F7CDB}"/>
              </a:ext>
            </a:extLst>
          </p:cNvPr>
          <p:cNvGrpSpPr/>
          <p:nvPr/>
        </p:nvGrpSpPr>
        <p:grpSpPr>
          <a:xfrm>
            <a:off x="2150224" y="9148883"/>
            <a:ext cx="5704622" cy="2590131"/>
            <a:chOff x="922478" y="5664247"/>
            <a:chExt cx="5704622" cy="2590131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C439104C-8015-4A47-8B63-CD67BBEE6D33}"/>
                </a:ext>
              </a:extLst>
            </p:cNvPr>
            <p:cNvSpPr txBox="1">
              <a:spLocks/>
            </p:cNvSpPr>
            <p:nvPr/>
          </p:nvSpPr>
          <p:spPr>
            <a:xfrm>
              <a:off x="922478" y="6441947"/>
              <a:ext cx="5704622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E3F2FF-CAB7-5145-8A24-73D64F812F91}"/>
                </a:ext>
              </a:extLst>
            </p:cNvPr>
            <p:cNvSpPr/>
            <p:nvPr/>
          </p:nvSpPr>
          <p:spPr>
            <a:xfrm>
              <a:off x="105088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34B2F-3F4A-3A4D-B3D2-D6820D6D486A}"/>
              </a:ext>
            </a:extLst>
          </p:cNvPr>
          <p:cNvGrpSpPr/>
          <p:nvPr/>
        </p:nvGrpSpPr>
        <p:grpSpPr>
          <a:xfrm>
            <a:off x="9336509" y="9148883"/>
            <a:ext cx="5704622" cy="2590131"/>
            <a:chOff x="922478" y="5664247"/>
            <a:chExt cx="5704622" cy="2590131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0D6D4617-3E42-F245-BE38-893822428FAF}"/>
                </a:ext>
              </a:extLst>
            </p:cNvPr>
            <p:cNvSpPr txBox="1">
              <a:spLocks/>
            </p:cNvSpPr>
            <p:nvPr/>
          </p:nvSpPr>
          <p:spPr>
            <a:xfrm>
              <a:off x="922478" y="6441947"/>
              <a:ext cx="5704622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7DF9DF-277A-1E48-B78F-08FA43EAB5D7}"/>
                </a:ext>
              </a:extLst>
            </p:cNvPr>
            <p:cNvSpPr/>
            <p:nvPr/>
          </p:nvSpPr>
          <p:spPr>
            <a:xfrm>
              <a:off x="105088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408729-ADA8-6142-AFFA-8ABD4EF1C87D}"/>
              </a:ext>
            </a:extLst>
          </p:cNvPr>
          <p:cNvGrpSpPr/>
          <p:nvPr/>
        </p:nvGrpSpPr>
        <p:grpSpPr>
          <a:xfrm>
            <a:off x="16522794" y="9148883"/>
            <a:ext cx="5704622" cy="2590131"/>
            <a:chOff x="922478" y="5664247"/>
            <a:chExt cx="5704622" cy="2590131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C6C323B5-09B4-1A45-9068-19E55316DE13}"/>
                </a:ext>
              </a:extLst>
            </p:cNvPr>
            <p:cNvSpPr txBox="1">
              <a:spLocks/>
            </p:cNvSpPr>
            <p:nvPr/>
          </p:nvSpPr>
          <p:spPr>
            <a:xfrm>
              <a:off x="922478" y="6441947"/>
              <a:ext cx="5704622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76D660-3DC8-7F41-ABBF-AC7BDFF28475}"/>
                </a:ext>
              </a:extLst>
            </p:cNvPr>
            <p:cNvSpPr/>
            <p:nvPr/>
          </p:nvSpPr>
          <p:spPr>
            <a:xfrm>
              <a:off x="1050882" y="5664247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D756ECB-49FC-4543-AA6E-7F0F7F9C3F61}"/>
              </a:ext>
            </a:extLst>
          </p:cNvPr>
          <p:cNvSpPr/>
          <p:nvPr/>
        </p:nvSpPr>
        <p:spPr>
          <a:xfrm>
            <a:off x="2381731" y="6564086"/>
            <a:ext cx="883983" cy="8839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CF049C-92A1-6D4C-A087-D89B4D17B27A}"/>
              </a:ext>
            </a:extLst>
          </p:cNvPr>
          <p:cNvSpPr/>
          <p:nvPr/>
        </p:nvSpPr>
        <p:spPr>
          <a:xfrm>
            <a:off x="9533645" y="6564086"/>
            <a:ext cx="883983" cy="8839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EA087E-821E-BE4A-8E45-717D213664A7}"/>
              </a:ext>
            </a:extLst>
          </p:cNvPr>
          <p:cNvSpPr/>
          <p:nvPr/>
        </p:nvSpPr>
        <p:spPr>
          <a:xfrm>
            <a:off x="16685559" y="6564086"/>
            <a:ext cx="883983" cy="8839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1BD438C-1E0D-AA40-B68B-75FC5FCA19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D6915-7580-C24A-9B0B-06CF3AA8A9B4}"/>
              </a:ext>
            </a:extLst>
          </p:cNvPr>
          <p:cNvSpPr/>
          <p:nvPr/>
        </p:nvSpPr>
        <p:spPr>
          <a:xfrm rot="10800000" flipV="1">
            <a:off x="-6" y="1"/>
            <a:ext cx="24377656" cy="3352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3B0480-DFCE-6D43-AB94-0C4B1F732D5D}"/>
              </a:ext>
            </a:extLst>
          </p:cNvPr>
          <p:cNvSpPr txBox="1">
            <a:spLocks/>
          </p:cNvSpPr>
          <p:nvPr/>
        </p:nvSpPr>
        <p:spPr>
          <a:xfrm>
            <a:off x="1643860" y="1044432"/>
            <a:ext cx="1562814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124892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3158339-FF85-5A47-B08B-CBB36FC2FC0E}"/>
              </a:ext>
            </a:extLst>
          </p:cNvPr>
          <p:cNvSpPr/>
          <p:nvPr/>
        </p:nvSpPr>
        <p:spPr>
          <a:xfrm>
            <a:off x="14009914" y="0"/>
            <a:ext cx="1036773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224B42-C638-5345-90E0-D0852DC2D992}"/>
              </a:ext>
            </a:extLst>
          </p:cNvPr>
          <p:cNvSpPr txBox="1">
            <a:spLocks/>
          </p:cNvSpPr>
          <p:nvPr/>
        </p:nvSpPr>
        <p:spPr>
          <a:xfrm>
            <a:off x="15600217" y="1808600"/>
            <a:ext cx="686337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615D3-548B-784E-84FC-4BE2CF90DDC2}"/>
              </a:ext>
            </a:extLst>
          </p:cNvPr>
          <p:cNvGrpSpPr/>
          <p:nvPr/>
        </p:nvGrpSpPr>
        <p:grpSpPr>
          <a:xfrm>
            <a:off x="1914059" y="1542715"/>
            <a:ext cx="7033998" cy="2908970"/>
            <a:chOff x="2053289" y="1270427"/>
            <a:chExt cx="7033998" cy="29089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1D6B87-1522-284D-8845-D41031889377}"/>
                </a:ext>
              </a:extLst>
            </p:cNvPr>
            <p:cNvSpPr txBox="1"/>
            <p:nvPr/>
          </p:nvSpPr>
          <p:spPr>
            <a:xfrm>
              <a:off x="2053289" y="1270427"/>
              <a:ext cx="703399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80A4B-E70C-FD44-A2F4-A948F455422E}"/>
                </a:ext>
              </a:extLst>
            </p:cNvPr>
            <p:cNvSpPr/>
            <p:nvPr/>
          </p:nvSpPr>
          <p:spPr>
            <a:xfrm rot="10800000" flipV="1">
              <a:off x="2108005" y="4053266"/>
              <a:ext cx="6853491" cy="1261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8A74733-A827-AD47-BC91-DF0526B538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93126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7DFDD5-DB70-474E-918A-CBEE990809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0351007" y="0"/>
            <a:ext cx="14026641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ABB15-1BE1-B94E-9A85-A926CEF50CC4}"/>
              </a:ext>
            </a:extLst>
          </p:cNvPr>
          <p:cNvSpPr/>
          <p:nvPr/>
        </p:nvSpPr>
        <p:spPr>
          <a:xfrm>
            <a:off x="11828800" y="6858000"/>
            <a:ext cx="96196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can I help a child who lacks motivation?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¿What are the best practices to reach reading skills?</a:t>
            </a:r>
          </a:p>
          <a:p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¿How important is parent involvement in a child's education?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EF3188-5955-1A45-926E-E11A4A60E607}"/>
              </a:ext>
            </a:extLst>
          </p:cNvPr>
          <p:cNvGrpSpPr/>
          <p:nvPr/>
        </p:nvGrpSpPr>
        <p:grpSpPr>
          <a:xfrm>
            <a:off x="1919411" y="1348800"/>
            <a:ext cx="18563149" cy="2935572"/>
            <a:chOff x="1919411" y="1842168"/>
            <a:chExt cx="18563149" cy="29355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B1E9A-DBD1-154D-A496-89A67E273BE8}"/>
                </a:ext>
              </a:extLst>
            </p:cNvPr>
            <p:cNvSpPr txBox="1"/>
            <p:nvPr/>
          </p:nvSpPr>
          <p:spPr>
            <a:xfrm>
              <a:off x="1919411" y="1842168"/>
              <a:ext cx="580486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Common Questions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D58C77-7A38-FE46-8482-E3B4BAAA0E31}"/>
                </a:ext>
              </a:extLst>
            </p:cNvPr>
            <p:cNvSpPr/>
            <p:nvPr/>
          </p:nvSpPr>
          <p:spPr>
            <a:xfrm rot="10800000" flipV="1">
              <a:off x="1974128" y="4625008"/>
              <a:ext cx="18508432" cy="1527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30BC8A2-D957-D34B-88DA-FA52A152AC42}"/>
              </a:ext>
            </a:extLst>
          </p:cNvPr>
          <p:cNvSpPr txBox="1">
            <a:spLocks/>
          </p:cNvSpPr>
          <p:nvPr/>
        </p:nvSpPr>
        <p:spPr>
          <a:xfrm>
            <a:off x="1974129" y="9451903"/>
            <a:ext cx="6026872" cy="29152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65018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4058F94-804B-4346-8481-64340CD9D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98A7-06D1-7249-BAB4-4B2D18E4F3ED}"/>
              </a:ext>
            </a:extLst>
          </p:cNvPr>
          <p:cNvSpPr/>
          <p:nvPr/>
        </p:nvSpPr>
        <p:spPr>
          <a:xfrm rot="10800000" flipV="1">
            <a:off x="15740742" y="0"/>
            <a:ext cx="863690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6863186" y="1219904"/>
            <a:ext cx="573555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How Long Should Answers Be?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01B2830-B7DF-CB41-BF69-6F862DE14291}"/>
              </a:ext>
            </a:extLst>
          </p:cNvPr>
          <p:cNvSpPr txBox="1">
            <a:spLocks/>
          </p:cNvSpPr>
          <p:nvPr/>
        </p:nvSpPr>
        <p:spPr>
          <a:xfrm>
            <a:off x="16863186" y="9567462"/>
            <a:ext cx="6392017" cy="29286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412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7091B9F-1BD7-9A42-ABB2-45ADAF3CE6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5971519" y="0"/>
            <a:ext cx="840612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A1CB7-A72B-B544-BF27-D3AA87772291}"/>
              </a:ext>
            </a:extLst>
          </p:cNvPr>
          <p:cNvSpPr/>
          <p:nvPr/>
        </p:nvSpPr>
        <p:spPr>
          <a:xfrm>
            <a:off x="18283236" y="4373538"/>
            <a:ext cx="4657190" cy="4968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65FEB-5FF8-3F4A-A930-BA46F02F8A93}"/>
              </a:ext>
            </a:extLst>
          </p:cNvPr>
          <p:cNvSpPr/>
          <p:nvPr/>
        </p:nvSpPr>
        <p:spPr>
          <a:xfrm rot="10800000" flipV="1">
            <a:off x="8168639" y="3779520"/>
            <a:ext cx="9777727" cy="615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8E459-39BC-2344-AF23-F265858974A2}"/>
              </a:ext>
            </a:extLst>
          </p:cNvPr>
          <p:cNvGrpSpPr/>
          <p:nvPr/>
        </p:nvGrpSpPr>
        <p:grpSpPr>
          <a:xfrm>
            <a:off x="10048684" y="5399555"/>
            <a:ext cx="6017636" cy="2916888"/>
            <a:chOff x="9439466" y="5580726"/>
            <a:chExt cx="6017636" cy="2916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9439466" y="5580726"/>
              <a:ext cx="601763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Presentation Overview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391801-FCC4-0C4E-8C62-AEF000E6AC80}"/>
                </a:ext>
              </a:extLst>
            </p:cNvPr>
            <p:cNvSpPr/>
            <p:nvPr/>
          </p:nvSpPr>
          <p:spPr>
            <a:xfrm rot="10800000" flipV="1">
              <a:off x="9567561" y="8371489"/>
              <a:ext cx="5504272" cy="126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DCB4235-2FB8-B54C-BFF7-B0AF75A242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4451344" y="0"/>
            <a:ext cx="19926306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6431347" y="6042391"/>
            <a:ext cx="924581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spc="600" dirty="0">
                <a:solidFill>
                  <a:schemeClr val="bg1"/>
                </a:solidFill>
                <a:latin typeface="PT Sans" panose="020B0503020203020204" pitchFamily="34" charset="77"/>
                <a:ea typeface="Source Sans Pro Semibold" panose="020B0503030403020204" pitchFamily="34" charset="0"/>
                <a:cs typeface="Open Sans Light" panose="020B0306030504020204" pitchFamily="34" charset="0"/>
              </a:rPr>
              <a:t>THANK YOU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3BE2A-31BC-0F48-BDA9-C57484315167}"/>
              </a:ext>
            </a:extLst>
          </p:cNvPr>
          <p:cNvGrpSpPr/>
          <p:nvPr/>
        </p:nvGrpSpPr>
        <p:grpSpPr>
          <a:xfrm>
            <a:off x="6656942" y="10851607"/>
            <a:ext cx="9245812" cy="1216960"/>
            <a:chOff x="2205592" y="9862565"/>
            <a:chExt cx="9245812" cy="121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3041F-1629-164F-A9BE-6BC967BA7A8F}"/>
                </a:ext>
              </a:extLst>
            </p:cNvPr>
            <p:cNvSpPr/>
            <p:nvPr/>
          </p:nvSpPr>
          <p:spPr>
            <a:xfrm rot="10800000" flipV="1">
              <a:off x="2205592" y="9862565"/>
              <a:ext cx="9245812" cy="1216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A5735-7073-864D-BAF7-481264215743}"/>
                </a:ext>
              </a:extLst>
            </p:cNvPr>
            <p:cNvSpPr txBox="1"/>
            <p:nvPr/>
          </p:nvSpPr>
          <p:spPr>
            <a:xfrm>
              <a:off x="2862530" y="10147879"/>
              <a:ext cx="7931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JOHN DOE PRESENTATION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04C4-4C30-B642-8012-B8B8217D9ED1}"/>
              </a:ext>
            </a:extLst>
          </p:cNvPr>
          <p:cNvSpPr/>
          <p:nvPr/>
        </p:nvSpPr>
        <p:spPr>
          <a:xfrm rot="10800000" flipV="1">
            <a:off x="0" y="0"/>
            <a:ext cx="44513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AEB8BC5-6D14-E644-A609-2D8847515503}"/>
              </a:ext>
            </a:extLst>
          </p:cNvPr>
          <p:cNvSpPr txBox="1">
            <a:spLocks/>
          </p:cNvSpPr>
          <p:nvPr/>
        </p:nvSpPr>
        <p:spPr>
          <a:xfrm>
            <a:off x="6656942" y="1647432"/>
            <a:ext cx="9675242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But they also must take into account supply costs a product should meet a certain consumer.</a:t>
            </a:r>
          </a:p>
        </p:txBody>
      </p:sp>
    </p:spTree>
    <p:extLst>
      <p:ext uri="{BB962C8B-B14F-4D97-AF65-F5344CB8AC3E}">
        <p14:creationId xmlns:p14="http://schemas.microsoft.com/office/powerpoint/2010/main" val="10226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0C3AF54-3E05-B943-9B0D-AA6C3AC115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8" cy="8669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34552-90CB-964A-85F5-C2BB26F5A84F}"/>
              </a:ext>
            </a:extLst>
          </p:cNvPr>
          <p:cNvSpPr txBox="1"/>
          <p:nvPr/>
        </p:nvSpPr>
        <p:spPr>
          <a:xfrm>
            <a:off x="17426757" y="9933534"/>
            <a:ext cx="474530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0000" dirty="0">
                <a:solidFill>
                  <a:schemeClr val="tx2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F8C198-9773-B642-A2A5-AFDCB3F18B7E}"/>
              </a:ext>
            </a:extLst>
          </p:cNvPr>
          <p:cNvGrpSpPr/>
          <p:nvPr/>
        </p:nvGrpSpPr>
        <p:grpSpPr>
          <a:xfrm>
            <a:off x="2205591" y="10438310"/>
            <a:ext cx="8018588" cy="1630258"/>
            <a:chOff x="-3" y="2333297"/>
            <a:chExt cx="8018588" cy="16302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9DA5CE-1569-9C48-9B2C-F9278D1CF711}"/>
                </a:ext>
              </a:extLst>
            </p:cNvPr>
            <p:cNvSpPr/>
            <p:nvPr/>
          </p:nvSpPr>
          <p:spPr>
            <a:xfrm rot="10800000" flipV="1">
              <a:off x="-3" y="2333297"/>
              <a:ext cx="8018588" cy="16302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F3408-C08C-9D46-A467-08B162FFFF7D}"/>
                </a:ext>
              </a:extLst>
            </p:cNvPr>
            <p:cNvSpPr txBox="1"/>
            <p:nvPr/>
          </p:nvSpPr>
          <p:spPr>
            <a:xfrm>
              <a:off x="1691991" y="2886816"/>
              <a:ext cx="4634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MAHATMA GANDHI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BBB6D1-7A68-554F-AD6E-A703F4DF2402}"/>
              </a:ext>
            </a:extLst>
          </p:cNvPr>
          <p:cNvGrpSpPr/>
          <p:nvPr/>
        </p:nvGrpSpPr>
        <p:grpSpPr>
          <a:xfrm>
            <a:off x="2205590" y="2802507"/>
            <a:ext cx="18249878" cy="3064854"/>
            <a:chOff x="2205590" y="1780389"/>
            <a:chExt cx="18249878" cy="30648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4DCC5-7C57-324E-BDD8-A8DA25A15942}"/>
                </a:ext>
              </a:extLst>
            </p:cNvPr>
            <p:cNvSpPr txBox="1"/>
            <p:nvPr/>
          </p:nvSpPr>
          <p:spPr>
            <a:xfrm>
              <a:off x="2205590" y="1780389"/>
              <a:ext cx="1824987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 Light" panose="020F0502020204030203" pitchFamily="34" charset="0"/>
                </a:rPr>
                <a:t>Live as if you were to die tomorrow. Learn as if you were to live forever.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9AF0FB-D8F5-BB49-A093-38F3E0A709F7}"/>
                </a:ext>
              </a:extLst>
            </p:cNvPr>
            <p:cNvSpPr/>
            <p:nvPr/>
          </p:nvSpPr>
          <p:spPr>
            <a:xfrm rot="10800000" flipV="1">
              <a:off x="2359319" y="4719118"/>
              <a:ext cx="5504272" cy="126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4B2F697-6CB1-5847-9D49-99B15B738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BBB5F-19E4-964F-821E-018695AAD04B}"/>
              </a:ext>
            </a:extLst>
          </p:cNvPr>
          <p:cNvSpPr/>
          <p:nvPr/>
        </p:nvSpPr>
        <p:spPr>
          <a:xfrm>
            <a:off x="9798439" y="0"/>
            <a:ext cx="14579211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7F1BE8-356D-8F4F-A072-5D5150419CDF}"/>
              </a:ext>
            </a:extLst>
          </p:cNvPr>
          <p:cNvGrpSpPr/>
          <p:nvPr/>
        </p:nvGrpSpPr>
        <p:grpSpPr>
          <a:xfrm>
            <a:off x="14163253" y="8519186"/>
            <a:ext cx="4620683" cy="1071408"/>
            <a:chOff x="12758849" y="10552022"/>
            <a:chExt cx="4620683" cy="1071408"/>
          </a:xfrm>
        </p:grpSpPr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90AC9026-55D6-8E45-9173-D0351AED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8849" y="10552022"/>
              <a:ext cx="1071407" cy="1071408"/>
            </a:xfrm>
            <a:custGeom>
              <a:avLst/>
              <a:gdLst>
                <a:gd name="T0" fmla="*/ 3706 w 3707"/>
                <a:gd name="T1" fmla="*/ 1854 h 3707"/>
                <a:gd name="T2" fmla="*/ 3706 w 3707"/>
                <a:gd name="T3" fmla="*/ 1854 h 3707"/>
                <a:gd name="T4" fmla="*/ 1852 w 3707"/>
                <a:gd name="T5" fmla="*/ 3706 h 3707"/>
                <a:gd name="T6" fmla="*/ 1852 w 3707"/>
                <a:gd name="T7" fmla="*/ 3706 h 3707"/>
                <a:gd name="T8" fmla="*/ 0 w 3707"/>
                <a:gd name="T9" fmla="*/ 1854 h 3707"/>
                <a:gd name="T10" fmla="*/ 0 w 3707"/>
                <a:gd name="T11" fmla="*/ 1854 h 3707"/>
                <a:gd name="T12" fmla="*/ 1852 w 3707"/>
                <a:gd name="T13" fmla="*/ 0 h 3707"/>
                <a:gd name="T14" fmla="*/ 1852 w 3707"/>
                <a:gd name="T15" fmla="*/ 0 h 3707"/>
                <a:gd name="T16" fmla="*/ 3706 w 3707"/>
                <a:gd name="T17" fmla="*/ 185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7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8"/>
                    <a:pt x="2876" y="3706"/>
                    <a:pt x="1852" y="3706"/>
                  </a:cubicBezTo>
                  <a:lnTo>
                    <a:pt x="1852" y="3706"/>
                  </a:lnTo>
                  <a:cubicBezTo>
                    <a:pt x="829" y="3706"/>
                    <a:pt x="0" y="2878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29" y="0"/>
                    <a:pt x="1852" y="0"/>
                  </a:cubicBezTo>
                  <a:lnTo>
                    <a:pt x="1852" y="0"/>
                  </a:lnTo>
                  <a:cubicBezTo>
                    <a:pt x="2876" y="0"/>
                    <a:pt x="3706" y="830"/>
                    <a:pt x="3706" y="18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86558A0-4016-6E40-BD7D-764CBC34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5398" y="10552022"/>
              <a:ext cx="1071408" cy="1071408"/>
            </a:xfrm>
            <a:custGeom>
              <a:avLst/>
              <a:gdLst>
                <a:gd name="T0" fmla="*/ 3706 w 3707"/>
                <a:gd name="T1" fmla="*/ 1854 h 3708"/>
                <a:gd name="T2" fmla="*/ 3706 w 3707"/>
                <a:gd name="T3" fmla="*/ 1854 h 3708"/>
                <a:gd name="T4" fmla="*/ 1853 w 3707"/>
                <a:gd name="T5" fmla="*/ 3707 h 3708"/>
                <a:gd name="T6" fmla="*/ 1853 w 3707"/>
                <a:gd name="T7" fmla="*/ 3707 h 3708"/>
                <a:gd name="T8" fmla="*/ 0 w 3707"/>
                <a:gd name="T9" fmla="*/ 1854 h 3708"/>
                <a:gd name="T10" fmla="*/ 0 w 3707"/>
                <a:gd name="T11" fmla="*/ 1854 h 3708"/>
                <a:gd name="T12" fmla="*/ 1853 w 3707"/>
                <a:gd name="T13" fmla="*/ 0 h 3708"/>
                <a:gd name="T14" fmla="*/ 1853 w 3707"/>
                <a:gd name="T15" fmla="*/ 0 h 3708"/>
                <a:gd name="T16" fmla="*/ 3706 w 3707"/>
                <a:gd name="T17" fmla="*/ 1854 h 3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8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7"/>
                    <a:pt x="2877" y="3707"/>
                    <a:pt x="1853" y="3707"/>
                  </a:cubicBezTo>
                  <a:lnTo>
                    <a:pt x="1853" y="3707"/>
                  </a:lnTo>
                  <a:cubicBezTo>
                    <a:pt x="830" y="3707"/>
                    <a:pt x="0" y="2877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30" y="0"/>
                    <a:pt x="1853" y="0"/>
                  </a:cubicBezTo>
                  <a:lnTo>
                    <a:pt x="1853" y="0"/>
                  </a:lnTo>
                  <a:cubicBezTo>
                    <a:pt x="2877" y="0"/>
                    <a:pt x="3706" y="830"/>
                    <a:pt x="3706" y="18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680C50-1DE2-434C-9A36-EE224ABD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8125" y="10552022"/>
              <a:ext cx="1071407" cy="1071408"/>
            </a:xfrm>
            <a:custGeom>
              <a:avLst/>
              <a:gdLst>
                <a:gd name="T0" fmla="*/ 3706 w 3707"/>
                <a:gd name="T1" fmla="*/ 1854 h 3707"/>
                <a:gd name="T2" fmla="*/ 3706 w 3707"/>
                <a:gd name="T3" fmla="*/ 1854 h 3707"/>
                <a:gd name="T4" fmla="*/ 1853 w 3707"/>
                <a:gd name="T5" fmla="*/ 3706 h 3707"/>
                <a:gd name="T6" fmla="*/ 1853 w 3707"/>
                <a:gd name="T7" fmla="*/ 3706 h 3707"/>
                <a:gd name="T8" fmla="*/ 0 w 3707"/>
                <a:gd name="T9" fmla="*/ 1854 h 3707"/>
                <a:gd name="T10" fmla="*/ 0 w 3707"/>
                <a:gd name="T11" fmla="*/ 1854 h 3707"/>
                <a:gd name="T12" fmla="*/ 1853 w 3707"/>
                <a:gd name="T13" fmla="*/ 0 h 3707"/>
                <a:gd name="T14" fmla="*/ 1853 w 3707"/>
                <a:gd name="T15" fmla="*/ 0 h 3707"/>
                <a:gd name="T16" fmla="*/ 3706 w 3707"/>
                <a:gd name="T17" fmla="*/ 185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7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8"/>
                    <a:pt x="2877" y="3706"/>
                    <a:pt x="1853" y="3706"/>
                  </a:cubicBezTo>
                  <a:lnTo>
                    <a:pt x="1853" y="3706"/>
                  </a:lnTo>
                  <a:cubicBezTo>
                    <a:pt x="830" y="3706"/>
                    <a:pt x="0" y="2878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30" y="0"/>
                    <a:pt x="1853" y="0"/>
                  </a:cubicBezTo>
                  <a:lnTo>
                    <a:pt x="1853" y="0"/>
                  </a:lnTo>
                  <a:cubicBezTo>
                    <a:pt x="2877" y="0"/>
                    <a:pt x="3706" y="830"/>
                    <a:pt x="3706" y="18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Shape 1649">
              <a:extLst>
                <a:ext uri="{FF2B5EF4-FFF2-40B4-BE49-F238E27FC236}">
                  <a16:creationId xmlns:a16="http://schemas.microsoft.com/office/drawing/2014/main" id="{6BB9753D-FF41-F247-8C00-EBBC52900B3C}"/>
                </a:ext>
              </a:extLst>
            </p:cNvPr>
            <p:cNvSpPr/>
            <p:nvPr/>
          </p:nvSpPr>
          <p:spPr>
            <a:xfrm>
              <a:off x="14880097" y="10896101"/>
              <a:ext cx="449857" cy="36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" name="Shape 1658">
              <a:extLst>
                <a:ext uri="{FF2B5EF4-FFF2-40B4-BE49-F238E27FC236}">
                  <a16:creationId xmlns:a16="http://schemas.microsoft.com/office/drawing/2014/main" id="{77AE199E-64F3-BB4D-BCF8-DBC92550071C}"/>
                </a:ext>
              </a:extLst>
            </p:cNvPr>
            <p:cNvSpPr/>
            <p:nvPr/>
          </p:nvSpPr>
          <p:spPr>
            <a:xfrm>
              <a:off x="16639357" y="10871463"/>
              <a:ext cx="417181" cy="41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3D89959-4BF7-C24B-8793-DD7D3EC8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1735" y="10860528"/>
              <a:ext cx="235139" cy="43668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B6044A-0E0A-8844-AF5F-716A577007F1}"/>
              </a:ext>
            </a:extLst>
          </p:cNvPr>
          <p:cNvGrpSpPr/>
          <p:nvPr/>
        </p:nvGrpSpPr>
        <p:grpSpPr>
          <a:xfrm>
            <a:off x="14108533" y="4125403"/>
            <a:ext cx="7529623" cy="3035675"/>
            <a:chOff x="2053289" y="1270427"/>
            <a:chExt cx="7529623" cy="30356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93971-69ED-D54C-B3CD-AC24378B55E7}"/>
                </a:ext>
              </a:extLst>
            </p:cNvPr>
            <p:cNvSpPr txBox="1"/>
            <p:nvPr/>
          </p:nvSpPr>
          <p:spPr>
            <a:xfrm>
              <a:off x="2053289" y="1270427"/>
              <a:ext cx="752962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Professor Information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A113CA-85C6-4548-A31F-25008603FE91}"/>
                </a:ext>
              </a:extLst>
            </p:cNvPr>
            <p:cNvSpPr/>
            <p:nvPr/>
          </p:nvSpPr>
          <p:spPr>
            <a:xfrm rot="10800000" flipV="1">
              <a:off x="2108009" y="4179976"/>
              <a:ext cx="6989111" cy="126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3EC1DA-4BFF-474E-9CD3-FD6CBACE7785}"/>
              </a:ext>
            </a:extLst>
          </p:cNvPr>
          <p:cNvGrpSpPr/>
          <p:nvPr/>
        </p:nvGrpSpPr>
        <p:grpSpPr>
          <a:xfrm>
            <a:off x="4820728" y="6042870"/>
            <a:ext cx="6548312" cy="1630258"/>
            <a:chOff x="735135" y="2333297"/>
            <a:chExt cx="6548312" cy="1630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3E0035-5768-844A-BA24-414CF291AD85}"/>
                </a:ext>
              </a:extLst>
            </p:cNvPr>
            <p:cNvSpPr/>
            <p:nvPr/>
          </p:nvSpPr>
          <p:spPr>
            <a:xfrm rot="10800000" flipV="1">
              <a:off x="735135" y="2333297"/>
              <a:ext cx="6548312" cy="16302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37CCF1-D644-0F45-878E-084ED300CBEC}"/>
                </a:ext>
              </a:extLst>
            </p:cNvPr>
            <p:cNvSpPr txBox="1"/>
            <p:nvPr/>
          </p:nvSpPr>
          <p:spPr>
            <a:xfrm>
              <a:off x="1736074" y="2886816"/>
              <a:ext cx="4546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2DDEE3-DE42-0B49-A43E-ACD1E5381E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ED33C1F-495A-5E44-997C-534FD334E2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42925-1E2B-2A40-9837-E10654DDB396}"/>
              </a:ext>
            </a:extLst>
          </p:cNvPr>
          <p:cNvGrpSpPr/>
          <p:nvPr/>
        </p:nvGrpSpPr>
        <p:grpSpPr>
          <a:xfrm>
            <a:off x="1990719" y="9877576"/>
            <a:ext cx="9675242" cy="2689213"/>
            <a:chOff x="13304421" y="6207945"/>
            <a:chExt cx="9675242" cy="268921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8343D0D0-FE74-1C48-8D68-CA2746A2516F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3CDBE-42CA-6E4A-BBD6-8978D00AED2D}"/>
                </a:ext>
              </a:extLst>
            </p:cNvPr>
            <p:cNvSpPr txBox="1"/>
            <p:nvPr/>
          </p:nvSpPr>
          <p:spPr>
            <a:xfrm>
              <a:off x="15525862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07FB-3092-154C-9F0E-63944DE52043}"/>
              </a:ext>
            </a:extLst>
          </p:cNvPr>
          <p:cNvGrpSpPr/>
          <p:nvPr/>
        </p:nvGrpSpPr>
        <p:grpSpPr>
          <a:xfrm>
            <a:off x="12711683" y="9877576"/>
            <a:ext cx="9675242" cy="2689213"/>
            <a:chOff x="13304421" y="6207945"/>
            <a:chExt cx="9675242" cy="268921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35BF63-669E-5A47-A8CF-06BBFBC3ED60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07F4B-ED66-ED48-B154-49C7836767C1}"/>
                </a:ext>
              </a:extLst>
            </p:cNvPr>
            <p:cNvSpPr txBox="1"/>
            <p:nvPr/>
          </p:nvSpPr>
          <p:spPr>
            <a:xfrm>
              <a:off x="15525862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0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7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76440-82A0-754D-9BA4-605DB30570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EBD2C-3CDD-C94D-8A55-111F4D4F5005}"/>
              </a:ext>
            </a:extLst>
          </p:cNvPr>
          <p:cNvGrpSpPr/>
          <p:nvPr/>
        </p:nvGrpSpPr>
        <p:grpSpPr>
          <a:xfrm>
            <a:off x="14646944" y="3171119"/>
            <a:ext cx="9730704" cy="7373761"/>
            <a:chOff x="14646944" y="2962722"/>
            <a:chExt cx="9730704" cy="73737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2AA8C-C9B3-AA4F-9851-CBFF746CCB58}"/>
                </a:ext>
              </a:extLst>
            </p:cNvPr>
            <p:cNvGrpSpPr/>
            <p:nvPr/>
          </p:nvGrpSpPr>
          <p:grpSpPr>
            <a:xfrm>
              <a:off x="14726612" y="2962722"/>
              <a:ext cx="9651036" cy="3035675"/>
              <a:chOff x="2053289" y="1270427"/>
              <a:chExt cx="9651036" cy="30356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F992C7-66A4-4F44-AE4D-E774F1CF2FBC}"/>
                  </a:ext>
                </a:extLst>
              </p:cNvPr>
              <p:cNvSpPr txBox="1"/>
              <p:nvPr/>
            </p:nvSpPr>
            <p:spPr>
              <a:xfrm>
                <a:off x="2053289" y="1270427"/>
                <a:ext cx="7529623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Why Education Is Important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00848EC-C2F8-5243-A797-A1CB470EDD23}"/>
                  </a:ext>
                </a:extLst>
              </p:cNvPr>
              <p:cNvSpPr/>
              <p:nvPr/>
            </p:nvSpPr>
            <p:spPr>
              <a:xfrm rot="10800000" flipV="1">
                <a:off x="2108008" y="4179975"/>
                <a:ext cx="9596317" cy="1261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4646944" y="7972554"/>
              <a:ext cx="7532873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09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6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8EDC8-A73A-A747-AE22-C1733053C1F2}"/>
              </a:ext>
            </a:extLst>
          </p:cNvPr>
          <p:cNvSpPr/>
          <p:nvPr/>
        </p:nvSpPr>
        <p:spPr>
          <a:xfrm rot="10800000" flipV="1">
            <a:off x="-1" y="4551"/>
            <a:ext cx="24377650" cy="3080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AC9D3-A477-7D4B-83B5-D0349117B985}"/>
              </a:ext>
            </a:extLst>
          </p:cNvPr>
          <p:cNvGrpSpPr/>
          <p:nvPr/>
        </p:nvGrpSpPr>
        <p:grpSpPr>
          <a:xfrm>
            <a:off x="1356757" y="5620276"/>
            <a:ext cx="21664129" cy="5676722"/>
            <a:chOff x="2613011" y="5620276"/>
            <a:chExt cx="21664129" cy="5676722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8E42F0F5-2E66-1547-BCBA-3E82D63A226B}"/>
                </a:ext>
              </a:extLst>
            </p:cNvPr>
            <p:cNvSpPr txBox="1">
              <a:spLocks/>
            </p:cNvSpPr>
            <p:nvPr/>
          </p:nvSpPr>
          <p:spPr>
            <a:xfrm>
              <a:off x="2613011" y="6411519"/>
              <a:ext cx="9951521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B3939-3358-514D-84CC-341C31757F09}"/>
                </a:ext>
              </a:extLst>
            </p:cNvPr>
            <p:cNvSpPr/>
            <p:nvPr/>
          </p:nvSpPr>
          <p:spPr>
            <a:xfrm>
              <a:off x="2709264" y="5620276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Society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22C429C-F0C6-7542-9DA2-56C741B8EA54}"/>
                </a:ext>
              </a:extLst>
            </p:cNvPr>
            <p:cNvSpPr txBox="1">
              <a:spLocks/>
            </p:cNvSpPr>
            <p:nvPr/>
          </p:nvSpPr>
          <p:spPr>
            <a:xfrm>
              <a:off x="2709264" y="10035935"/>
              <a:ext cx="995152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FD5D22-6935-544E-BF1A-8E1798BD8A24}"/>
                </a:ext>
              </a:extLst>
            </p:cNvPr>
            <p:cNvSpPr/>
            <p:nvPr/>
          </p:nvSpPr>
          <p:spPr>
            <a:xfrm>
              <a:off x="2805516" y="9244692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Culture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251C77D2-1466-7543-B8B0-B7740C61C709}"/>
                </a:ext>
              </a:extLst>
            </p:cNvPr>
            <p:cNvSpPr txBox="1">
              <a:spLocks/>
            </p:cNvSpPr>
            <p:nvPr/>
          </p:nvSpPr>
          <p:spPr>
            <a:xfrm>
              <a:off x="14229368" y="6411519"/>
              <a:ext cx="995152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C71F7D-1EB9-764C-B4AE-B29AEDD4C44C}"/>
                </a:ext>
              </a:extLst>
            </p:cNvPr>
            <p:cNvSpPr/>
            <p:nvPr/>
          </p:nvSpPr>
          <p:spPr>
            <a:xfrm>
              <a:off x="14325620" y="5620276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Individuals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E20FA45E-39AF-A341-801F-0B575E1CAD58}"/>
                </a:ext>
              </a:extLst>
            </p:cNvPr>
            <p:cNvSpPr txBox="1">
              <a:spLocks/>
            </p:cNvSpPr>
            <p:nvPr/>
          </p:nvSpPr>
          <p:spPr>
            <a:xfrm>
              <a:off x="14325620" y="10035935"/>
              <a:ext cx="9951520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202A17-BAF7-CC46-B712-07E93546ACA6}"/>
                </a:ext>
              </a:extLst>
            </p:cNvPr>
            <p:cNvSpPr/>
            <p:nvPr/>
          </p:nvSpPr>
          <p:spPr>
            <a:xfrm>
              <a:off x="14421872" y="9244692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Family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794039" y="883080"/>
            <a:ext cx="10789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Factors Of Education</a:t>
            </a:r>
          </a:p>
        </p:txBody>
      </p:sp>
    </p:spTree>
    <p:extLst>
      <p:ext uri="{BB962C8B-B14F-4D97-AF65-F5344CB8AC3E}">
        <p14:creationId xmlns:p14="http://schemas.microsoft.com/office/powerpoint/2010/main" val="3264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D9C2E12-85D0-8C47-B773-E9F3687E57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0410092" y="1266092"/>
            <a:ext cx="12741684" cy="11183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3061445" y="2332965"/>
            <a:ext cx="743897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Percentage Of Child Education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422320-7A88-5647-BEFB-307DD1DF17D5}"/>
              </a:ext>
            </a:extLst>
          </p:cNvPr>
          <p:cNvGrpSpPr/>
          <p:nvPr/>
        </p:nvGrpSpPr>
        <p:grpSpPr>
          <a:xfrm>
            <a:off x="11655030" y="7631547"/>
            <a:ext cx="10251807" cy="3751488"/>
            <a:chOff x="11655030" y="6153603"/>
            <a:chExt cx="10251807" cy="37514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BBE2E-8B46-E842-AB4B-B59A124BB849}"/>
                </a:ext>
              </a:extLst>
            </p:cNvPr>
            <p:cNvSpPr txBox="1"/>
            <p:nvPr/>
          </p:nvSpPr>
          <p:spPr>
            <a:xfrm>
              <a:off x="11660768" y="6153603"/>
              <a:ext cx="469292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372699-8963-1C44-8E6C-7E5FD604C03B}"/>
                </a:ext>
              </a:extLst>
            </p:cNvPr>
            <p:cNvSpPr txBox="1"/>
            <p:nvPr/>
          </p:nvSpPr>
          <p:spPr>
            <a:xfrm>
              <a:off x="17208175" y="6153603"/>
              <a:ext cx="469292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29%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4932DBF5-0DD5-C84E-B2A4-1D687AD83873}"/>
                </a:ext>
              </a:extLst>
            </p:cNvPr>
            <p:cNvSpPr txBox="1">
              <a:spLocks/>
            </p:cNvSpPr>
            <p:nvPr/>
          </p:nvSpPr>
          <p:spPr>
            <a:xfrm>
              <a:off x="11655030" y="8092595"/>
              <a:ext cx="469866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A3CFA0F0-70E4-CD4C-AF64-119755120599}"/>
                </a:ext>
              </a:extLst>
            </p:cNvPr>
            <p:cNvSpPr txBox="1">
              <a:spLocks/>
            </p:cNvSpPr>
            <p:nvPr/>
          </p:nvSpPr>
          <p:spPr>
            <a:xfrm>
              <a:off x="17208175" y="8092595"/>
              <a:ext cx="469866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But they also must take into account supply costs a product should meet.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3A5A13-B75D-E74A-8921-ABD8BA33B4E5}"/>
              </a:ext>
            </a:extLst>
          </p:cNvPr>
          <p:cNvSpPr/>
          <p:nvPr/>
        </p:nvSpPr>
        <p:spPr>
          <a:xfrm rot="10800000" flipV="1">
            <a:off x="11982775" y="6196465"/>
            <a:ext cx="9596317" cy="126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06F4EFA-436F-7F40-A2A8-8E85AB7245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7" y="0"/>
            <a:ext cx="1330653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8703B-7CCA-2346-8F52-A96020B8864E}"/>
              </a:ext>
            </a:extLst>
          </p:cNvPr>
          <p:cNvSpPr/>
          <p:nvPr/>
        </p:nvSpPr>
        <p:spPr>
          <a:xfrm rot="10800000" flipV="1">
            <a:off x="13306526" y="0"/>
            <a:ext cx="27972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84A6CE-922F-D54E-B668-7354D84D50CD}"/>
              </a:ext>
            </a:extLst>
          </p:cNvPr>
          <p:cNvGrpSpPr/>
          <p:nvPr/>
        </p:nvGrpSpPr>
        <p:grpSpPr>
          <a:xfrm>
            <a:off x="1720715" y="4366190"/>
            <a:ext cx="9730703" cy="4983618"/>
            <a:chOff x="1720715" y="5009828"/>
            <a:chExt cx="9730703" cy="4983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2AA8C-C9B3-AA4F-9851-CBFF746CCB58}"/>
                </a:ext>
              </a:extLst>
            </p:cNvPr>
            <p:cNvGrpSpPr/>
            <p:nvPr/>
          </p:nvGrpSpPr>
          <p:grpSpPr>
            <a:xfrm>
              <a:off x="1800383" y="5009828"/>
              <a:ext cx="9651035" cy="1838710"/>
              <a:chOff x="2053289" y="1270427"/>
              <a:chExt cx="9651035" cy="18387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F992C7-66A4-4F44-AE4D-E774F1CF2FBC}"/>
                  </a:ext>
                </a:extLst>
              </p:cNvPr>
              <p:cNvSpPr txBox="1"/>
              <p:nvPr/>
            </p:nvSpPr>
            <p:spPr>
              <a:xfrm>
                <a:off x="2053289" y="1270427"/>
                <a:ext cx="9651035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Class Requirements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00848EC-C2F8-5243-A797-A1CB470EDD23}"/>
                  </a:ext>
                </a:extLst>
              </p:cNvPr>
              <p:cNvSpPr/>
              <p:nvPr/>
            </p:nvSpPr>
            <p:spPr>
              <a:xfrm rot="10800000" flipV="1">
                <a:off x="2108007" y="2983008"/>
                <a:ext cx="8924267" cy="1261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720715" y="8180950"/>
              <a:ext cx="9651035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06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770D42"/>
      </a:accent1>
      <a:accent2>
        <a:srgbClr val="CB822A"/>
      </a:accent2>
      <a:accent3>
        <a:srgbClr val="C97B83"/>
      </a:accent3>
      <a:accent4>
        <a:srgbClr val="770D42"/>
      </a:accent4>
      <a:accent5>
        <a:srgbClr val="CB822A"/>
      </a:accent5>
      <a:accent6>
        <a:srgbClr val="C97B83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92754</TotalTime>
  <Words>765</Words>
  <Application>Microsoft Macintosh PowerPoint</Application>
  <PresentationFormat>Custom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 Light</vt:lpstr>
      <vt:lpstr>PT Sans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16364</cp:revision>
  <dcterms:created xsi:type="dcterms:W3CDTF">2014-11-12T21:47:38Z</dcterms:created>
  <dcterms:modified xsi:type="dcterms:W3CDTF">2019-08-01T14:05:23Z</dcterms:modified>
  <cp:category/>
</cp:coreProperties>
</file>