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2" r:id="rId2"/>
    <p:sldId id="4380" r:id="rId3"/>
    <p:sldId id="4375" r:id="rId4"/>
    <p:sldId id="4383" r:id="rId5"/>
    <p:sldId id="4384" r:id="rId6"/>
    <p:sldId id="4381" r:id="rId7"/>
    <p:sldId id="4385" r:id="rId8"/>
    <p:sldId id="4386" r:id="rId9"/>
    <p:sldId id="4387" r:id="rId10"/>
    <p:sldId id="4388" r:id="rId11"/>
    <p:sldId id="4389" r:id="rId12"/>
    <p:sldId id="4390" r:id="rId13"/>
    <p:sldId id="4391" r:id="rId14"/>
    <p:sldId id="4393" r:id="rId15"/>
    <p:sldId id="4394" r:id="rId16"/>
    <p:sldId id="4395" r:id="rId17"/>
    <p:sldId id="4396" r:id="rId18"/>
    <p:sldId id="4398" r:id="rId19"/>
    <p:sldId id="4399" r:id="rId20"/>
    <p:sldId id="439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5763" autoAdjust="0"/>
  </p:normalViewPr>
  <p:slideViewPr>
    <p:cSldViewPr snapToGrid="0" snapToObjects="1">
      <p:cViewPr varScale="1">
        <p:scale>
          <a:sx n="62" d="100"/>
          <a:sy n="62" d="100"/>
        </p:scale>
        <p:origin x="584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07402" y="-432344"/>
            <a:ext cx="15570848" cy="1455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598" y="-261256"/>
            <a:ext cx="14900696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06400" y="-261256"/>
            <a:ext cx="25060694" cy="11776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79676" y="-261257"/>
            <a:ext cx="9829995" cy="14349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6858001"/>
            <a:ext cx="12547816" cy="7174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8991" y="-316894"/>
            <a:ext cx="12547816" cy="7174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972797" y="-316894"/>
            <a:ext cx="13851469" cy="11739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01229" y="5486400"/>
            <a:ext cx="13851469" cy="86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58464" y="3530056"/>
            <a:ext cx="12098214" cy="86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7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4E46BAA-668E-2348-913D-4EE47754E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4D8FB-B736-684C-B064-6DD40579D519}"/>
              </a:ext>
            </a:extLst>
          </p:cNvPr>
          <p:cNvSpPr/>
          <p:nvPr/>
        </p:nvSpPr>
        <p:spPr>
          <a:xfrm rot="10800000" flipV="1">
            <a:off x="-7" y="0"/>
            <a:ext cx="9753606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>
            <a:off x="2353711" y="1727090"/>
            <a:ext cx="870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JOHN DOE PRESENTATION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E39C8-7DE2-FD4A-9CDD-5222803C1EAA}"/>
              </a:ext>
            </a:extLst>
          </p:cNvPr>
          <p:cNvSpPr/>
          <p:nvPr/>
        </p:nvSpPr>
        <p:spPr>
          <a:xfrm rot="10800000" flipV="1">
            <a:off x="2353711" y="2688828"/>
            <a:ext cx="19670221" cy="126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0CF5CB-65F0-DD48-BC1D-FA6B18E4AD7C}"/>
              </a:ext>
            </a:extLst>
          </p:cNvPr>
          <p:cNvGrpSpPr/>
          <p:nvPr/>
        </p:nvGrpSpPr>
        <p:grpSpPr>
          <a:xfrm>
            <a:off x="12084926" y="6227468"/>
            <a:ext cx="9939006" cy="4076019"/>
            <a:chOff x="12084926" y="5090204"/>
            <a:chExt cx="9939006" cy="4076019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AEB8BC5-6D14-E644-A609-2D8847515503}"/>
                </a:ext>
              </a:extLst>
            </p:cNvPr>
            <p:cNvSpPr txBox="1">
              <a:spLocks/>
            </p:cNvSpPr>
            <p:nvPr/>
          </p:nvSpPr>
          <p:spPr>
            <a:xfrm>
              <a:off x="12084926" y="7905160"/>
              <a:ext cx="9753607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But they also must take into account supply costs a product should meet a certain consumer.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CADE6-484E-6C4C-A256-435B30F528EA}"/>
                </a:ext>
              </a:extLst>
            </p:cNvPr>
            <p:cNvGrpSpPr/>
            <p:nvPr/>
          </p:nvGrpSpPr>
          <p:grpSpPr>
            <a:xfrm>
              <a:off x="12251250" y="5090204"/>
              <a:ext cx="9772682" cy="2400657"/>
              <a:chOff x="12251250" y="5090204"/>
              <a:chExt cx="9772682" cy="24006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CDEC56-A906-794E-9B05-FA128ECEF634}"/>
                  </a:ext>
                </a:extLst>
              </p:cNvPr>
              <p:cNvSpPr txBox="1"/>
              <p:nvPr/>
            </p:nvSpPr>
            <p:spPr>
              <a:xfrm>
                <a:off x="14331445" y="5090204"/>
                <a:ext cx="7692487" cy="24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0" b="1" spc="600" dirty="0">
                    <a:solidFill>
                      <a:schemeClr val="bg1"/>
                    </a:solidFill>
                    <a:latin typeface="PT Sans" panose="020B0503020203020204" pitchFamily="34" charset="77"/>
                    <a:ea typeface="Source Sans Pro Semibold" panose="020B0503030403020204" pitchFamily="34" charset="0"/>
                    <a:cs typeface="Open Sans Light" panose="020B0306030504020204" pitchFamily="34" charset="0"/>
                  </a:rPr>
                  <a:t>SOURCE</a:t>
                </a: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D99CE81-2E66-1F42-BEBB-E87C72B85C61}"/>
                  </a:ext>
                </a:extLst>
              </p:cNvPr>
              <p:cNvSpPr/>
              <p:nvPr/>
            </p:nvSpPr>
            <p:spPr>
              <a:xfrm>
                <a:off x="12251250" y="5347141"/>
                <a:ext cx="1809920" cy="179670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3" h="817">
                    <a:moveTo>
                      <a:pt x="149" y="548"/>
                    </a:moveTo>
                    <a:lnTo>
                      <a:pt x="415" y="283"/>
                    </a:lnTo>
                    <a:lnTo>
                      <a:pt x="546" y="413"/>
                    </a:lnTo>
                    <a:lnTo>
                      <a:pt x="283" y="680"/>
                    </a:lnTo>
                    <a:lnTo>
                      <a:pt x="104" y="717"/>
                    </a:lnTo>
                    <a:close/>
                    <a:moveTo>
                      <a:pt x="594" y="104"/>
                    </a:moveTo>
                    <a:lnTo>
                      <a:pt x="720" y="237"/>
                    </a:lnTo>
                    <a:lnTo>
                      <a:pt x="606" y="352"/>
                    </a:lnTo>
                    <a:lnTo>
                      <a:pt x="476" y="222"/>
                    </a:lnTo>
                    <a:close/>
                    <a:moveTo>
                      <a:pt x="44" y="817"/>
                    </a:moveTo>
                    <a:cubicBezTo>
                      <a:pt x="47" y="817"/>
                      <a:pt x="50" y="817"/>
                      <a:pt x="53" y="816"/>
                    </a:cubicBezTo>
                    <a:lnTo>
                      <a:pt x="313" y="761"/>
                    </a:lnTo>
                    <a:cubicBezTo>
                      <a:pt x="321" y="759"/>
                      <a:pt x="328" y="755"/>
                      <a:pt x="334" y="749"/>
                    </a:cubicBezTo>
                    <a:lnTo>
                      <a:pt x="811" y="267"/>
                    </a:lnTo>
                    <a:cubicBezTo>
                      <a:pt x="827" y="251"/>
                      <a:pt x="827" y="224"/>
                      <a:pt x="811" y="208"/>
                    </a:cubicBezTo>
                    <a:lnTo>
                      <a:pt x="626" y="13"/>
                    </a:lnTo>
                    <a:cubicBezTo>
                      <a:pt x="618" y="5"/>
                      <a:pt x="607" y="0"/>
                      <a:pt x="595" y="0"/>
                    </a:cubicBezTo>
                    <a:cubicBezTo>
                      <a:pt x="584" y="0"/>
                      <a:pt x="572" y="4"/>
                      <a:pt x="564" y="12"/>
                    </a:cubicBezTo>
                    <a:lnTo>
                      <a:pt x="80" y="495"/>
                    </a:lnTo>
                    <a:cubicBezTo>
                      <a:pt x="75" y="501"/>
                      <a:pt x="71" y="507"/>
                      <a:pt x="69" y="515"/>
                    </a:cubicBezTo>
                    <a:lnTo>
                      <a:pt x="2" y="763"/>
                    </a:lnTo>
                    <a:cubicBezTo>
                      <a:pt x="-2" y="777"/>
                      <a:pt x="2" y="792"/>
                      <a:pt x="13" y="803"/>
                    </a:cubicBezTo>
                    <a:cubicBezTo>
                      <a:pt x="21" y="812"/>
                      <a:pt x="32" y="817"/>
                      <a:pt x="44" y="81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793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5794538-2FC5-764A-B71F-11E23AB7F2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5BB0A-41D2-6F47-AD9E-13FB03A60D7C}"/>
              </a:ext>
            </a:extLst>
          </p:cNvPr>
          <p:cNvSpPr/>
          <p:nvPr/>
        </p:nvSpPr>
        <p:spPr>
          <a:xfrm rot="10800000" flipV="1">
            <a:off x="13350240" y="0"/>
            <a:ext cx="1102741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A72BA5-DD4F-B84A-8CB7-7A8CD0ADD80A}"/>
              </a:ext>
            </a:extLst>
          </p:cNvPr>
          <p:cNvSpPr/>
          <p:nvPr/>
        </p:nvSpPr>
        <p:spPr>
          <a:xfrm rot="10800000" flipV="1">
            <a:off x="0" y="5486400"/>
            <a:ext cx="13350240" cy="82296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06BB12-C1B1-3244-ADEA-308284B72D7B}"/>
              </a:ext>
            </a:extLst>
          </p:cNvPr>
          <p:cNvSpPr txBox="1"/>
          <p:nvPr/>
        </p:nvSpPr>
        <p:spPr>
          <a:xfrm>
            <a:off x="1942517" y="2036453"/>
            <a:ext cx="752962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 Time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35EC0D-5FDF-9C45-884F-6022AAAE68A1}"/>
              </a:ext>
            </a:extLst>
          </p:cNvPr>
          <p:cNvGrpSpPr/>
          <p:nvPr/>
        </p:nvGrpSpPr>
        <p:grpSpPr>
          <a:xfrm>
            <a:off x="15117807" y="1561794"/>
            <a:ext cx="7439020" cy="2065578"/>
            <a:chOff x="12600819" y="4395677"/>
            <a:chExt cx="7439020" cy="2065578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D4BA8B23-0C3C-C940-952F-64206C4F9BDC}"/>
                </a:ext>
              </a:extLst>
            </p:cNvPr>
            <p:cNvSpPr txBox="1">
              <a:spLocks/>
            </p:cNvSpPr>
            <p:nvPr/>
          </p:nvSpPr>
          <p:spPr>
            <a:xfrm>
              <a:off x="12600819" y="5186920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694E4D-C9A6-9C42-8407-2D3D81AA3A6F}"/>
                </a:ext>
              </a:extLst>
            </p:cNvPr>
            <p:cNvSpPr/>
            <p:nvPr/>
          </p:nvSpPr>
          <p:spPr>
            <a:xfrm>
              <a:off x="12697071" y="4395677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Class 1, 30 Min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87741B-2554-F444-8492-7F261A309967}"/>
              </a:ext>
            </a:extLst>
          </p:cNvPr>
          <p:cNvGrpSpPr/>
          <p:nvPr/>
        </p:nvGrpSpPr>
        <p:grpSpPr>
          <a:xfrm>
            <a:off x="15117807" y="4454650"/>
            <a:ext cx="7439020" cy="2065578"/>
            <a:chOff x="12600819" y="7254744"/>
            <a:chExt cx="7439020" cy="2065578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52D7CE2C-4D8E-E445-AC70-4F7D8C1B2210}"/>
                </a:ext>
              </a:extLst>
            </p:cNvPr>
            <p:cNvSpPr txBox="1">
              <a:spLocks/>
            </p:cNvSpPr>
            <p:nvPr/>
          </p:nvSpPr>
          <p:spPr>
            <a:xfrm>
              <a:off x="12600819" y="8045987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C9905-7681-564A-B221-538FBECB8730}"/>
                </a:ext>
              </a:extLst>
            </p:cNvPr>
            <p:cNvSpPr/>
            <p:nvPr/>
          </p:nvSpPr>
          <p:spPr>
            <a:xfrm>
              <a:off x="12697071" y="7254744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Class 2, 25 Min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8580F5-B817-2449-BE4F-710B86CA5E9A}"/>
              </a:ext>
            </a:extLst>
          </p:cNvPr>
          <p:cNvGrpSpPr/>
          <p:nvPr/>
        </p:nvGrpSpPr>
        <p:grpSpPr>
          <a:xfrm>
            <a:off x="15117807" y="7236043"/>
            <a:ext cx="7439020" cy="2065578"/>
            <a:chOff x="21910187" y="4395677"/>
            <a:chExt cx="7439020" cy="2065578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DF45141D-8C00-A04F-BC80-D39A1355F9B2}"/>
                </a:ext>
              </a:extLst>
            </p:cNvPr>
            <p:cNvSpPr txBox="1">
              <a:spLocks/>
            </p:cNvSpPr>
            <p:nvPr/>
          </p:nvSpPr>
          <p:spPr>
            <a:xfrm>
              <a:off x="21910187" y="5186920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2B3601-97D8-7C4E-8724-04AABB5FDD0D}"/>
                </a:ext>
              </a:extLst>
            </p:cNvPr>
            <p:cNvSpPr/>
            <p:nvPr/>
          </p:nvSpPr>
          <p:spPr>
            <a:xfrm>
              <a:off x="22006439" y="4395677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Class 3, 40 Min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FEC3AD-DDF0-2048-AA2A-86AA515A454A}"/>
              </a:ext>
            </a:extLst>
          </p:cNvPr>
          <p:cNvGrpSpPr/>
          <p:nvPr/>
        </p:nvGrpSpPr>
        <p:grpSpPr>
          <a:xfrm>
            <a:off x="15117807" y="10088628"/>
            <a:ext cx="7439020" cy="2065578"/>
            <a:chOff x="21910187" y="7254744"/>
            <a:chExt cx="7439020" cy="2065578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D426358A-509F-7942-813E-6C3CB9BA582C}"/>
                </a:ext>
              </a:extLst>
            </p:cNvPr>
            <p:cNvSpPr txBox="1">
              <a:spLocks/>
            </p:cNvSpPr>
            <p:nvPr/>
          </p:nvSpPr>
          <p:spPr>
            <a:xfrm>
              <a:off x="21910187" y="8045987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4EE2B7-589D-D640-BAC8-6C77619BD1B1}"/>
                </a:ext>
              </a:extLst>
            </p:cNvPr>
            <p:cNvSpPr/>
            <p:nvPr/>
          </p:nvSpPr>
          <p:spPr>
            <a:xfrm>
              <a:off x="22006439" y="7254744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Class 4, 60 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91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1B4DDF-B47A-4D48-B94C-4EC82B761E91}"/>
              </a:ext>
            </a:extLst>
          </p:cNvPr>
          <p:cNvCxnSpPr/>
          <p:nvPr/>
        </p:nvCxnSpPr>
        <p:spPr>
          <a:xfrm>
            <a:off x="1795996" y="8896114"/>
            <a:ext cx="20431768" cy="0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7390685" y="1301003"/>
            <a:ext cx="95962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Class Readings</a:t>
            </a:r>
          </a:p>
        </p:txBody>
      </p:sp>
      <p:sp>
        <p:nvSpPr>
          <p:cNvPr id="48" name="Freeform 280">
            <a:extLst>
              <a:ext uri="{FF2B5EF4-FFF2-40B4-BE49-F238E27FC236}">
                <a16:creationId xmlns:a16="http://schemas.microsoft.com/office/drawing/2014/main" id="{2381393B-CD4E-9749-9F53-7626C661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996" y="5675315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3 w 1412"/>
              <a:gd name="T5" fmla="*/ 263 h 2535"/>
              <a:gd name="T6" fmla="*/ 1215 w 1412"/>
              <a:gd name="T7" fmla="*/ 246 h 2535"/>
              <a:gd name="T8" fmla="*/ 895 w 1412"/>
              <a:gd name="T9" fmla="*/ 0 h 2535"/>
              <a:gd name="T10" fmla="*/ 517 w 1412"/>
              <a:gd name="T11" fmla="*/ 0 h 2535"/>
              <a:gd name="T12" fmla="*/ 189 w 1412"/>
              <a:gd name="T13" fmla="*/ 255 h 2535"/>
              <a:gd name="T14" fmla="*/ 189 w 1412"/>
              <a:gd name="T15" fmla="*/ 263 h 2535"/>
              <a:gd name="T16" fmla="*/ 9 w 1412"/>
              <a:gd name="T17" fmla="*/ 1197 h 2535"/>
              <a:gd name="T18" fmla="*/ 99 w 1412"/>
              <a:gd name="T19" fmla="*/ 1336 h 2535"/>
              <a:gd name="T20" fmla="*/ 99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501 w 1412"/>
              <a:gd name="T33" fmla="*/ 2534 h 2535"/>
              <a:gd name="T34" fmla="*/ 509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3 w 1412"/>
              <a:gd name="T45" fmla="*/ 2534 h 2535"/>
              <a:gd name="T46" fmla="*/ 919 w 1412"/>
              <a:gd name="T47" fmla="*/ 2534 h 2535"/>
              <a:gd name="T48" fmla="*/ 1059 w 1412"/>
              <a:gd name="T49" fmla="*/ 2386 h 2535"/>
              <a:gd name="T50" fmla="*/ 1059 w 1412"/>
              <a:gd name="T51" fmla="*/ 1287 h 2535"/>
              <a:gd name="T52" fmla="*/ 1059 w 1412"/>
              <a:gd name="T53" fmla="*/ 1238 h 2535"/>
              <a:gd name="T54" fmla="*/ 1059 w 1412"/>
              <a:gd name="T55" fmla="*/ 648 h 2535"/>
              <a:gd name="T56" fmla="*/ 1173 w 1412"/>
              <a:gd name="T57" fmla="*/ 1246 h 2535"/>
              <a:gd name="T58" fmla="*/ 1305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3" y="263"/>
                  <a:pt x="1223" y="263"/>
                  <a:pt x="1223" y="263"/>
                </a:cubicBezTo>
                <a:cubicBezTo>
                  <a:pt x="1215" y="255"/>
                  <a:pt x="1215" y="246"/>
                  <a:pt x="1215" y="246"/>
                </a:cubicBezTo>
                <a:cubicBezTo>
                  <a:pt x="1182" y="99"/>
                  <a:pt x="1050" y="0"/>
                  <a:pt x="895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53" y="0"/>
                  <a:pt x="222" y="107"/>
                  <a:pt x="189" y="255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9" y="1197"/>
                  <a:pt x="9" y="1197"/>
                  <a:pt x="9" y="1197"/>
                </a:cubicBezTo>
                <a:cubicBezTo>
                  <a:pt x="0" y="1263"/>
                  <a:pt x="41" y="1320"/>
                  <a:pt x="99" y="1336"/>
                </a:cubicBezTo>
                <a:lnTo>
                  <a:pt x="99" y="1336"/>
                </a:lnTo>
                <a:cubicBezTo>
                  <a:pt x="164" y="1345"/>
                  <a:pt x="222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9" y="2534"/>
                  <a:pt x="501" y="2534"/>
                </a:cubicBezTo>
                <a:cubicBezTo>
                  <a:pt x="509" y="2534"/>
                  <a:pt x="509" y="2534"/>
                  <a:pt x="509" y="2534"/>
                </a:cubicBezTo>
                <a:cubicBezTo>
                  <a:pt x="591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9" y="2534"/>
                  <a:pt x="903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993" y="2534"/>
                  <a:pt x="1059" y="2468"/>
                  <a:pt x="1059" y="2386"/>
                </a:cubicBezTo>
                <a:cubicBezTo>
                  <a:pt x="1059" y="1287"/>
                  <a:pt x="1059" y="1287"/>
                  <a:pt x="1059" y="1287"/>
                </a:cubicBezTo>
                <a:cubicBezTo>
                  <a:pt x="1059" y="1238"/>
                  <a:pt x="1059" y="1238"/>
                  <a:pt x="1059" y="1238"/>
                </a:cubicBezTo>
                <a:cubicBezTo>
                  <a:pt x="1059" y="648"/>
                  <a:pt x="1059" y="648"/>
                  <a:pt x="1059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90" y="1304"/>
                  <a:pt x="1247" y="1345"/>
                  <a:pt x="1305" y="1336"/>
                </a:cubicBezTo>
                <a:cubicBezTo>
                  <a:pt x="1370" y="1320"/>
                  <a:pt x="1411" y="1263"/>
                  <a:pt x="1403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81">
            <a:extLst>
              <a:ext uri="{FF2B5EF4-FFF2-40B4-BE49-F238E27FC236}">
                <a16:creationId xmlns:a16="http://schemas.microsoft.com/office/drawing/2014/main" id="{84E10968-5753-434C-B627-7DF0DA77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103" y="4958890"/>
            <a:ext cx="636821" cy="627456"/>
          </a:xfrm>
          <a:custGeom>
            <a:avLst/>
            <a:gdLst>
              <a:gd name="T0" fmla="*/ 304 w 600"/>
              <a:gd name="T1" fmla="*/ 590 h 591"/>
              <a:gd name="T2" fmla="*/ 304 w 600"/>
              <a:gd name="T3" fmla="*/ 590 h 591"/>
              <a:gd name="T4" fmla="*/ 599 w 600"/>
              <a:gd name="T5" fmla="*/ 295 h 591"/>
              <a:gd name="T6" fmla="*/ 304 w 600"/>
              <a:gd name="T7" fmla="*/ 0 h 591"/>
              <a:gd name="T8" fmla="*/ 0 w 600"/>
              <a:gd name="T9" fmla="*/ 295 h 591"/>
              <a:gd name="T10" fmla="*/ 304 w 600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591">
                <a:moveTo>
                  <a:pt x="304" y="590"/>
                </a:moveTo>
                <a:lnTo>
                  <a:pt x="304" y="590"/>
                </a:lnTo>
                <a:cubicBezTo>
                  <a:pt x="460" y="590"/>
                  <a:pt x="599" y="459"/>
                  <a:pt x="599" y="295"/>
                </a:cubicBezTo>
                <a:cubicBezTo>
                  <a:pt x="599" y="131"/>
                  <a:pt x="460" y="0"/>
                  <a:pt x="304" y="0"/>
                </a:cubicBezTo>
                <a:cubicBezTo>
                  <a:pt x="140" y="0"/>
                  <a:pt x="0" y="131"/>
                  <a:pt x="0" y="295"/>
                </a:cubicBezTo>
                <a:cubicBezTo>
                  <a:pt x="0" y="459"/>
                  <a:pt x="140" y="590"/>
                  <a:pt x="304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82">
            <a:extLst>
              <a:ext uri="{FF2B5EF4-FFF2-40B4-BE49-F238E27FC236}">
                <a16:creationId xmlns:a16="http://schemas.microsoft.com/office/drawing/2014/main" id="{AAFA8015-1E2F-6149-8DA7-39B1D1B2C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616" y="5675315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3 w 1412"/>
              <a:gd name="T5" fmla="*/ 263 h 2535"/>
              <a:gd name="T6" fmla="*/ 1215 w 1412"/>
              <a:gd name="T7" fmla="*/ 246 h 2535"/>
              <a:gd name="T8" fmla="*/ 903 w 1412"/>
              <a:gd name="T9" fmla="*/ 0 h 2535"/>
              <a:gd name="T10" fmla="*/ 517 w 1412"/>
              <a:gd name="T11" fmla="*/ 0 h 2535"/>
              <a:gd name="T12" fmla="*/ 197 w 1412"/>
              <a:gd name="T13" fmla="*/ 255 h 2535"/>
              <a:gd name="T14" fmla="*/ 197 w 1412"/>
              <a:gd name="T15" fmla="*/ 263 h 2535"/>
              <a:gd name="T16" fmla="*/ 17 w 1412"/>
              <a:gd name="T17" fmla="*/ 1197 h 2535"/>
              <a:gd name="T18" fmla="*/ 107 w 1412"/>
              <a:gd name="T19" fmla="*/ 1336 h 2535"/>
              <a:gd name="T20" fmla="*/ 107 w 1412"/>
              <a:gd name="T21" fmla="*/ 1336 h 2535"/>
              <a:gd name="T22" fmla="*/ 238 w 1412"/>
              <a:gd name="T23" fmla="*/ 1246 h 2535"/>
              <a:gd name="T24" fmla="*/ 361 w 1412"/>
              <a:gd name="T25" fmla="*/ 624 h 2535"/>
              <a:gd name="T26" fmla="*/ 361 w 1412"/>
              <a:gd name="T27" fmla="*/ 1238 h 2535"/>
              <a:gd name="T28" fmla="*/ 361 w 1412"/>
              <a:gd name="T29" fmla="*/ 1287 h 2535"/>
              <a:gd name="T30" fmla="*/ 361 w 1412"/>
              <a:gd name="T31" fmla="*/ 2386 h 2535"/>
              <a:gd name="T32" fmla="*/ 501 w 1412"/>
              <a:gd name="T33" fmla="*/ 2534 h 2535"/>
              <a:gd name="T34" fmla="*/ 517 w 1412"/>
              <a:gd name="T35" fmla="*/ 2534 h 2535"/>
              <a:gd name="T36" fmla="*/ 657 w 1412"/>
              <a:gd name="T37" fmla="*/ 2386 h 2535"/>
              <a:gd name="T38" fmla="*/ 657 w 1412"/>
              <a:gd name="T39" fmla="*/ 1287 h 2535"/>
              <a:gd name="T40" fmla="*/ 771 w 1412"/>
              <a:gd name="T41" fmla="*/ 1287 h 2535"/>
              <a:gd name="T42" fmla="*/ 771 w 1412"/>
              <a:gd name="T43" fmla="*/ 2386 h 2535"/>
              <a:gd name="T44" fmla="*/ 911 w 1412"/>
              <a:gd name="T45" fmla="*/ 2534 h 2535"/>
              <a:gd name="T46" fmla="*/ 919 w 1412"/>
              <a:gd name="T47" fmla="*/ 2534 h 2535"/>
              <a:gd name="T48" fmla="*/ 1067 w 1412"/>
              <a:gd name="T49" fmla="*/ 2386 h 2535"/>
              <a:gd name="T50" fmla="*/ 1067 w 1412"/>
              <a:gd name="T51" fmla="*/ 1287 h 2535"/>
              <a:gd name="T52" fmla="*/ 1067 w 1412"/>
              <a:gd name="T53" fmla="*/ 1238 h 2535"/>
              <a:gd name="T54" fmla="*/ 1067 w 1412"/>
              <a:gd name="T55" fmla="*/ 648 h 2535"/>
              <a:gd name="T56" fmla="*/ 1182 w 1412"/>
              <a:gd name="T57" fmla="*/ 1246 h 2535"/>
              <a:gd name="T58" fmla="*/ 1313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3" y="263"/>
                  <a:pt x="1223" y="263"/>
                  <a:pt x="1223" y="263"/>
                </a:cubicBezTo>
                <a:cubicBezTo>
                  <a:pt x="1223" y="255"/>
                  <a:pt x="1223" y="246"/>
                  <a:pt x="1215" y="246"/>
                </a:cubicBezTo>
                <a:cubicBezTo>
                  <a:pt x="1182" y="99"/>
                  <a:pt x="1050" y="0"/>
                  <a:pt x="90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61" y="0"/>
                  <a:pt x="230" y="107"/>
                  <a:pt x="197" y="255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7" y="1197"/>
                  <a:pt x="17" y="1197"/>
                  <a:pt x="17" y="1197"/>
                </a:cubicBezTo>
                <a:cubicBezTo>
                  <a:pt x="0" y="1263"/>
                  <a:pt x="41" y="1320"/>
                  <a:pt x="107" y="1336"/>
                </a:cubicBezTo>
                <a:lnTo>
                  <a:pt x="107" y="1336"/>
                </a:lnTo>
                <a:cubicBezTo>
                  <a:pt x="164" y="1345"/>
                  <a:pt x="230" y="1304"/>
                  <a:pt x="238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27" y="2534"/>
                  <a:pt x="501" y="2534"/>
                </a:cubicBezTo>
                <a:cubicBezTo>
                  <a:pt x="517" y="2534"/>
                  <a:pt x="517" y="2534"/>
                  <a:pt x="517" y="2534"/>
                </a:cubicBezTo>
                <a:cubicBezTo>
                  <a:pt x="591" y="2534"/>
                  <a:pt x="657" y="2468"/>
                  <a:pt x="657" y="2386"/>
                </a:cubicBezTo>
                <a:cubicBezTo>
                  <a:pt x="657" y="1287"/>
                  <a:pt x="657" y="1287"/>
                  <a:pt x="657" y="1287"/>
                </a:cubicBezTo>
                <a:cubicBezTo>
                  <a:pt x="771" y="1287"/>
                  <a:pt x="771" y="1287"/>
                  <a:pt x="771" y="1287"/>
                </a:cubicBezTo>
                <a:cubicBezTo>
                  <a:pt x="771" y="2386"/>
                  <a:pt x="771" y="2386"/>
                  <a:pt x="771" y="2386"/>
                </a:cubicBezTo>
                <a:cubicBezTo>
                  <a:pt x="771" y="2468"/>
                  <a:pt x="829" y="2534"/>
                  <a:pt x="911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1001" y="2534"/>
                  <a:pt x="1067" y="2468"/>
                  <a:pt x="1067" y="2386"/>
                </a:cubicBezTo>
                <a:cubicBezTo>
                  <a:pt x="1067" y="1287"/>
                  <a:pt x="1067" y="1287"/>
                  <a:pt x="1067" y="1287"/>
                </a:cubicBezTo>
                <a:cubicBezTo>
                  <a:pt x="1067" y="1238"/>
                  <a:pt x="1067" y="1238"/>
                  <a:pt x="1067" y="1238"/>
                </a:cubicBezTo>
                <a:cubicBezTo>
                  <a:pt x="1067" y="648"/>
                  <a:pt x="1067" y="648"/>
                  <a:pt x="1067" y="648"/>
                </a:cubicBezTo>
                <a:cubicBezTo>
                  <a:pt x="1182" y="1246"/>
                  <a:pt x="1182" y="1246"/>
                  <a:pt x="1182" y="1246"/>
                </a:cubicBezTo>
                <a:cubicBezTo>
                  <a:pt x="1190" y="1304"/>
                  <a:pt x="1247" y="1345"/>
                  <a:pt x="1313" y="1336"/>
                </a:cubicBezTo>
                <a:cubicBezTo>
                  <a:pt x="1379" y="1320"/>
                  <a:pt x="1411" y="1263"/>
                  <a:pt x="1403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83">
            <a:extLst>
              <a:ext uri="{FF2B5EF4-FFF2-40B4-BE49-F238E27FC236}">
                <a16:creationId xmlns:a16="http://schemas.microsoft.com/office/drawing/2014/main" id="{240A1AE4-FB01-4C4B-8BEB-716348BC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091" y="4958890"/>
            <a:ext cx="627456" cy="627456"/>
          </a:xfrm>
          <a:custGeom>
            <a:avLst/>
            <a:gdLst>
              <a:gd name="T0" fmla="*/ 296 w 592"/>
              <a:gd name="T1" fmla="*/ 590 h 591"/>
              <a:gd name="T2" fmla="*/ 296 w 592"/>
              <a:gd name="T3" fmla="*/ 590 h 591"/>
              <a:gd name="T4" fmla="*/ 591 w 592"/>
              <a:gd name="T5" fmla="*/ 295 h 591"/>
              <a:gd name="T6" fmla="*/ 296 w 592"/>
              <a:gd name="T7" fmla="*/ 0 h 591"/>
              <a:gd name="T8" fmla="*/ 0 w 592"/>
              <a:gd name="T9" fmla="*/ 295 h 591"/>
              <a:gd name="T10" fmla="*/ 296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6" y="590"/>
                </a:moveTo>
                <a:lnTo>
                  <a:pt x="296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6" y="0"/>
                </a:cubicBezTo>
                <a:cubicBezTo>
                  <a:pt x="132" y="0"/>
                  <a:pt x="0" y="131"/>
                  <a:pt x="0" y="295"/>
                </a:cubicBezTo>
                <a:cubicBezTo>
                  <a:pt x="0" y="459"/>
                  <a:pt x="132" y="590"/>
                  <a:pt x="296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84">
            <a:extLst>
              <a:ext uri="{FF2B5EF4-FFF2-40B4-BE49-F238E27FC236}">
                <a16:creationId xmlns:a16="http://schemas.microsoft.com/office/drawing/2014/main" id="{511E0D0C-4430-C149-8E3B-4F5F2894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05" y="5675315"/>
            <a:ext cx="1498403" cy="2692442"/>
          </a:xfrm>
          <a:custGeom>
            <a:avLst/>
            <a:gdLst>
              <a:gd name="T0" fmla="*/ 1394 w 1412"/>
              <a:gd name="T1" fmla="*/ 1197 h 2535"/>
              <a:gd name="T2" fmla="*/ 1394 w 1412"/>
              <a:gd name="T3" fmla="*/ 1197 h 2535"/>
              <a:gd name="T4" fmla="*/ 1214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08 w 1412"/>
              <a:gd name="T11" fmla="*/ 0 h 2535"/>
              <a:gd name="T12" fmla="*/ 188 w 1412"/>
              <a:gd name="T13" fmla="*/ 255 h 2535"/>
              <a:gd name="T14" fmla="*/ 188 w 1412"/>
              <a:gd name="T15" fmla="*/ 263 h 2535"/>
              <a:gd name="T16" fmla="*/ 8 w 1412"/>
              <a:gd name="T17" fmla="*/ 1197 h 2535"/>
              <a:gd name="T18" fmla="*/ 98 w 1412"/>
              <a:gd name="T19" fmla="*/ 1336 h 2535"/>
              <a:gd name="T20" fmla="*/ 98 w 1412"/>
              <a:gd name="T21" fmla="*/ 1336 h 2535"/>
              <a:gd name="T22" fmla="*/ 237 w 1412"/>
              <a:gd name="T23" fmla="*/ 1246 h 2535"/>
              <a:gd name="T24" fmla="*/ 352 w 1412"/>
              <a:gd name="T25" fmla="*/ 624 h 2535"/>
              <a:gd name="T26" fmla="*/ 352 w 1412"/>
              <a:gd name="T27" fmla="*/ 1238 h 2535"/>
              <a:gd name="T28" fmla="*/ 352 w 1412"/>
              <a:gd name="T29" fmla="*/ 1287 h 2535"/>
              <a:gd name="T30" fmla="*/ 352 w 1412"/>
              <a:gd name="T31" fmla="*/ 2386 h 2535"/>
              <a:gd name="T32" fmla="*/ 492 w 1412"/>
              <a:gd name="T33" fmla="*/ 2534 h 2535"/>
              <a:gd name="T34" fmla="*/ 508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2 w 1412"/>
              <a:gd name="T41" fmla="*/ 1287 h 2535"/>
              <a:gd name="T42" fmla="*/ 762 w 1412"/>
              <a:gd name="T43" fmla="*/ 2386 h 2535"/>
              <a:gd name="T44" fmla="*/ 902 w 1412"/>
              <a:gd name="T45" fmla="*/ 2534 h 2535"/>
              <a:gd name="T46" fmla="*/ 918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394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394" y="1197"/>
                </a:moveTo>
                <a:lnTo>
                  <a:pt x="1394" y="1197"/>
                </a:lnTo>
                <a:cubicBezTo>
                  <a:pt x="1214" y="263"/>
                  <a:pt x="1214" y="263"/>
                  <a:pt x="1214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73" y="99"/>
                  <a:pt x="1050" y="0"/>
                  <a:pt x="894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352" y="0"/>
                  <a:pt x="221" y="107"/>
                  <a:pt x="188" y="255"/>
                </a:cubicBezTo>
                <a:cubicBezTo>
                  <a:pt x="188" y="263"/>
                  <a:pt x="188" y="263"/>
                  <a:pt x="188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0" y="1320"/>
                  <a:pt x="98" y="1336"/>
                </a:cubicBezTo>
                <a:lnTo>
                  <a:pt x="98" y="1336"/>
                </a:lnTo>
                <a:cubicBezTo>
                  <a:pt x="164" y="1345"/>
                  <a:pt x="221" y="1304"/>
                  <a:pt x="237" y="1246"/>
                </a:cubicBezTo>
                <a:cubicBezTo>
                  <a:pt x="352" y="624"/>
                  <a:pt x="352" y="624"/>
                  <a:pt x="352" y="624"/>
                </a:cubicBezTo>
                <a:cubicBezTo>
                  <a:pt x="352" y="1238"/>
                  <a:pt x="352" y="1238"/>
                  <a:pt x="352" y="1238"/>
                </a:cubicBezTo>
                <a:cubicBezTo>
                  <a:pt x="352" y="1287"/>
                  <a:pt x="352" y="1287"/>
                  <a:pt x="352" y="1287"/>
                </a:cubicBezTo>
                <a:cubicBezTo>
                  <a:pt x="352" y="2386"/>
                  <a:pt x="352" y="2386"/>
                  <a:pt x="352" y="2386"/>
                </a:cubicBezTo>
                <a:cubicBezTo>
                  <a:pt x="352" y="2468"/>
                  <a:pt x="418" y="2534"/>
                  <a:pt x="492" y="2534"/>
                </a:cubicBezTo>
                <a:cubicBezTo>
                  <a:pt x="508" y="2534"/>
                  <a:pt x="508" y="2534"/>
                  <a:pt x="508" y="2534"/>
                </a:cubicBezTo>
                <a:cubicBezTo>
                  <a:pt x="590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2" y="1287"/>
                  <a:pt x="762" y="1287"/>
                  <a:pt x="762" y="1287"/>
                </a:cubicBezTo>
                <a:cubicBezTo>
                  <a:pt x="762" y="2386"/>
                  <a:pt x="762" y="2386"/>
                  <a:pt x="762" y="2386"/>
                </a:cubicBezTo>
                <a:cubicBezTo>
                  <a:pt x="762" y="2468"/>
                  <a:pt x="828" y="2534"/>
                  <a:pt x="902" y="2534"/>
                </a:cubicBezTo>
                <a:cubicBezTo>
                  <a:pt x="918" y="2534"/>
                  <a:pt x="918" y="2534"/>
                  <a:pt x="918" y="2534"/>
                </a:cubicBezTo>
                <a:cubicBezTo>
                  <a:pt x="992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1" y="1304"/>
                  <a:pt x="1246" y="1345"/>
                  <a:pt x="1304" y="1336"/>
                </a:cubicBezTo>
                <a:cubicBezTo>
                  <a:pt x="1370" y="1320"/>
                  <a:pt x="1411" y="1263"/>
                  <a:pt x="1394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85">
            <a:extLst>
              <a:ext uri="{FF2B5EF4-FFF2-40B4-BE49-F238E27FC236}">
                <a16:creationId xmlns:a16="http://schemas.microsoft.com/office/drawing/2014/main" id="{E51A743D-3A8E-F04C-A134-1E8FE678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711" y="4958890"/>
            <a:ext cx="627456" cy="627456"/>
          </a:xfrm>
          <a:custGeom>
            <a:avLst/>
            <a:gdLst>
              <a:gd name="T0" fmla="*/ 296 w 592"/>
              <a:gd name="T1" fmla="*/ 590 h 591"/>
              <a:gd name="T2" fmla="*/ 296 w 592"/>
              <a:gd name="T3" fmla="*/ 590 h 591"/>
              <a:gd name="T4" fmla="*/ 591 w 592"/>
              <a:gd name="T5" fmla="*/ 295 h 591"/>
              <a:gd name="T6" fmla="*/ 296 w 592"/>
              <a:gd name="T7" fmla="*/ 0 h 591"/>
              <a:gd name="T8" fmla="*/ 0 w 592"/>
              <a:gd name="T9" fmla="*/ 295 h 591"/>
              <a:gd name="T10" fmla="*/ 296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6" y="590"/>
                </a:moveTo>
                <a:lnTo>
                  <a:pt x="296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6" y="0"/>
                </a:cubicBezTo>
                <a:cubicBezTo>
                  <a:pt x="132" y="0"/>
                  <a:pt x="0" y="131"/>
                  <a:pt x="0" y="295"/>
                </a:cubicBezTo>
                <a:cubicBezTo>
                  <a:pt x="0" y="459"/>
                  <a:pt x="132" y="590"/>
                  <a:pt x="296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86">
            <a:extLst>
              <a:ext uri="{FF2B5EF4-FFF2-40B4-BE49-F238E27FC236}">
                <a16:creationId xmlns:a16="http://schemas.microsoft.com/office/drawing/2014/main" id="{6A853793-6D32-A444-9DE5-8CA63EF7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225" y="5675315"/>
            <a:ext cx="1498403" cy="2692442"/>
          </a:xfrm>
          <a:custGeom>
            <a:avLst/>
            <a:gdLst>
              <a:gd name="T0" fmla="*/ 1402 w 1412"/>
              <a:gd name="T1" fmla="*/ 1197 h 2535"/>
              <a:gd name="T2" fmla="*/ 1402 w 1412"/>
              <a:gd name="T3" fmla="*/ 1197 h 2535"/>
              <a:gd name="T4" fmla="*/ 1222 w 1412"/>
              <a:gd name="T5" fmla="*/ 263 h 2535"/>
              <a:gd name="T6" fmla="*/ 1214 w 1412"/>
              <a:gd name="T7" fmla="*/ 246 h 2535"/>
              <a:gd name="T8" fmla="*/ 902 w 1412"/>
              <a:gd name="T9" fmla="*/ 0 h 2535"/>
              <a:gd name="T10" fmla="*/ 516 w 1412"/>
              <a:gd name="T11" fmla="*/ 0 h 2535"/>
              <a:gd name="T12" fmla="*/ 196 w 1412"/>
              <a:gd name="T13" fmla="*/ 255 h 2535"/>
              <a:gd name="T14" fmla="*/ 196 w 1412"/>
              <a:gd name="T15" fmla="*/ 263 h 2535"/>
              <a:gd name="T16" fmla="*/ 16 w 1412"/>
              <a:gd name="T17" fmla="*/ 1197 h 2535"/>
              <a:gd name="T18" fmla="*/ 106 w 1412"/>
              <a:gd name="T19" fmla="*/ 1336 h 2535"/>
              <a:gd name="T20" fmla="*/ 106 w 1412"/>
              <a:gd name="T21" fmla="*/ 1336 h 2535"/>
              <a:gd name="T22" fmla="*/ 237 w 1412"/>
              <a:gd name="T23" fmla="*/ 1246 h 2535"/>
              <a:gd name="T24" fmla="*/ 361 w 1412"/>
              <a:gd name="T25" fmla="*/ 624 h 2535"/>
              <a:gd name="T26" fmla="*/ 361 w 1412"/>
              <a:gd name="T27" fmla="*/ 1238 h 2535"/>
              <a:gd name="T28" fmla="*/ 361 w 1412"/>
              <a:gd name="T29" fmla="*/ 1287 h 2535"/>
              <a:gd name="T30" fmla="*/ 361 w 1412"/>
              <a:gd name="T31" fmla="*/ 2386 h 2535"/>
              <a:gd name="T32" fmla="*/ 500 w 1412"/>
              <a:gd name="T33" fmla="*/ 2534 h 2535"/>
              <a:gd name="T34" fmla="*/ 516 w 1412"/>
              <a:gd name="T35" fmla="*/ 2534 h 2535"/>
              <a:gd name="T36" fmla="*/ 656 w 1412"/>
              <a:gd name="T37" fmla="*/ 2386 h 2535"/>
              <a:gd name="T38" fmla="*/ 656 w 1412"/>
              <a:gd name="T39" fmla="*/ 1287 h 2535"/>
              <a:gd name="T40" fmla="*/ 762 w 1412"/>
              <a:gd name="T41" fmla="*/ 1287 h 2535"/>
              <a:gd name="T42" fmla="*/ 762 w 1412"/>
              <a:gd name="T43" fmla="*/ 2386 h 2535"/>
              <a:gd name="T44" fmla="*/ 910 w 1412"/>
              <a:gd name="T45" fmla="*/ 2534 h 2535"/>
              <a:gd name="T46" fmla="*/ 918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12 w 1412"/>
              <a:gd name="T59" fmla="*/ 1336 h 2535"/>
              <a:gd name="T60" fmla="*/ 1402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2" y="1197"/>
                </a:moveTo>
                <a:lnTo>
                  <a:pt x="1402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22" y="255"/>
                  <a:pt x="1222" y="246"/>
                  <a:pt x="1214" y="246"/>
                </a:cubicBezTo>
                <a:cubicBezTo>
                  <a:pt x="1181" y="99"/>
                  <a:pt x="1050" y="0"/>
                  <a:pt x="902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361" y="0"/>
                  <a:pt x="221" y="107"/>
                  <a:pt x="196" y="255"/>
                </a:cubicBezTo>
                <a:cubicBezTo>
                  <a:pt x="196" y="263"/>
                  <a:pt x="196" y="263"/>
                  <a:pt x="196" y="263"/>
                </a:cubicBezTo>
                <a:cubicBezTo>
                  <a:pt x="16" y="1197"/>
                  <a:pt x="16" y="1197"/>
                  <a:pt x="16" y="1197"/>
                </a:cubicBezTo>
                <a:cubicBezTo>
                  <a:pt x="0" y="1263"/>
                  <a:pt x="41" y="1320"/>
                  <a:pt x="106" y="1336"/>
                </a:cubicBezTo>
                <a:lnTo>
                  <a:pt x="106" y="1336"/>
                </a:lnTo>
                <a:cubicBezTo>
                  <a:pt x="164" y="1345"/>
                  <a:pt x="229" y="1304"/>
                  <a:pt x="237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18" y="2534"/>
                  <a:pt x="500" y="2534"/>
                </a:cubicBezTo>
                <a:cubicBezTo>
                  <a:pt x="516" y="2534"/>
                  <a:pt x="516" y="2534"/>
                  <a:pt x="516" y="2534"/>
                </a:cubicBezTo>
                <a:cubicBezTo>
                  <a:pt x="590" y="2534"/>
                  <a:pt x="656" y="2468"/>
                  <a:pt x="656" y="2386"/>
                </a:cubicBezTo>
                <a:cubicBezTo>
                  <a:pt x="656" y="1287"/>
                  <a:pt x="656" y="1287"/>
                  <a:pt x="656" y="1287"/>
                </a:cubicBezTo>
                <a:cubicBezTo>
                  <a:pt x="762" y="1287"/>
                  <a:pt x="762" y="1287"/>
                  <a:pt x="762" y="1287"/>
                </a:cubicBezTo>
                <a:cubicBezTo>
                  <a:pt x="762" y="2386"/>
                  <a:pt x="762" y="2386"/>
                  <a:pt x="762" y="2386"/>
                </a:cubicBezTo>
                <a:cubicBezTo>
                  <a:pt x="762" y="2468"/>
                  <a:pt x="828" y="2534"/>
                  <a:pt x="910" y="2534"/>
                </a:cubicBezTo>
                <a:cubicBezTo>
                  <a:pt x="918" y="2534"/>
                  <a:pt x="918" y="2534"/>
                  <a:pt x="918" y="2534"/>
                </a:cubicBezTo>
                <a:cubicBezTo>
                  <a:pt x="1000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9" y="1304"/>
                  <a:pt x="1246" y="1345"/>
                  <a:pt x="1312" y="1336"/>
                </a:cubicBezTo>
                <a:cubicBezTo>
                  <a:pt x="1369" y="1320"/>
                  <a:pt x="1411" y="1263"/>
                  <a:pt x="1402" y="1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87">
            <a:extLst>
              <a:ext uri="{FF2B5EF4-FFF2-40B4-BE49-F238E27FC236}">
                <a16:creationId xmlns:a16="http://schemas.microsoft.com/office/drawing/2014/main" id="{455E2043-366B-9944-8E95-134DD08C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700" y="4958890"/>
            <a:ext cx="627456" cy="627456"/>
          </a:xfrm>
          <a:custGeom>
            <a:avLst/>
            <a:gdLst>
              <a:gd name="T0" fmla="*/ 295 w 591"/>
              <a:gd name="T1" fmla="*/ 590 h 591"/>
              <a:gd name="T2" fmla="*/ 295 w 591"/>
              <a:gd name="T3" fmla="*/ 590 h 591"/>
              <a:gd name="T4" fmla="*/ 590 w 591"/>
              <a:gd name="T5" fmla="*/ 295 h 591"/>
              <a:gd name="T6" fmla="*/ 295 w 591"/>
              <a:gd name="T7" fmla="*/ 0 h 591"/>
              <a:gd name="T8" fmla="*/ 0 w 591"/>
              <a:gd name="T9" fmla="*/ 295 h 591"/>
              <a:gd name="T10" fmla="*/ 295 w 591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1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0" y="459"/>
                  <a:pt x="590" y="295"/>
                </a:cubicBezTo>
                <a:cubicBezTo>
                  <a:pt x="590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88">
            <a:extLst>
              <a:ext uri="{FF2B5EF4-FFF2-40B4-BE49-F238E27FC236}">
                <a16:creationId xmlns:a16="http://schemas.microsoft.com/office/drawing/2014/main" id="{DCA23026-6769-7047-B605-65655467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213" y="5675315"/>
            <a:ext cx="1498403" cy="2692442"/>
          </a:xfrm>
          <a:custGeom>
            <a:avLst/>
            <a:gdLst>
              <a:gd name="T0" fmla="*/ 1394 w 1412"/>
              <a:gd name="T1" fmla="*/ 1197 h 2535"/>
              <a:gd name="T2" fmla="*/ 1394 w 1412"/>
              <a:gd name="T3" fmla="*/ 1197 h 2535"/>
              <a:gd name="T4" fmla="*/ 1214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08 w 1412"/>
              <a:gd name="T11" fmla="*/ 0 h 2535"/>
              <a:gd name="T12" fmla="*/ 188 w 1412"/>
              <a:gd name="T13" fmla="*/ 255 h 2535"/>
              <a:gd name="T14" fmla="*/ 188 w 1412"/>
              <a:gd name="T15" fmla="*/ 263 h 2535"/>
              <a:gd name="T16" fmla="*/ 8 w 1412"/>
              <a:gd name="T17" fmla="*/ 1197 h 2535"/>
              <a:gd name="T18" fmla="*/ 98 w 1412"/>
              <a:gd name="T19" fmla="*/ 1336 h 2535"/>
              <a:gd name="T20" fmla="*/ 98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492 w 1412"/>
              <a:gd name="T33" fmla="*/ 2534 h 2535"/>
              <a:gd name="T34" fmla="*/ 508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2 w 1412"/>
              <a:gd name="T45" fmla="*/ 2534 h 2535"/>
              <a:gd name="T46" fmla="*/ 918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394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394" y="1197"/>
                </a:moveTo>
                <a:lnTo>
                  <a:pt x="1394" y="1197"/>
                </a:lnTo>
                <a:cubicBezTo>
                  <a:pt x="1214" y="263"/>
                  <a:pt x="1214" y="263"/>
                  <a:pt x="1214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73" y="99"/>
                  <a:pt x="1050" y="0"/>
                  <a:pt x="894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353" y="0"/>
                  <a:pt x="221" y="107"/>
                  <a:pt x="188" y="255"/>
                </a:cubicBezTo>
                <a:cubicBezTo>
                  <a:pt x="188" y="263"/>
                  <a:pt x="188" y="263"/>
                  <a:pt x="188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98" y="1336"/>
                </a:cubicBezTo>
                <a:lnTo>
                  <a:pt x="98" y="1336"/>
                </a:lnTo>
                <a:cubicBezTo>
                  <a:pt x="164" y="1345"/>
                  <a:pt x="221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8" y="2534"/>
                  <a:pt x="492" y="2534"/>
                </a:cubicBezTo>
                <a:cubicBezTo>
                  <a:pt x="508" y="2534"/>
                  <a:pt x="508" y="2534"/>
                  <a:pt x="508" y="2534"/>
                </a:cubicBezTo>
                <a:cubicBezTo>
                  <a:pt x="582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8" y="2534"/>
                  <a:pt x="902" y="2534"/>
                </a:cubicBezTo>
                <a:cubicBezTo>
                  <a:pt x="918" y="2534"/>
                  <a:pt x="918" y="2534"/>
                  <a:pt x="918" y="2534"/>
                </a:cubicBezTo>
                <a:cubicBezTo>
                  <a:pt x="992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1" y="1304"/>
                  <a:pt x="1247" y="1345"/>
                  <a:pt x="1304" y="1336"/>
                </a:cubicBezTo>
                <a:cubicBezTo>
                  <a:pt x="1370" y="1320"/>
                  <a:pt x="1411" y="1263"/>
                  <a:pt x="1394" y="1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9">
            <a:extLst>
              <a:ext uri="{FF2B5EF4-FFF2-40B4-BE49-F238E27FC236}">
                <a16:creationId xmlns:a16="http://schemas.microsoft.com/office/drawing/2014/main" id="{A250F6E0-E315-4C4C-A2F7-28EF6260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320" y="4958890"/>
            <a:ext cx="627456" cy="627456"/>
          </a:xfrm>
          <a:custGeom>
            <a:avLst/>
            <a:gdLst>
              <a:gd name="T0" fmla="*/ 295 w 591"/>
              <a:gd name="T1" fmla="*/ 590 h 591"/>
              <a:gd name="T2" fmla="*/ 295 w 591"/>
              <a:gd name="T3" fmla="*/ 590 h 591"/>
              <a:gd name="T4" fmla="*/ 590 w 591"/>
              <a:gd name="T5" fmla="*/ 295 h 591"/>
              <a:gd name="T6" fmla="*/ 295 w 591"/>
              <a:gd name="T7" fmla="*/ 0 h 591"/>
              <a:gd name="T8" fmla="*/ 0 w 591"/>
              <a:gd name="T9" fmla="*/ 295 h 591"/>
              <a:gd name="T10" fmla="*/ 295 w 591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1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0" y="459"/>
                  <a:pt x="590" y="295"/>
                </a:cubicBezTo>
                <a:cubicBezTo>
                  <a:pt x="590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90">
            <a:extLst>
              <a:ext uri="{FF2B5EF4-FFF2-40B4-BE49-F238E27FC236}">
                <a16:creationId xmlns:a16="http://schemas.microsoft.com/office/drawing/2014/main" id="{93285157-A4BA-2A47-8D17-3B60E6FE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833" y="5675315"/>
            <a:ext cx="1498403" cy="2692442"/>
          </a:xfrm>
          <a:custGeom>
            <a:avLst/>
            <a:gdLst>
              <a:gd name="T0" fmla="*/ 1402 w 1411"/>
              <a:gd name="T1" fmla="*/ 1197 h 2535"/>
              <a:gd name="T2" fmla="*/ 1402 w 1411"/>
              <a:gd name="T3" fmla="*/ 1197 h 2535"/>
              <a:gd name="T4" fmla="*/ 1221 w 1411"/>
              <a:gd name="T5" fmla="*/ 263 h 2535"/>
              <a:gd name="T6" fmla="*/ 1213 w 1411"/>
              <a:gd name="T7" fmla="*/ 246 h 2535"/>
              <a:gd name="T8" fmla="*/ 893 w 1411"/>
              <a:gd name="T9" fmla="*/ 0 h 2535"/>
              <a:gd name="T10" fmla="*/ 516 w 1411"/>
              <a:gd name="T11" fmla="*/ 0 h 2535"/>
              <a:gd name="T12" fmla="*/ 196 w 1411"/>
              <a:gd name="T13" fmla="*/ 255 h 2535"/>
              <a:gd name="T14" fmla="*/ 187 w 1411"/>
              <a:gd name="T15" fmla="*/ 263 h 2535"/>
              <a:gd name="T16" fmla="*/ 8 w 1411"/>
              <a:gd name="T17" fmla="*/ 1197 h 2535"/>
              <a:gd name="T18" fmla="*/ 105 w 1411"/>
              <a:gd name="T19" fmla="*/ 1336 h 2535"/>
              <a:gd name="T20" fmla="*/ 105 w 1411"/>
              <a:gd name="T21" fmla="*/ 1336 h 2535"/>
              <a:gd name="T22" fmla="*/ 237 w 1411"/>
              <a:gd name="T23" fmla="*/ 1246 h 2535"/>
              <a:gd name="T24" fmla="*/ 360 w 1411"/>
              <a:gd name="T25" fmla="*/ 624 h 2535"/>
              <a:gd name="T26" fmla="*/ 360 w 1411"/>
              <a:gd name="T27" fmla="*/ 1238 h 2535"/>
              <a:gd name="T28" fmla="*/ 360 w 1411"/>
              <a:gd name="T29" fmla="*/ 1287 h 2535"/>
              <a:gd name="T30" fmla="*/ 360 w 1411"/>
              <a:gd name="T31" fmla="*/ 2386 h 2535"/>
              <a:gd name="T32" fmla="*/ 499 w 1411"/>
              <a:gd name="T33" fmla="*/ 2534 h 2535"/>
              <a:gd name="T34" fmla="*/ 507 w 1411"/>
              <a:gd name="T35" fmla="*/ 2534 h 2535"/>
              <a:gd name="T36" fmla="*/ 655 w 1411"/>
              <a:gd name="T37" fmla="*/ 2386 h 2535"/>
              <a:gd name="T38" fmla="*/ 655 w 1411"/>
              <a:gd name="T39" fmla="*/ 1287 h 2535"/>
              <a:gd name="T40" fmla="*/ 762 w 1411"/>
              <a:gd name="T41" fmla="*/ 1287 h 2535"/>
              <a:gd name="T42" fmla="*/ 762 w 1411"/>
              <a:gd name="T43" fmla="*/ 2386 h 2535"/>
              <a:gd name="T44" fmla="*/ 909 w 1411"/>
              <a:gd name="T45" fmla="*/ 2534 h 2535"/>
              <a:gd name="T46" fmla="*/ 917 w 1411"/>
              <a:gd name="T47" fmla="*/ 2534 h 2535"/>
              <a:gd name="T48" fmla="*/ 1057 w 1411"/>
              <a:gd name="T49" fmla="*/ 2386 h 2535"/>
              <a:gd name="T50" fmla="*/ 1057 w 1411"/>
              <a:gd name="T51" fmla="*/ 1287 h 2535"/>
              <a:gd name="T52" fmla="*/ 1057 w 1411"/>
              <a:gd name="T53" fmla="*/ 1238 h 2535"/>
              <a:gd name="T54" fmla="*/ 1057 w 1411"/>
              <a:gd name="T55" fmla="*/ 648 h 2535"/>
              <a:gd name="T56" fmla="*/ 1172 w 1411"/>
              <a:gd name="T57" fmla="*/ 1246 h 2535"/>
              <a:gd name="T58" fmla="*/ 1311 w 1411"/>
              <a:gd name="T59" fmla="*/ 1336 h 2535"/>
              <a:gd name="T60" fmla="*/ 1402 w 1411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1" h="2535">
                <a:moveTo>
                  <a:pt x="1402" y="1197"/>
                </a:moveTo>
                <a:lnTo>
                  <a:pt x="1402" y="1197"/>
                </a:lnTo>
                <a:cubicBezTo>
                  <a:pt x="1221" y="263"/>
                  <a:pt x="1221" y="263"/>
                  <a:pt x="1221" y="263"/>
                </a:cubicBezTo>
                <a:cubicBezTo>
                  <a:pt x="1221" y="255"/>
                  <a:pt x="1213" y="246"/>
                  <a:pt x="1213" y="246"/>
                </a:cubicBezTo>
                <a:cubicBezTo>
                  <a:pt x="1180" y="99"/>
                  <a:pt x="1049" y="0"/>
                  <a:pt x="89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352" y="0"/>
                  <a:pt x="220" y="107"/>
                  <a:pt x="196" y="255"/>
                </a:cubicBezTo>
                <a:cubicBezTo>
                  <a:pt x="196" y="263"/>
                  <a:pt x="187" y="263"/>
                  <a:pt x="187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105" y="1336"/>
                </a:cubicBezTo>
                <a:lnTo>
                  <a:pt x="105" y="1336"/>
                </a:lnTo>
                <a:cubicBezTo>
                  <a:pt x="163" y="1345"/>
                  <a:pt x="228" y="1304"/>
                  <a:pt x="237" y="1246"/>
                </a:cubicBezTo>
                <a:cubicBezTo>
                  <a:pt x="360" y="624"/>
                  <a:pt x="360" y="624"/>
                  <a:pt x="360" y="624"/>
                </a:cubicBezTo>
                <a:cubicBezTo>
                  <a:pt x="360" y="1238"/>
                  <a:pt x="360" y="1238"/>
                  <a:pt x="360" y="1238"/>
                </a:cubicBezTo>
                <a:cubicBezTo>
                  <a:pt x="360" y="1287"/>
                  <a:pt x="360" y="1287"/>
                  <a:pt x="360" y="1287"/>
                </a:cubicBezTo>
                <a:cubicBezTo>
                  <a:pt x="360" y="2386"/>
                  <a:pt x="360" y="2386"/>
                  <a:pt x="360" y="2386"/>
                </a:cubicBezTo>
                <a:cubicBezTo>
                  <a:pt x="360" y="2468"/>
                  <a:pt x="417" y="2534"/>
                  <a:pt x="499" y="2534"/>
                </a:cubicBezTo>
                <a:cubicBezTo>
                  <a:pt x="507" y="2534"/>
                  <a:pt x="507" y="2534"/>
                  <a:pt x="507" y="2534"/>
                </a:cubicBezTo>
                <a:cubicBezTo>
                  <a:pt x="589" y="2534"/>
                  <a:pt x="655" y="2468"/>
                  <a:pt x="655" y="2386"/>
                </a:cubicBezTo>
                <a:cubicBezTo>
                  <a:pt x="655" y="1287"/>
                  <a:pt x="655" y="1287"/>
                  <a:pt x="655" y="1287"/>
                </a:cubicBezTo>
                <a:cubicBezTo>
                  <a:pt x="762" y="1287"/>
                  <a:pt x="762" y="1287"/>
                  <a:pt x="762" y="1287"/>
                </a:cubicBezTo>
                <a:cubicBezTo>
                  <a:pt x="762" y="2386"/>
                  <a:pt x="762" y="2386"/>
                  <a:pt x="762" y="2386"/>
                </a:cubicBezTo>
                <a:cubicBezTo>
                  <a:pt x="762" y="2468"/>
                  <a:pt x="827" y="2534"/>
                  <a:pt x="909" y="2534"/>
                </a:cubicBezTo>
                <a:cubicBezTo>
                  <a:pt x="917" y="2534"/>
                  <a:pt x="917" y="2534"/>
                  <a:pt x="917" y="2534"/>
                </a:cubicBezTo>
                <a:cubicBezTo>
                  <a:pt x="1000" y="2534"/>
                  <a:pt x="1057" y="2468"/>
                  <a:pt x="1057" y="2386"/>
                </a:cubicBezTo>
                <a:cubicBezTo>
                  <a:pt x="1057" y="1287"/>
                  <a:pt x="1057" y="1287"/>
                  <a:pt x="1057" y="1287"/>
                </a:cubicBezTo>
                <a:cubicBezTo>
                  <a:pt x="1057" y="1238"/>
                  <a:pt x="1057" y="1238"/>
                  <a:pt x="1057" y="1238"/>
                </a:cubicBezTo>
                <a:cubicBezTo>
                  <a:pt x="1057" y="648"/>
                  <a:pt x="1057" y="648"/>
                  <a:pt x="1057" y="648"/>
                </a:cubicBezTo>
                <a:cubicBezTo>
                  <a:pt x="1172" y="1246"/>
                  <a:pt x="1172" y="1246"/>
                  <a:pt x="1172" y="1246"/>
                </a:cubicBezTo>
                <a:cubicBezTo>
                  <a:pt x="1188" y="1304"/>
                  <a:pt x="1246" y="1345"/>
                  <a:pt x="1311" y="1336"/>
                </a:cubicBezTo>
                <a:cubicBezTo>
                  <a:pt x="1369" y="1320"/>
                  <a:pt x="1410" y="1263"/>
                  <a:pt x="1402" y="1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91">
            <a:extLst>
              <a:ext uri="{FF2B5EF4-FFF2-40B4-BE49-F238E27FC236}">
                <a16:creationId xmlns:a16="http://schemas.microsoft.com/office/drawing/2014/main" id="{57EC4801-EEDB-FE44-A46C-5222A718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624" y="4958890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1" y="459"/>
                  <a:pt x="591" y="295"/>
                </a:cubicBezTo>
                <a:cubicBezTo>
                  <a:pt x="591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92">
            <a:extLst>
              <a:ext uri="{FF2B5EF4-FFF2-40B4-BE49-F238E27FC236}">
                <a16:creationId xmlns:a16="http://schemas.microsoft.com/office/drawing/2014/main" id="{99715C84-3B62-A74C-B231-D505574B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3773" y="5675315"/>
            <a:ext cx="1507768" cy="2692442"/>
          </a:xfrm>
          <a:custGeom>
            <a:avLst/>
            <a:gdLst>
              <a:gd name="T0" fmla="*/ 1403 w 1420"/>
              <a:gd name="T1" fmla="*/ 1197 h 2535"/>
              <a:gd name="T2" fmla="*/ 1403 w 1420"/>
              <a:gd name="T3" fmla="*/ 1197 h 2535"/>
              <a:gd name="T4" fmla="*/ 1222 w 1420"/>
              <a:gd name="T5" fmla="*/ 263 h 2535"/>
              <a:gd name="T6" fmla="*/ 1222 w 1420"/>
              <a:gd name="T7" fmla="*/ 246 h 2535"/>
              <a:gd name="T8" fmla="*/ 902 w 1420"/>
              <a:gd name="T9" fmla="*/ 0 h 2535"/>
              <a:gd name="T10" fmla="*/ 517 w 1420"/>
              <a:gd name="T11" fmla="*/ 0 h 2535"/>
              <a:gd name="T12" fmla="*/ 197 w 1420"/>
              <a:gd name="T13" fmla="*/ 255 h 2535"/>
              <a:gd name="T14" fmla="*/ 197 w 1420"/>
              <a:gd name="T15" fmla="*/ 263 h 2535"/>
              <a:gd name="T16" fmla="*/ 16 w 1420"/>
              <a:gd name="T17" fmla="*/ 1197 h 2535"/>
              <a:gd name="T18" fmla="*/ 106 w 1420"/>
              <a:gd name="T19" fmla="*/ 1336 h 2535"/>
              <a:gd name="T20" fmla="*/ 106 w 1420"/>
              <a:gd name="T21" fmla="*/ 1336 h 2535"/>
              <a:gd name="T22" fmla="*/ 238 w 1420"/>
              <a:gd name="T23" fmla="*/ 1246 h 2535"/>
              <a:gd name="T24" fmla="*/ 361 w 1420"/>
              <a:gd name="T25" fmla="*/ 624 h 2535"/>
              <a:gd name="T26" fmla="*/ 361 w 1420"/>
              <a:gd name="T27" fmla="*/ 1238 h 2535"/>
              <a:gd name="T28" fmla="*/ 361 w 1420"/>
              <a:gd name="T29" fmla="*/ 1287 h 2535"/>
              <a:gd name="T30" fmla="*/ 361 w 1420"/>
              <a:gd name="T31" fmla="*/ 2386 h 2535"/>
              <a:gd name="T32" fmla="*/ 500 w 1420"/>
              <a:gd name="T33" fmla="*/ 2534 h 2535"/>
              <a:gd name="T34" fmla="*/ 517 w 1420"/>
              <a:gd name="T35" fmla="*/ 2534 h 2535"/>
              <a:gd name="T36" fmla="*/ 656 w 1420"/>
              <a:gd name="T37" fmla="*/ 2386 h 2535"/>
              <a:gd name="T38" fmla="*/ 656 w 1420"/>
              <a:gd name="T39" fmla="*/ 1287 h 2535"/>
              <a:gd name="T40" fmla="*/ 771 w 1420"/>
              <a:gd name="T41" fmla="*/ 1287 h 2535"/>
              <a:gd name="T42" fmla="*/ 771 w 1420"/>
              <a:gd name="T43" fmla="*/ 2386 h 2535"/>
              <a:gd name="T44" fmla="*/ 910 w 1420"/>
              <a:gd name="T45" fmla="*/ 2534 h 2535"/>
              <a:gd name="T46" fmla="*/ 927 w 1420"/>
              <a:gd name="T47" fmla="*/ 2534 h 2535"/>
              <a:gd name="T48" fmla="*/ 1066 w 1420"/>
              <a:gd name="T49" fmla="*/ 2386 h 2535"/>
              <a:gd name="T50" fmla="*/ 1066 w 1420"/>
              <a:gd name="T51" fmla="*/ 1287 h 2535"/>
              <a:gd name="T52" fmla="*/ 1066 w 1420"/>
              <a:gd name="T53" fmla="*/ 1238 h 2535"/>
              <a:gd name="T54" fmla="*/ 1066 w 1420"/>
              <a:gd name="T55" fmla="*/ 648 h 2535"/>
              <a:gd name="T56" fmla="*/ 1181 w 1420"/>
              <a:gd name="T57" fmla="*/ 1246 h 2535"/>
              <a:gd name="T58" fmla="*/ 1312 w 1420"/>
              <a:gd name="T59" fmla="*/ 1336 h 2535"/>
              <a:gd name="T60" fmla="*/ 1403 w 1420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20" h="2535">
                <a:moveTo>
                  <a:pt x="1403" y="1197"/>
                </a:moveTo>
                <a:lnTo>
                  <a:pt x="1403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22" y="255"/>
                  <a:pt x="1222" y="246"/>
                  <a:pt x="1222" y="246"/>
                </a:cubicBezTo>
                <a:cubicBezTo>
                  <a:pt x="1181" y="99"/>
                  <a:pt x="1058" y="0"/>
                  <a:pt x="902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61" y="0"/>
                  <a:pt x="229" y="107"/>
                  <a:pt x="197" y="255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6" y="1197"/>
                  <a:pt x="16" y="1197"/>
                  <a:pt x="16" y="1197"/>
                </a:cubicBezTo>
                <a:cubicBezTo>
                  <a:pt x="0" y="1263"/>
                  <a:pt x="41" y="1320"/>
                  <a:pt x="106" y="1336"/>
                </a:cubicBezTo>
                <a:lnTo>
                  <a:pt x="106" y="1336"/>
                </a:lnTo>
                <a:cubicBezTo>
                  <a:pt x="172" y="1345"/>
                  <a:pt x="229" y="1304"/>
                  <a:pt x="238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26" y="2534"/>
                  <a:pt x="500" y="2534"/>
                </a:cubicBezTo>
                <a:cubicBezTo>
                  <a:pt x="517" y="2534"/>
                  <a:pt x="517" y="2534"/>
                  <a:pt x="517" y="2534"/>
                </a:cubicBezTo>
                <a:cubicBezTo>
                  <a:pt x="590" y="2534"/>
                  <a:pt x="656" y="2468"/>
                  <a:pt x="656" y="2386"/>
                </a:cubicBezTo>
                <a:cubicBezTo>
                  <a:pt x="656" y="1287"/>
                  <a:pt x="656" y="1287"/>
                  <a:pt x="656" y="1287"/>
                </a:cubicBezTo>
                <a:cubicBezTo>
                  <a:pt x="771" y="1287"/>
                  <a:pt x="771" y="1287"/>
                  <a:pt x="771" y="1287"/>
                </a:cubicBezTo>
                <a:cubicBezTo>
                  <a:pt x="771" y="2386"/>
                  <a:pt x="771" y="2386"/>
                  <a:pt x="771" y="2386"/>
                </a:cubicBezTo>
                <a:cubicBezTo>
                  <a:pt x="771" y="2468"/>
                  <a:pt x="828" y="2534"/>
                  <a:pt x="910" y="2534"/>
                </a:cubicBezTo>
                <a:cubicBezTo>
                  <a:pt x="927" y="2534"/>
                  <a:pt x="927" y="2534"/>
                  <a:pt x="927" y="2534"/>
                </a:cubicBezTo>
                <a:cubicBezTo>
                  <a:pt x="1001" y="2534"/>
                  <a:pt x="1066" y="2468"/>
                  <a:pt x="1066" y="2386"/>
                </a:cubicBezTo>
                <a:cubicBezTo>
                  <a:pt x="1066" y="1287"/>
                  <a:pt x="1066" y="1287"/>
                  <a:pt x="1066" y="1287"/>
                </a:cubicBezTo>
                <a:cubicBezTo>
                  <a:pt x="1066" y="1238"/>
                  <a:pt x="1066" y="1238"/>
                  <a:pt x="1066" y="1238"/>
                </a:cubicBezTo>
                <a:cubicBezTo>
                  <a:pt x="1066" y="648"/>
                  <a:pt x="1066" y="648"/>
                  <a:pt x="1066" y="648"/>
                </a:cubicBezTo>
                <a:cubicBezTo>
                  <a:pt x="1181" y="1246"/>
                  <a:pt x="1181" y="1246"/>
                  <a:pt x="1181" y="1246"/>
                </a:cubicBezTo>
                <a:cubicBezTo>
                  <a:pt x="1189" y="1304"/>
                  <a:pt x="1247" y="1345"/>
                  <a:pt x="1312" y="1336"/>
                </a:cubicBezTo>
                <a:cubicBezTo>
                  <a:pt x="1378" y="1320"/>
                  <a:pt x="1419" y="1263"/>
                  <a:pt x="1403" y="1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93">
            <a:extLst>
              <a:ext uri="{FF2B5EF4-FFF2-40B4-BE49-F238E27FC236}">
                <a16:creationId xmlns:a16="http://schemas.microsoft.com/office/drawing/2014/main" id="{333B6963-FC06-B84B-AFC0-4CD7ABDE7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9247" y="4958890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1" y="459"/>
                  <a:pt x="591" y="295"/>
                </a:cubicBezTo>
                <a:cubicBezTo>
                  <a:pt x="591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94">
            <a:extLst>
              <a:ext uri="{FF2B5EF4-FFF2-40B4-BE49-F238E27FC236}">
                <a16:creationId xmlns:a16="http://schemas.microsoft.com/office/drawing/2014/main" id="{4B441766-2D3B-B044-85A4-6920630C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761" y="5675315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2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17 w 1412"/>
              <a:gd name="T11" fmla="*/ 0 h 2535"/>
              <a:gd name="T12" fmla="*/ 189 w 1412"/>
              <a:gd name="T13" fmla="*/ 255 h 2535"/>
              <a:gd name="T14" fmla="*/ 189 w 1412"/>
              <a:gd name="T15" fmla="*/ 263 h 2535"/>
              <a:gd name="T16" fmla="*/ 8 w 1412"/>
              <a:gd name="T17" fmla="*/ 1197 h 2535"/>
              <a:gd name="T18" fmla="*/ 98 w 1412"/>
              <a:gd name="T19" fmla="*/ 1336 h 2535"/>
              <a:gd name="T20" fmla="*/ 98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500 w 1412"/>
              <a:gd name="T33" fmla="*/ 2534 h 2535"/>
              <a:gd name="T34" fmla="*/ 509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2 w 1412"/>
              <a:gd name="T45" fmla="*/ 2534 h 2535"/>
              <a:gd name="T46" fmla="*/ 919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81" y="99"/>
                  <a:pt x="1050" y="0"/>
                  <a:pt x="894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53" y="0"/>
                  <a:pt x="221" y="107"/>
                  <a:pt x="189" y="255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98" y="1336"/>
                </a:cubicBezTo>
                <a:lnTo>
                  <a:pt x="98" y="1336"/>
                </a:lnTo>
                <a:cubicBezTo>
                  <a:pt x="164" y="1345"/>
                  <a:pt x="221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8" y="2534"/>
                  <a:pt x="500" y="2534"/>
                </a:cubicBezTo>
                <a:cubicBezTo>
                  <a:pt x="509" y="2534"/>
                  <a:pt x="509" y="2534"/>
                  <a:pt x="509" y="2534"/>
                </a:cubicBezTo>
                <a:cubicBezTo>
                  <a:pt x="590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9" y="2534"/>
                  <a:pt x="902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993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90" y="1304"/>
                  <a:pt x="1247" y="1345"/>
                  <a:pt x="1304" y="1336"/>
                </a:cubicBezTo>
                <a:cubicBezTo>
                  <a:pt x="1370" y="1320"/>
                  <a:pt x="1411" y="1263"/>
                  <a:pt x="1403" y="1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95">
            <a:extLst>
              <a:ext uri="{FF2B5EF4-FFF2-40B4-BE49-F238E27FC236}">
                <a16:creationId xmlns:a16="http://schemas.microsoft.com/office/drawing/2014/main" id="{AE70A991-8E60-5045-ADAC-D1BD7453A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552" y="4958890"/>
            <a:ext cx="636821" cy="627456"/>
          </a:xfrm>
          <a:custGeom>
            <a:avLst/>
            <a:gdLst>
              <a:gd name="T0" fmla="*/ 303 w 600"/>
              <a:gd name="T1" fmla="*/ 590 h 591"/>
              <a:gd name="T2" fmla="*/ 303 w 600"/>
              <a:gd name="T3" fmla="*/ 590 h 591"/>
              <a:gd name="T4" fmla="*/ 599 w 600"/>
              <a:gd name="T5" fmla="*/ 295 h 591"/>
              <a:gd name="T6" fmla="*/ 303 w 600"/>
              <a:gd name="T7" fmla="*/ 0 h 591"/>
              <a:gd name="T8" fmla="*/ 0 w 600"/>
              <a:gd name="T9" fmla="*/ 295 h 591"/>
              <a:gd name="T10" fmla="*/ 303 w 600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591">
                <a:moveTo>
                  <a:pt x="303" y="590"/>
                </a:moveTo>
                <a:lnTo>
                  <a:pt x="303" y="590"/>
                </a:lnTo>
                <a:cubicBezTo>
                  <a:pt x="459" y="590"/>
                  <a:pt x="599" y="459"/>
                  <a:pt x="599" y="295"/>
                </a:cubicBezTo>
                <a:cubicBezTo>
                  <a:pt x="599" y="131"/>
                  <a:pt x="459" y="0"/>
                  <a:pt x="303" y="0"/>
                </a:cubicBezTo>
                <a:cubicBezTo>
                  <a:pt x="139" y="0"/>
                  <a:pt x="0" y="131"/>
                  <a:pt x="0" y="295"/>
                </a:cubicBezTo>
                <a:cubicBezTo>
                  <a:pt x="0" y="459"/>
                  <a:pt x="139" y="590"/>
                  <a:pt x="303" y="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96">
            <a:extLst>
              <a:ext uri="{FF2B5EF4-FFF2-40B4-BE49-F238E27FC236}">
                <a16:creationId xmlns:a16="http://schemas.microsoft.com/office/drawing/2014/main" id="{C6738EF4-FB11-DA4B-9464-E0152FCB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4381" y="5675315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2 w 1412"/>
              <a:gd name="T5" fmla="*/ 263 h 2535"/>
              <a:gd name="T6" fmla="*/ 1214 w 1412"/>
              <a:gd name="T7" fmla="*/ 246 h 2535"/>
              <a:gd name="T8" fmla="*/ 902 w 1412"/>
              <a:gd name="T9" fmla="*/ 0 h 2535"/>
              <a:gd name="T10" fmla="*/ 517 w 1412"/>
              <a:gd name="T11" fmla="*/ 0 h 2535"/>
              <a:gd name="T12" fmla="*/ 197 w 1412"/>
              <a:gd name="T13" fmla="*/ 255 h 2535"/>
              <a:gd name="T14" fmla="*/ 197 w 1412"/>
              <a:gd name="T15" fmla="*/ 263 h 2535"/>
              <a:gd name="T16" fmla="*/ 16 w 1412"/>
              <a:gd name="T17" fmla="*/ 1197 h 2535"/>
              <a:gd name="T18" fmla="*/ 107 w 1412"/>
              <a:gd name="T19" fmla="*/ 1336 h 2535"/>
              <a:gd name="T20" fmla="*/ 107 w 1412"/>
              <a:gd name="T21" fmla="*/ 1336 h 2535"/>
              <a:gd name="T22" fmla="*/ 238 w 1412"/>
              <a:gd name="T23" fmla="*/ 1246 h 2535"/>
              <a:gd name="T24" fmla="*/ 361 w 1412"/>
              <a:gd name="T25" fmla="*/ 624 h 2535"/>
              <a:gd name="T26" fmla="*/ 361 w 1412"/>
              <a:gd name="T27" fmla="*/ 1238 h 2535"/>
              <a:gd name="T28" fmla="*/ 361 w 1412"/>
              <a:gd name="T29" fmla="*/ 1287 h 2535"/>
              <a:gd name="T30" fmla="*/ 361 w 1412"/>
              <a:gd name="T31" fmla="*/ 2386 h 2535"/>
              <a:gd name="T32" fmla="*/ 500 w 1412"/>
              <a:gd name="T33" fmla="*/ 2534 h 2535"/>
              <a:gd name="T34" fmla="*/ 517 w 1412"/>
              <a:gd name="T35" fmla="*/ 2534 h 2535"/>
              <a:gd name="T36" fmla="*/ 656 w 1412"/>
              <a:gd name="T37" fmla="*/ 2386 h 2535"/>
              <a:gd name="T38" fmla="*/ 656 w 1412"/>
              <a:gd name="T39" fmla="*/ 1287 h 2535"/>
              <a:gd name="T40" fmla="*/ 771 w 1412"/>
              <a:gd name="T41" fmla="*/ 1287 h 2535"/>
              <a:gd name="T42" fmla="*/ 771 w 1412"/>
              <a:gd name="T43" fmla="*/ 2386 h 2535"/>
              <a:gd name="T44" fmla="*/ 910 w 1412"/>
              <a:gd name="T45" fmla="*/ 2534 h 2535"/>
              <a:gd name="T46" fmla="*/ 919 w 1412"/>
              <a:gd name="T47" fmla="*/ 2534 h 2535"/>
              <a:gd name="T48" fmla="*/ 1066 w 1412"/>
              <a:gd name="T49" fmla="*/ 2386 h 2535"/>
              <a:gd name="T50" fmla="*/ 1066 w 1412"/>
              <a:gd name="T51" fmla="*/ 1287 h 2535"/>
              <a:gd name="T52" fmla="*/ 1066 w 1412"/>
              <a:gd name="T53" fmla="*/ 1238 h 2535"/>
              <a:gd name="T54" fmla="*/ 1066 w 1412"/>
              <a:gd name="T55" fmla="*/ 648 h 2535"/>
              <a:gd name="T56" fmla="*/ 1181 w 1412"/>
              <a:gd name="T57" fmla="*/ 1246 h 2535"/>
              <a:gd name="T58" fmla="*/ 1312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22" y="255"/>
                  <a:pt x="1222" y="246"/>
                  <a:pt x="1214" y="246"/>
                </a:cubicBezTo>
                <a:cubicBezTo>
                  <a:pt x="1181" y="99"/>
                  <a:pt x="1050" y="0"/>
                  <a:pt x="902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61" y="0"/>
                  <a:pt x="230" y="107"/>
                  <a:pt x="197" y="255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6" y="1197"/>
                  <a:pt x="16" y="1197"/>
                  <a:pt x="16" y="1197"/>
                </a:cubicBezTo>
                <a:cubicBezTo>
                  <a:pt x="0" y="1263"/>
                  <a:pt x="41" y="1320"/>
                  <a:pt x="107" y="1336"/>
                </a:cubicBezTo>
                <a:lnTo>
                  <a:pt x="107" y="1336"/>
                </a:lnTo>
                <a:cubicBezTo>
                  <a:pt x="164" y="1345"/>
                  <a:pt x="230" y="1304"/>
                  <a:pt x="238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26" y="2534"/>
                  <a:pt x="500" y="2534"/>
                </a:cubicBezTo>
                <a:cubicBezTo>
                  <a:pt x="517" y="2534"/>
                  <a:pt x="517" y="2534"/>
                  <a:pt x="517" y="2534"/>
                </a:cubicBezTo>
                <a:cubicBezTo>
                  <a:pt x="590" y="2534"/>
                  <a:pt x="656" y="2468"/>
                  <a:pt x="656" y="2386"/>
                </a:cubicBezTo>
                <a:cubicBezTo>
                  <a:pt x="656" y="1287"/>
                  <a:pt x="656" y="1287"/>
                  <a:pt x="656" y="1287"/>
                </a:cubicBezTo>
                <a:cubicBezTo>
                  <a:pt x="771" y="1287"/>
                  <a:pt x="771" y="1287"/>
                  <a:pt x="771" y="1287"/>
                </a:cubicBezTo>
                <a:cubicBezTo>
                  <a:pt x="771" y="2386"/>
                  <a:pt x="771" y="2386"/>
                  <a:pt x="771" y="2386"/>
                </a:cubicBezTo>
                <a:cubicBezTo>
                  <a:pt x="771" y="2468"/>
                  <a:pt x="829" y="2534"/>
                  <a:pt x="910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1001" y="2534"/>
                  <a:pt x="1066" y="2468"/>
                  <a:pt x="1066" y="2386"/>
                </a:cubicBezTo>
                <a:cubicBezTo>
                  <a:pt x="1066" y="1287"/>
                  <a:pt x="1066" y="1287"/>
                  <a:pt x="1066" y="1287"/>
                </a:cubicBezTo>
                <a:cubicBezTo>
                  <a:pt x="1066" y="1238"/>
                  <a:pt x="1066" y="1238"/>
                  <a:pt x="1066" y="1238"/>
                </a:cubicBezTo>
                <a:cubicBezTo>
                  <a:pt x="1066" y="648"/>
                  <a:pt x="1066" y="648"/>
                  <a:pt x="1066" y="648"/>
                </a:cubicBezTo>
                <a:cubicBezTo>
                  <a:pt x="1181" y="1246"/>
                  <a:pt x="1181" y="1246"/>
                  <a:pt x="1181" y="1246"/>
                </a:cubicBezTo>
                <a:cubicBezTo>
                  <a:pt x="1190" y="1304"/>
                  <a:pt x="1247" y="1345"/>
                  <a:pt x="1312" y="1336"/>
                </a:cubicBezTo>
                <a:cubicBezTo>
                  <a:pt x="1378" y="1320"/>
                  <a:pt x="1411" y="1263"/>
                  <a:pt x="1403" y="1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97">
            <a:extLst>
              <a:ext uri="{FF2B5EF4-FFF2-40B4-BE49-F238E27FC236}">
                <a16:creationId xmlns:a16="http://schemas.microsoft.com/office/drawing/2014/main" id="{81F4AE85-9519-6A4C-8936-D1F4DDA77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9856" y="4958890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98">
            <a:extLst>
              <a:ext uri="{FF2B5EF4-FFF2-40B4-BE49-F238E27FC236}">
                <a16:creationId xmlns:a16="http://schemas.microsoft.com/office/drawing/2014/main" id="{1E28901A-1E1E-9142-9E00-D1AB99D8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9369" y="5675315"/>
            <a:ext cx="1498403" cy="2692442"/>
          </a:xfrm>
          <a:custGeom>
            <a:avLst/>
            <a:gdLst>
              <a:gd name="T0" fmla="*/ 1395 w 1412"/>
              <a:gd name="T1" fmla="*/ 1197 h 2535"/>
              <a:gd name="T2" fmla="*/ 1395 w 1412"/>
              <a:gd name="T3" fmla="*/ 1197 h 2535"/>
              <a:gd name="T4" fmla="*/ 1214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09 w 1412"/>
              <a:gd name="T11" fmla="*/ 0 h 2535"/>
              <a:gd name="T12" fmla="*/ 189 w 1412"/>
              <a:gd name="T13" fmla="*/ 255 h 2535"/>
              <a:gd name="T14" fmla="*/ 189 w 1412"/>
              <a:gd name="T15" fmla="*/ 263 h 2535"/>
              <a:gd name="T16" fmla="*/ 8 w 1412"/>
              <a:gd name="T17" fmla="*/ 1197 h 2535"/>
              <a:gd name="T18" fmla="*/ 99 w 1412"/>
              <a:gd name="T19" fmla="*/ 1336 h 2535"/>
              <a:gd name="T20" fmla="*/ 99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501 w 1412"/>
              <a:gd name="T33" fmla="*/ 2534 h 2535"/>
              <a:gd name="T34" fmla="*/ 509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2 w 1412"/>
              <a:gd name="T45" fmla="*/ 2534 h 2535"/>
              <a:gd name="T46" fmla="*/ 919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395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395" y="1197"/>
                </a:moveTo>
                <a:lnTo>
                  <a:pt x="1395" y="1197"/>
                </a:lnTo>
                <a:cubicBezTo>
                  <a:pt x="1214" y="263"/>
                  <a:pt x="1214" y="263"/>
                  <a:pt x="1214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73" y="99"/>
                  <a:pt x="1050" y="0"/>
                  <a:pt x="894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353" y="0"/>
                  <a:pt x="222" y="107"/>
                  <a:pt x="189" y="255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99" y="1336"/>
                </a:cubicBezTo>
                <a:lnTo>
                  <a:pt x="99" y="1336"/>
                </a:lnTo>
                <a:cubicBezTo>
                  <a:pt x="164" y="1345"/>
                  <a:pt x="222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8" y="2534"/>
                  <a:pt x="501" y="2534"/>
                </a:cubicBezTo>
                <a:cubicBezTo>
                  <a:pt x="509" y="2534"/>
                  <a:pt x="509" y="2534"/>
                  <a:pt x="509" y="2534"/>
                </a:cubicBezTo>
                <a:cubicBezTo>
                  <a:pt x="591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9" y="2534"/>
                  <a:pt x="902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993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2" y="1304"/>
                  <a:pt x="1247" y="1345"/>
                  <a:pt x="1304" y="1336"/>
                </a:cubicBezTo>
                <a:cubicBezTo>
                  <a:pt x="1370" y="1320"/>
                  <a:pt x="1411" y="1263"/>
                  <a:pt x="1395" y="11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99">
            <a:extLst>
              <a:ext uri="{FF2B5EF4-FFF2-40B4-BE49-F238E27FC236}">
                <a16:creationId xmlns:a16="http://schemas.microsoft.com/office/drawing/2014/main" id="{2F7A0A27-BE6B-B14C-AA43-7DB24D29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476" y="4958890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08">
            <a:extLst>
              <a:ext uri="{FF2B5EF4-FFF2-40B4-BE49-F238E27FC236}">
                <a16:creationId xmlns:a16="http://schemas.microsoft.com/office/drawing/2014/main" id="{4A3FB2D2-FC73-3A45-9048-2FBE8F3C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46" y="8779475"/>
            <a:ext cx="255184" cy="255184"/>
          </a:xfrm>
          <a:custGeom>
            <a:avLst/>
            <a:gdLst>
              <a:gd name="T0" fmla="*/ 123 w 124"/>
              <a:gd name="T1" fmla="*/ 65 h 124"/>
              <a:gd name="T2" fmla="*/ 123 w 124"/>
              <a:gd name="T3" fmla="*/ 65 h 124"/>
              <a:gd name="T4" fmla="*/ 66 w 124"/>
              <a:gd name="T5" fmla="*/ 0 h 124"/>
              <a:gd name="T6" fmla="*/ 0 w 124"/>
              <a:gd name="T7" fmla="*/ 65 h 124"/>
              <a:gd name="T8" fmla="*/ 66 w 124"/>
              <a:gd name="T9" fmla="*/ 123 h 124"/>
              <a:gd name="T10" fmla="*/ 123 w 124"/>
              <a:gd name="T11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5"/>
                </a:moveTo>
                <a:lnTo>
                  <a:pt x="123" y="65"/>
                </a:lnTo>
                <a:cubicBezTo>
                  <a:pt x="123" y="32"/>
                  <a:pt x="98" y="0"/>
                  <a:pt x="66" y="0"/>
                </a:cubicBezTo>
                <a:cubicBezTo>
                  <a:pt x="33" y="0"/>
                  <a:pt x="0" y="32"/>
                  <a:pt x="0" y="65"/>
                </a:cubicBezTo>
                <a:cubicBezTo>
                  <a:pt x="0" y="98"/>
                  <a:pt x="33" y="123"/>
                  <a:pt x="66" y="123"/>
                </a:cubicBezTo>
                <a:cubicBezTo>
                  <a:pt x="98" y="123"/>
                  <a:pt x="123" y="98"/>
                  <a:pt x="123" y="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14">
            <a:extLst>
              <a:ext uri="{FF2B5EF4-FFF2-40B4-BE49-F238E27FC236}">
                <a16:creationId xmlns:a16="http://schemas.microsoft.com/office/drawing/2014/main" id="{F344844E-667B-6446-B8DF-B5FFD027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6518" y="8779475"/>
            <a:ext cx="255184" cy="255184"/>
          </a:xfrm>
          <a:custGeom>
            <a:avLst/>
            <a:gdLst>
              <a:gd name="T0" fmla="*/ 123 w 124"/>
              <a:gd name="T1" fmla="*/ 65 h 124"/>
              <a:gd name="T2" fmla="*/ 123 w 124"/>
              <a:gd name="T3" fmla="*/ 65 h 124"/>
              <a:gd name="T4" fmla="*/ 65 w 124"/>
              <a:gd name="T5" fmla="*/ 0 h 124"/>
              <a:gd name="T6" fmla="*/ 0 w 124"/>
              <a:gd name="T7" fmla="*/ 65 h 124"/>
              <a:gd name="T8" fmla="*/ 65 w 124"/>
              <a:gd name="T9" fmla="*/ 123 h 124"/>
              <a:gd name="T10" fmla="*/ 123 w 124"/>
              <a:gd name="T11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5"/>
                </a:moveTo>
                <a:lnTo>
                  <a:pt x="123" y="65"/>
                </a:lnTo>
                <a:cubicBezTo>
                  <a:pt x="123" y="32"/>
                  <a:pt x="98" y="0"/>
                  <a:pt x="65" y="0"/>
                </a:cubicBezTo>
                <a:cubicBezTo>
                  <a:pt x="33" y="0"/>
                  <a:pt x="0" y="32"/>
                  <a:pt x="0" y="65"/>
                </a:cubicBezTo>
                <a:cubicBezTo>
                  <a:pt x="0" y="98"/>
                  <a:pt x="33" y="123"/>
                  <a:pt x="65" y="123"/>
                </a:cubicBezTo>
                <a:cubicBezTo>
                  <a:pt x="98" y="123"/>
                  <a:pt x="123" y="98"/>
                  <a:pt x="123" y="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2CE267B-4801-FA42-B09C-EAB64CB6BFAD}"/>
              </a:ext>
            </a:extLst>
          </p:cNvPr>
          <p:cNvGrpSpPr/>
          <p:nvPr/>
        </p:nvGrpSpPr>
        <p:grpSpPr>
          <a:xfrm>
            <a:off x="2936929" y="9599235"/>
            <a:ext cx="7439020" cy="2065578"/>
            <a:chOff x="12600819" y="4395677"/>
            <a:chExt cx="7439020" cy="2065578"/>
          </a:xfrm>
        </p:grpSpPr>
        <p:sp>
          <p:nvSpPr>
            <p:cNvPr id="100" name="Subtitle 2">
              <a:extLst>
                <a:ext uri="{FF2B5EF4-FFF2-40B4-BE49-F238E27FC236}">
                  <a16:creationId xmlns:a16="http://schemas.microsoft.com/office/drawing/2014/main" id="{273D4619-1CB6-AF4A-BB78-F9914FE7519D}"/>
                </a:ext>
              </a:extLst>
            </p:cNvPr>
            <p:cNvSpPr txBox="1">
              <a:spLocks/>
            </p:cNvSpPr>
            <p:nvPr/>
          </p:nvSpPr>
          <p:spPr>
            <a:xfrm>
              <a:off x="12600819" y="5186920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BF1939D-8A9D-974D-A6EE-B9E8F55C1D98}"/>
                </a:ext>
              </a:extLst>
            </p:cNvPr>
            <p:cNvSpPr/>
            <p:nvPr/>
          </p:nvSpPr>
          <p:spPr>
            <a:xfrm>
              <a:off x="12697071" y="4395677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001FF27-0CDE-914E-958E-23D2298AEB19}"/>
              </a:ext>
            </a:extLst>
          </p:cNvPr>
          <p:cNvGrpSpPr/>
          <p:nvPr/>
        </p:nvGrpSpPr>
        <p:grpSpPr>
          <a:xfrm>
            <a:off x="13630184" y="9599235"/>
            <a:ext cx="7439020" cy="2065578"/>
            <a:chOff x="12600819" y="4395677"/>
            <a:chExt cx="7439020" cy="2065578"/>
          </a:xfrm>
        </p:grpSpPr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483D307D-D8C6-0F48-B167-D1E821BC3690}"/>
                </a:ext>
              </a:extLst>
            </p:cNvPr>
            <p:cNvSpPr txBox="1">
              <a:spLocks/>
            </p:cNvSpPr>
            <p:nvPr/>
          </p:nvSpPr>
          <p:spPr>
            <a:xfrm>
              <a:off x="12600819" y="5186920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82281-C51B-1148-B34B-84B5783F4950}"/>
                </a:ext>
              </a:extLst>
            </p:cNvPr>
            <p:cNvSpPr/>
            <p:nvPr/>
          </p:nvSpPr>
          <p:spPr>
            <a:xfrm>
              <a:off x="12697071" y="4395677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01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BC4D006-63ED-C34C-96ED-C66381EC6B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45D2BA-367D-8548-AC89-41940D5CD91E}"/>
              </a:ext>
            </a:extLst>
          </p:cNvPr>
          <p:cNvGrpSpPr/>
          <p:nvPr/>
        </p:nvGrpSpPr>
        <p:grpSpPr>
          <a:xfrm>
            <a:off x="14860842" y="3230989"/>
            <a:ext cx="7637941" cy="9131124"/>
            <a:chOff x="13285558" y="3283873"/>
            <a:chExt cx="7637941" cy="91311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036766-964C-FB4B-B54A-E97FD22EF8B3}"/>
                </a:ext>
              </a:extLst>
            </p:cNvPr>
            <p:cNvGrpSpPr/>
            <p:nvPr/>
          </p:nvGrpSpPr>
          <p:grpSpPr>
            <a:xfrm>
              <a:off x="13285558" y="3283873"/>
              <a:ext cx="7575372" cy="1907394"/>
              <a:chOff x="1094495" y="15940361"/>
              <a:chExt cx="7575372" cy="1907394"/>
            </a:xfrm>
          </p:grpSpPr>
          <p:sp>
            <p:nvSpPr>
              <p:cNvPr id="41" name="Subtitle 2">
                <a:extLst>
                  <a:ext uri="{FF2B5EF4-FFF2-40B4-BE49-F238E27FC236}">
                    <a16:creationId xmlns:a16="http://schemas.microsoft.com/office/drawing/2014/main" id="{49AAE182-7C7B-A94A-ADB0-0E818F30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4495" y="16586692"/>
                <a:ext cx="7575372" cy="126106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34A417-E09A-8743-B79D-4D794D7C7726}"/>
                  </a:ext>
                </a:extLst>
              </p:cNvPr>
              <p:cNvSpPr/>
              <p:nvPr/>
            </p:nvSpPr>
            <p:spPr>
              <a:xfrm>
                <a:off x="1230762" y="15940361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Book Analysis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B16B58-C630-EB4B-98F7-3731795C7741}"/>
                </a:ext>
              </a:extLst>
            </p:cNvPr>
            <p:cNvGrpSpPr/>
            <p:nvPr/>
          </p:nvGrpSpPr>
          <p:grpSpPr>
            <a:xfrm>
              <a:off x="13285558" y="5691783"/>
              <a:ext cx="7575372" cy="1907394"/>
              <a:chOff x="1094495" y="15940361"/>
              <a:chExt cx="7575372" cy="1907394"/>
            </a:xfrm>
          </p:grpSpPr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8C3F3998-2321-B645-9F74-50C6B27616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4495" y="16586692"/>
                <a:ext cx="7575372" cy="126106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1F31E81-ACEC-F64E-9DC0-74E716054893}"/>
                  </a:ext>
                </a:extLst>
              </p:cNvPr>
              <p:cNvSpPr/>
              <p:nvPr/>
            </p:nvSpPr>
            <p:spPr>
              <a:xfrm>
                <a:off x="1230762" y="15940361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Discussions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3B726C-55F2-204E-89A7-A8EDEB904610}"/>
                </a:ext>
              </a:extLst>
            </p:cNvPr>
            <p:cNvGrpSpPr/>
            <p:nvPr/>
          </p:nvGrpSpPr>
          <p:grpSpPr>
            <a:xfrm>
              <a:off x="13348127" y="8099693"/>
              <a:ext cx="7575372" cy="1907394"/>
              <a:chOff x="1094495" y="15940361"/>
              <a:chExt cx="7575372" cy="1907394"/>
            </a:xfrm>
          </p:grpSpPr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A8345DB1-03F6-D340-AD4B-F6CB520C76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4495" y="16586692"/>
                <a:ext cx="7575372" cy="126106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CDB7FC-C478-5449-B307-212F2FDEF88B}"/>
                  </a:ext>
                </a:extLst>
              </p:cNvPr>
              <p:cNvSpPr/>
              <p:nvPr/>
            </p:nvSpPr>
            <p:spPr>
              <a:xfrm>
                <a:off x="1230762" y="15940361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Presentation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CAFFFC-7A62-7C4E-9D6F-05BFD0988F99}"/>
                </a:ext>
              </a:extLst>
            </p:cNvPr>
            <p:cNvGrpSpPr/>
            <p:nvPr/>
          </p:nvGrpSpPr>
          <p:grpSpPr>
            <a:xfrm>
              <a:off x="13348127" y="10507603"/>
              <a:ext cx="7575372" cy="1907394"/>
              <a:chOff x="1094495" y="15940361"/>
              <a:chExt cx="7575372" cy="1907394"/>
            </a:xfrm>
          </p:grpSpPr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EC2D2E06-1D80-C74F-A8A2-058DDE217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4495" y="16586692"/>
                <a:ext cx="7575372" cy="126106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8AD5EB-E5D0-EF46-A5DB-B0C6EA17E4B6}"/>
                  </a:ext>
                </a:extLst>
              </p:cNvPr>
              <p:cNvSpPr/>
              <p:nvPr/>
            </p:nvSpPr>
            <p:spPr>
              <a:xfrm>
                <a:off x="1230762" y="15940361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Final Essay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00D58F2-134D-0943-A631-7A19EFDB718D}"/>
              </a:ext>
            </a:extLst>
          </p:cNvPr>
          <p:cNvSpPr txBox="1"/>
          <p:nvPr/>
        </p:nvSpPr>
        <p:spPr>
          <a:xfrm>
            <a:off x="1942517" y="1301003"/>
            <a:ext cx="806044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 Workload</a:t>
            </a:r>
          </a:p>
        </p:txBody>
      </p:sp>
    </p:spTree>
    <p:extLst>
      <p:ext uri="{BB962C8B-B14F-4D97-AF65-F5344CB8AC3E}">
        <p14:creationId xmlns:p14="http://schemas.microsoft.com/office/powerpoint/2010/main" val="86575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AD8389F-A843-4E4D-80ED-CC77991D5249}"/>
              </a:ext>
            </a:extLst>
          </p:cNvPr>
          <p:cNvSpPr txBox="1"/>
          <p:nvPr/>
        </p:nvSpPr>
        <p:spPr>
          <a:xfrm>
            <a:off x="7390685" y="1301003"/>
            <a:ext cx="95962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Class Materials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48C4A7-4333-364D-8FF1-9EBD432FE308}"/>
              </a:ext>
            </a:extLst>
          </p:cNvPr>
          <p:cNvGrpSpPr/>
          <p:nvPr/>
        </p:nvGrpSpPr>
        <p:grpSpPr>
          <a:xfrm>
            <a:off x="1201896" y="4401450"/>
            <a:ext cx="21973853" cy="7767364"/>
            <a:chOff x="1201896" y="3886200"/>
            <a:chExt cx="21973853" cy="77673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31DC33-5053-FE4F-954C-F1F6E8011F7F}"/>
                </a:ext>
              </a:extLst>
            </p:cNvPr>
            <p:cNvSpPr/>
            <p:nvPr/>
          </p:nvSpPr>
          <p:spPr>
            <a:xfrm>
              <a:off x="1201896" y="3886200"/>
              <a:ext cx="5264173" cy="4194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E1DEDB-6CBE-DD4C-A988-CF3E614633DD}"/>
                </a:ext>
              </a:extLst>
            </p:cNvPr>
            <p:cNvSpPr/>
            <p:nvPr/>
          </p:nvSpPr>
          <p:spPr>
            <a:xfrm>
              <a:off x="6774393" y="3886200"/>
              <a:ext cx="5264173" cy="41944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513AFF-DFF4-6648-934F-8ACDB4705DC0}"/>
                </a:ext>
              </a:extLst>
            </p:cNvPr>
            <p:cNvSpPr/>
            <p:nvPr/>
          </p:nvSpPr>
          <p:spPr>
            <a:xfrm>
              <a:off x="12335276" y="3886200"/>
              <a:ext cx="5264173" cy="4194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D04C12-F99F-A646-8E6A-EFFA06DA57DC}"/>
                </a:ext>
              </a:extLst>
            </p:cNvPr>
            <p:cNvSpPr/>
            <p:nvPr/>
          </p:nvSpPr>
          <p:spPr>
            <a:xfrm>
              <a:off x="17911576" y="3886200"/>
              <a:ext cx="5264173" cy="41944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1A86C5-FB2B-9E4E-8ADA-0EFF6E5884F8}"/>
                </a:ext>
              </a:extLst>
            </p:cNvPr>
            <p:cNvGrpSpPr/>
            <p:nvPr/>
          </p:nvGrpSpPr>
          <p:grpSpPr>
            <a:xfrm>
              <a:off x="2910081" y="4913253"/>
              <a:ext cx="2002472" cy="2002463"/>
              <a:chOff x="564370" y="2576019"/>
              <a:chExt cx="1011013" cy="1011011"/>
            </a:xfrm>
            <a:solidFill>
              <a:schemeClr val="bg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ACEA5D7D-2B47-7047-BB70-C2E5B9F8146D}"/>
                  </a:ext>
                </a:extLst>
              </p:cNvPr>
              <p:cNvSpPr/>
              <p:nvPr/>
            </p:nvSpPr>
            <p:spPr>
              <a:xfrm>
                <a:off x="564370" y="2677566"/>
                <a:ext cx="909464" cy="9094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1013">
                    <a:moveTo>
                      <a:pt x="970" y="463"/>
                    </a:moveTo>
                    <a:cubicBezTo>
                      <a:pt x="946" y="463"/>
                      <a:pt x="927" y="483"/>
                      <a:pt x="927" y="506"/>
                    </a:cubicBezTo>
                    <a:lnTo>
                      <a:pt x="927" y="927"/>
                    </a:lnTo>
                    <a:lnTo>
                      <a:pt x="86" y="927"/>
                    </a:lnTo>
                    <a:lnTo>
                      <a:pt x="86" y="86"/>
                    </a:lnTo>
                    <a:lnTo>
                      <a:pt x="507" y="86"/>
                    </a:lnTo>
                    <a:cubicBezTo>
                      <a:pt x="531" y="86"/>
                      <a:pt x="550" y="67"/>
                      <a:pt x="550" y="43"/>
                    </a:cubicBezTo>
                    <a:cubicBezTo>
                      <a:pt x="550" y="19"/>
                      <a:pt x="531" y="0"/>
                      <a:pt x="507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952"/>
                    </a:lnTo>
                    <a:cubicBezTo>
                      <a:pt x="0" y="986"/>
                      <a:pt x="27" y="1013"/>
                      <a:pt x="60" y="1013"/>
                    </a:cubicBezTo>
                    <a:lnTo>
                      <a:pt x="952" y="1013"/>
                    </a:lnTo>
                    <a:cubicBezTo>
                      <a:pt x="986" y="1013"/>
                      <a:pt x="1013" y="986"/>
                      <a:pt x="1013" y="952"/>
                    </a:cubicBezTo>
                    <a:lnTo>
                      <a:pt x="1013" y="506"/>
                    </a:lnTo>
                    <a:cubicBezTo>
                      <a:pt x="1013" y="483"/>
                      <a:pt x="993" y="463"/>
                      <a:pt x="970" y="4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6FB24C17-C34C-624C-A176-D8D8E7C35748}"/>
                  </a:ext>
                </a:extLst>
              </p:cNvPr>
              <p:cNvSpPr/>
              <p:nvPr/>
            </p:nvSpPr>
            <p:spPr>
              <a:xfrm>
                <a:off x="1071223" y="2576019"/>
                <a:ext cx="504160" cy="50056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2" h="558">
                    <a:moveTo>
                      <a:pt x="406" y="221"/>
                    </a:moveTo>
                    <a:lnTo>
                      <a:pt x="344" y="159"/>
                    </a:lnTo>
                    <a:lnTo>
                      <a:pt x="398" y="105"/>
                    </a:lnTo>
                    <a:lnTo>
                      <a:pt x="459" y="168"/>
                    </a:lnTo>
                    <a:close/>
                    <a:moveTo>
                      <a:pt x="190" y="440"/>
                    </a:moveTo>
                    <a:lnTo>
                      <a:pt x="103" y="459"/>
                    </a:lnTo>
                    <a:lnTo>
                      <a:pt x="125" y="377"/>
                    </a:lnTo>
                    <a:lnTo>
                      <a:pt x="283" y="220"/>
                    </a:lnTo>
                    <a:lnTo>
                      <a:pt x="346" y="282"/>
                    </a:lnTo>
                    <a:close/>
                    <a:moveTo>
                      <a:pt x="550" y="139"/>
                    </a:moveTo>
                    <a:lnTo>
                      <a:pt x="430" y="14"/>
                    </a:lnTo>
                    <a:cubicBezTo>
                      <a:pt x="422" y="5"/>
                      <a:pt x="411" y="0"/>
                      <a:pt x="400" y="0"/>
                    </a:cubicBezTo>
                    <a:cubicBezTo>
                      <a:pt x="388" y="0"/>
                      <a:pt x="377" y="5"/>
                      <a:pt x="369" y="13"/>
                    </a:cubicBezTo>
                    <a:lnTo>
                      <a:pt x="56" y="325"/>
                    </a:lnTo>
                    <a:cubicBezTo>
                      <a:pt x="51" y="330"/>
                      <a:pt x="47" y="336"/>
                      <a:pt x="45" y="344"/>
                    </a:cubicBezTo>
                    <a:lnTo>
                      <a:pt x="1" y="504"/>
                    </a:lnTo>
                    <a:cubicBezTo>
                      <a:pt x="-2" y="518"/>
                      <a:pt x="1" y="534"/>
                      <a:pt x="12" y="545"/>
                    </a:cubicBezTo>
                    <a:cubicBezTo>
                      <a:pt x="20" y="553"/>
                      <a:pt x="31" y="558"/>
                      <a:pt x="43" y="558"/>
                    </a:cubicBezTo>
                    <a:cubicBezTo>
                      <a:pt x="46" y="558"/>
                      <a:pt x="49" y="558"/>
                      <a:pt x="52" y="557"/>
                    </a:cubicBezTo>
                    <a:lnTo>
                      <a:pt x="220" y="522"/>
                    </a:lnTo>
                    <a:cubicBezTo>
                      <a:pt x="228" y="520"/>
                      <a:pt x="236" y="516"/>
                      <a:pt x="242" y="510"/>
                    </a:cubicBezTo>
                    <a:lnTo>
                      <a:pt x="549" y="199"/>
                    </a:lnTo>
                    <a:cubicBezTo>
                      <a:pt x="566" y="182"/>
                      <a:pt x="566" y="156"/>
                      <a:pt x="55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6ADD5E2-12E5-E441-9151-2A2A728F88D1}"/>
                </a:ext>
              </a:extLst>
            </p:cNvPr>
            <p:cNvSpPr/>
            <p:nvPr/>
          </p:nvSpPr>
          <p:spPr>
            <a:xfrm>
              <a:off x="19527295" y="4945293"/>
              <a:ext cx="2032733" cy="19188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3" h="1079">
                  <a:moveTo>
                    <a:pt x="1057" y="705"/>
                  </a:moveTo>
                  <a:lnTo>
                    <a:pt x="1056" y="885"/>
                  </a:lnTo>
                  <a:lnTo>
                    <a:pt x="615" y="985"/>
                  </a:lnTo>
                  <a:lnTo>
                    <a:pt x="615" y="371"/>
                  </a:lnTo>
                  <a:lnTo>
                    <a:pt x="615" y="176"/>
                  </a:lnTo>
                  <a:cubicBezTo>
                    <a:pt x="615" y="175"/>
                    <a:pt x="615" y="175"/>
                    <a:pt x="615" y="174"/>
                  </a:cubicBezTo>
                  <a:lnTo>
                    <a:pt x="615" y="145"/>
                  </a:lnTo>
                  <a:lnTo>
                    <a:pt x="1057" y="91"/>
                  </a:lnTo>
                  <a:close/>
                  <a:moveTo>
                    <a:pt x="86" y="807"/>
                  </a:moveTo>
                  <a:lnTo>
                    <a:pt x="88" y="174"/>
                  </a:lnTo>
                  <a:lnTo>
                    <a:pt x="88" y="90"/>
                  </a:lnTo>
                  <a:lnTo>
                    <a:pt x="528" y="144"/>
                  </a:lnTo>
                  <a:lnTo>
                    <a:pt x="529" y="371"/>
                  </a:lnTo>
                  <a:lnTo>
                    <a:pt x="529" y="983"/>
                  </a:lnTo>
                  <a:lnTo>
                    <a:pt x="86" y="883"/>
                  </a:lnTo>
                  <a:close/>
                  <a:moveTo>
                    <a:pt x="1085" y="1"/>
                  </a:moveTo>
                  <a:cubicBezTo>
                    <a:pt x="1084" y="1"/>
                    <a:pt x="1082" y="2"/>
                    <a:pt x="1080" y="2"/>
                  </a:cubicBezTo>
                  <a:lnTo>
                    <a:pt x="582" y="63"/>
                  </a:lnTo>
                  <a:cubicBezTo>
                    <a:pt x="579" y="63"/>
                    <a:pt x="577" y="63"/>
                    <a:pt x="574" y="64"/>
                  </a:cubicBezTo>
                  <a:cubicBezTo>
                    <a:pt x="570" y="62"/>
                    <a:pt x="565" y="61"/>
                    <a:pt x="560" y="61"/>
                  </a:cubicBezTo>
                  <a:lnTo>
                    <a:pt x="65" y="0"/>
                  </a:lnTo>
                  <a:cubicBezTo>
                    <a:pt x="63" y="0"/>
                    <a:pt x="61" y="0"/>
                    <a:pt x="59" y="0"/>
                  </a:cubicBezTo>
                  <a:cubicBezTo>
                    <a:pt x="28" y="0"/>
                    <a:pt x="2" y="27"/>
                    <a:pt x="2" y="61"/>
                  </a:cubicBezTo>
                  <a:lnTo>
                    <a:pt x="2" y="174"/>
                  </a:lnTo>
                  <a:lnTo>
                    <a:pt x="0" y="807"/>
                  </a:lnTo>
                  <a:lnTo>
                    <a:pt x="0" y="903"/>
                  </a:lnTo>
                  <a:cubicBezTo>
                    <a:pt x="0" y="934"/>
                    <a:pt x="23" y="960"/>
                    <a:pt x="52" y="964"/>
                  </a:cubicBezTo>
                  <a:lnTo>
                    <a:pt x="548" y="1076"/>
                  </a:lnTo>
                  <a:cubicBezTo>
                    <a:pt x="551" y="1077"/>
                    <a:pt x="555" y="1077"/>
                    <a:pt x="558" y="1077"/>
                  </a:cubicBezTo>
                  <a:cubicBezTo>
                    <a:pt x="562" y="1077"/>
                    <a:pt x="565" y="1077"/>
                    <a:pt x="569" y="1076"/>
                  </a:cubicBezTo>
                  <a:cubicBezTo>
                    <a:pt x="575" y="1078"/>
                    <a:pt x="581" y="1079"/>
                    <a:pt x="587" y="1079"/>
                  </a:cubicBezTo>
                  <a:cubicBezTo>
                    <a:pt x="590" y="1079"/>
                    <a:pt x="593" y="1078"/>
                    <a:pt x="597" y="1078"/>
                  </a:cubicBezTo>
                  <a:lnTo>
                    <a:pt x="1091" y="966"/>
                  </a:lnTo>
                  <a:cubicBezTo>
                    <a:pt x="1119" y="962"/>
                    <a:pt x="1142" y="936"/>
                    <a:pt x="1142" y="905"/>
                  </a:cubicBezTo>
                  <a:lnTo>
                    <a:pt x="1143" y="705"/>
                  </a:lnTo>
                  <a:lnTo>
                    <a:pt x="1143" y="63"/>
                  </a:lnTo>
                  <a:cubicBezTo>
                    <a:pt x="1143" y="29"/>
                    <a:pt x="1117" y="1"/>
                    <a:pt x="1085" y="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506B23-AAF4-9949-A824-454449E40823}"/>
                </a:ext>
              </a:extLst>
            </p:cNvPr>
            <p:cNvGrpSpPr/>
            <p:nvPr/>
          </p:nvGrpSpPr>
          <p:grpSpPr>
            <a:xfrm>
              <a:off x="13706151" y="5114382"/>
              <a:ext cx="2522422" cy="1564080"/>
              <a:chOff x="7251449" y="11388512"/>
              <a:chExt cx="1466646" cy="909428"/>
            </a:xfrm>
            <a:solidFill>
              <a:schemeClr val="bg1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35C0E7B9-BA91-D14A-BD97-C207F0CD0744}"/>
                  </a:ext>
                </a:extLst>
              </p:cNvPr>
              <p:cNvSpPr/>
              <p:nvPr/>
            </p:nvSpPr>
            <p:spPr>
              <a:xfrm>
                <a:off x="7388947" y="11388512"/>
                <a:ext cx="1191650" cy="7638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7" h="851">
                    <a:moveTo>
                      <a:pt x="86" y="765"/>
                    </a:moveTo>
                    <a:lnTo>
                      <a:pt x="1241" y="765"/>
                    </a:lnTo>
                    <a:lnTo>
                      <a:pt x="1241" y="86"/>
                    </a:lnTo>
                    <a:lnTo>
                      <a:pt x="86" y="86"/>
                    </a:lnTo>
                    <a:close/>
                    <a:moveTo>
                      <a:pt x="1261" y="851"/>
                    </a:moveTo>
                    <a:lnTo>
                      <a:pt x="66" y="851"/>
                    </a:lnTo>
                    <a:cubicBezTo>
                      <a:pt x="30" y="851"/>
                      <a:pt x="0" y="822"/>
                      <a:pt x="0" y="787"/>
                    </a:cubicBezTo>
                    <a:lnTo>
                      <a:pt x="0" y="64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1261" y="0"/>
                    </a:lnTo>
                    <a:cubicBezTo>
                      <a:pt x="1297" y="0"/>
                      <a:pt x="1327" y="29"/>
                      <a:pt x="1327" y="64"/>
                    </a:cubicBezTo>
                    <a:lnTo>
                      <a:pt x="1327" y="787"/>
                    </a:lnTo>
                    <a:cubicBezTo>
                      <a:pt x="1327" y="822"/>
                      <a:pt x="1297" y="851"/>
                      <a:pt x="1261" y="85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AAEC3AB3-9AB7-0F42-ADDC-7788A5BC5AB4}"/>
                  </a:ext>
                </a:extLst>
              </p:cNvPr>
              <p:cNvSpPr/>
              <p:nvPr/>
            </p:nvSpPr>
            <p:spPr>
              <a:xfrm>
                <a:off x="7251449" y="12220654"/>
                <a:ext cx="1466646" cy="772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33" h="87">
                    <a:moveTo>
                      <a:pt x="1589" y="87"/>
                    </a:moveTo>
                    <a:lnTo>
                      <a:pt x="43" y="87"/>
                    </a:lnTo>
                    <a:cubicBezTo>
                      <a:pt x="20" y="87"/>
                      <a:pt x="0" y="67"/>
                      <a:pt x="0" y="43"/>
                    </a:cubicBezTo>
                    <a:cubicBezTo>
                      <a:pt x="0" y="20"/>
                      <a:pt x="20" y="0"/>
                      <a:pt x="43" y="0"/>
                    </a:cubicBezTo>
                    <a:lnTo>
                      <a:pt x="1589" y="0"/>
                    </a:lnTo>
                    <a:cubicBezTo>
                      <a:pt x="1613" y="0"/>
                      <a:pt x="1633" y="20"/>
                      <a:pt x="1633" y="43"/>
                    </a:cubicBezTo>
                    <a:cubicBezTo>
                      <a:pt x="1633" y="67"/>
                      <a:pt x="1613" y="87"/>
                      <a:pt x="1589" y="8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733B262-714C-A74A-A735-31F07E168384}"/>
                </a:ext>
              </a:extLst>
            </p:cNvPr>
            <p:cNvGrpSpPr/>
            <p:nvPr/>
          </p:nvGrpSpPr>
          <p:grpSpPr>
            <a:xfrm>
              <a:off x="8912147" y="4847374"/>
              <a:ext cx="988664" cy="2068342"/>
              <a:chOff x="4831810" y="6013098"/>
              <a:chExt cx="199440" cy="417240"/>
            </a:xfrm>
            <a:solidFill>
              <a:schemeClr val="bg1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49C882B-5166-FC4D-9F55-7D289AE17E41}"/>
                  </a:ext>
                </a:extLst>
              </p:cNvPr>
              <p:cNvSpPr/>
              <p:nvPr/>
            </p:nvSpPr>
            <p:spPr>
              <a:xfrm>
                <a:off x="4831810" y="6121458"/>
                <a:ext cx="199440" cy="308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5" h="859">
                    <a:moveTo>
                      <a:pt x="242" y="86"/>
                    </a:moveTo>
                    <a:lnTo>
                      <a:pt x="311" y="87"/>
                    </a:lnTo>
                    <a:lnTo>
                      <a:pt x="308" y="772"/>
                    </a:lnTo>
                    <a:lnTo>
                      <a:pt x="240" y="772"/>
                    </a:lnTo>
                    <a:close/>
                    <a:moveTo>
                      <a:pt x="512" y="772"/>
                    </a:moveTo>
                    <a:lnTo>
                      <a:pt x="394" y="772"/>
                    </a:lnTo>
                    <a:lnTo>
                      <a:pt x="397" y="44"/>
                    </a:lnTo>
                    <a:cubicBezTo>
                      <a:pt x="397" y="21"/>
                      <a:pt x="379" y="2"/>
                      <a:pt x="355" y="1"/>
                    </a:cubicBezTo>
                    <a:lnTo>
                      <a:pt x="354" y="1"/>
                    </a:lnTo>
                    <a:lnTo>
                      <a:pt x="201" y="0"/>
                    </a:lnTo>
                    <a:lnTo>
                      <a:pt x="200" y="0"/>
                    </a:lnTo>
                    <a:cubicBezTo>
                      <a:pt x="185" y="0"/>
                      <a:pt x="173" y="7"/>
                      <a:pt x="165" y="18"/>
                    </a:cubicBezTo>
                    <a:lnTo>
                      <a:pt x="17" y="167"/>
                    </a:lnTo>
                    <a:cubicBezTo>
                      <a:pt x="0" y="183"/>
                      <a:pt x="0" y="211"/>
                      <a:pt x="17" y="227"/>
                    </a:cubicBezTo>
                    <a:cubicBezTo>
                      <a:pt x="25" y="236"/>
                      <a:pt x="36" y="240"/>
                      <a:pt x="47" y="240"/>
                    </a:cubicBezTo>
                    <a:cubicBezTo>
                      <a:pt x="58" y="240"/>
                      <a:pt x="69" y="236"/>
                      <a:pt x="78" y="227"/>
                    </a:cubicBezTo>
                    <a:lnTo>
                      <a:pt x="156" y="149"/>
                    </a:lnTo>
                    <a:lnTo>
                      <a:pt x="154" y="772"/>
                    </a:lnTo>
                    <a:lnTo>
                      <a:pt x="43" y="772"/>
                    </a:lnTo>
                    <a:cubicBezTo>
                      <a:pt x="20" y="772"/>
                      <a:pt x="0" y="792"/>
                      <a:pt x="0" y="815"/>
                    </a:cubicBezTo>
                    <a:cubicBezTo>
                      <a:pt x="0" y="839"/>
                      <a:pt x="20" y="858"/>
                      <a:pt x="43" y="858"/>
                    </a:cubicBezTo>
                    <a:lnTo>
                      <a:pt x="196" y="858"/>
                    </a:lnTo>
                    <a:lnTo>
                      <a:pt x="343" y="858"/>
                    </a:lnTo>
                    <a:cubicBezTo>
                      <a:pt x="346" y="859"/>
                      <a:pt x="348" y="859"/>
                      <a:pt x="350" y="859"/>
                    </a:cubicBezTo>
                    <a:lnTo>
                      <a:pt x="351" y="859"/>
                    </a:lnTo>
                    <a:cubicBezTo>
                      <a:pt x="353" y="859"/>
                      <a:pt x="356" y="859"/>
                      <a:pt x="358" y="858"/>
                    </a:cubicBezTo>
                    <a:lnTo>
                      <a:pt x="512" y="858"/>
                    </a:lnTo>
                    <a:cubicBezTo>
                      <a:pt x="536" y="858"/>
                      <a:pt x="555" y="839"/>
                      <a:pt x="555" y="815"/>
                    </a:cubicBezTo>
                    <a:cubicBezTo>
                      <a:pt x="555" y="792"/>
                      <a:pt x="536" y="772"/>
                      <a:pt x="512" y="7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E5ADF7C-2978-0F41-B403-4A150B900310}"/>
                  </a:ext>
                </a:extLst>
              </p:cNvPr>
              <p:cNvSpPr/>
              <p:nvPr/>
            </p:nvSpPr>
            <p:spPr>
              <a:xfrm>
                <a:off x="4890130" y="6013098"/>
                <a:ext cx="86400" cy="86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1" h="240">
                    <a:moveTo>
                      <a:pt x="121" y="86"/>
                    </a:moveTo>
                    <a:cubicBezTo>
                      <a:pt x="140" y="86"/>
                      <a:pt x="155" y="101"/>
                      <a:pt x="155" y="120"/>
                    </a:cubicBezTo>
                    <a:cubicBezTo>
                      <a:pt x="155" y="139"/>
                      <a:pt x="140" y="154"/>
                      <a:pt x="121" y="154"/>
                    </a:cubicBezTo>
                    <a:cubicBezTo>
                      <a:pt x="102" y="154"/>
                      <a:pt x="87" y="139"/>
                      <a:pt x="87" y="120"/>
                    </a:cubicBezTo>
                    <a:cubicBezTo>
                      <a:pt x="87" y="101"/>
                      <a:pt x="102" y="86"/>
                      <a:pt x="121" y="86"/>
                    </a:cubicBezTo>
                    <a:close/>
                    <a:moveTo>
                      <a:pt x="121" y="240"/>
                    </a:moveTo>
                    <a:cubicBezTo>
                      <a:pt x="187" y="240"/>
                      <a:pt x="241" y="186"/>
                      <a:pt x="241" y="120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86"/>
                      <a:pt x="54" y="240"/>
                      <a:pt x="121" y="2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62DBCAB9-7344-8445-B36D-97D6B02B33BE}"/>
                </a:ext>
              </a:extLst>
            </p:cNvPr>
            <p:cNvSpPr txBox="1">
              <a:spLocks/>
            </p:cNvSpPr>
            <p:nvPr/>
          </p:nvSpPr>
          <p:spPr>
            <a:xfrm>
              <a:off x="1789257" y="9289700"/>
              <a:ext cx="4249454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157F35-93D1-7341-B587-0C725A692AA1}"/>
                </a:ext>
              </a:extLst>
            </p:cNvPr>
            <p:cNvSpPr/>
            <p:nvPr/>
          </p:nvSpPr>
          <p:spPr>
            <a:xfrm>
              <a:off x="2097540" y="8643369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Laptop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B7FBBF29-D976-5442-BA4C-B8FF0DF6CAB4}"/>
                </a:ext>
              </a:extLst>
            </p:cNvPr>
            <p:cNvSpPr txBox="1">
              <a:spLocks/>
            </p:cNvSpPr>
            <p:nvPr/>
          </p:nvSpPr>
          <p:spPr>
            <a:xfrm>
              <a:off x="7281752" y="9289700"/>
              <a:ext cx="4249454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F860E6-BA6F-E542-AB91-1E0D53CD70CD}"/>
                </a:ext>
              </a:extLst>
            </p:cNvPr>
            <p:cNvSpPr/>
            <p:nvPr/>
          </p:nvSpPr>
          <p:spPr>
            <a:xfrm>
              <a:off x="7590035" y="8643369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Syllabus</a:t>
              </a:r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FBA0002D-34DC-1F4D-A097-70767544E072}"/>
                </a:ext>
              </a:extLst>
            </p:cNvPr>
            <p:cNvSpPr txBox="1">
              <a:spLocks/>
            </p:cNvSpPr>
            <p:nvPr/>
          </p:nvSpPr>
          <p:spPr>
            <a:xfrm>
              <a:off x="12842635" y="9289700"/>
              <a:ext cx="4249454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4ABDEF-56BD-D84D-B92F-483B06207AB0}"/>
                </a:ext>
              </a:extLst>
            </p:cNvPr>
            <p:cNvSpPr/>
            <p:nvPr/>
          </p:nvSpPr>
          <p:spPr>
            <a:xfrm>
              <a:off x="13150918" y="8643369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Textbook</a:t>
              </a:r>
            </a:p>
          </p:txBody>
        </p:sp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78BE5C2F-ADA1-984C-8FF9-887FF3A3776D}"/>
                </a:ext>
              </a:extLst>
            </p:cNvPr>
            <p:cNvSpPr txBox="1">
              <a:spLocks/>
            </p:cNvSpPr>
            <p:nvPr/>
          </p:nvSpPr>
          <p:spPr>
            <a:xfrm>
              <a:off x="18418934" y="9289700"/>
              <a:ext cx="4249454" cy="2363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3C4251-945C-B342-B962-C083D211FAAE}"/>
                </a:ext>
              </a:extLst>
            </p:cNvPr>
            <p:cNvSpPr/>
            <p:nvPr/>
          </p:nvSpPr>
          <p:spPr>
            <a:xfrm>
              <a:off x="18727217" y="8643369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Pencil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31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96F95E7-831A-4440-A57B-4DFE3D3D28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94E7A-7C19-BF49-9503-5D71CDF8AF5C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4D8FB-B736-684C-B064-6DD40579D519}"/>
              </a:ext>
            </a:extLst>
          </p:cNvPr>
          <p:cNvSpPr/>
          <p:nvPr/>
        </p:nvSpPr>
        <p:spPr>
          <a:xfrm rot="10800000" flipV="1">
            <a:off x="7069004" y="4495884"/>
            <a:ext cx="17308646" cy="2336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4827D8-664B-2D42-8413-4660CB10FA9C}"/>
              </a:ext>
            </a:extLst>
          </p:cNvPr>
          <p:cNvSpPr txBox="1"/>
          <p:nvPr/>
        </p:nvSpPr>
        <p:spPr>
          <a:xfrm>
            <a:off x="7945546" y="5002398"/>
            <a:ext cx="115272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How To Analyze A Book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9D506B4-4DDF-A842-A222-FA17E4AB8875}"/>
              </a:ext>
            </a:extLst>
          </p:cNvPr>
          <p:cNvSpPr txBox="1">
            <a:spLocks/>
          </p:cNvSpPr>
          <p:nvPr/>
        </p:nvSpPr>
        <p:spPr>
          <a:xfrm>
            <a:off x="7823852" y="7407685"/>
            <a:ext cx="10710333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But they also must take into account supply costs. </a:t>
            </a:r>
          </a:p>
        </p:txBody>
      </p:sp>
    </p:spTree>
    <p:extLst>
      <p:ext uri="{BB962C8B-B14F-4D97-AF65-F5344CB8AC3E}">
        <p14:creationId xmlns:p14="http://schemas.microsoft.com/office/powerpoint/2010/main" val="254463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0" y="0"/>
            <a:ext cx="24377660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3873977" y="1631046"/>
            <a:ext cx="166296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Assignment Due Dates Timeline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0FEE60-A81B-4A4D-AEC2-F54781B7AE90}"/>
              </a:ext>
            </a:extLst>
          </p:cNvPr>
          <p:cNvGrpSpPr/>
          <p:nvPr/>
        </p:nvGrpSpPr>
        <p:grpSpPr>
          <a:xfrm>
            <a:off x="2495135" y="5908827"/>
            <a:ext cx="19385115" cy="4852830"/>
            <a:chOff x="2495135" y="6026993"/>
            <a:chExt cx="19385115" cy="48528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9DBA0C-4F25-534C-8158-3DEB6F4F7CDB}"/>
                </a:ext>
              </a:extLst>
            </p:cNvPr>
            <p:cNvGrpSpPr/>
            <p:nvPr/>
          </p:nvGrpSpPr>
          <p:grpSpPr>
            <a:xfrm>
              <a:off x="2495135" y="8289692"/>
              <a:ext cx="5704622" cy="2590131"/>
              <a:chOff x="1267389" y="5664247"/>
              <a:chExt cx="5704622" cy="2590131"/>
            </a:xfrm>
          </p:grpSpPr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C439104C-8015-4A47-8B63-CD67BBEE6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7389" y="6441947"/>
                <a:ext cx="5704622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E3F2FF-CAB7-5145-8A24-73D64F812F91}"/>
                  </a:ext>
                </a:extLst>
              </p:cNvPr>
              <p:cNvSpPr/>
              <p:nvPr/>
            </p:nvSpPr>
            <p:spPr>
              <a:xfrm>
                <a:off x="2303257" y="5664247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D52291-0927-204C-8409-BFA510FD20D6}"/>
                </a:ext>
              </a:extLst>
            </p:cNvPr>
            <p:cNvSpPr/>
            <p:nvPr/>
          </p:nvSpPr>
          <p:spPr>
            <a:xfrm>
              <a:off x="3009650" y="6617150"/>
              <a:ext cx="18358338" cy="24618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0C72F50-39AB-A141-B25A-6D32CB27F086}"/>
                </a:ext>
              </a:extLst>
            </p:cNvPr>
            <p:cNvSpPr/>
            <p:nvPr/>
          </p:nvSpPr>
          <p:spPr>
            <a:xfrm>
              <a:off x="4634198" y="6026993"/>
              <a:ext cx="1426498" cy="14264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438CD2-E16D-004D-8774-06A7124C78B2}"/>
                </a:ext>
              </a:extLst>
            </p:cNvPr>
            <p:cNvSpPr/>
            <p:nvPr/>
          </p:nvSpPr>
          <p:spPr>
            <a:xfrm>
              <a:off x="11475570" y="6026993"/>
              <a:ext cx="1426498" cy="14264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3A86C2-51D8-7E4E-B94C-CDE604DE7A28}"/>
                </a:ext>
              </a:extLst>
            </p:cNvPr>
            <p:cNvSpPr/>
            <p:nvPr/>
          </p:nvSpPr>
          <p:spPr>
            <a:xfrm>
              <a:off x="18314690" y="6026993"/>
              <a:ext cx="1426498" cy="14264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99ABE1-2BE7-3F4A-9A53-814C8435F28E}"/>
                </a:ext>
              </a:extLst>
            </p:cNvPr>
            <p:cNvGrpSpPr/>
            <p:nvPr/>
          </p:nvGrpSpPr>
          <p:grpSpPr>
            <a:xfrm>
              <a:off x="9336508" y="8289692"/>
              <a:ext cx="5704622" cy="2590131"/>
              <a:chOff x="1267389" y="5664247"/>
              <a:chExt cx="5704622" cy="2590131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1C088EA-1EB7-3B4B-9841-342976484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7389" y="6441947"/>
                <a:ext cx="5704622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B56B0E9-AB02-864A-9184-5417CF35F4BF}"/>
                  </a:ext>
                </a:extLst>
              </p:cNvPr>
              <p:cNvSpPr/>
              <p:nvPr/>
            </p:nvSpPr>
            <p:spPr>
              <a:xfrm>
                <a:off x="2303257" y="5664247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D17DD97-F6D0-3247-8790-9197B3496917}"/>
                </a:ext>
              </a:extLst>
            </p:cNvPr>
            <p:cNvGrpSpPr/>
            <p:nvPr/>
          </p:nvGrpSpPr>
          <p:grpSpPr>
            <a:xfrm>
              <a:off x="16175628" y="8289692"/>
              <a:ext cx="5704622" cy="2590131"/>
              <a:chOff x="1267389" y="5664247"/>
              <a:chExt cx="5704622" cy="2590131"/>
            </a:xfrm>
          </p:grpSpPr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F1C7869C-E219-4343-94AF-FE64B57FD5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7389" y="6441947"/>
                <a:ext cx="5704622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take into account supply costs. 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EB3316F-3DAC-B44E-8041-4AB4AF0924FB}"/>
                  </a:ext>
                </a:extLst>
              </p:cNvPr>
              <p:cNvSpPr/>
              <p:nvPr/>
            </p:nvSpPr>
            <p:spPr>
              <a:xfrm>
                <a:off x="2303257" y="5664247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17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0CED2F8-B48C-734C-957F-431B221A3A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2F1E78-CE32-2446-80FD-C194775E8E24}"/>
              </a:ext>
            </a:extLst>
          </p:cNvPr>
          <p:cNvSpPr txBox="1">
            <a:spLocks/>
          </p:cNvSpPr>
          <p:nvPr/>
        </p:nvSpPr>
        <p:spPr>
          <a:xfrm>
            <a:off x="2111535" y="2538010"/>
            <a:ext cx="9971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EFCEF-40AC-1443-927C-1D666066DEEF}"/>
              </a:ext>
            </a:extLst>
          </p:cNvPr>
          <p:cNvSpPr/>
          <p:nvPr/>
        </p:nvSpPr>
        <p:spPr>
          <a:xfrm rot="10800000" flipV="1">
            <a:off x="2353711" y="1879936"/>
            <a:ext cx="19670221" cy="126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4256650-FE08-F444-9535-C9FF120CB0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92E3E-9CFF-0C45-8E64-DECCADFA0A0D}"/>
              </a:ext>
            </a:extLst>
          </p:cNvPr>
          <p:cNvSpPr/>
          <p:nvPr/>
        </p:nvSpPr>
        <p:spPr>
          <a:xfrm>
            <a:off x="15263446" y="0"/>
            <a:ext cx="9114204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B10661-ECF3-E541-ADCD-66A747FB045E}"/>
              </a:ext>
            </a:extLst>
          </p:cNvPr>
          <p:cNvGrpSpPr/>
          <p:nvPr/>
        </p:nvGrpSpPr>
        <p:grpSpPr>
          <a:xfrm>
            <a:off x="11053878" y="1598246"/>
            <a:ext cx="13323772" cy="3767014"/>
            <a:chOff x="5526936" y="4974493"/>
            <a:chExt cx="13323772" cy="37670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AC060A-7C27-4246-8517-76C7A1E16824}"/>
                </a:ext>
              </a:extLst>
            </p:cNvPr>
            <p:cNvSpPr/>
            <p:nvPr/>
          </p:nvSpPr>
          <p:spPr>
            <a:xfrm rot="10800000" flipV="1">
              <a:off x="5526936" y="4974493"/>
              <a:ext cx="13323772" cy="3767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1D6B87-1522-284D-8845-D41031889377}"/>
                </a:ext>
              </a:extLst>
            </p:cNvPr>
            <p:cNvSpPr txBox="1"/>
            <p:nvPr/>
          </p:nvSpPr>
          <p:spPr>
            <a:xfrm>
              <a:off x="6948607" y="6196279"/>
              <a:ext cx="104804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How To Analyze A Book</a:t>
              </a: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8BF61A7A-FBA8-844E-9DBD-79DF347768CA}"/>
              </a:ext>
            </a:extLst>
          </p:cNvPr>
          <p:cNvSpPr txBox="1">
            <a:spLocks/>
          </p:cNvSpPr>
          <p:nvPr/>
        </p:nvSpPr>
        <p:spPr>
          <a:xfrm>
            <a:off x="17926777" y="8651025"/>
            <a:ext cx="5240216" cy="346673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But they also must take into account supply costs. </a:t>
            </a:r>
          </a:p>
        </p:txBody>
      </p:sp>
    </p:spTree>
    <p:extLst>
      <p:ext uri="{BB962C8B-B14F-4D97-AF65-F5344CB8AC3E}">
        <p14:creationId xmlns:p14="http://schemas.microsoft.com/office/powerpoint/2010/main" val="55981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DA0628-6770-7245-9CA6-927C96BBE58D}"/>
              </a:ext>
            </a:extLst>
          </p:cNvPr>
          <p:cNvGrpSpPr/>
          <p:nvPr/>
        </p:nvGrpSpPr>
        <p:grpSpPr>
          <a:xfrm>
            <a:off x="10210800" y="1"/>
            <a:ext cx="14166848" cy="13716000"/>
            <a:chOff x="10210800" y="0"/>
            <a:chExt cx="14166848" cy="140208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6C9201-A36F-FC46-A5BC-1AE40CBAF56A}"/>
                </a:ext>
              </a:extLst>
            </p:cNvPr>
            <p:cNvSpPr/>
            <p:nvPr/>
          </p:nvSpPr>
          <p:spPr>
            <a:xfrm rot="10800000" flipV="1">
              <a:off x="10210800" y="0"/>
              <a:ext cx="14166848" cy="467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8AEDF5-FF04-B840-B611-ABA84B791D4D}"/>
                </a:ext>
              </a:extLst>
            </p:cNvPr>
            <p:cNvSpPr/>
            <p:nvPr/>
          </p:nvSpPr>
          <p:spPr>
            <a:xfrm rot="10800000" flipV="1">
              <a:off x="10210800" y="4673601"/>
              <a:ext cx="14166848" cy="467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BDF33D-538E-5F44-86A4-FD2C976920AA}"/>
                </a:ext>
              </a:extLst>
            </p:cNvPr>
            <p:cNvSpPr/>
            <p:nvPr/>
          </p:nvSpPr>
          <p:spPr>
            <a:xfrm rot="10800000" flipV="1">
              <a:off x="10210800" y="9347201"/>
              <a:ext cx="14166848" cy="467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ABB15-1BE1-B94E-9A85-A926CEF50CC4}"/>
              </a:ext>
            </a:extLst>
          </p:cNvPr>
          <p:cNvSpPr/>
          <p:nvPr/>
        </p:nvSpPr>
        <p:spPr>
          <a:xfrm>
            <a:off x="12484408" y="1902797"/>
            <a:ext cx="96196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can I help a child who lacks motivation?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8F921-1543-DC44-87CD-B7FF3FD225D4}"/>
              </a:ext>
            </a:extLst>
          </p:cNvPr>
          <p:cNvSpPr/>
          <p:nvPr/>
        </p:nvSpPr>
        <p:spPr>
          <a:xfrm>
            <a:off x="12188825" y="5457616"/>
            <a:ext cx="99152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¿What are the best practices to reach reading skills?</a:t>
            </a:r>
          </a:p>
          <a:p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D752D-FDE4-0944-A09D-ED0582C83908}"/>
              </a:ext>
            </a:extLst>
          </p:cNvPr>
          <p:cNvSpPr/>
          <p:nvPr/>
        </p:nvSpPr>
        <p:spPr>
          <a:xfrm>
            <a:off x="12188825" y="10706727"/>
            <a:ext cx="99152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important is parent involvement in a child's education?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3F4EA4-7440-7143-A771-A8178B0C9DDA}"/>
              </a:ext>
            </a:extLst>
          </p:cNvPr>
          <p:cNvGrpSpPr/>
          <p:nvPr/>
        </p:nvGrpSpPr>
        <p:grpSpPr>
          <a:xfrm>
            <a:off x="1820823" y="5562524"/>
            <a:ext cx="5738217" cy="6575402"/>
            <a:chOff x="1820823" y="6665325"/>
            <a:chExt cx="5738217" cy="65754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5E77E-1639-C14D-800A-71FA731D2C59}"/>
                </a:ext>
              </a:extLst>
            </p:cNvPr>
            <p:cNvSpPr txBox="1"/>
            <p:nvPr/>
          </p:nvSpPr>
          <p:spPr>
            <a:xfrm>
              <a:off x="1942517" y="6665325"/>
              <a:ext cx="561652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Common Questions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E1A50708-9227-B140-ABC4-17CD0F17B71E}"/>
                </a:ext>
              </a:extLst>
            </p:cNvPr>
            <p:cNvSpPr txBox="1">
              <a:spLocks/>
            </p:cNvSpPr>
            <p:nvPr/>
          </p:nvSpPr>
          <p:spPr>
            <a:xfrm>
              <a:off x="1820823" y="9773997"/>
              <a:ext cx="5220057" cy="346673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C4D3B6D-2C80-BD43-9C71-38F6D79A9A57}"/>
              </a:ext>
            </a:extLst>
          </p:cNvPr>
          <p:cNvSpPr/>
          <p:nvPr/>
        </p:nvSpPr>
        <p:spPr>
          <a:xfrm rot="10800000" flipV="1">
            <a:off x="1979851" y="1578074"/>
            <a:ext cx="1183573" cy="150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F985F0E-47F6-A846-9903-E2A61A6642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8" y="0"/>
            <a:ext cx="24377657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70F31-44A1-C441-8681-C85FE144D107}"/>
              </a:ext>
            </a:extLst>
          </p:cNvPr>
          <p:cNvSpPr/>
          <p:nvPr/>
        </p:nvSpPr>
        <p:spPr>
          <a:xfrm rot="10800000" flipV="1">
            <a:off x="2019370" y="9906000"/>
            <a:ext cx="22358280" cy="2040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019370" y="1878465"/>
            <a:ext cx="148273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How Long Should Answers Be?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01B2830-B7DF-CB41-BF69-6F862DE14291}"/>
              </a:ext>
            </a:extLst>
          </p:cNvPr>
          <p:cNvSpPr txBox="1">
            <a:spLocks/>
          </p:cNvSpPr>
          <p:nvPr/>
        </p:nvSpPr>
        <p:spPr>
          <a:xfrm>
            <a:off x="2656114" y="10289028"/>
            <a:ext cx="15635203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366627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A93ECD5-E436-AA49-8411-80D52E88BA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9753598" y="0"/>
            <a:ext cx="14624052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4D8FB-B736-684C-B064-6DD40579D519}"/>
              </a:ext>
            </a:extLst>
          </p:cNvPr>
          <p:cNvSpPr/>
          <p:nvPr/>
        </p:nvSpPr>
        <p:spPr>
          <a:xfrm rot="10800000" flipV="1">
            <a:off x="-7" y="0"/>
            <a:ext cx="9753605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AEB8BC5-6D14-E644-A609-2D8847515503}"/>
              </a:ext>
            </a:extLst>
          </p:cNvPr>
          <p:cNvSpPr txBox="1">
            <a:spLocks/>
          </p:cNvSpPr>
          <p:nvPr/>
        </p:nvSpPr>
        <p:spPr>
          <a:xfrm>
            <a:off x="13587876" y="1578074"/>
            <a:ext cx="8809923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But they also must take into account supply costs a product should meet a certain consumer.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58865-5615-4A4D-B9AE-F968FAFB2BB3}"/>
              </a:ext>
            </a:extLst>
          </p:cNvPr>
          <p:cNvSpPr/>
          <p:nvPr/>
        </p:nvSpPr>
        <p:spPr>
          <a:xfrm>
            <a:off x="17740609" y="7169002"/>
            <a:ext cx="4657190" cy="4968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323E8-B185-4944-B8DD-0D36A1F68431}"/>
              </a:ext>
            </a:extLst>
          </p:cNvPr>
          <p:cNvSpPr txBox="1"/>
          <p:nvPr/>
        </p:nvSpPr>
        <p:spPr>
          <a:xfrm>
            <a:off x="1867977" y="9583381"/>
            <a:ext cx="601763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179112-4688-5249-AEEB-28A1E8B92661}"/>
              </a:ext>
            </a:extLst>
          </p:cNvPr>
          <p:cNvSpPr/>
          <p:nvPr/>
        </p:nvSpPr>
        <p:spPr>
          <a:xfrm rot="10800000" flipV="1">
            <a:off x="1979851" y="1578074"/>
            <a:ext cx="1183573" cy="15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8985BA7-75A0-9944-AEAC-0399A46C46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4D8FB-B736-684C-B064-6DD40579D519}"/>
              </a:ext>
            </a:extLst>
          </p:cNvPr>
          <p:cNvSpPr/>
          <p:nvPr/>
        </p:nvSpPr>
        <p:spPr>
          <a:xfrm rot="10800000" flipV="1">
            <a:off x="-7" y="0"/>
            <a:ext cx="9753606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>
            <a:off x="2353711" y="1727090"/>
            <a:ext cx="870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JOHN DOE PRESENTATION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E39C8-7DE2-FD4A-9CDD-5222803C1EAA}"/>
              </a:ext>
            </a:extLst>
          </p:cNvPr>
          <p:cNvSpPr/>
          <p:nvPr/>
        </p:nvSpPr>
        <p:spPr>
          <a:xfrm rot="10800000" flipV="1">
            <a:off x="2353711" y="2688828"/>
            <a:ext cx="19670221" cy="126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0CF5CB-65F0-DD48-BC1D-FA6B18E4AD7C}"/>
              </a:ext>
            </a:extLst>
          </p:cNvPr>
          <p:cNvGrpSpPr/>
          <p:nvPr/>
        </p:nvGrpSpPr>
        <p:grpSpPr>
          <a:xfrm>
            <a:off x="12084926" y="6227468"/>
            <a:ext cx="9939006" cy="4076019"/>
            <a:chOff x="12084926" y="5090204"/>
            <a:chExt cx="9939006" cy="4076019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AEB8BC5-6D14-E644-A609-2D8847515503}"/>
                </a:ext>
              </a:extLst>
            </p:cNvPr>
            <p:cNvSpPr txBox="1">
              <a:spLocks/>
            </p:cNvSpPr>
            <p:nvPr/>
          </p:nvSpPr>
          <p:spPr>
            <a:xfrm>
              <a:off x="12084926" y="7905160"/>
              <a:ext cx="9753607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But they also must take into account supply costs a product should meet a certain consumer.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CADE6-484E-6C4C-A256-435B30F528EA}"/>
                </a:ext>
              </a:extLst>
            </p:cNvPr>
            <p:cNvGrpSpPr/>
            <p:nvPr/>
          </p:nvGrpSpPr>
          <p:grpSpPr>
            <a:xfrm>
              <a:off x="12251250" y="5090204"/>
              <a:ext cx="9772682" cy="2400657"/>
              <a:chOff x="12251250" y="5090204"/>
              <a:chExt cx="9772682" cy="24006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CDEC56-A906-794E-9B05-FA128ECEF634}"/>
                  </a:ext>
                </a:extLst>
              </p:cNvPr>
              <p:cNvSpPr txBox="1"/>
              <p:nvPr/>
            </p:nvSpPr>
            <p:spPr>
              <a:xfrm>
                <a:off x="14331445" y="5090204"/>
                <a:ext cx="7692487" cy="24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0" b="1" spc="600" dirty="0">
                    <a:solidFill>
                      <a:schemeClr val="bg1"/>
                    </a:solidFill>
                    <a:latin typeface="PT Sans" panose="020B0503020203020204" pitchFamily="34" charset="77"/>
                    <a:ea typeface="Source Sans Pro Semibold" panose="020B0503030403020204" pitchFamily="34" charset="0"/>
                    <a:cs typeface="Open Sans Light" panose="020B0306030504020204" pitchFamily="34" charset="0"/>
                  </a:rPr>
                  <a:t>THANKS</a:t>
                </a: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D99CE81-2E66-1F42-BEBB-E87C72B85C61}"/>
                  </a:ext>
                </a:extLst>
              </p:cNvPr>
              <p:cNvSpPr/>
              <p:nvPr/>
            </p:nvSpPr>
            <p:spPr>
              <a:xfrm>
                <a:off x="12251250" y="5347141"/>
                <a:ext cx="1809920" cy="179670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3" h="817">
                    <a:moveTo>
                      <a:pt x="149" y="548"/>
                    </a:moveTo>
                    <a:lnTo>
                      <a:pt x="415" y="283"/>
                    </a:lnTo>
                    <a:lnTo>
                      <a:pt x="546" y="413"/>
                    </a:lnTo>
                    <a:lnTo>
                      <a:pt x="283" y="680"/>
                    </a:lnTo>
                    <a:lnTo>
                      <a:pt x="104" y="717"/>
                    </a:lnTo>
                    <a:close/>
                    <a:moveTo>
                      <a:pt x="594" y="104"/>
                    </a:moveTo>
                    <a:lnTo>
                      <a:pt x="720" y="237"/>
                    </a:lnTo>
                    <a:lnTo>
                      <a:pt x="606" y="352"/>
                    </a:lnTo>
                    <a:lnTo>
                      <a:pt x="476" y="222"/>
                    </a:lnTo>
                    <a:close/>
                    <a:moveTo>
                      <a:pt x="44" y="817"/>
                    </a:moveTo>
                    <a:cubicBezTo>
                      <a:pt x="47" y="817"/>
                      <a:pt x="50" y="817"/>
                      <a:pt x="53" y="816"/>
                    </a:cubicBezTo>
                    <a:lnTo>
                      <a:pt x="313" y="761"/>
                    </a:lnTo>
                    <a:cubicBezTo>
                      <a:pt x="321" y="759"/>
                      <a:pt x="328" y="755"/>
                      <a:pt x="334" y="749"/>
                    </a:cubicBezTo>
                    <a:lnTo>
                      <a:pt x="811" y="267"/>
                    </a:lnTo>
                    <a:cubicBezTo>
                      <a:pt x="827" y="251"/>
                      <a:pt x="827" y="224"/>
                      <a:pt x="811" y="208"/>
                    </a:cubicBezTo>
                    <a:lnTo>
                      <a:pt x="626" y="13"/>
                    </a:lnTo>
                    <a:cubicBezTo>
                      <a:pt x="618" y="5"/>
                      <a:pt x="607" y="0"/>
                      <a:pt x="595" y="0"/>
                    </a:cubicBezTo>
                    <a:cubicBezTo>
                      <a:pt x="584" y="0"/>
                      <a:pt x="572" y="4"/>
                      <a:pt x="564" y="12"/>
                    </a:cubicBezTo>
                    <a:lnTo>
                      <a:pt x="80" y="495"/>
                    </a:lnTo>
                    <a:cubicBezTo>
                      <a:pt x="75" y="501"/>
                      <a:pt x="71" y="507"/>
                      <a:pt x="69" y="515"/>
                    </a:cubicBezTo>
                    <a:lnTo>
                      <a:pt x="2" y="763"/>
                    </a:lnTo>
                    <a:cubicBezTo>
                      <a:pt x="-2" y="777"/>
                      <a:pt x="2" y="792"/>
                      <a:pt x="13" y="803"/>
                    </a:cubicBezTo>
                    <a:cubicBezTo>
                      <a:pt x="21" y="812"/>
                      <a:pt x="32" y="817"/>
                      <a:pt x="44" y="81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1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156ADFB-1BC9-6B46-96AB-593456D58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038A91-49EB-5444-9AB8-FBEA51C24E0C}"/>
              </a:ext>
            </a:extLst>
          </p:cNvPr>
          <p:cNvSpPr/>
          <p:nvPr/>
        </p:nvSpPr>
        <p:spPr>
          <a:xfrm rot="10800000" flipV="1">
            <a:off x="-2" y="2"/>
            <a:ext cx="24377648" cy="115150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34552-90CB-964A-85F5-C2BB26F5A84F}"/>
              </a:ext>
            </a:extLst>
          </p:cNvPr>
          <p:cNvSpPr txBox="1"/>
          <p:nvPr/>
        </p:nvSpPr>
        <p:spPr>
          <a:xfrm>
            <a:off x="9816170" y="1706329"/>
            <a:ext cx="4745303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0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2973C7-4C6D-F74C-8248-76C61A87CF35}"/>
              </a:ext>
            </a:extLst>
          </p:cNvPr>
          <p:cNvSpPr/>
          <p:nvPr/>
        </p:nvSpPr>
        <p:spPr>
          <a:xfrm rot="10800000" flipV="1">
            <a:off x="-2" y="11515048"/>
            <a:ext cx="24377648" cy="220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1FE91-DE2C-004C-A5D2-927168B7165B}"/>
              </a:ext>
            </a:extLst>
          </p:cNvPr>
          <p:cNvSpPr txBox="1"/>
          <p:nvPr/>
        </p:nvSpPr>
        <p:spPr>
          <a:xfrm>
            <a:off x="3063882" y="4480252"/>
            <a:ext cx="1824987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Live as if you were to die tomorrow. Learn as if you were to live forever.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39F0-E011-8147-858D-3B196330AEC4}"/>
              </a:ext>
            </a:extLst>
          </p:cNvPr>
          <p:cNvSpPr txBox="1"/>
          <p:nvPr/>
        </p:nvSpPr>
        <p:spPr>
          <a:xfrm>
            <a:off x="9279873" y="12353915"/>
            <a:ext cx="641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MAHATMA GANDHI</a:t>
            </a:r>
          </a:p>
        </p:txBody>
      </p: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60F6F9-4FFF-2443-899C-17B2D7E24F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4D8FB-B736-684C-B064-6DD40579D519}"/>
              </a:ext>
            </a:extLst>
          </p:cNvPr>
          <p:cNvSpPr/>
          <p:nvPr/>
        </p:nvSpPr>
        <p:spPr>
          <a:xfrm rot="10800000" flipV="1">
            <a:off x="-8" y="0"/>
            <a:ext cx="12679687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22509672" y="0"/>
            <a:ext cx="1867977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323E8-B185-4944-B8DD-0D36A1F68431}"/>
              </a:ext>
            </a:extLst>
          </p:cNvPr>
          <p:cNvSpPr txBox="1"/>
          <p:nvPr/>
        </p:nvSpPr>
        <p:spPr>
          <a:xfrm>
            <a:off x="1867977" y="1323301"/>
            <a:ext cx="794658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Your Professor Information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525EE7-CBDA-4B49-8E2B-B00EF6CB7134}"/>
              </a:ext>
            </a:extLst>
          </p:cNvPr>
          <p:cNvGrpSpPr/>
          <p:nvPr/>
        </p:nvGrpSpPr>
        <p:grpSpPr>
          <a:xfrm>
            <a:off x="1867977" y="6600019"/>
            <a:ext cx="7946583" cy="2689213"/>
            <a:chOff x="12927756" y="6207945"/>
            <a:chExt cx="7946583" cy="268921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98FE545-47AC-C942-8513-8990B0527C60}"/>
                </a:ext>
              </a:extLst>
            </p:cNvPr>
            <p:cNvSpPr txBox="1">
              <a:spLocks/>
            </p:cNvSpPr>
            <p:nvPr/>
          </p:nvSpPr>
          <p:spPr>
            <a:xfrm>
              <a:off x="12927756" y="7084662"/>
              <a:ext cx="7946583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 meet a certain consumer demand.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1BC05F-A046-A542-B288-C68C0D6FBFBC}"/>
                </a:ext>
              </a:extLst>
            </p:cNvPr>
            <p:cNvSpPr txBox="1"/>
            <p:nvPr/>
          </p:nvSpPr>
          <p:spPr>
            <a:xfrm>
              <a:off x="13042056" y="620794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Robert Williams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391AC7-DF3A-314C-A37A-4B48090D4973}"/>
              </a:ext>
            </a:extLst>
          </p:cNvPr>
          <p:cNvGrpSpPr/>
          <p:nvPr/>
        </p:nvGrpSpPr>
        <p:grpSpPr>
          <a:xfrm>
            <a:off x="2119104" y="11975833"/>
            <a:ext cx="3894803" cy="436688"/>
            <a:chOff x="2385163" y="10831947"/>
            <a:chExt cx="3894803" cy="436688"/>
          </a:xfrm>
        </p:grpSpPr>
        <p:sp>
          <p:nvSpPr>
            <p:cNvPr id="20" name="Shape 1649">
              <a:extLst>
                <a:ext uri="{FF2B5EF4-FFF2-40B4-BE49-F238E27FC236}">
                  <a16:creationId xmlns:a16="http://schemas.microsoft.com/office/drawing/2014/main" id="{A46D9D11-AF04-DE48-90C1-1C57E171C486}"/>
                </a:ext>
              </a:extLst>
            </p:cNvPr>
            <p:cNvSpPr/>
            <p:nvPr/>
          </p:nvSpPr>
          <p:spPr>
            <a:xfrm>
              <a:off x="4103525" y="10867520"/>
              <a:ext cx="449857" cy="36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1" name="Shape 1658">
              <a:extLst>
                <a:ext uri="{FF2B5EF4-FFF2-40B4-BE49-F238E27FC236}">
                  <a16:creationId xmlns:a16="http://schemas.microsoft.com/office/drawing/2014/main" id="{BDCF9516-5A93-5248-A66E-8D9937AB4805}"/>
                </a:ext>
              </a:extLst>
            </p:cNvPr>
            <p:cNvSpPr/>
            <p:nvPr/>
          </p:nvSpPr>
          <p:spPr>
            <a:xfrm>
              <a:off x="5862785" y="10842882"/>
              <a:ext cx="417181" cy="41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E676A4E-6285-9145-8C7E-D0892AEF2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163" y="10831947"/>
              <a:ext cx="235139" cy="436688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Lato Light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80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82B3C8C-D7F3-874F-84FC-EF3CA9B316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757C232-DD61-B446-9DD8-808669753D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E399E-D80C-6942-9573-EBA220170A90}"/>
              </a:ext>
            </a:extLst>
          </p:cNvPr>
          <p:cNvSpPr/>
          <p:nvPr/>
        </p:nvSpPr>
        <p:spPr>
          <a:xfrm rot="10800000" flipV="1">
            <a:off x="0" y="6858001"/>
            <a:ext cx="12188825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12188822" y="0"/>
            <a:ext cx="12188825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942925-1E2B-2A40-9837-E10654DDB396}"/>
              </a:ext>
            </a:extLst>
          </p:cNvPr>
          <p:cNvGrpSpPr/>
          <p:nvPr/>
        </p:nvGrpSpPr>
        <p:grpSpPr>
          <a:xfrm>
            <a:off x="1256791" y="8942394"/>
            <a:ext cx="9675242" cy="2689213"/>
            <a:chOff x="13304421" y="6207945"/>
            <a:chExt cx="9675242" cy="2689213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8343D0D0-FE74-1C48-8D68-CA2746A2516F}"/>
                </a:ext>
              </a:extLst>
            </p:cNvPr>
            <p:cNvSpPr txBox="1">
              <a:spLocks/>
            </p:cNvSpPr>
            <p:nvPr/>
          </p:nvSpPr>
          <p:spPr>
            <a:xfrm>
              <a:off x="13304421" y="7084662"/>
              <a:ext cx="9675242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3CDBE-42CA-6E4A-BBD6-8978D00AED2D}"/>
                </a:ext>
              </a:extLst>
            </p:cNvPr>
            <p:cNvSpPr txBox="1"/>
            <p:nvPr/>
          </p:nvSpPr>
          <p:spPr>
            <a:xfrm>
              <a:off x="15525862" y="620794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6E07FB-3092-154C-9F0E-63944DE52043}"/>
              </a:ext>
            </a:extLst>
          </p:cNvPr>
          <p:cNvGrpSpPr/>
          <p:nvPr/>
        </p:nvGrpSpPr>
        <p:grpSpPr>
          <a:xfrm>
            <a:off x="13445616" y="2084394"/>
            <a:ext cx="9675242" cy="2689213"/>
            <a:chOff x="13304421" y="6207945"/>
            <a:chExt cx="9675242" cy="268921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35BF63-669E-5A47-A8CF-06BBFBC3ED60}"/>
                </a:ext>
              </a:extLst>
            </p:cNvPr>
            <p:cNvSpPr txBox="1">
              <a:spLocks/>
            </p:cNvSpPr>
            <p:nvPr/>
          </p:nvSpPr>
          <p:spPr>
            <a:xfrm>
              <a:off x="13304421" y="7084662"/>
              <a:ext cx="9675242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07F4B-ED66-ED48-B154-49C7836767C1}"/>
                </a:ext>
              </a:extLst>
            </p:cNvPr>
            <p:cNvSpPr txBox="1"/>
            <p:nvPr/>
          </p:nvSpPr>
          <p:spPr>
            <a:xfrm>
              <a:off x="15525862" y="620794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04474B3-1F4B-734C-8AE0-D9E8878327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10972799" y="11422294"/>
            <a:ext cx="13404848" cy="2293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90BFE0-3A1A-B049-84F2-F7E38A47B5C3}"/>
              </a:ext>
            </a:extLst>
          </p:cNvPr>
          <p:cNvGrpSpPr/>
          <p:nvPr/>
        </p:nvGrpSpPr>
        <p:grpSpPr>
          <a:xfrm>
            <a:off x="1820823" y="6068963"/>
            <a:ext cx="7651317" cy="5472601"/>
            <a:chOff x="1820823" y="6665325"/>
            <a:chExt cx="7651317" cy="54726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992C7-66A4-4F44-AE4D-E774F1CF2FBC}"/>
                </a:ext>
              </a:extLst>
            </p:cNvPr>
            <p:cNvSpPr txBox="1"/>
            <p:nvPr/>
          </p:nvSpPr>
          <p:spPr>
            <a:xfrm>
              <a:off x="1942517" y="6665325"/>
              <a:ext cx="752962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Why Education Is Important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BCE050B-9AAE-B14F-8569-C5EBCBB29961}"/>
                </a:ext>
              </a:extLst>
            </p:cNvPr>
            <p:cNvSpPr txBox="1">
              <a:spLocks/>
            </p:cNvSpPr>
            <p:nvPr/>
          </p:nvSpPr>
          <p:spPr>
            <a:xfrm>
              <a:off x="1820823" y="9773997"/>
              <a:ext cx="7104365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49E58-8DB2-984B-A37A-BC1EA77A0E60}"/>
              </a:ext>
            </a:extLst>
          </p:cNvPr>
          <p:cNvSpPr/>
          <p:nvPr/>
        </p:nvSpPr>
        <p:spPr>
          <a:xfrm rot="10800000" flipV="1">
            <a:off x="1979851" y="1578074"/>
            <a:ext cx="1183573" cy="150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7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E332AB-8E1C-AC42-85DF-4474DDAD3CC0}"/>
              </a:ext>
            </a:extLst>
          </p:cNvPr>
          <p:cNvGrpSpPr/>
          <p:nvPr/>
        </p:nvGrpSpPr>
        <p:grpSpPr>
          <a:xfrm>
            <a:off x="15117807" y="1561794"/>
            <a:ext cx="7439020" cy="10592412"/>
            <a:chOff x="12600819" y="1561794"/>
            <a:chExt cx="7439020" cy="105924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1D6EA2D-61FB-4046-BCEB-2B8F136B082C}"/>
                </a:ext>
              </a:extLst>
            </p:cNvPr>
            <p:cNvGrpSpPr/>
            <p:nvPr/>
          </p:nvGrpSpPr>
          <p:grpSpPr>
            <a:xfrm>
              <a:off x="12600819" y="1561794"/>
              <a:ext cx="7439020" cy="2065578"/>
              <a:chOff x="12600819" y="4395677"/>
              <a:chExt cx="7439020" cy="2065578"/>
            </a:xfrm>
          </p:grpSpPr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8E42F0F5-2E66-1547-BCBA-3E82D63A22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819" y="5186920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FB3939-3358-514D-84CC-341C31757F09}"/>
                  </a:ext>
                </a:extLst>
              </p:cNvPr>
              <p:cNvSpPr/>
              <p:nvPr/>
            </p:nvSpPr>
            <p:spPr>
              <a:xfrm>
                <a:off x="12697071" y="4395677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Roboto" panose="02000000000000000000" pitchFamily="2" charset="0"/>
                    <a:cs typeface="Lato" panose="020F0502020204030203" pitchFamily="34" charset="0"/>
                  </a:rPr>
                  <a:t>Society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1FA260F-A396-274A-B861-98AFDC0F800F}"/>
                </a:ext>
              </a:extLst>
            </p:cNvPr>
            <p:cNvGrpSpPr/>
            <p:nvPr/>
          </p:nvGrpSpPr>
          <p:grpSpPr>
            <a:xfrm>
              <a:off x="12600819" y="4454650"/>
              <a:ext cx="7439020" cy="2065578"/>
              <a:chOff x="12600819" y="7254744"/>
              <a:chExt cx="7439020" cy="2065578"/>
            </a:xfrm>
          </p:grpSpPr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222C429C-F0C6-7542-9DA2-56C741B8E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819" y="8045987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FFD5D22-6935-544E-BF1A-8E1798BD8A24}"/>
                  </a:ext>
                </a:extLst>
              </p:cNvPr>
              <p:cNvSpPr/>
              <p:nvPr/>
            </p:nvSpPr>
            <p:spPr>
              <a:xfrm>
                <a:off x="12697071" y="7254744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Roboto" panose="02000000000000000000" pitchFamily="2" charset="0"/>
                    <a:cs typeface="Lato" panose="020F0502020204030203" pitchFamily="34" charset="0"/>
                  </a:rPr>
                  <a:t>Culture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A6CDF7-C282-BF48-BE14-F09FF1E42818}"/>
                </a:ext>
              </a:extLst>
            </p:cNvPr>
            <p:cNvGrpSpPr/>
            <p:nvPr/>
          </p:nvGrpSpPr>
          <p:grpSpPr>
            <a:xfrm>
              <a:off x="12600819" y="7236043"/>
              <a:ext cx="7439020" cy="2065578"/>
              <a:chOff x="21910187" y="4395677"/>
              <a:chExt cx="7439020" cy="2065578"/>
            </a:xfrm>
          </p:grpSpPr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id="{251C77D2-1466-7543-B8B0-B7740C61C7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910187" y="5186920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C71F7D-1EB9-764C-B4AE-B29AEDD4C44C}"/>
                  </a:ext>
                </a:extLst>
              </p:cNvPr>
              <p:cNvSpPr/>
              <p:nvPr/>
            </p:nvSpPr>
            <p:spPr>
              <a:xfrm>
                <a:off x="22006439" y="4395677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Roboto" panose="02000000000000000000" pitchFamily="2" charset="0"/>
                    <a:cs typeface="Lato" panose="020F0502020204030203" pitchFamily="34" charset="0"/>
                  </a:rPr>
                  <a:t>Individuals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603E6D-DCFC-2E44-9D05-6B47690D8E27}"/>
                </a:ext>
              </a:extLst>
            </p:cNvPr>
            <p:cNvGrpSpPr/>
            <p:nvPr/>
          </p:nvGrpSpPr>
          <p:grpSpPr>
            <a:xfrm>
              <a:off x="12600819" y="10088628"/>
              <a:ext cx="7439020" cy="2065578"/>
              <a:chOff x="21910187" y="7254744"/>
              <a:chExt cx="7439020" cy="2065578"/>
            </a:xfrm>
          </p:grpSpPr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E20FA45E-39AF-A341-801F-0B575E1CAD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910187" y="8045987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202A17-BAF7-CC46-B712-07E93546ACA6}"/>
                  </a:ext>
                </a:extLst>
              </p:cNvPr>
              <p:cNvSpPr/>
              <p:nvPr/>
            </p:nvSpPr>
            <p:spPr>
              <a:xfrm>
                <a:off x="22006439" y="7254744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Roboto" panose="02000000000000000000" pitchFamily="2" charset="0"/>
                    <a:cs typeface="Lato" panose="020F0502020204030203" pitchFamily="34" charset="0"/>
                  </a:rPr>
                  <a:t>Family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16ECC-87E9-8342-9C49-4341746B0892}"/>
              </a:ext>
            </a:extLst>
          </p:cNvPr>
          <p:cNvGrpSpPr/>
          <p:nvPr/>
        </p:nvGrpSpPr>
        <p:grpSpPr>
          <a:xfrm>
            <a:off x="1820823" y="6681605"/>
            <a:ext cx="7651317" cy="5472601"/>
            <a:chOff x="1820823" y="6665325"/>
            <a:chExt cx="7651317" cy="54726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D2431-7841-BA48-98B9-25B55402B936}"/>
                </a:ext>
              </a:extLst>
            </p:cNvPr>
            <p:cNvSpPr txBox="1"/>
            <p:nvPr/>
          </p:nvSpPr>
          <p:spPr>
            <a:xfrm>
              <a:off x="1942517" y="6665325"/>
              <a:ext cx="752962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Factors Of Education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BF200A18-BA0A-D14B-A955-12505418FD22}"/>
                </a:ext>
              </a:extLst>
            </p:cNvPr>
            <p:cNvSpPr txBox="1">
              <a:spLocks/>
            </p:cNvSpPr>
            <p:nvPr/>
          </p:nvSpPr>
          <p:spPr>
            <a:xfrm>
              <a:off x="1820823" y="9773997"/>
              <a:ext cx="7104365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5FB9C-D6E4-2A44-9BD9-B1A0AAE83790}"/>
              </a:ext>
            </a:extLst>
          </p:cNvPr>
          <p:cNvSpPr/>
          <p:nvPr/>
        </p:nvSpPr>
        <p:spPr>
          <a:xfrm rot="10800000" flipV="1">
            <a:off x="1979851" y="1578074"/>
            <a:ext cx="1183573" cy="15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1B86A6E-3264-2743-BED0-8ECDAC71B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7" y="0"/>
            <a:ext cx="24377656" cy="13716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2A67A5-F126-E844-BDD1-EB6EC8787DFA}"/>
              </a:ext>
            </a:extLst>
          </p:cNvPr>
          <p:cNvGrpSpPr/>
          <p:nvPr/>
        </p:nvGrpSpPr>
        <p:grpSpPr>
          <a:xfrm>
            <a:off x="3622913" y="4433048"/>
            <a:ext cx="17131815" cy="4849904"/>
            <a:chOff x="3405947" y="4433048"/>
            <a:chExt cx="17131815" cy="484990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BC4779-AC8B-8943-8024-04B44304720E}"/>
                </a:ext>
              </a:extLst>
            </p:cNvPr>
            <p:cNvSpPr txBox="1"/>
            <p:nvPr/>
          </p:nvSpPr>
          <p:spPr>
            <a:xfrm>
              <a:off x="3839870" y="4433048"/>
              <a:ext cx="310957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BEAD3D09-FB2E-2242-BB15-5B7C3C6D2926}"/>
                </a:ext>
              </a:extLst>
            </p:cNvPr>
            <p:cNvSpPr txBox="1">
              <a:spLocks/>
            </p:cNvSpPr>
            <p:nvPr/>
          </p:nvSpPr>
          <p:spPr>
            <a:xfrm>
              <a:off x="7285220" y="4572372"/>
              <a:ext cx="13252542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0C9950-6C9E-5442-8295-FF980AAA23AC}"/>
                </a:ext>
              </a:extLst>
            </p:cNvPr>
            <p:cNvSpPr txBox="1"/>
            <p:nvPr/>
          </p:nvSpPr>
          <p:spPr>
            <a:xfrm>
              <a:off x="17029397" y="7651736"/>
              <a:ext cx="310957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85%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1FA9A984-E6FE-B845-8C71-CCB9C6610C46}"/>
                </a:ext>
              </a:extLst>
            </p:cNvPr>
            <p:cNvSpPr txBox="1">
              <a:spLocks/>
            </p:cNvSpPr>
            <p:nvPr/>
          </p:nvSpPr>
          <p:spPr>
            <a:xfrm>
              <a:off x="3405947" y="7791060"/>
              <a:ext cx="13252542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85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537D993-62F5-874B-B9A9-F4530A1F16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1720704" y="1752600"/>
            <a:ext cx="20936230" cy="102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992C7-66A4-4F44-AE4D-E774F1CF2FBC}"/>
              </a:ext>
            </a:extLst>
          </p:cNvPr>
          <p:cNvSpPr txBox="1"/>
          <p:nvPr/>
        </p:nvSpPr>
        <p:spPr>
          <a:xfrm>
            <a:off x="3210083" y="5580725"/>
            <a:ext cx="692146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 Requirements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BCE050B-9AAE-B14F-8569-C5EBCBB29961}"/>
              </a:ext>
            </a:extLst>
          </p:cNvPr>
          <p:cNvSpPr txBox="1">
            <a:spLocks/>
          </p:cNvSpPr>
          <p:nvPr/>
        </p:nvSpPr>
        <p:spPr>
          <a:xfrm>
            <a:off x="11852263" y="4297484"/>
            <a:ext cx="9651035" cy="51210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Consumers believe they need it. But they also must take into account supply costs. Product should meet a certain consumer demand. Product should meet a certain consumer demand, or it should be so compelling that consumers believe they need it. But they also must take into account supply costs. Product should meet a certain consumer demand, or it should be so compelling that consumers believe they need it. But they also must take into account supply costs. </a:t>
            </a:r>
          </a:p>
        </p:txBody>
      </p:sp>
    </p:spTree>
    <p:extLst>
      <p:ext uri="{BB962C8B-B14F-4D97-AF65-F5344CB8AC3E}">
        <p14:creationId xmlns:p14="http://schemas.microsoft.com/office/powerpoint/2010/main" val="424108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">
      <a:dk1>
        <a:srgbClr val="737572"/>
      </a:dk1>
      <a:lt1>
        <a:srgbClr val="FFFFFF"/>
      </a:lt1>
      <a:dk2>
        <a:srgbClr val="2B2C2B"/>
      </a:dk2>
      <a:lt2>
        <a:srgbClr val="FFFFFF"/>
      </a:lt2>
      <a:accent1>
        <a:srgbClr val="70A17F"/>
      </a:accent1>
      <a:accent2>
        <a:srgbClr val="114656"/>
      </a:accent2>
      <a:accent3>
        <a:srgbClr val="98D9C1"/>
      </a:accent3>
      <a:accent4>
        <a:srgbClr val="70A17F"/>
      </a:accent4>
      <a:accent5>
        <a:srgbClr val="114656"/>
      </a:accent5>
      <a:accent6>
        <a:srgbClr val="98D9C1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93005</TotalTime>
  <Words>1018</Words>
  <Application>Microsoft Macintosh PowerPoint</Application>
  <PresentationFormat>Custom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Lato</vt:lpstr>
      <vt:lpstr>Lato Light</vt:lpstr>
      <vt:lpstr>Lato Medium</vt:lpstr>
      <vt:lpstr>Montserrat Light</vt:lpstr>
      <vt:lpstr>PT Sans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16410</cp:revision>
  <dcterms:created xsi:type="dcterms:W3CDTF">2014-11-12T21:47:38Z</dcterms:created>
  <dcterms:modified xsi:type="dcterms:W3CDTF">2019-08-01T14:13:47Z</dcterms:modified>
  <cp:category/>
</cp:coreProperties>
</file>