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9" r:id="rId2"/>
    <p:sldId id="4372" r:id="rId3"/>
    <p:sldId id="4375" r:id="rId4"/>
    <p:sldId id="4397" r:id="rId5"/>
    <p:sldId id="4384" r:id="rId6"/>
    <p:sldId id="4400" r:id="rId7"/>
    <p:sldId id="4385" r:id="rId8"/>
    <p:sldId id="4402" r:id="rId9"/>
    <p:sldId id="4386" r:id="rId10"/>
    <p:sldId id="4387" r:id="rId11"/>
    <p:sldId id="4388" r:id="rId12"/>
    <p:sldId id="4389" r:id="rId13"/>
    <p:sldId id="4403" r:id="rId14"/>
    <p:sldId id="4392" r:id="rId15"/>
    <p:sldId id="4404" r:id="rId16"/>
    <p:sldId id="4405" r:id="rId17"/>
    <p:sldId id="4408" r:id="rId18"/>
    <p:sldId id="4409" r:id="rId19"/>
    <p:sldId id="4396" r:id="rId20"/>
    <p:sldId id="440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528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71-1E4C-8768-2573438E30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F71-1E4C-8768-2573438E30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71-1E4C-8768-2573438E30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F71-1E4C-8768-2573438E303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spc="0" baseline="0">
                      <a:solidFill>
                        <a:schemeClr val="bg1"/>
                      </a:solidFill>
                      <a:latin typeface="Montserrat Light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F71-1E4C-8768-2573438E303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spc="0" baseline="0">
                      <a:solidFill>
                        <a:schemeClr val="bg1"/>
                      </a:solidFill>
                      <a:latin typeface="Montserrat Light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5F71-1E4C-8768-2573438E303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spc="0" baseline="0">
                      <a:solidFill>
                        <a:schemeClr val="bg1"/>
                      </a:solidFill>
                      <a:latin typeface="Montserrat Light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F71-1E4C-8768-2573438E303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spc="0" baseline="0">
                      <a:solidFill>
                        <a:schemeClr val="bg1"/>
                      </a:solidFill>
                      <a:latin typeface="Montserrat Light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5F71-1E4C-8768-2573438E303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1-1E4C-8768-2573438E303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29D1868-318F-FB4C-ACB0-EAC9A9478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711C353-6CDD-4440-AE61-0803FF8C83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96338" y="2074703"/>
            <a:ext cx="7879821" cy="78798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FA4CDBF-5114-2140-AF12-40B0A1FF93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6" y="-489857"/>
            <a:ext cx="12580711" cy="7347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15E0FF-E119-9D40-9A3D-306784B3C9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5938" y="6858000"/>
            <a:ext cx="12580711" cy="7347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135AF0-14DC-3241-956A-B7AFF7B7A9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68671" y="-3418114"/>
            <a:ext cx="20552228" cy="205521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135AF0-14DC-3241-956A-B7AFF7B7A9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12710" y="-3418114"/>
            <a:ext cx="20552228" cy="205521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5ABE3BD-A6B3-A540-B751-2C413EC75D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78885" y="0"/>
            <a:ext cx="11419115" cy="844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0EF464D-C883-0547-8FEA-E5039D874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4448" y="7118779"/>
            <a:ext cx="8549551" cy="6020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5ABE3BD-A6B3-A540-B751-2C413EC75D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4448" y="576475"/>
            <a:ext cx="8549551" cy="6020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0" r:id="rId2"/>
    <p:sldLayoutId id="2147483978" r:id="rId3"/>
    <p:sldLayoutId id="2147483979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8D53A-36C2-534F-A5B7-CDBF1CD38260}"/>
              </a:ext>
            </a:extLst>
          </p:cNvPr>
          <p:cNvGrpSpPr/>
          <p:nvPr/>
        </p:nvGrpSpPr>
        <p:grpSpPr>
          <a:xfrm>
            <a:off x="4236015" y="4718304"/>
            <a:ext cx="15905608" cy="4279384"/>
            <a:chOff x="3362736" y="4718304"/>
            <a:chExt cx="15905608" cy="42793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8333996" y="5503779"/>
              <a:ext cx="10934348" cy="2708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7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Teaching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22710-0A76-B144-A64B-ED54C4E40ABE}"/>
                </a:ext>
              </a:extLst>
            </p:cNvPr>
            <p:cNvGrpSpPr/>
            <p:nvPr/>
          </p:nvGrpSpPr>
          <p:grpSpPr>
            <a:xfrm>
              <a:off x="3362736" y="4718304"/>
              <a:ext cx="4279384" cy="4279384"/>
              <a:chOff x="5502428" y="5189610"/>
              <a:chExt cx="3336772" cy="3336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5502428" y="5189610"/>
                <a:ext cx="3336772" cy="33367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692A665-335A-304C-A223-598323593E86}"/>
                  </a:ext>
                </a:extLst>
              </p:cNvPr>
              <p:cNvGrpSpPr/>
              <p:nvPr/>
            </p:nvGrpSpPr>
            <p:grpSpPr>
              <a:xfrm>
                <a:off x="6041907" y="5657667"/>
                <a:ext cx="2257808" cy="1981190"/>
                <a:chOff x="3025776" y="4805363"/>
                <a:chExt cx="958850" cy="841376"/>
              </a:xfrm>
              <a:solidFill>
                <a:schemeClr val="bg1"/>
              </a:solidFill>
            </p:grpSpPr>
            <p:sp>
              <p:nvSpPr>
                <p:cNvPr id="14" name="Freeform 56">
                  <a:extLst>
                    <a:ext uri="{FF2B5EF4-FFF2-40B4-BE49-F238E27FC236}">
                      <a16:creationId xmlns:a16="http://schemas.microsoft.com/office/drawing/2014/main" id="{CD92DA08-6F80-6D49-81E2-FD651EAFB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5025" y="4805363"/>
                  <a:ext cx="255588" cy="311150"/>
                </a:xfrm>
                <a:custGeom>
                  <a:avLst/>
                  <a:gdLst>
                    <a:gd name="T0" fmla="*/ 364 w 710"/>
                    <a:gd name="T1" fmla="*/ 0 h 866"/>
                    <a:gd name="T2" fmla="*/ 364 w 710"/>
                    <a:gd name="T3" fmla="*/ 0 h 866"/>
                    <a:gd name="T4" fmla="*/ 0 w 710"/>
                    <a:gd name="T5" fmla="*/ 380 h 866"/>
                    <a:gd name="T6" fmla="*/ 364 w 710"/>
                    <a:gd name="T7" fmla="*/ 865 h 866"/>
                    <a:gd name="T8" fmla="*/ 709 w 710"/>
                    <a:gd name="T9" fmla="*/ 380 h 866"/>
                    <a:gd name="T10" fmla="*/ 692 w 710"/>
                    <a:gd name="T11" fmla="*/ 259 h 866"/>
                    <a:gd name="T12" fmla="*/ 692 w 710"/>
                    <a:gd name="T13" fmla="*/ 259 h 866"/>
                    <a:gd name="T14" fmla="*/ 364 w 710"/>
                    <a:gd name="T15" fmla="*/ 0 h 866"/>
                    <a:gd name="T16" fmla="*/ 364 w 710"/>
                    <a:gd name="T17" fmla="*/ 121 h 866"/>
                    <a:gd name="T18" fmla="*/ 364 w 710"/>
                    <a:gd name="T19" fmla="*/ 121 h 866"/>
                    <a:gd name="T20" fmla="*/ 571 w 710"/>
                    <a:gd name="T21" fmla="*/ 242 h 866"/>
                    <a:gd name="T22" fmla="*/ 484 w 710"/>
                    <a:gd name="T23" fmla="*/ 207 h 866"/>
                    <a:gd name="T24" fmla="*/ 398 w 710"/>
                    <a:gd name="T25" fmla="*/ 207 h 866"/>
                    <a:gd name="T26" fmla="*/ 138 w 710"/>
                    <a:gd name="T27" fmla="*/ 276 h 866"/>
                    <a:gd name="T28" fmla="*/ 364 w 710"/>
                    <a:gd name="T29" fmla="*/ 121 h 866"/>
                    <a:gd name="T30" fmla="*/ 364 w 710"/>
                    <a:gd name="T31" fmla="*/ 761 h 866"/>
                    <a:gd name="T32" fmla="*/ 364 w 710"/>
                    <a:gd name="T33" fmla="*/ 761 h 866"/>
                    <a:gd name="T34" fmla="*/ 121 w 710"/>
                    <a:gd name="T35" fmla="*/ 380 h 866"/>
                    <a:gd name="T36" fmla="*/ 121 w 710"/>
                    <a:gd name="T37" fmla="*/ 380 h 866"/>
                    <a:gd name="T38" fmla="*/ 208 w 710"/>
                    <a:gd name="T39" fmla="*/ 380 h 866"/>
                    <a:gd name="T40" fmla="*/ 450 w 710"/>
                    <a:gd name="T41" fmla="*/ 311 h 866"/>
                    <a:gd name="T42" fmla="*/ 605 w 710"/>
                    <a:gd name="T43" fmla="*/ 363 h 866"/>
                    <a:gd name="T44" fmla="*/ 605 w 710"/>
                    <a:gd name="T45" fmla="*/ 380 h 866"/>
                    <a:gd name="T46" fmla="*/ 364 w 710"/>
                    <a:gd name="T47" fmla="*/ 76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10" h="866">
                      <a:moveTo>
                        <a:pt x="364" y="0"/>
                      </a:moveTo>
                      <a:lnTo>
                        <a:pt x="364" y="0"/>
                      </a:lnTo>
                      <a:cubicBezTo>
                        <a:pt x="156" y="0"/>
                        <a:pt x="0" y="173"/>
                        <a:pt x="0" y="380"/>
                      </a:cubicBezTo>
                      <a:cubicBezTo>
                        <a:pt x="0" y="570"/>
                        <a:pt x="138" y="865"/>
                        <a:pt x="364" y="865"/>
                      </a:cubicBezTo>
                      <a:cubicBezTo>
                        <a:pt x="571" y="865"/>
                        <a:pt x="709" y="570"/>
                        <a:pt x="709" y="380"/>
                      </a:cubicBezTo>
                      <a:cubicBezTo>
                        <a:pt x="709" y="346"/>
                        <a:pt x="709" y="294"/>
                        <a:pt x="692" y="259"/>
                      </a:cubicBezTo>
                      <a:lnTo>
                        <a:pt x="692" y="259"/>
                      </a:lnTo>
                      <a:cubicBezTo>
                        <a:pt x="640" y="104"/>
                        <a:pt x="519" y="0"/>
                        <a:pt x="364" y="0"/>
                      </a:cubicBezTo>
                      <a:close/>
                      <a:moveTo>
                        <a:pt x="364" y="121"/>
                      </a:moveTo>
                      <a:lnTo>
                        <a:pt x="364" y="121"/>
                      </a:lnTo>
                      <a:cubicBezTo>
                        <a:pt x="450" y="121"/>
                        <a:pt x="519" y="173"/>
                        <a:pt x="571" y="242"/>
                      </a:cubicBezTo>
                      <a:cubicBezTo>
                        <a:pt x="519" y="242"/>
                        <a:pt x="484" y="207"/>
                        <a:pt x="484" y="207"/>
                      </a:cubicBezTo>
                      <a:cubicBezTo>
                        <a:pt x="467" y="190"/>
                        <a:pt x="432" y="190"/>
                        <a:pt x="398" y="207"/>
                      </a:cubicBezTo>
                      <a:cubicBezTo>
                        <a:pt x="329" y="276"/>
                        <a:pt x="208" y="276"/>
                        <a:pt x="138" y="276"/>
                      </a:cubicBezTo>
                      <a:cubicBezTo>
                        <a:pt x="173" y="173"/>
                        <a:pt x="260" y="121"/>
                        <a:pt x="364" y="121"/>
                      </a:cubicBezTo>
                      <a:close/>
                      <a:moveTo>
                        <a:pt x="364" y="761"/>
                      </a:moveTo>
                      <a:lnTo>
                        <a:pt x="364" y="761"/>
                      </a:lnTo>
                      <a:cubicBezTo>
                        <a:pt x="242" y="761"/>
                        <a:pt x="121" y="536"/>
                        <a:pt x="121" y="380"/>
                      </a:cubicBezTo>
                      <a:lnTo>
                        <a:pt x="121" y="380"/>
                      </a:lnTo>
                      <a:cubicBezTo>
                        <a:pt x="138" y="380"/>
                        <a:pt x="173" y="380"/>
                        <a:pt x="208" y="380"/>
                      </a:cubicBezTo>
                      <a:cubicBezTo>
                        <a:pt x="277" y="380"/>
                        <a:pt x="364" y="363"/>
                        <a:pt x="450" y="311"/>
                      </a:cubicBezTo>
                      <a:cubicBezTo>
                        <a:pt x="484" y="346"/>
                        <a:pt x="536" y="363"/>
                        <a:pt x="605" y="363"/>
                      </a:cubicBezTo>
                      <a:lnTo>
                        <a:pt x="605" y="380"/>
                      </a:lnTo>
                      <a:cubicBezTo>
                        <a:pt x="605" y="536"/>
                        <a:pt x="484" y="761"/>
                        <a:pt x="364" y="7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Freeform 57">
                  <a:extLst>
                    <a:ext uri="{FF2B5EF4-FFF2-40B4-BE49-F238E27FC236}">
                      <a16:creationId xmlns:a16="http://schemas.microsoft.com/office/drawing/2014/main" id="{B4EF4373-8062-7440-936E-BC72B9A84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5775" y="5135563"/>
                  <a:ext cx="958850" cy="511175"/>
                </a:xfrm>
                <a:custGeom>
                  <a:avLst/>
                  <a:gdLst>
                    <a:gd name="T0" fmla="*/ 2594 w 2664"/>
                    <a:gd name="T1" fmla="*/ 1297 h 1419"/>
                    <a:gd name="T2" fmla="*/ 2594 w 2664"/>
                    <a:gd name="T3" fmla="*/ 1297 h 1419"/>
                    <a:gd name="T4" fmla="*/ 2162 w 2664"/>
                    <a:gd name="T5" fmla="*/ 1297 h 1419"/>
                    <a:gd name="T6" fmla="*/ 2162 w 2664"/>
                    <a:gd name="T7" fmla="*/ 1245 h 1419"/>
                    <a:gd name="T8" fmla="*/ 2162 w 2664"/>
                    <a:gd name="T9" fmla="*/ 519 h 1419"/>
                    <a:gd name="T10" fmla="*/ 2006 w 2664"/>
                    <a:gd name="T11" fmla="*/ 346 h 1419"/>
                    <a:gd name="T12" fmla="*/ 1954 w 2664"/>
                    <a:gd name="T13" fmla="*/ 346 h 1419"/>
                    <a:gd name="T14" fmla="*/ 1487 w 2664"/>
                    <a:gd name="T15" fmla="*/ 0 h 1419"/>
                    <a:gd name="T16" fmla="*/ 1176 w 2664"/>
                    <a:gd name="T17" fmla="*/ 0 h 1419"/>
                    <a:gd name="T18" fmla="*/ 830 w 2664"/>
                    <a:gd name="T19" fmla="*/ 156 h 1419"/>
                    <a:gd name="T20" fmla="*/ 709 w 2664"/>
                    <a:gd name="T21" fmla="*/ 346 h 1419"/>
                    <a:gd name="T22" fmla="*/ 657 w 2664"/>
                    <a:gd name="T23" fmla="*/ 346 h 1419"/>
                    <a:gd name="T24" fmla="*/ 484 w 2664"/>
                    <a:gd name="T25" fmla="*/ 519 h 1419"/>
                    <a:gd name="T26" fmla="*/ 484 w 2664"/>
                    <a:gd name="T27" fmla="*/ 1245 h 1419"/>
                    <a:gd name="T28" fmla="*/ 502 w 2664"/>
                    <a:gd name="T29" fmla="*/ 1297 h 1419"/>
                    <a:gd name="T30" fmla="*/ 52 w 2664"/>
                    <a:gd name="T31" fmla="*/ 1297 h 1419"/>
                    <a:gd name="T32" fmla="*/ 0 w 2664"/>
                    <a:gd name="T33" fmla="*/ 1366 h 1419"/>
                    <a:gd name="T34" fmla="*/ 52 w 2664"/>
                    <a:gd name="T35" fmla="*/ 1418 h 1419"/>
                    <a:gd name="T36" fmla="*/ 2594 w 2664"/>
                    <a:gd name="T37" fmla="*/ 1418 h 1419"/>
                    <a:gd name="T38" fmla="*/ 2663 w 2664"/>
                    <a:gd name="T39" fmla="*/ 1366 h 1419"/>
                    <a:gd name="T40" fmla="*/ 2594 w 2664"/>
                    <a:gd name="T41" fmla="*/ 1297 h 1419"/>
                    <a:gd name="T42" fmla="*/ 899 w 2664"/>
                    <a:gd name="T43" fmla="*/ 225 h 1419"/>
                    <a:gd name="T44" fmla="*/ 899 w 2664"/>
                    <a:gd name="T45" fmla="*/ 225 h 1419"/>
                    <a:gd name="T46" fmla="*/ 1176 w 2664"/>
                    <a:gd name="T47" fmla="*/ 121 h 1419"/>
                    <a:gd name="T48" fmla="*/ 1487 w 2664"/>
                    <a:gd name="T49" fmla="*/ 121 h 1419"/>
                    <a:gd name="T50" fmla="*/ 1833 w 2664"/>
                    <a:gd name="T51" fmla="*/ 346 h 1419"/>
                    <a:gd name="T52" fmla="*/ 813 w 2664"/>
                    <a:gd name="T53" fmla="*/ 346 h 1419"/>
                    <a:gd name="T54" fmla="*/ 899 w 2664"/>
                    <a:gd name="T55" fmla="*/ 225 h 1419"/>
                    <a:gd name="T56" fmla="*/ 657 w 2664"/>
                    <a:gd name="T57" fmla="*/ 1297 h 1419"/>
                    <a:gd name="T58" fmla="*/ 657 w 2664"/>
                    <a:gd name="T59" fmla="*/ 1297 h 1419"/>
                    <a:gd name="T60" fmla="*/ 605 w 2664"/>
                    <a:gd name="T61" fmla="*/ 1245 h 1419"/>
                    <a:gd name="T62" fmla="*/ 605 w 2664"/>
                    <a:gd name="T63" fmla="*/ 519 h 1419"/>
                    <a:gd name="T64" fmla="*/ 657 w 2664"/>
                    <a:gd name="T65" fmla="*/ 467 h 1419"/>
                    <a:gd name="T66" fmla="*/ 2006 w 2664"/>
                    <a:gd name="T67" fmla="*/ 467 h 1419"/>
                    <a:gd name="T68" fmla="*/ 2058 w 2664"/>
                    <a:gd name="T69" fmla="*/ 519 h 1419"/>
                    <a:gd name="T70" fmla="*/ 2058 w 2664"/>
                    <a:gd name="T71" fmla="*/ 1245 h 1419"/>
                    <a:gd name="T72" fmla="*/ 2006 w 2664"/>
                    <a:gd name="T73" fmla="*/ 1297 h 1419"/>
                    <a:gd name="T74" fmla="*/ 657 w 2664"/>
                    <a:gd name="T75" fmla="*/ 1297 h 1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64" h="1419">
                      <a:moveTo>
                        <a:pt x="2594" y="1297"/>
                      </a:moveTo>
                      <a:lnTo>
                        <a:pt x="2594" y="1297"/>
                      </a:lnTo>
                      <a:cubicBezTo>
                        <a:pt x="2162" y="1297"/>
                        <a:pt x="2162" y="1297"/>
                        <a:pt x="2162" y="1297"/>
                      </a:cubicBezTo>
                      <a:cubicBezTo>
                        <a:pt x="2162" y="1280"/>
                        <a:pt x="2162" y="1263"/>
                        <a:pt x="2162" y="1245"/>
                      </a:cubicBezTo>
                      <a:cubicBezTo>
                        <a:pt x="2162" y="519"/>
                        <a:pt x="2162" y="519"/>
                        <a:pt x="2162" y="519"/>
                      </a:cubicBezTo>
                      <a:cubicBezTo>
                        <a:pt x="2162" y="433"/>
                        <a:pt x="2092" y="346"/>
                        <a:pt x="2006" y="346"/>
                      </a:cubicBezTo>
                      <a:cubicBezTo>
                        <a:pt x="1954" y="346"/>
                        <a:pt x="1954" y="346"/>
                        <a:pt x="1954" y="346"/>
                      </a:cubicBezTo>
                      <a:cubicBezTo>
                        <a:pt x="1885" y="156"/>
                        <a:pt x="1695" y="0"/>
                        <a:pt x="1487" y="0"/>
                      </a:cubicBezTo>
                      <a:cubicBezTo>
                        <a:pt x="1176" y="0"/>
                        <a:pt x="1176" y="0"/>
                        <a:pt x="1176" y="0"/>
                      </a:cubicBezTo>
                      <a:cubicBezTo>
                        <a:pt x="1037" y="0"/>
                        <a:pt x="917" y="52"/>
                        <a:pt x="830" y="156"/>
                      </a:cubicBezTo>
                      <a:cubicBezTo>
                        <a:pt x="761" y="207"/>
                        <a:pt x="726" y="277"/>
                        <a:pt x="709" y="346"/>
                      </a:cubicBezTo>
                      <a:cubicBezTo>
                        <a:pt x="657" y="346"/>
                        <a:pt x="657" y="346"/>
                        <a:pt x="657" y="346"/>
                      </a:cubicBezTo>
                      <a:cubicBezTo>
                        <a:pt x="553" y="346"/>
                        <a:pt x="484" y="433"/>
                        <a:pt x="484" y="519"/>
                      </a:cubicBezTo>
                      <a:cubicBezTo>
                        <a:pt x="484" y="1245"/>
                        <a:pt x="484" y="1245"/>
                        <a:pt x="484" y="1245"/>
                      </a:cubicBezTo>
                      <a:cubicBezTo>
                        <a:pt x="484" y="1263"/>
                        <a:pt x="484" y="1280"/>
                        <a:pt x="502" y="1297"/>
                      </a:cubicBezTo>
                      <a:cubicBezTo>
                        <a:pt x="52" y="1297"/>
                        <a:pt x="52" y="1297"/>
                        <a:pt x="52" y="1297"/>
                      </a:cubicBezTo>
                      <a:cubicBezTo>
                        <a:pt x="18" y="1297"/>
                        <a:pt x="0" y="1332"/>
                        <a:pt x="0" y="1366"/>
                      </a:cubicBezTo>
                      <a:cubicBezTo>
                        <a:pt x="0" y="1383"/>
                        <a:pt x="18" y="1418"/>
                        <a:pt x="52" y="1418"/>
                      </a:cubicBezTo>
                      <a:cubicBezTo>
                        <a:pt x="536" y="1418"/>
                        <a:pt x="1988" y="1418"/>
                        <a:pt x="2594" y="1418"/>
                      </a:cubicBezTo>
                      <a:cubicBezTo>
                        <a:pt x="2628" y="1418"/>
                        <a:pt x="2663" y="1383"/>
                        <a:pt x="2663" y="1366"/>
                      </a:cubicBezTo>
                      <a:cubicBezTo>
                        <a:pt x="2663" y="1332"/>
                        <a:pt x="2628" y="1297"/>
                        <a:pt x="2594" y="1297"/>
                      </a:cubicBezTo>
                      <a:close/>
                      <a:moveTo>
                        <a:pt x="899" y="225"/>
                      </a:moveTo>
                      <a:lnTo>
                        <a:pt x="899" y="225"/>
                      </a:lnTo>
                      <a:cubicBezTo>
                        <a:pt x="968" y="156"/>
                        <a:pt x="1072" y="121"/>
                        <a:pt x="1176" y="121"/>
                      </a:cubicBezTo>
                      <a:cubicBezTo>
                        <a:pt x="1487" y="121"/>
                        <a:pt x="1487" y="121"/>
                        <a:pt x="1487" y="121"/>
                      </a:cubicBezTo>
                      <a:cubicBezTo>
                        <a:pt x="1643" y="121"/>
                        <a:pt x="1781" y="207"/>
                        <a:pt x="1833" y="346"/>
                      </a:cubicBezTo>
                      <a:cubicBezTo>
                        <a:pt x="813" y="346"/>
                        <a:pt x="813" y="346"/>
                        <a:pt x="813" y="346"/>
                      </a:cubicBezTo>
                      <a:cubicBezTo>
                        <a:pt x="830" y="311"/>
                        <a:pt x="865" y="259"/>
                        <a:pt x="899" y="225"/>
                      </a:cubicBezTo>
                      <a:close/>
                      <a:moveTo>
                        <a:pt x="657" y="1297"/>
                      </a:moveTo>
                      <a:lnTo>
                        <a:pt x="657" y="1297"/>
                      </a:lnTo>
                      <a:cubicBezTo>
                        <a:pt x="622" y="1297"/>
                        <a:pt x="605" y="1280"/>
                        <a:pt x="605" y="1245"/>
                      </a:cubicBezTo>
                      <a:cubicBezTo>
                        <a:pt x="605" y="519"/>
                        <a:pt x="605" y="519"/>
                        <a:pt x="605" y="519"/>
                      </a:cubicBezTo>
                      <a:cubicBezTo>
                        <a:pt x="605" y="484"/>
                        <a:pt x="622" y="467"/>
                        <a:pt x="657" y="467"/>
                      </a:cubicBezTo>
                      <a:cubicBezTo>
                        <a:pt x="2006" y="467"/>
                        <a:pt x="2006" y="467"/>
                        <a:pt x="2006" y="467"/>
                      </a:cubicBezTo>
                      <a:cubicBezTo>
                        <a:pt x="2040" y="467"/>
                        <a:pt x="2058" y="484"/>
                        <a:pt x="2058" y="519"/>
                      </a:cubicBezTo>
                      <a:cubicBezTo>
                        <a:pt x="2058" y="1245"/>
                        <a:pt x="2058" y="1245"/>
                        <a:pt x="2058" y="1245"/>
                      </a:cubicBezTo>
                      <a:cubicBezTo>
                        <a:pt x="2058" y="1280"/>
                        <a:pt x="2040" y="1297"/>
                        <a:pt x="2006" y="1297"/>
                      </a:cubicBezTo>
                      <a:lnTo>
                        <a:pt x="657" y="12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F92FE2-241F-DC49-A7D5-5FB65AC6817B}"/>
              </a:ext>
            </a:extLst>
          </p:cNvPr>
          <p:cNvGrpSpPr/>
          <p:nvPr/>
        </p:nvGrpSpPr>
        <p:grpSpPr>
          <a:xfrm>
            <a:off x="8288416" y="5627654"/>
            <a:ext cx="7800817" cy="2460692"/>
            <a:chOff x="14470552" y="8934391"/>
            <a:chExt cx="7800817" cy="2460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0649-5D62-B947-AA17-515A5840DDD2}"/>
                </a:ext>
              </a:extLst>
            </p:cNvPr>
            <p:cNvSpPr txBox="1"/>
            <p:nvPr/>
          </p:nvSpPr>
          <p:spPr>
            <a:xfrm>
              <a:off x="15751827" y="8934391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60 Min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5F5525-82C1-5648-99CE-46B0B7B5546A}"/>
                </a:ext>
              </a:extLst>
            </p:cNvPr>
            <p:cNvSpPr txBox="1"/>
            <p:nvPr/>
          </p:nvSpPr>
          <p:spPr>
            <a:xfrm>
              <a:off x="14470552" y="10748752"/>
              <a:ext cx="780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70F172-1200-884A-BDC7-449FA2CD20F3}"/>
              </a:ext>
            </a:extLst>
          </p:cNvPr>
          <p:cNvGrpSpPr/>
          <p:nvPr/>
        </p:nvGrpSpPr>
        <p:grpSpPr>
          <a:xfrm>
            <a:off x="2393947" y="1293548"/>
            <a:ext cx="19589754" cy="11128904"/>
            <a:chOff x="1492408" y="1066800"/>
            <a:chExt cx="20388025" cy="11582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39A91E7-73B9-9A46-9F8D-9E58295D258C}"/>
                </a:ext>
              </a:extLst>
            </p:cNvPr>
            <p:cNvSpPr/>
            <p:nvPr/>
          </p:nvSpPr>
          <p:spPr>
            <a:xfrm>
              <a:off x="1492408" y="1066800"/>
              <a:ext cx="11582400" cy="1158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EFDC58-C1F9-D942-97A3-554E29B631EC}"/>
                </a:ext>
              </a:extLst>
            </p:cNvPr>
            <p:cNvSpPr/>
            <p:nvPr/>
          </p:nvSpPr>
          <p:spPr>
            <a:xfrm>
              <a:off x="10298033" y="1066800"/>
              <a:ext cx="11582400" cy="11582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E3497A-43F2-D54A-8069-A9876FAFA34F}"/>
              </a:ext>
            </a:extLst>
          </p:cNvPr>
          <p:cNvSpPr txBox="1"/>
          <p:nvPr/>
        </p:nvSpPr>
        <p:spPr>
          <a:xfrm>
            <a:off x="13800115" y="6042392"/>
            <a:ext cx="52382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60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54567-7489-6A4C-8864-CC97AFC81AC8}"/>
              </a:ext>
            </a:extLst>
          </p:cNvPr>
          <p:cNvSpPr txBox="1"/>
          <p:nvPr/>
        </p:nvSpPr>
        <p:spPr>
          <a:xfrm>
            <a:off x="5339267" y="6042392"/>
            <a:ext cx="52382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45 Min</a:t>
            </a:r>
          </a:p>
        </p:txBody>
      </p:sp>
    </p:spTree>
    <p:extLst>
      <p:ext uri="{BB962C8B-B14F-4D97-AF65-F5344CB8AC3E}">
        <p14:creationId xmlns:p14="http://schemas.microsoft.com/office/powerpoint/2010/main" val="331070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78DF51-54CC-3344-9051-64C84546527F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EA906-6C0E-1F4B-A402-57CEF77568D5}"/>
              </a:ext>
            </a:extLst>
          </p:cNvPr>
          <p:cNvSpPr txBox="1"/>
          <p:nvPr/>
        </p:nvSpPr>
        <p:spPr>
          <a:xfrm>
            <a:off x="2326515" y="5580723"/>
            <a:ext cx="63602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Class Readings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5563B0-90FC-B045-9C3F-9A3CF0D4B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014296"/>
              </p:ext>
            </p:extLst>
          </p:nvPr>
        </p:nvGraphicFramePr>
        <p:xfrm>
          <a:off x="7564968" y="1440739"/>
          <a:ext cx="16251767" cy="108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10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D622F9-3EDA-2146-86D7-0AEE29F15C8B}"/>
              </a:ext>
            </a:extLst>
          </p:cNvPr>
          <p:cNvSpPr/>
          <p:nvPr/>
        </p:nvSpPr>
        <p:spPr>
          <a:xfrm>
            <a:off x="-1" y="0"/>
            <a:ext cx="1218882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3225688" y="5580727"/>
            <a:ext cx="573744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E673E3-8C10-B24B-9B29-E843AA2D77A0}"/>
              </a:ext>
            </a:extLst>
          </p:cNvPr>
          <p:cNvGrpSpPr/>
          <p:nvPr/>
        </p:nvGrpSpPr>
        <p:grpSpPr>
          <a:xfrm>
            <a:off x="14319252" y="1427102"/>
            <a:ext cx="8414359" cy="10861793"/>
            <a:chOff x="12765023" y="1760763"/>
            <a:chExt cx="8414359" cy="10861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C1A2CA-B1F8-4C42-9B72-53B34463FA70}"/>
                </a:ext>
              </a:extLst>
            </p:cNvPr>
            <p:cNvGrpSpPr/>
            <p:nvPr/>
          </p:nvGrpSpPr>
          <p:grpSpPr>
            <a:xfrm>
              <a:off x="12765023" y="1760763"/>
              <a:ext cx="8414359" cy="2065578"/>
              <a:chOff x="12765023" y="1760763"/>
              <a:chExt cx="8414359" cy="2065578"/>
            </a:xfrm>
          </p:grpSpPr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9461BA70-BB64-E845-A54D-B6950EDF33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40362" y="2552006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B6AB30-FF08-064F-A985-E35FC071AB16}"/>
                  </a:ext>
                </a:extLst>
              </p:cNvPr>
              <p:cNvSpPr/>
              <p:nvPr/>
            </p:nvSpPr>
            <p:spPr>
              <a:xfrm>
                <a:off x="13836614" y="1760763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Book Analysis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745DF-9293-FC49-A8E1-82194E0FA110}"/>
                  </a:ext>
                </a:extLst>
              </p:cNvPr>
              <p:cNvSpPr/>
              <p:nvPr/>
            </p:nvSpPr>
            <p:spPr>
              <a:xfrm>
                <a:off x="12765023" y="1804284"/>
                <a:ext cx="698837" cy="6988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0B0ECC-5BDF-E742-B84E-A066E8951BC9}"/>
                </a:ext>
              </a:extLst>
            </p:cNvPr>
            <p:cNvGrpSpPr/>
            <p:nvPr/>
          </p:nvGrpSpPr>
          <p:grpSpPr>
            <a:xfrm>
              <a:off x="12765023" y="4682963"/>
              <a:ext cx="8414359" cy="2095193"/>
              <a:chOff x="12765023" y="4682963"/>
              <a:chExt cx="8414359" cy="2095193"/>
            </a:xfrm>
          </p:grpSpPr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2F024AF1-DCDF-0C44-8F31-1AF865320B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40362" y="5503821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5B7B52-AE9B-D348-84D1-D29E4BE54CC8}"/>
                  </a:ext>
                </a:extLst>
              </p:cNvPr>
              <p:cNvSpPr/>
              <p:nvPr/>
            </p:nvSpPr>
            <p:spPr>
              <a:xfrm>
                <a:off x="13836614" y="4712578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Presentation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A18A10A-220D-5B4A-910B-3A27AF8D1F13}"/>
                  </a:ext>
                </a:extLst>
              </p:cNvPr>
              <p:cNvSpPr/>
              <p:nvPr/>
            </p:nvSpPr>
            <p:spPr>
              <a:xfrm>
                <a:off x="12765023" y="4682963"/>
                <a:ext cx="698837" cy="6988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0C971E3-5A87-C941-B9E0-74995BF9BD46}"/>
                </a:ext>
              </a:extLst>
            </p:cNvPr>
            <p:cNvGrpSpPr/>
            <p:nvPr/>
          </p:nvGrpSpPr>
          <p:grpSpPr>
            <a:xfrm>
              <a:off x="12765023" y="7561642"/>
              <a:ext cx="8414359" cy="2065578"/>
              <a:chOff x="12765023" y="1760763"/>
              <a:chExt cx="8414359" cy="2065578"/>
            </a:xfrm>
          </p:grpSpPr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2D793B71-EC94-DD45-852F-41B1963C8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40362" y="2552006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2186EB-7FF5-1E4E-8375-F0ADC2E7067D}"/>
                  </a:ext>
                </a:extLst>
              </p:cNvPr>
              <p:cNvSpPr/>
              <p:nvPr/>
            </p:nvSpPr>
            <p:spPr>
              <a:xfrm>
                <a:off x="13836614" y="1760763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Discussions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8A03C32-9F81-7648-86F5-2FAC6ED28AD7}"/>
                  </a:ext>
                </a:extLst>
              </p:cNvPr>
              <p:cNvSpPr/>
              <p:nvPr/>
            </p:nvSpPr>
            <p:spPr>
              <a:xfrm>
                <a:off x="12765023" y="1804284"/>
                <a:ext cx="698837" cy="6988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00DCCE-BF0E-074E-8800-070A460E9AF5}"/>
                </a:ext>
              </a:extLst>
            </p:cNvPr>
            <p:cNvGrpSpPr/>
            <p:nvPr/>
          </p:nvGrpSpPr>
          <p:grpSpPr>
            <a:xfrm>
              <a:off x="12765023" y="10527363"/>
              <a:ext cx="8414359" cy="2095193"/>
              <a:chOff x="12765023" y="4682963"/>
              <a:chExt cx="8414359" cy="2095193"/>
            </a:xfrm>
          </p:grpSpPr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747C83B6-5DA0-CE4B-B194-C2BDA394C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40362" y="5503821"/>
                <a:ext cx="7439020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9784A8-B2BC-F947-A2B5-7D1330F55CC2}"/>
                  </a:ext>
                </a:extLst>
              </p:cNvPr>
              <p:cNvSpPr/>
              <p:nvPr/>
            </p:nvSpPr>
            <p:spPr>
              <a:xfrm>
                <a:off x="13836614" y="4712578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Final Essay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CA6BD8D-83D6-1B42-A2E6-E37FA36EF212}"/>
                  </a:ext>
                </a:extLst>
              </p:cNvPr>
              <p:cNvSpPr/>
              <p:nvPr/>
            </p:nvSpPr>
            <p:spPr>
              <a:xfrm>
                <a:off x="12765023" y="4682963"/>
                <a:ext cx="698837" cy="6988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05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7335623" y="1207233"/>
            <a:ext cx="970640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Material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105751-EE87-DC45-9292-561F23F071F0}"/>
              </a:ext>
            </a:extLst>
          </p:cNvPr>
          <p:cNvGrpSpPr/>
          <p:nvPr/>
        </p:nvGrpSpPr>
        <p:grpSpPr>
          <a:xfrm>
            <a:off x="2670792" y="5296730"/>
            <a:ext cx="19036066" cy="5130695"/>
            <a:chOff x="2670792" y="4960640"/>
            <a:chExt cx="19036066" cy="51306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41549-13D0-C94F-9DDE-C899424F5585}"/>
                </a:ext>
              </a:extLst>
            </p:cNvPr>
            <p:cNvSpPr/>
            <p:nvPr/>
          </p:nvSpPr>
          <p:spPr>
            <a:xfrm>
              <a:off x="2699716" y="9366054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Syllabus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67A3DF-41F6-7A4F-8F6A-58891F11F2E7}"/>
                </a:ext>
              </a:extLst>
            </p:cNvPr>
            <p:cNvSpPr/>
            <p:nvPr/>
          </p:nvSpPr>
          <p:spPr>
            <a:xfrm>
              <a:off x="7856728" y="9366054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Textbook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439299-03DE-7D48-B63D-EE9C12E122D2}"/>
                </a:ext>
              </a:extLst>
            </p:cNvPr>
            <p:cNvSpPr/>
            <p:nvPr/>
          </p:nvSpPr>
          <p:spPr>
            <a:xfrm>
              <a:off x="12883111" y="9383449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Pencil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7E03F6-1711-4345-B785-EEDEC62EABB6}"/>
                </a:ext>
              </a:extLst>
            </p:cNvPr>
            <p:cNvSpPr/>
            <p:nvPr/>
          </p:nvSpPr>
          <p:spPr>
            <a:xfrm>
              <a:off x="17953037" y="9366054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Laptop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886813-6115-6A4A-9594-0779C17D043B}"/>
                </a:ext>
              </a:extLst>
            </p:cNvPr>
            <p:cNvSpPr/>
            <p:nvPr/>
          </p:nvSpPr>
          <p:spPr>
            <a:xfrm>
              <a:off x="17825938" y="4960640"/>
              <a:ext cx="3880920" cy="3880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0961A7-2C87-134D-8A65-A60E0ED27175}"/>
                </a:ext>
              </a:extLst>
            </p:cNvPr>
            <p:cNvSpPr/>
            <p:nvPr/>
          </p:nvSpPr>
          <p:spPr>
            <a:xfrm>
              <a:off x="12774223" y="4960640"/>
              <a:ext cx="3880920" cy="3880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48C6073-5847-3242-A131-0211665BDD1C}"/>
                </a:ext>
              </a:extLst>
            </p:cNvPr>
            <p:cNvSpPr/>
            <p:nvPr/>
          </p:nvSpPr>
          <p:spPr>
            <a:xfrm>
              <a:off x="7722507" y="4960640"/>
              <a:ext cx="3880920" cy="3880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06EB6F-8CCF-854A-BE78-73F76F6E2E4C}"/>
                </a:ext>
              </a:extLst>
            </p:cNvPr>
            <p:cNvSpPr/>
            <p:nvPr/>
          </p:nvSpPr>
          <p:spPr>
            <a:xfrm>
              <a:off x="2670792" y="4960640"/>
              <a:ext cx="3880920" cy="3880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6A1F6-38C9-6C49-B5BB-44D28DBE9BED}"/>
                </a:ext>
              </a:extLst>
            </p:cNvPr>
            <p:cNvGrpSpPr/>
            <p:nvPr/>
          </p:nvGrpSpPr>
          <p:grpSpPr>
            <a:xfrm>
              <a:off x="3737166" y="5983914"/>
              <a:ext cx="1748172" cy="1748172"/>
              <a:chOff x="7600950" y="3224213"/>
              <a:chExt cx="958850" cy="958850"/>
            </a:xfrm>
            <a:solidFill>
              <a:schemeClr val="bg1"/>
            </a:solidFill>
          </p:grpSpPr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C3241C17-D3C2-2246-BE2C-E950436D4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0950" y="3224213"/>
                <a:ext cx="958850" cy="958850"/>
              </a:xfrm>
              <a:custGeom>
                <a:avLst/>
                <a:gdLst>
                  <a:gd name="T0" fmla="*/ 0 w 2664"/>
                  <a:gd name="T1" fmla="*/ 52 h 2663"/>
                  <a:gd name="T2" fmla="*/ 0 w 2664"/>
                  <a:gd name="T3" fmla="*/ 52 h 2663"/>
                  <a:gd name="T4" fmla="*/ 0 w 2664"/>
                  <a:gd name="T5" fmla="*/ 2593 h 2663"/>
                  <a:gd name="T6" fmla="*/ 52 w 2664"/>
                  <a:gd name="T7" fmla="*/ 2662 h 2663"/>
                  <a:gd name="T8" fmla="*/ 2058 w 2664"/>
                  <a:gd name="T9" fmla="*/ 2662 h 2663"/>
                  <a:gd name="T10" fmla="*/ 2110 w 2664"/>
                  <a:gd name="T11" fmla="*/ 2593 h 2663"/>
                  <a:gd name="T12" fmla="*/ 2110 w 2664"/>
                  <a:gd name="T13" fmla="*/ 2368 h 2663"/>
                  <a:gd name="T14" fmla="*/ 2265 w 2664"/>
                  <a:gd name="T15" fmla="*/ 2541 h 2663"/>
                  <a:gd name="T16" fmla="*/ 2559 w 2664"/>
                  <a:gd name="T17" fmla="*/ 2575 h 2663"/>
                  <a:gd name="T18" fmla="*/ 2594 w 2664"/>
                  <a:gd name="T19" fmla="*/ 2282 h 2663"/>
                  <a:gd name="T20" fmla="*/ 2300 w 2664"/>
                  <a:gd name="T21" fmla="*/ 1901 h 2663"/>
                  <a:gd name="T22" fmla="*/ 2369 w 2664"/>
                  <a:gd name="T23" fmla="*/ 1676 h 2663"/>
                  <a:gd name="T24" fmla="*/ 2110 w 2664"/>
                  <a:gd name="T25" fmla="*/ 1124 h 2663"/>
                  <a:gd name="T26" fmla="*/ 2110 w 2664"/>
                  <a:gd name="T27" fmla="*/ 605 h 2663"/>
                  <a:gd name="T28" fmla="*/ 2092 w 2664"/>
                  <a:gd name="T29" fmla="*/ 571 h 2663"/>
                  <a:gd name="T30" fmla="*/ 1435 w 2664"/>
                  <a:gd name="T31" fmla="*/ 18 h 2663"/>
                  <a:gd name="T32" fmla="*/ 1435 w 2664"/>
                  <a:gd name="T33" fmla="*/ 18 h 2663"/>
                  <a:gd name="T34" fmla="*/ 1401 w 2664"/>
                  <a:gd name="T35" fmla="*/ 0 h 2663"/>
                  <a:gd name="T36" fmla="*/ 52 w 2664"/>
                  <a:gd name="T37" fmla="*/ 0 h 2663"/>
                  <a:gd name="T38" fmla="*/ 0 w 2664"/>
                  <a:gd name="T39" fmla="*/ 52 h 2663"/>
                  <a:gd name="T40" fmla="*/ 2507 w 2664"/>
                  <a:gd name="T41" fmla="*/ 2351 h 2663"/>
                  <a:gd name="T42" fmla="*/ 2507 w 2664"/>
                  <a:gd name="T43" fmla="*/ 2351 h 2663"/>
                  <a:gd name="T44" fmla="*/ 2490 w 2664"/>
                  <a:gd name="T45" fmla="*/ 2489 h 2663"/>
                  <a:gd name="T46" fmla="*/ 2352 w 2664"/>
                  <a:gd name="T47" fmla="*/ 2471 h 2663"/>
                  <a:gd name="T48" fmla="*/ 2075 w 2664"/>
                  <a:gd name="T49" fmla="*/ 2126 h 2663"/>
                  <a:gd name="T50" fmla="*/ 2230 w 2664"/>
                  <a:gd name="T51" fmla="*/ 2005 h 2663"/>
                  <a:gd name="T52" fmla="*/ 2507 w 2664"/>
                  <a:gd name="T53" fmla="*/ 2351 h 2663"/>
                  <a:gd name="T54" fmla="*/ 2265 w 2664"/>
                  <a:gd name="T55" fmla="*/ 1659 h 2663"/>
                  <a:gd name="T56" fmla="*/ 2265 w 2664"/>
                  <a:gd name="T57" fmla="*/ 1659 h 2663"/>
                  <a:gd name="T58" fmla="*/ 1729 w 2664"/>
                  <a:gd name="T59" fmla="*/ 2091 h 2663"/>
                  <a:gd name="T60" fmla="*/ 1297 w 2664"/>
                  <a:gd name="T61" fmla="*/ 1555 h 2663"/>
                  <a:gd name="T62" fmla="*/ 1833 w 2664"/>
                  <a:gd name="T63" fmla="*/ 1124 h 2663"/>
                  <a:gd name="T64" fmla="*/ 2265 w 2664"/>
                  <a:gd name="T65" fmla="*/ 1659 h 2663"/>
                  <a:gd name="T66" fmla="*/ 1453 w 2664"/>
                  <a:gd name="T67" fmla="*/ 173 h 2663"/>
                  <a:gd name="T68" fmla="*/ 1453 w 2664"/>
                  <a:gd name="T69" fmla="*/ 173 h 2663"/>
                  <a:gd name="T70" fmla="*/ 1920 w 2664"/>
                  <a:gd name="T71" fmla="*/ 554 h 2663"/>
                  <a:gd name="T72" fmla="*/ 1453 w 2664"/>
                  <a:gd name="T73" fmla="*/ 554 h 2663"/>
                  <a:gd name="T74" fmla="*/ 1453 w 2664"/>
                  <a:gd name="T75" fmla="*/ 173 h 2663"/>
                  <a:gd name="T76" fmla="*/ 104 w 2664"/>
                  <a:gd name="T77" fmla="*/ 104 h 2663"/>
                  <a:gd name="T78" fmla="*/ 104 w 2664"/>
                  <a:gd name="T79" fmla="*/ 104 h 2663"/>
                  <a:gd name="T80" fmla="*/ 1349 w 2664"/>
                  <a:gd name="T81" fmla="*/ 104 h 2663"/>
                  <a:gd name="T82" fmla="*/ 1349 w 2664"/>
                  <a:gd name="T83" fmla="*/ 605 h 2663"/>
                  <a:gd name="T84" fmla="*/ 1401 w 2664"/>
                  <a:gd name="T85" fmla="*/ 674 h 2663"/>
                  <a:gd name="T86" fmla="*/ 2006 w 2664"/>
                  <a:gd name="T87" fmla="*/ 674 h 2663"/>
                  <a:gd name="T88" fmla="*/ 2006 w 2664"/>
                  <a:gd name="T89" fmla="*/ 1055 h 2663"/>
                  <a:gd name="T90" fmla="*/ 1833 w 2664"/>
                  <a:gd name="T91" fmla="*/ 1020 h 2663"/>
                  <a:gd name="T92" fmla="*/ 1279 w 2664"/>
                  <a:gd name="T93" fmla="*/ 1297 h 2663"/>
                  <a:gd name="T94" fmla="*/ 467 w 2664"/>
                  <a:gd name="T95" fmla="*/ 1297 h 2663"/>
                  <a:gd name="T96" fmla="*/ 415 w 2664"/>
                  <a:gd name="T97" fmla="*/ 1348 h 2663"/>
                  <a:gd name="T98" fmla="*/ 467 w 2664"/>
                  <a:gd name="T99" fmla="*/ 1400 h 2663"/>
                  <a:gd name="T100" fmla="*/ 1228 w 2664"/>
                  <a:gd name="T101" fmla="*/ 1400 h 2663"/>
                  <a:gd name="T102" fmla="*/ 1193 w 2664"/>
                  <a:gd name="T103" fmla="*/ 1538 h 2663"/>
                  <a:gd name="T104" fmla="*/ 1193 w 2664"/>
                  <a:gd name="T105" fmla="*/ 1624 h 2663"/>
                  <a:gd name="T106" fmla="*/ 467 w 2664"/>
                  <a:gd name="T107" fmla="*/ 1624 h 2663"/>
                  <a:gd name="T108" fmla="*/ 415 w 2664"/>
                  <a:gd name="T109" fmla="*/ 1676 h 2663"/>
                  <a:gd name="T110" fmla="*/ 467 w 2664"/>
                  <a:gd name="T111" fmla="*/ 1746 h 2663"/>
                  <a:gd name="T112" fmla="*/ 1193 w 2664"/>
                  <a:gd name="T113" fmla="*/ 1746 h 2663"/>
                  <a:gd name="T114" fmla="*/ 1712 w 2664"/>
                  <a:gd name="T115" fmla="*/ 2195 h 2663"/>
                  <a:gd name="T116" fmla="*/ 1954 w 2664"/>
                  <a:gd name="T117" fmla="*/ 2178 h 2663"/>
                  <a:gd name="T118" fmla="*/ 2006 w 2664"/>
                  <a:gd name="T119" fmla="*/ 2230 h 2663"/>
                  <a:gd name="T120" fmla="*/ 2006 w 2664"/>
                  <a:gd name="T121" fmla="*/ 2541 h 2663"/>
                  <a:gd name="T122" fmla="*/ 104 w 2664"/>
                  <a:gd name="T123" fmla="*/ 2541 h 2663"/>
                  <a:gd name="T124" fmla="*/ 104 w 2664"/>
                  <a:gd name="T125" fmla="*/ 104 h 2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4" h="2663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2593"/>
                      <a:pt x="0" y="2593"/>
                      <a:pt x="0" y="2593"/>
                    </a:cubicBezTo>
                    <a:cubicBezTo>
                      <a:pt x="0" y="2627"/>
                      <a:pt x="17" y="2662"/>
                      <a:pt x="52" y="2662"/>
                    </a:cubicBezTo>
                    <a:cubicBezTo>
                      <a:pt x="2058" y="2662"/>
                      <a:pt x="2058" y="2662"/>
                      <a:pt x="2058" y="2662"/>
                    </a:cubicBezTo>
                    <a:cubicBezTo>
                      <a:pt x="2092" y="2662"/>
                      <a:pt x="2110" y="2627"/>
                      <a:pt x="2110" y="2593"/>
                    </a:cubicBezTo>
                    <a:cubicBezTo>
                      <a:pt x="2110" y="2368"/>
                      <a:pt x="2110" y="2368"/>
                      <a:pt x="2110" y="2368"/>
                    </a:cubicBezTo>
                    <a:cubicBezTo>
                      <a:pt x="2265" y="2541"/>
                      <a:pt x="2265" y="2541"/>
                      <a:pt x="2265" y="2541"/>
                    </a:cubicBezTo>
                    <a:cubicBezTo>
                      <a:pt x="2335" y="2645"/>
                      <a:pt x="2473" y="2645"/>
                      <a:pt x="2559" y="2575"/>
                    </a:cubicBezTo>
                    <a:cubicBezTo>
                      <a:pt x="2663" y="2506"/>
                      <a:pt x="2663" y="2368"/>
                      <a:pt x="2594" y="2282"/>
                    </a:cubicBezTo>
                    <a:cubicBezTo>
                      <a:pt x="2300" y="1901"/>
                      <a:pt x="2300" y="1901"/>
                      <a:pt x="2300" y="1901"/>
                    </a:cubicBezTo>
                    <a:cubicBezTo>
                      <a:pt x="2335" y="1832"/>
                      <a:pt x="2352" y="1763"/>
                      <a:pt x="2369" y="1676"/>
                    </a:cubicBezTo>
                    <a:cubicBezTo>
                      <a:pt x="2387" y="1452"/>
                      <a:pt x="2282" y="1245"/>
                      <a:pt x="2110" y="1124"/>
                    </a:cubicBezTo>
                    <a:cubicBezTo>
                      <a:pt x="2110" y="605"/>
                      <a:pt x="2110" y="605"/>
                      <a:pt x="2110" y="605"/>
                    </a:cubicBezTo>
                    <a:cubicBezTo>
                      <a:pt x="2110" y="605"/>
                      <a:pt x="2110" y="588"/>
                      <a:pt x="2092" y="571"/>
                    </a:cubicBezTo>
                    <a:cubicBezTo>
                      <a:pt x="1435" y="18"/>
                      <a:pt x="1435" y="18"/>
                      <a:pt x="1435" y="18"/>
                    </a:cubicBezTo>
                    <a:lnTo>
                      <a:pt x="1435" y="18"/>
                    </a:lnTo>
                    <a:cubicBezTo>
                      <a:pt x="1435" y="18"/>
                      <a:pt x="1418" y="0"/>
                      <a:pt x="140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7" y="0"/>
                      <a:pt x="0" y="18"/>
                      <a:pt x="0" y="52"/>
                    </a:cubicBezTo>
                    <a:close/>
                    <a:moveTo>
                      <a:pt x="2507" y="2351"/>
                    </a:moveTo>
                    <a:lnTo>
                      <a:pt x="2507" y="2351"/>
                    </a:lnTo>
                    <a:cubicBezTo>
                      <a:pt x="2542" y="2385"/>
                      <a:pt x="2542" y="2454"/>
                      <a:pt x="2490" y="2489"/>
                    </a:cubicBezTo>
                    <a:cubicBezTo>
                      <a:pt x="2456" y="2523"/>
                      <a:pt x="2387" y="2523"/>
                      <a:pt x="2352" y="2471"/>
                    </a:cubicBezTo>
                    <a:cubicBezTo>
                      <a:pt x="2075" y="2126"/>
                      <a:pt x="2075" y="2126"/>
                      <a:pt x="2075" y="2126"/>
                    </a:cubicBezTo>
                    <a:cubicBezTo>
                      <a:pt x="2127" y="2091"/>
                      <a:pt x="2179" y="2056"/>
                      <a:pt x="2230" y="2005"/>
                    </a:cubicBezTo>
                    <a:lnTo>
                      <a:pt x="2507" y="2351"/>
                    </a:lnTo>
                    <a:close/>
                    <a:moveTo>
                      <a:pt x="2265" y="1659"/>
                    </a:moveTo>
                    <a:lnTo>
                      <a:pt x="2265" y="1659"/>
                    </a:lnTo>
                    <a:cubicBezTo>
                      <a:pt x="2230" y="1918"/>
                      <a:pt x="2006" y="2108"/>
                      <a:pt x="1729" y="2091"/>
                    </a:cubicBezTo>
                    <a:cubicBezTo>
                      <a:pt x="1470" y="2056"/>
                      <a:pt x="1279" y="1815"/>
                      <a:pt x="1297" y="1555"/>
                    </a:cubicBezTo>
                    <a:cubicBezTo>
                      <a:pt x="1331" y="1297"/>
                      <a:pt x="1557" y="1107"/>
                      <a:pt x="1833" y="1124"/>
                    </a:cubicBezTo>
                    <a:cubicBezTo>
                      <a:pt x="2092" y="1158"/>
                      <a:pt x="2282" y="1400"/>
                      <a:pt x="2265" y="1659"/>
                    </a:cubicBezTo>
                    <a:close/>
                    <a:moveTo>
                      <a:pt x="1453" y="173"/>
                    </a:moveTo>
                    <a:lnTo>
                      <a:pt x="1453" y="173"/>
                    </a:lnTo>
                    <a:cubicBezTo>
                      <a:pt x="1920" y="554"/>
                      <a:pt x="1920" y="554"/>
                      <a:pt x="1920" y="554"/>
                    </a:cubicBezTo>
                    <a:cubicBezTo>
                      <a:pt x="1453" y="554"/>
                      <a:pt x="1453" y="554"/>
                      <a:pt x="1453" y="554"/>
                    </a:cubicBezTo>
                    <a:lnTo>
                      <a:pt x="1453" y="173"/>
                    </a:lnTo>
                    <a:close/>
                    <a:moveTo>
                      <a:pt x="104" y="104"/>
                    </a:moveTo>
                    <a:lnTo>
                      <a:pt x="104" y="104"/>
                    </a:lnTo>
                    <a:cubicBezTo>
                      <a:pt x="1349" y="104"/>
                      <a:pt x="1349" y="104"/>
                      <a:pt x="1349" y="104"/>
                    </a:cubicBezTo>
                    <a:cubicBezTo>
                      <a:pt x="1349" y="605"/>
                      <a:pt x="1349" y="605"/>
                      <a:pt x="1349" y="605"/>
                    </a:cubicBezTo>
                    <a:cubicBezTo>
                      <a:pt x="1349" y="640"/>
                      <a:pt x="1366" y="674"/>
                      <a:pt x="1401" y="674"/>
                    </a:cubicBezTo>
                    <a:cubicBezTo>
                      <a:pt x="2006" y="674"/>
                      <a:pt x="2006" y="674"/>
                      <a:pt x="2006" y="674"/>
                    </a:cubicBezTo>
                    <a:cubicBezTo>
                      <a:pt x="2006" y="1055"/>
                      <a:pt x="2006" y="1055"/>
                      <a:pt x="2006" y="1055"/>
                    </a:cubicBezTo>
                    <a:cubicBezTo>
                      <a:pt x="1954" y="1038"/>
                      <a:pt x="1902" y="1020"/>
                      <a:pt x="1833" y="1020"/>
                    </a:cubicBezTo>
                    <a:cubicBezTo>
                      <a:pt x="1608" y="986"/>
                      <a:pt x="1401" y="1107"/>
                      <a:pt x="1279" y="1297"/>
                    </a:cubicBezTo>
                    <a:cubicBezTo>
                      <a:pt x="467" y="1297"/>
                      <a:pt x="467" y="1297"/>
                      <a:pt x="467" y="1297"/>
                    </a:cubicBezTo>
                    <a:cubicBezTo>
                      <a:pt x="450" y="1297"/>
                      <a:pt x="415" y="1314"/>
                      <a:pt x="415" y="1348"/>
                    </a:cubicBezTo>
                    <a:cubicBezTo>
                      <a:pt x="415" y="1383"/>
                      <a:pt x="450" y="1400"/>
                      <a:pt x="467" y="1400"/>
                    </a:cubicBezTo>
                    <a:cubicBezTo>
                      <a:pt x="1228" y="1400"/>
                      <a:pt x="1228" y="1400"/>
                      <a:pt x="1228" y="1400"/>
                    </a:cubicBezTo>
                    <a:cubicBezTo>
                      <a:pt x="1211" y="1452"/>
                      <a:pt x="1193" y="1503"/>
                      <a:pt x="1193" y="1538"/>
                    </a:cubicBezTo>
                    <a:cubicBezTo>
                      <a:pt x="1193" y="1572"/>
                      <a:pt x="1193" y="1607"/>
                      <a:pt x="1193" y="1624"/>
                    </a:cubicBezTo>
                    <a:cubicBezTo>
                      <a:pt x="467" y="1624"/>
                      <a:pt x="467" y="1624"/>
                      <a:pt x="467" y="1624"/>
                    </a:cubicBezTo>
                    <a:cubicBezTo>
                      <a:pt x="450" y="1624"/>
                      <a:pt x="415" y="1659"/>
                      <a:pt x="415" y="1676"/>
                    </a:cubicBezTo>
                    <a:cubicBezTo>
                      <a:pt x="415" y="1711"/>
                      <a:pt x="450" y="1746"/>
                      <a:pt x="467" y="1746"/>
                    </a:cubicBezTo>
                    <a:cubicBezTo>
                      <a:pt x="1193" y="1746"/>
                      <a:pt x="1193" y="1746"/>
                      <a:pt x="1193" y="1746"/>
                    </a:cubicBezTo>
                    <a:cubicBezTo>
                      <a:pt x="1262" y="1987"/>
                      <a:pt x="1453" y="2178"/>
                      <a:pt x="1712" y="2195"/>
                    </a:cubicBezTo>
                    <a:cubicBezTo>
                      <a:pt x="1798" y="2213"/>
                      <a:pt x="1885" y="2195"/>
                      <a:pt x="1954" y="2178"/>
                    </a:cubicBezTo>
                    <a:cubicBezTo>
                      <a:pt x="2006" y="2230"/>
                      <a:pt x="2006" y="2230"/>
                      <a:pt x="2006" y="2230"/>
                    </a:cubicBezTo>
                    <a:cubicBezTo>
                      <a:pt x="2006" y="2541"/>
                      <a:pt x="2006" y="2541"/>
                      <a:pt x="2006" y="2541"/>
                    </a:cubicBezTo>
                    <a:cubicBezTo>
                      <a:pt x="104" y="2541"/>
                      <a:pt x="104" y="2541"/>
                      <a:pt x="104" y="2541"/>
                    </a:cubicBezTo>
                    <a:lnTo>
                      <a:pt x="104" y="10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00E2C532-F515-D445-9368-6C02BCC72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175" y="3567113"/>
                <a:ext cx="336550" cy="38100"/>
              </a:xfrm>
              <a:custGeom>
                <a:avLst/>
                <a:gdLst>
                  <a:gd name="T0" fmla="*/ 52 w 935"/>
                  <a:gd name="T1" fmla="*/ 104 h 105"/>
                  <a:gd name="T2" fmla="*/ 52 w 935"/>
                  <a:gd name="T3" fmla="*/ 104 h 105"/>
                  <a:gd name="T4" fmla="*/ 882 w 935"/>
                  <a:gd name="T5" fmla="*/ 104 h 105"/>
                  <a:gd name="T6" fmla="*/ 934 w 935"/>
                  <a:gd name="T7" fmla="*/ 52 h 105"/>
                  <a:gd name="T8" fmla="*/ 882 w 935"/>
                  <a:gd name="T9" fmla="*/ 0 h 105"/>
                  <a:gd name="T10" fmla="*/ 52 w 935"/>
                  <a:gd name="T11" fmla="*/ 0 h 105"/>
                  <a:gd name="T12" fmla="*/ 0 w 935"/>
                  <a:gd name="T13" fmla="*/ 52 h 105"/>
                  <a:gd name="T14" fmla="*/ 52 w 935"/>
                  <a:gd name="T1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5" h="105">
                    <a:moveTo>
                      <a:pt x="52" y="104"/>
                    </a:moveTo>
                    <a:lnTo>
                      <a:pt x="52" y="104"/>
                    </a:lnTo>
                    <a:cubicBezTo>
                      <a:pt x="882" y="104"/>
                      <a:pt x="882" y="104"/>
                      <a:pt x="882" y="104"/>
                    </a:cubicBezTo>
                    <a:cubicBezTo>
                      <a:pt x="916" y="104"/>
                      <a:pt x="934" y="87"/>
                      <a:pt x="934" y="52"/>
                    </a:cubicBezTo>
                    <a:cubicBezTo>
                      <a:pt x="934" y="18"/>
                      <a:pt x="916" y="0"/>
                      <a:pt x="88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5" y="0"/>
                      <a:pt x="0" y="18"/>
                      <a:pt x="0" y="52"/>
                    </a:cubicBezTo>
                    <a:cubicBezTo>
                      <a:pt x="0" y="87"/>
                      <a:pt x="35" y="104"/>
                      <a:pt x="52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7560B168-BE39-F14E-8863-BBB8B1463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1488" y="3679825"/>
                <a:ext cx="87312" cy="130175"/>
              </a:xfrm>
              <a:custGeom>
                <a:avLst/>
                <a:gdLst>
                  <a:gd name="T0" fmla="*/ 156 w 243"/>
                  <a:gd name="T1" fmla="*/ 18 h 363"/>
                  <a:gd name="T2" fmla="*/ 156 w 243"/>
                  <a:gd name="T3" fmla="*/ 18 h 363"/>
                  <a:gd name="T4" fmla="*/ 0 w 243"/>
                  <a:gd name="T5" fmla="*/ 310 h 363"/>
                  <a:gd name="T6" fmla="*/ 52 w 243"/>
                  <a:gd name="T7" fmla="*/ 362 h 363"/>
                  <a:gd name="T8" fmla="*/ 104 w 243"/>
                  <a:gd name="T9" fmla="*/ 310 h 363"/>
                  <a:gd name="T10" fmla="*/ 225 w 243"/>
                  <a:gd name="T11" fmla="*/ 103 h 363"/>
                  <a:gd name="T12" fmla="*/ 225 w 243"/>
                  <a:gd name="T13" fmla="*/ 35 h 363"/>
                  <a:gd name="T14" fmla="*/ 156 w 243"/>
                  <a:gd name="T15" fmla="*/ 18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63">
                    <a:moveTo>
                      <a:pt x="156" y="18"/>
                    </a:moveTo>
                    <a:lnTo>
                      <a:pt x="156" y="18"/>
                    </a:lnTo>
                    <a:cubicBezTo>
                      <a:pt x="52" y="86"/>
                      <a:pt x="0" y="190"/>
                      <a:pt x="0" y="310"/>
                    </a:cubicBezTo>
                    <a:cubicBezTo>
                      <a:pt x="0" y="328"/>
                      <a:pt x="17" y="362"/>
                      <a:pt x="52" y="362"/>
                    </a:cubicBezTo>
                    <a:cubicBezTo>
                      <a:pt x="69" y="362"/>
                      <a:pt x="104" y="345"/>
                      <a:pt x="104" y="310"/>
                    </a:cubicBezTo>
                    <a:cubicBezTo>
                      <a:pt x="121" y="224"/>
                      <a:pt x="156" y="155"/>
                      <a:pt x="225" y="103"/>
                    </a:cubicBezTo>
                    <a:cubicBezTo>
                      <a:pt x="242" y="86"/>
                      <a:pt x="242" y="52"/>
                      <a:pt x="225" y="35"/>
                    </a:cubicBezTo>
                    <a:cubicBezTo>
                      <a:pt x="208" y="0"/>
                      <a:pt x="173" y="0"/>
                      <a:pt x="156" y="1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D52CC2-521C-E647-AD1D-C0D0C5343B0A}"/>
                </a:ext>
              </a:extLst>
            </p:cNvPr>
            <p:cNvGrpSpPr/>
            <p:nvPr/>
          </p:nvGrpSpPr>
          <p:grpSpPr>
            <a:xfrm>
              <a:off x="8565786" y="6091015"/>
              <a:ext cx="2194361" cy="1620169"/>
              <a:chOff x="6075363" y="6392863"/>
              <a:chExt cx="952500" cy="703262"/>
            </a:xfrm>
            <a:solidFill>
              <a:schemeClr val="bg1"/>
            </a:solidFill>
          </p:grpSpPr>
          <p:sp>
            <p:nvSpPr>
              <p:cNvPr id="21" name="Freeform 73">
                <a:extLst>
                  <a:ext uri="{FF2B5EF4-FFF2-40B4-BE49-F238E27FC236}">
                    <a16:creationId xmlns:a16="http://schemas.microsoft.com/office/drawing/2014/main" id="{AF7771DC-C41B-1645-B1D7-EE6E73BD8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5363" y="6392863"/>
                <a:ext cx="952500" cy="703262"/>
              </a:xfrm>
              <a:custGeom>
                <a:avLst/>
                <a:gdLst>
                  <a:gd name="T0" fmla="*/ 2542 w 2647"/>
                  <a:gd name="T1" fmla="*/ 294 h 1954"/>
                  <a:gd name="T2" fmla="*/ 2542 w 2647"/>
                  <a:gd name="T3" fmla="*/ 294 h 1954"/>
                  <a:gd name="T4" fmla="*/ 2386 w 2647"/>
                  <a:gd name="T5" fmla="*/ 294 h 1954"/>
                  <a:gd name="T6" fmla="*/ 2386 w 2647"/>
                  <a:gd name="T7" fmla="*/ 224 h 1954"/>
                  <a:gd name="T8" fmla="*/ 2369 w 2647"/>
                  <a:gd name="T9" fmla="*/ 172 h 1954"/>
                  <a:gd name="T10" fmla="*/ 1331 w 2647"/>
                  <a:gd name="T11" fmla="*/ 155 h 1954"/>
                  <a:gd name="T12" fmla="*/ 294 w 2647"/>
                  <a:gd name="T13" fmla="*/ 172 h 1954"/>
                  <a:gd name="T14" fmla="*/ 260 w 2647"/>
                  <a:gd name="T15" fmla="*/ 224 h 1954"/>
                  <a:gd name="T16" fmla="*/ 260 w 2647"/>
                  <a:gd name="T17" fmla="*/ 294 h 1954"/>
                  <a:gd name="T18" fmla="*/ 104 w 2647"/>
                  <a:gd name="T19" fmla="*/ 294 h 1954"/>
                  <a:gd name="T20" fmla="*/ 0 w 2647"/>
                  <a:gd name="T21" fmla="*/ 398 h 1954"/>
                  <a:gd name="T22" fmla="*/ 0 w 2647"/>
                  <a:gd name="T23" fmla="*/ 1850 h 1954"/>
                  <a:gd name="T24" fmla="*/ 104 w 2647"/>
                  <a:gd name="T25" fmla="*/ 1953 h 1954"/>
                  <a:gd name="T26" fmla="*/ 2542 w 2647"/>
                  <a:gd name="T27" fmla="*/ 1953 h 1954"/>
                  <a:gd name="T28" fmla="*/ 2646 w 2647"/>
                  <a:gd name="T29" fmla="*/ 1850 h 1954"/>
                  <a:gd name="T30" fmla="*/ 2646 w 2647"/>
                  <a:gd name="T31" fmla="*/ 398 h 1954"/>
                  <a:gd name="T32" fmla="*/ 2542 w 2647"/>
                  <a:gd name="T33" fmla="*/ 294 h 1954"/>
                  <a:gd name="T34" fmla="*/ 2283 w 2647"/>
                  <a:gd name="T35" fmla="*/ 259 h 1954"/>
                  <a:gd name="T36" fmla="*/ 2283 w 2647"/>
                  <a:gd name="T37" fmla="*/ 259 h 1954"/>
                  <a:gd name="T38" fmla="*/ 2283 w 2647"/>
                  <a:gd name="T39" fmla="*/ 1608 h 1954"/>
                  <a:gd name="T40" fmla="*/ 1383 w 2647"/>
                  <a:gd name="T41" fmla="*/ 1798 h 1954"/>
                  <a:gd name="T42" fmla="*/ 1383 w 2647"/>
                  <a:gd name="T43" fmla="*/ 259 h 1954"/>
                  <a:gd name="T44" fmla="*/ 2283 w 2647"/>
                  <a:gd name="T45" fmla="*/ 259 h 1954"/>
                  <a:gd name="T46" fmla="*/ 363 w 2647"/>
                  <a:gd name="T47" fmla="*/ 259 h 1954"/>
                  <a:gd name="T48" fmla="*/ 363 w 2647"/>
                  <a:gd name="T49" fmla="*/ 259 h 1954"/>
                  <a:gd name="T50" fmla="*/ 1262 w 2647"/>
                  <a:gd name="T51" fmla="*/ 259 h 1954"/>
                  <a:gd name="T52" fmla="*/ 1262 w 2647"/>
                  <a:gd name="T53" fmla="*/ 1798 h 1954"/>
                  <a:gd name="T54" fmla="*/ 363 w 2647"/>
                  <a:gd name="T55" fmla="*/ 1608 h 1954"/>
                  <a:gd name="T56" fmla="*/ 363 w 2647"/>
                  <a:gd name="T57" fmla="*/ 259 h 1954"/>
                  <a:gd name="T58" fmla="*/ 104 w 2647"/>
                  <a:gd name="T59" fmla="*/ 415 h 1954"/>
                  <a:gd name="T60" fmla="*/ 104 w 2647"/>
                  <a:gd name="T61" fmla="*/ 415 h 1954"/>
                  <a:gd name="T62" fmla="*/ 260 w 2647"/>
                  <a:gd name="T63" fmla="*/ 415 h 1954"/>
                  <a:gd name="T64" fmla="*/ 260 w 2647"/>
                  <a:gd name="T65" fmla="*/ 1660 h 1954"/>
                  <a:gd name="T66" fmla="*/ 311 w 2647"/>
                  <a:gd name="T67" fmla="*/ 1712 h 1954"/>
                  <a:gd name="T68" fmla="*/ 1072 w 2647"/>
                  <a:gd name="T69" fmla="*/ 1850 h 1954"/>
                  <a:gd name="T70" fmla="*/ 104 w 2647"/>
                  <a:gd name="T71" fmla="*/ 1850 h 1954"/>
                  <a:gd name="T72" fmla="*/ 104 w 2647"/>
                  <a:gd name="T73" fmla="*/ 415 h 1954"/>
                  <a:gd name="T74" fmla="*/ 2542 w 2647"/>
                  <a:gd name="T75" fmla="*/ 1850 h 1954"/>
                  <a:gd name="T76" fmla="*/ 2542 w 2647"/>
                  <a:gd name="T77" fmla="*/ 1850 h 1954"/>
                  <a:gd name="T78" fmla="*/ 1574 w 2647"/>
                  <a:gd name="T79" fmla="*/ 1850 h 1954"/>
                  <a:gd name="T80" fmla="*/ 2335 w 2647"/>
                  <a:gd name="T81" fmla="*/ 1712 h 1954"/>
                  <a:gd name="T82" fmla="*/ 2386 w 2647"/>
                  <a:gd name="T83" fmla="*/ 1660 h 1954"/>
                  <a:gd name="T84" fmla="*/ 2386 w 2647"/>
                  <a:gd name="T85" fmla="*/ 415 h 1954"/>
                  <a:gd name="T86" fmla="*/ 2542 w 2647"/>
                  <a:gd name="T87" fmla="*/ 415 h 1954"/>
                  <a:gd name="T88" fmla="*/ 2542 w 2647"/>
                  <a:gd name="T89" fmla="*/ 185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47" h="1954">
                    <a:moveTo>
                      <a:pt x="2542" y="294"/>
                    </a:moveTo>
                    <a:lnTo>
                      <a:pt x="2542" y="294"/>
                    </a:lnTo>
                    <a:cubicBezTo>
                      <a:pt x="2386" y="294"/>
                      <a:pt x="2386" y="294"/>
                      <a:pt x="2386" y="294"/>
                    </a:cubicBezTo>
                    <a:cubicBezTo>
                      <a:pt x="2386" y="224"/>
                      <a:pt x="2386" y="224"/>
                      <a:pt x="2386" y="224"/>
                    </a:cubicBezTo>
                    <a:cubicBezTo>
                      <a:pt x="2386" y="190"/>
                      <a:pt x="2386" y="172"/>
                      <a:pt x="2369" y="172"/>
                    </a:cubicBezTo>
                    <a:cubicBezTo>
                      <a:pt x="2040" y="0"/>
                      <a:pt x="1643" y="0"/>
                      <a:pt x="1331" y="155"/>
                    </a:cubicBezTo>
                    <a:cubicBezTo>
                      <a:pt x="1003" y="0"/>
                      <a:pt x="606" y="0"/>
                      <a:pt x="294" y="172"/>
                    </a:cubicBezTo>
                    <a:cubicBezTo>
                      <a:pt x="277" y="172"/>
                      <a:pt x="260" y="190"/>
                      <a:pt x="260" y="224"/>
                    </a:cubicBezTo>
                    <a:cubicBezTo>
                      <a:pt x="260" y="294"/>
                      <a:pt x="260" y="294"/>
                      <a:pt x="260" y="294"/>
                    </a:cubicBezTo>
                    <a:cubicBezTo>
                      <a:pt x="104" y="294"/>
                      <a:pt x="104" y="294"/>
                      <a:pt x="104" y="294"/>
                    </a:cubicBezTo>
                    <a:cubicBezTo>
                      <a:pt x="35" y="294"/>
                      <a:pt x="0" y="346"/>
                      <a:pt x="0" y="398"/>
                    </a:cubicBezTo>
                    <a:cubicBezTo>
                      <a:pt x="0" y="1850"/>
                      <a:pt x="0" y="1850"/>
                      <a:pt x="0" y="1850"/>
                    </a:cubicBezTo>
                    <a:cubicBezTo>
                      <a:pt x="0" y="1901"/>
                      <a:pt x="35" y="1953"/>
                      <a:pt x="104" y="1953"/>
                    </a:cubicBezTo>
                    <a:cubicBezTo>
                      <a:pt x="640" y="1953"/>
                      <a:pt x="1124" y="1953"/>
                      <a:pt x="2542" y="1953"/>
                    </a:cubicBezTo>
                    <a:cubicBezTo>
                      <a:pt x="2611" y="1953"/>
                      <a:pt x="2646" y="1901"/>
                      <a:pt x="2646" y="1850"/>
                    </a:cubicBezTo>
                    <a:cubicBezTo>
                      <a:pt x="2646" y="398"/>
                      <a:pt x="2646" y="398"/>
                      <a:pt x="2646" y="398"/>
                    </a:cubicBezTo>
                    <a:cubicBezTo>
                      <a:pt x="2646" y="346"/>
                      <a:pt x="2611" y="294"/>
                      <a:pt x="2542" y="294"/>
                    </a:cubicBezTo>
                    <a:close/>
                    <a:moveTo>
                      <a:pt x="2283" y="259"/>
                    </a:moveTo>
                    <a:lnTo>
                      <a:pt x="2283" y="259"/>
                    </a:lnTo>
                    <a:cubicBezTo>
                      <a:pt x="2283" y="691"/>
                      <a:pt x="2283" y="933"/>
                      <a:pt x="2283" y="1608"/>
                    </a:cubicBezTo>
                    <a:cubicBezTo>
                      <a:pt x="1920" y="1625"/>
                      <a:pt x="1660" y="1677"/>
                      <a:pt x="1383" y="1798"/>
                    </a:cubicBezTo>
                    <a:cubicBezTo>
                      <a:pt x="1383" y="259"/>
                      <a:pt x="1383" y="259"/>
                      <a:pt x="1383" y="259"/>
                    </a:cubicBezTo>
                    <a:cubicBezTo>
                      <a:pt x="1660" y="103"/>
                      <a:pt x="2006" y="103"/>
                      <a:pt x="2283" y="259"/>
                    </a:cubicBezTo>
                    <a:close/>
                    <a:moveTo>
                      <a:pt x="363" y="259"/>
                    </a:moveTo>
                    <a:lnTo>
                      <a:pt x="363" y="259"/>
                    </a:lnTo>
                    <a:cubicBezTo>
                      <a:pt x="640" y="103"/>
                      <a:pt x="986" y="103"/>
                      <a:pt x="1262" y="259"/>
                    </a:cubicBezTo>
                    <a:cubicBezTo>
                      <a:pt x="1262" y="1798"/>
                      <a:pt x="1262" y="1798"/>
                      <a:pt x="1262" y="1798"/>
                    </a:cubicBezTo>
                    <a:cubicBezTo>
                      <a:pt x="986" y="1677"/>
                      <a:pt x="726" y="1625"/>
                      <a:pt x="363" y="1608"/>
                    </a:cubicBezTo>
                    <a:lnTo>
                      <a:pt x="363" y="259"/>
                    </a:lnTo>
                    <a:close/>
                    <a:moveTo>
                      <a:pt x="104" y="415"/>
                    </a:moveTo>
                    <a:lnTo>
                      <a:pt x="104" y="415"/>
                    </a:lnTo>
                    <a:cubicBezTo>
                      <a:pt x="260" y="415"/>
                      <a:pt x="260" y="415"/>
                      <a:pt x="260" y="415"/>
                    </a:cubicBezTo>
                    <a:cubicBezTo>
                      <a:pt x="260" y="1660"/>
                      <a:pt x="260" y="1660"/>
                      <a:pt x="260" y="1660"/>
                    </a:cubicBezTo>
                    <a:cubicBezTo>
                      <a:pt x="260" y="1694"/>
                      <a:pt x="277" y="1712"/>
                      <a:pt x="311" y="1712"/>
                    </a:cubicBezTo>
                    <a:cubicBezTo>
                      <a:pt x="623" y="1729"/>
                      <a:pt x="847" y="1763"/>
                      <a:pt x="1072" y="1850"/>
                    </a:cubicBezTo>
                    <a:cubicBezTo>
                      <a:pt x="104" y="1850"/>
                      <a:pt x="104" y="1850"/>
                      <a:pt x="104" y="1850"/>
                    </a:cubicBezTo>
                    <a:lnTo>
                      <a:pt x="104" y="415"/>
                    </a:lnTo>
                    <a:close/>
                    <a:moveTo>
                      <a:pt x="2542" y="1850"/>
                    </a:moveTo>
                    <a:lnTo>
                      <a:pt x="2542" y="1850"/>
                    </a:lnTo>
                    <a:cubicBezTo>
                      <a:pt x="1574" y="1850"/>
                      <a:pt x="1574" y="1850"/>
                      <a:pt x="1574" y="1850"/>
                    </a:cubicBezTo>
                    <a:cubicBezTo>
                      <a:pt x="1798" y="1763"/>
                      <a:pt x="2040" y="1729"/>
                      <a:pt x="2335" y="1712"/>
                    </a:cubicBezTo>
                    <a:cubicBezTo>
                      <a:pt x="2369" y="1712"/>
                      <a:pt x="2386" y="1694"/>
                      <a:pt x="2386" y="1660"/>
                    </a:cubicBezTo>
                    <a:cubicBezTo>
                      <a:pt x="2386" y="415"/>
                      <a:pt x="2386" y="415"/>
                      <a:pt x="2386" y="415"/>
                    </a:cubicBezTo>
                    <a:cubicBezTo>
                      <a:pt x="2542" y="415"/>
                      <a:pt x="2542" y="415"/>
                      <a:pt x="2542" y="415"/>
                    </a:cubicBezTo>
                    <a:lnTo>
                      <a:pt x="2542" y="18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74">
                <a:extLst>
                  <a:ext uri="{FF2B5EF4-FFF2-40B4-BE49-F238E27FC236}">
                    <a16:creationId xmlns:a16="http://schemas.microsoft.com/office/drawing/2014/main" id="{A73992AB-1E44-FA4A-B12D-5537E13E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6561138"/>
                <a:ext cx="206375" cy="38100"/>
              </a:xfrm>
              <a:custGeom>
                <a:avLst/>
                <a:gdLst>
                  <a:gd name="T0" fmla="*/ 519 w 572"/>
                  <a:gd name="T1" fmla="*/ 0 h 104"/>
                  <a:gd name="T2" fmla="*/ 519 w 572"/>
                  <a:gd name="T3" fmla="*/ 0 h 104"/>
                  <a:gd name="T4" fmla="*/ 52 w 572"/>
                  <a:gd name="T5" fmla="*/ 0 h 104"/>
                  <a:gd name="T6" fmla="*/ 0 w 572"/>
                  <a:gd name="T7" fmla="*/ 51 h 104"/>
                  <a:gd name="T8" fmla="*/ 52 w 572"/>
                  <a:gd name="T9" fmla="*/ 103 h 104"/>
                  <a:gd name="T10" fmla="*/ 519 w 572"/>
                  <a:gd name="T11" fmla="*/ 103 h 104"/>
                  <a:gd name="T12" fmla="*/ 571 w 572"/>
                  <a:gd name="T13" fmla="*/ 51 h 104"/>
                  <a:gd name="T14" fmla="*/ 519 w 572"/>
                  <a:gd name="T1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2" h="104">
                    <a:moveTo>
                      <a:pt x="519" y="0"/>
                    </a:moveTo>
                    <a:lnTo>
                      <a:pt x="519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17" y="0"/>
                      <a:pt x="0" y="17"/>
                      <a:pt x="0" y="51"/>
                    </a:cubicBezTo>
                    <a:cubicBezTo>
                      <a:pt x="0" y="86"/>
                      <a:pt x="17" y="103"/>
                      <a:pt x="52" y="103"/>
                    </a:cubicBezTo>
                    <a:cubicBezTo>
                      <a:pt x="519" y="103"/>
                      <a:pt x="519" y="103"/>
                      <a:pt x="519" y="103"/>
                    </a:cubicBezTo>
                    <a:cubicBezTo>
                      <a:pt x="536" y="103"/>
                      <a:pt x="571" y="86"/>
                      <a:pt x="571" y="51"/>
                    </a:cubicBezTo>
                    <a:cubicBezTo>
                      <a:pt x="571" y="17"/>
                      <a:pt x="536" y="0"/>
                      <a:pt x="51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75">
                <a:extLst>
                  <a:ext uri="{FF2B5EF4-FFF2-40B4-BE49-F238E27FC236}">
                    <a16:creationId xmlns:a16="http://schemas.microsoft.com/office/drawing/2014/main" id="{0F0345FA-AE68-924A-9D87-D8DB8C1A9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6648450"/>
                <a:ext cx="206375" cy="44450"/>
              </a:xfrm>
              <a:custGeom>
                <a:avLst/>
                <a:gdLst>
                  <a:gd name="T0" fmla="*/ 519 w 572"/>
                  <a:gd name="T1" fmla="*/ 0 h 122"/>
                  <a:gd name="T2" fmla="*/ 519 w 572"/>
                  <a:gd name="T3" fmla="*/ 0 h 122"/>
                  <a:gd name="T4" fmla="*/ 52 w 572"/>
                  <a:gd name="T5" fmla="*/ 0 h 122"/>
                  <a:gd name="T6" fmla="*/ 0 w 572"/>
                  <a:gd name="T7" fmla="*/ 52 h 122"/>
                  <a:gd name="T8" fmla="*/ 52 w 572"/>
                  <a:gd name="T9" fmla="*/ 121 h 122"/>
                  <a:gd name="T10" fmla="*/ 519 w 572"/>
                  <a:gd name="T11" fmla="*/ 121 h 122"/>
                  <a:gd name="T12" fmla="*/ 571 w 572"/>
                  <a:gd name="T13" fmla="*/ 52 h 122"/>
                  <a:gd name="T14" fmla="*/ 519 w 572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2" h="122">
                    <a:moveTo>
                      <a:pt x="519" y="0"/>
                    </a:moveTo>
                    <a:lnTo>
                      <a:pt x="519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17" y="0"/>
                      <a:pt x="0" y="34"/>
                      <a:pt x="0" y="52"/>
                    </a:cubicBezTo>
                    <a:cubicBezTo>
                      <a:pt x="0" y="86"/>
                      <a:pt x="17" y="121"/>
                      <a:pt x="52" y="121"/>
                    </a:cubicBezTo>
                    <a:cubicBezTo>
                      <a:pt x="519" y="121"/>
                      <a:pt x="519" y="121"/>
                      <a:pt x="519" y="121"/>
                    </a:cubicBezTo>
                    <a:cubicBezTo>
                      <a:pt x="536" y="121"/>
                      <a:pt x="571" y="86"/>
                      <a:pt x="571" y="52"/>
                    </a:cubicBezTo>
                    <a:cubicBezTo>
                      <a:pt x="571" y="34"/>
                      <a:pt x="536" y="0"/>
                      <a:pt x="51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76">
                <a:extLst>
                  <a:ext uri="{FF2B5EF4-FFF2-40B4-BE49-F238E27FC236}">
                    <a16:creationId xmlns:a16="http://schemas.microsoft.com/office/drawing/2014/main" id="{D8A9D8A5-8360-2445-8674-FB7590074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6742113"/>
                <a:ext cx="206375" cy="38100"/>
              </a:xfrm>
              <a:custGeom>
                <a:avLst/>
                <a:gdLst>
                  <a:gd name="T0" fmla="*/ 519 w 572"/>
                  <a:gd name="T1" fmla="*/ 0 h 105"/>
                  <a:gd name="T2" fmla="*/ 519 w 572"/>
                  <a:gd name="T3" fmla="*/ 0 h 105"/>
                  <a:gd name="T4" fmla="*/ 52 w 572"/>
                  <a:gd name="T5" fmla="*/ 0 h 105"/>
                  <a:gd name="T6" fmla="*/ 0 w 572"/>
                  <a:gd name="T7" fmla="*/ 52 h 105"/>
                  <a:gd name="T8" fmla="*/ 52 w 572"/>
                  <a:gd name="T9" fmla="*/ 104 h 105"/>
                  <a:gd name="T10" fmla="*/ 519 w 572"/>
                  <a:gd name="T11" fmla="*/ 104 h 105"/>
                  <a:gd name="T12" fmla="*/ 571 w 572"/>
                  <a:gd name="T13" fmla="*/ 52 h 105"/>
                  <a:gd name="T14" fmla="*/ 519 w 572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2" h="105">
                    <a:moveTo>
                      <a:pt x="519" y="0"/>
                    </a:moveTo>
                    <a:lnTo>
                      <a:pt x="519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17" y="0"/>
                      <a:pt x="0" y="17"/>
                      <a:pt x="0" y="52"/>
                    </a:cubicBezTo>
                    <a:cubicBezTo>
                      <a:pt x="0" y="86"/>
                      <a:pt x="17" y="104"/>
                      <a:pt x="52" y="104"/>
                    </a:cubicBezTo>
                    <a:cubicBezTo>
                      <a:pt x="519" y="104"/>
                      <a:pt x="519" y="104"/>
                      <a:pt x="519" y="104"/>
                    </a:cubicBezTo>
                    <a:cubicBezTo>
                      <a:pt x="536" y="104"/>
                      <a:pt x="571" y="86"/>
                      <a:pt x="571" y="52"/>
                    </a:cubicBezTo>
                    <a:cubicBezTo>
                      <a:pt x="571" y="17"/>
                      <a:pt x="536" y="0"/>
                      <a:pt x="51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77">
                <a:extLst>
                  <a:ext uri="{FF2B5EF4-FFF2-40B4-BE49-F238E27FC236}">
                    <a16:creationId xmlns:a16="http://schemas.microsoft.com/office/drawing/2014/main" id="{086F680D-4B9A-8440-A2C4-EEFF6E660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6834188"/>
                <a:ext cx="206375" cy="38100"/>
              </a:xfrm>
              <a:custGeom>
                <a:avLst/>
                <a:gdLst>
                  <a:gd name="T0" fmla="*/ 519 w 572"/>
                  <a:gd name="T1" fmla="*/ 0 h 104"/>
                  <a:gd name="T2" fmla="*/ 519 w 572"/>
                  <a:gd name="T3" fmla="*/ 0 h 104"/>
                  <a:gd name="T4" fmla="*/ 52 w 572"/>
                  <a:gd name="T5" fmla="*/ 0 h 104"/>
                  <a:gd name="T6" fmla="*/ 0 w 572"/>
                  <a:gd name="T7" fmla="*/ 51 h 104"/>
                  <a:gd name="T8" fmla="*/ 52 w 572"/>
                  <a:gd name="T9" fmla="*/ 103 h 104"/>
                  <a:gd name="T10" fmla="*/ 519 w 572"/>
                  <a:gd name="T11" fmla="*/ 103 h 104"/>
                  <a:gd name="T12" fmla="*/ 571 w 572"/>
                  <a:gd name="T13" fmla="*/ 51 h 104"/>
                  <a:gd name="T14" fmla="*/ 519 w 572"/>
                  <a:gd name="T1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2" h="104">
                    <a:moveTo>
                      <a:pt x="519" y="0"/>
                    </a:moveTo>
                    <a:lnTo>
                      <a:pt x="519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17" y="0"/>
                      <a:pt x="0" y="17"/>
                      <a:pt x="0" y="51"/>
                    </a:cubicBezTo>
                    <a:cubicBezTo>
                      <a:pt x="0" y="86"/>
                      <a:pt x="17" y="103"/>
                      <a:pt x="52" y="103"/>
                    </a:cubicBezTo>
                    <a:cubicBezTo>
                      <a:pt x="519" y="103"/>
                      <a:pt x="519" y="103"/>
                      <a:pt x="519" y="103"/>
                    </a:cubicBezTo>
                    <a:cubicBezTo>
                      <a:pt x="536" y="103"/>
                      <a:pt x="571" y="86"/>
                      <a:pt x="571" y="51"/>
                    </a:cubicBezTo>
                    <a:cubicBezTo>
                      <a:pt x="571" y="17"/>
                      <a:pt x="536" y="0"/>
                      <a:pt x="51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78">
                <a:extLst>
                  <a:ext uri="{FF2B5EF4-FFF2-40B4-BE49-F238E27FC236}">
                    <a16:creationId xmlns:a16="http://schemas.microsoft.com/office/drawing/2014/main" id="{EB4C9CE7-D44C-CF4F-AB3E-503DD34F5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100" y="6561138"/>
                <a:ext cx="204788" cy="38100"/>
              </a:xfrm>
              <a:custGeom>
                <a:avLst/>
                <a:gdLst>
                  <a:gd name="T0" fmla="*/ 51 w 571"/>
                  <a:gd name="T1" fmla="*/ 103 h 104"/>
                  <a:gd name="T2" fmla="*/ 51 w 571"/>
                  <a:gd name="T3" fmla="*/ 103 h 104"/>
                  <a:gd name="T4" fmla="*/ 501 w 571"/>
                  <a:gd name="T5" fmla="*/ 103 h 104"/>
                  <a:gd name="T6" fmla="*/ 570 w 571"/>
                  <a:gd name="T7" fmla="*/ 51 h 104"/>
                  <a:gd name="T8" fmla="*/ 501 w 571"/>
                  <a:gd name="T9" fmla="*/ 0 h 104"/>
                  <a:gd name="T10" fmla="*/ 51 w 571"/>
                  <a:gd name="T11" fmla="*/ 0 h 104"/>
                  <a:gd name="T12" fmla="*/ 0 w 571"/>
                  <a:gd name="T13" fmla="*/ 51 h 104"/>
                  <a:gd name="T14" fmla="*/ 51 w 571"/>
                  <a:gd name="T15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104">
                    <a:moveTo>
                      <a:pt x="51" y="103"/>
                    </a:moveTo>
                    <a:lnTo>
                      <a:pt x="51" y="103"/>
                    </a:lnTo>
                    <a:cubicBezTo>
                      <a:pt x="501" y="103"/>
                      <a:pt x="501" y="103"/>
                      <a:pt x="501" y="103"/>
                    </a:cubicBezTo>
                    <a:cubicBezTo>
                      <a:pt x="535" y="103"/>
                      <a:pt x="570" y="86"/>
                      <a:pt x="570" y="51"/>
                    </a:cubicBezTo>
                    <a:cubicBezTo>
                      <a:pt x="570" y="17"/>
                      <a:pt x="535" y="0"/>
                      <a:pt x="50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7" y="0"/>
                      <a:pt x="0" y="17"/>
                      <a:pt x="0" y="51"/>
                    </a:cubicBezTo>
                    <a:cubicBezTo>
                      <a:pt x="0" y="86"/>
                      <a:pt x="17" y="103"/>
                      <a:pt x="51" y="1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79">
                <a:extLst>
                  <a:ext uri="{FF2B5EF4-FFF2-40B4-BE49-F238E27FC236}">
                    <a16:creationId xmlns:a16="http://schemas.microsoft.com/office/drawing/2014/main" id="{CCC78C77-9C5E-7B47-A030-8E13B3D60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100" y="6648450"/>
                <a:ext cx="204788" cy="44450"/>
              </a:xfrm>
              <a:custGeom>
                <a:avLst/>
                <a:gdLst>
                  <a:gd name="T0" fmla="*/ 51 w 571"/>
                  <a:gd name="T1" fmla="*/ 121 h 122"/>
                  <a:gd name="T2" fmla="*/ 51 w 571"/>
                  <a:gd name="T3" fmla="*/ 121 h 122"/>
                  <a:gd name="T4" fmla="*/ 501 w 571"/>
                  <a:gd name="T5" fmla="*/ 121 h 122"/>
                  <a:gd name="T6" fmla="*/ 570 w 571"/>
                  <a:gd name="T7" fmla="*/ 52 h 122"/>
                  <a:gd name="T8" fmla="*/ 501 w 571"/>
                  <a:gd name="T9" fmla="*/ 0 h 122"/>
                  <a:gd name="T10" fmla="*/ 51 w 571"/>
                  <a:gd name="T11" fmla="*/ 0 h 122"/>
                  <a:gd name="T12" fmla="*/ 0 w 571"/>
                  <a:gd name="T13" fmla="*/ 52 h 122"/>
                  <a:gd name="T14" fmla="*/ 51 w 571"/>
                  <a:gd name="T15" fmla="*/ 12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122">
                    <a:moveTo>
                      <a:pt x="51" y="121"/>
                    </a:moveTo>
                    <a:lnTo>
                      <a:pt x="51" y="121"/>
                    </a:lnTo>
                    <a:cubicBezTo>
                      <a:pt x="501" y="121"/>
                      <a:pt x="501" y="121"/>
                      <a:pt x="501" y="121"/>
                    </a:cubicBezTo>
                    <a:cubicBezTo>
                      <a:pt x="535" y="121"/>
                      <a:pt x="570" y="86"/>
                      <a:pt x="570" y="52"/>
                    </a:cubicBezTo>
                    <a:cubicBezTo>
                      <a:pt x="570" y="34"/>
                      <a:pt x="535" y="0"/>
                      <a:pt x="50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7" y="0"/>
                      <a:pt x="0" y="34"/>
                      <a:pt x="0" y="52"/>
                    </a:cubicBezTo>
                    <a:cubicBezTo>
                      <a:pt x="0" y="86"/>
                      <a:pt x="17" y="121"/>
                      <a:pt x="51" y="12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80">
                <a:extLst>
                  <a:ext uri="{FF2B5EF4-FFF2-40B4-BE49-F238E27FC236}">
                    <a16:creationId xmlns:a16="http://schemas.microsoft.com/office/drawing/2014/main" id="{D5E8FEE3-F830-8046-A621-8E487F9A1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100" y="6742113"/>
                <a:ext cx="204788" cy="38100"/>
              </a:xfrm>
              <a:custGeom>
                <a:avLst/>
                <a:gdLst>
                  <a:gd name="T0" fmla="*/ 51 w 571"/>
                  <a:gd name="T1" fmla="*/ 104 h 105"/>
                  <a:gd name="T2" fmla="*/ 51 w 571"/>
                  <a:gd name="T3" fmla="*/ 104 h 105"/>
                  <a:gd name="T4" fmla="*/ 501 w 571"/>
                  <a:gd name="T5" fmla="*/ 104 h 105"/>
                  <a:gd name="T6" fmla="*/ 570 w 571"/>
                  <a:gd name="T7" fmla="*/ 52 h 105"/>
                  <a:gd name="T8" fmla="*/ 501 w 571"/>
                  <a:gd name="T9" fmla="*/ 0 h 105"/>
                  <a:gd name="T10" fmla="*/ 51 w 571"/>
                  <a:gd name="T11" fmla="*/ 0 h 105"/>
                  <a:gd name="T12" fmla="*/ 0 w 571"/>
                  <a:gd name="T13" fmla="*/ 52 h 105"/>
                  <a:gd name="T14" fmla="*/ 51 w 571"/>
                  <a:gd name="T1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105">
                    <a:moveTo>
                      <a:pt x="51" y="104"/>
                    </a:moveTo>
                    <a:lnTo>
                      <a:pt x="51" y="104"/>
                    </a:lnTo>
                    <a:cubicBezTo>
                      <a:pt x="501" y="104"/>
                      <a:pt x="501" y="104"/>
                      <a:pt x="501" y="104"/>
                    </a:cubicBezTo>
                    <a:cubicBezTo>
                      <a:pt x="535" y="104"/>
                      <a:pt x="570" y="86"/>
                      <a:pt x="570" y="52"/>
                    </a:cubicBezTo>
                    <a:cubicBezTo>
                      <a:pt x="570" y="17"/>
                      <a:pt x="535" y="0"/>
                      <a:pt x="50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7" y="0"/>
                      <a:pt x="0" y="17"/>
                      <a:pt x="0" y="52"/>
                    </a:cubicBezTo>
                    <a:cubicBezTo>
                      <a:pt x="0" y="86"/>
                      <a:pt x="17" y="104"/>
                      <a:pt x="51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81">
                <a:extLst>
                  <a:ext uri="{FF2B5EF4-FFF2-40B4-BE49-F238E27FC236}">
                    <a16:creationId xmlns:a16="http://schemas.microsoft.com/office/drawing/2014/main" id="{8F9447E2-DFBE-7642-8DB5-820829810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100" y="6834188"/>
                <a:ext cx="204788" cy="38100"/>
              </a:xfrm>
              <a:custGeom>
                <a:avLst/>
                <a:gdLst>
                  <a:gd name="T0" fmla="*/ 51 w 571"/>
                  <a:gd name="T1" fmla="*/ 103 h 104"/>
                  <a:gd name="T2" fmla="*/ 51 w 571"/>
                  <a:gd name="T3" fmla="*/ 103 h 104"/>
                  <a:gd name="T4" fmla="*/ 501 w 571"/>
                  <a:gd name="T5" fmla="*/ 103 h 104"/>
                  <a:gd name="T6" fmla="*/ 570 w 571"/>
                  <a:gd name="T7" fmla="*/ 51 h 104"/>
                  <a:gd name="T8" fmla="*/ 501 w 571"/>
                  <a:gd name="T9" fmla="*/ 0 h 104"/>
                  <a:gd name="T10" fmla="*/ 51 w 571"/>
                  <a:gd name="T11" fmla="*/ 0 h 104"/>
                  <a:gd name="T12" fmla="*/ 0 w 571"/>
                  <a:gd name="T13" fmla="*/ 51 h 104"/>
                  <a:gd name="T14" fmla="*/ 51 w 571"/>
                  <a:gd name="T15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104">
                    <a:moveTo>
                      <a:pt x="51" y="103"/>
                    </a:moveTo>
                    <a:lnTo>
                      <a:pt x="51" y="103"/>
                    </a:lnTo>
                    <a:cubicBezTo>
                      <a:pt x="501" y="103"/>
                      <a:pt x="501" y="103"/>
                      <a:pt x="501" y="103"/>
                    </a:cubicBezTo>
                    <a:cubicBezTo>
                      <a:pt x="535" y="103"/>
                      <a:pt x="570" y="86"/>
                      <a:pt x="570" y="51"/>
                    </a:cubicBezTo>
                    <a:cubicBezTo>
                      <a:pt x="570" y="17"/>
                      <a:pt x="535" y="0"/>
                      <a:pt x="50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7" y="0"/>
                      <a:pt x="0" y="17"/>
                      <a:pt x="0" y="51"/>
                    </a:cubicBezTo>
                    <a:cubicBezTo>
                      <a:pt x="0" y="86"/>
                      <a:pt x="17" y="103"/>
                      <a:pt x="51" y="1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AA4FAF7-3150-E542-AC7E-E698364CDF52}"/>
                </a:ext>
              </a:extLst>
            </p:cNvPr>
            <p:cNvGrpSpPr/>
            <p:nvPr/>
          </p:nvGrpSpPr>
          <p:grpSpPr>
            <a:xfrm>
              <a:off x="14082260" y="6062384"/>
              <a:ext cx="1264846" cy="1842008"/>
              <a:chOff x="1651000" y="6273800"/>
              <a:chExt cx="654050" cy="952500"/>
            </a:xfrm>
            <a:solidFill>
              <a:schemeClr val="bg1"/>
            </a:solidFill>
          </p:grpSpPr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C8D706FE-A6A2-D94F-A2EC-B4E6B46E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000" y="6273800"/>
                <a:ext cx="654050" cy="952500"/>
              </a:xfrm>
              <a:custGeom>
                <a:avLst/>
                <a:gdLst>
                  <a:gd name="T0" fmla="*/ 709 w 1816"/>
                  <a:gd name="T1" fmla="*/ 0 h 2646"/>
                  <a:gd name="T2" fmla="*/ 346 w 1816"/>
                  <a:gd name="T3" fmla="*/ 52 h 2646"/>
                  <a:gd name="T4" fmla="*/ 346 w 1816"/>
                  <a:gd name="T5" fmla="*/ 329 h 2646"/>
                  <a:gd name="T6" fmla="*/ 190 w 1816"/>
                  <a:gd name="T7" fmla="*/ 329 h 2646"/>
                  <a:gd name="T8" fmla="*/ 0 w 1816"/>
                  <a:gd name="T9" fmla="*/ 1072 h 2646"/>
                  <a:gd name="T10" fmla="*/ 121 w 1816"/>
                  <a:gd name="T11" fmla="*/ 1072 h 2646"/>
                  <a:gd name="T12" fmla="*/ 190 w 1816"/>
                  <a:gd name="T13" fmla="*/ 432 h 2646"/>
                  <a:gd name="T14" fmla="*/ 277 w 1816"/>
                  <a:gd name="T15" fmla="*/ 1176 h 2646"/>
                  <a:gd name="T16" fmla="*/ 155 w 1816"/>
                  <a:gd name="T17" fmla="*/ 1245 h 2646"/>
                  <a:gd name="T18" fmla="*/ 605 w 1816"/>
                  <a:gd name="T19" fmla="*/ 2645 h 2646"/>
                  <a:gd name="T20" fmla="*/ 1539 w 1816"/>
                  <a:gd name="T21" fmla="*/ 2507 h 2646"/>
                  <a:gd name="T22" fmla="*/ 1746 w 1816"/>
                  <a:gd name="T23" fmla="*/ 1176 h 2646"/>
                  <a:gd name="T24" fmla="*/ 1815 w 1816"/>
                  <a:gd name="T25" fmla="*/ 588 h 2646"/>
                  <a:gd name="T26" fmla="*/ 1815 w 1816"/>
                  <a:gd name="T27" fmla="*/ 553 h 2646"/>
                  <a:gd name="T28" fmla="*/ 1695 w 1816"/>
                  <a:gd name="T29" fmla="*/ 69 h 2646"/>
                  <a:gd name="T30" fmla="*/ 1331 w 1816"/>
                  <a:gd name="T31" fmla="*/ 432 h 2646"/>
                  <a:gd name="T32" fmla="*/ 813 w 1816"/>
                  <a:gd name="T33" fmla="*/ 1176 h 2646"/>
                  <a:gd name="T34" fmla="*/ 761 w 1816"/>
                  <a:gd name="T35" fmla="*/ 329 h 2646"/>
                  <a:gd name="T36" fmla="*/ 761 w 1816"/>
                  <a:gd name="T37" fmla="*/ 52 h 2646"/>
                  <a:gd name="T38" fmla="*/ 450 w 1816"/>
                  <a:gd name="T39" fmla="*/ 104 h 2646"/>
                  <a:gd name="T40" fmla="*/ 640 w 1816"/>
                  <a:gd name="T41" fmla="*/ 104 h 2646"/>
                  <a:gd name="T42" fmla="*/ 450 w 1816"/>
                  <a:gd name="T43" fmla="*/ 329 h 2646"/>
                  <a:gd name="T44" fmla="*/ 1435 w 1816"/>
                  <a:gd name="T45" fmla="*/ 2490 h 2646"/>
                  <a:gd name="T46" fmla="*/ 1366 w 1816"/>
                  <a:gd name="T47" fmla="*/ 2542 h 2646"/>
                  <a:gd name="T48" fmla="*/ 519 w 1816"/>
                  <a:gd name="T49" fmla="*/ 2490 h 2646"/>
                  <a:gd name="T50" fmla="*/ 1677 w 1816"/>
                  <a:gd name="T51" fmla="*/ 1297 h 2646"/>
                  <a:gd name="T52" fmla="*/ 1556 w 1816"/>
                  <a:gd name="T53" fmla="*/ 1176 h 2646"/>
                  <a:gd name="T54" fmla="*/ 1452 w 1816"/>
                  <a:gd name="T55" fmla="*/ 1176 h 2646"/>
                  <a:gd name="T56" fmla="*/ 1695 w 1816"/>
                  <a:gd name="T57" fmla="*/ 606 h 2646"/>
                  <a:gd name="T58" fmla="*/ 1643 w 1816"/>
                  <a:gd name="T59" fmla="*/ 243 h 2646"/>
                  <a:gd name="T60" fmla="*/ 1695 w 1816"/>
                  <a:gd name="T61" fmla="*/ 484 h 2646"/>
                  <a:gd name="T62" fmla="*/ 1591 w 1816"/>
                  <a:gd name="T63" fmla="*/ 467 h 2646"/>
                  <a:gd name="T64" fmla="*/ 1487 w 1816"/>
                  <a:gd name="T65" fmla="*/ 432 h 2646"/>
                  <a:gd name="T66" fmla="*/ 1418 w 1816"/>
                  <a:gd name="T67" fmla="*/ 536 h 2646"/>
                  <a:gd name="T68" fmla="*/ 1504 w 1816"/>
                  <a:gd name="T69" fmla="*/ 553 h 2646"/>
                  <a:gd name="T70" fmla="*/ 1245 w 1816"/>
                  <a:gd name="T71" fmla="*/ 1176 h 2646"/>
                  <a:gd name="T72" fmla="*/ 398 w 1816"/>
                  <a:gd name="T73" fmla="*/ 1176 h 2646"/>
                  <a:gd name="T74" fmla="*/ 398 w 1816"/>
                  <a:gd name="T75" fmla="*/ 432 h 2646"/>
                  <a:gd name="T76" fmla="*/ 709 w 1816"/>
                  <a:gd name="T77" fmla="*/ 1176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16" h="2646">
                    <a:moveTo>
                      <a:pt x="709" y="0"/>
                    </a:moveTo>
                    <a:lnTo>
                      <a:pt x="709" y="0"/>
                    </a:lnTo>
                    <a:cubicBezTo>
                      <a:pt x="398" y="0"/>
                      <a:pt x="398" y="0"/>
                      <a:pt x="398" y="0"/>
                    </a:cubicBezTo>
                    <a:cubicBezTo>
                      <a:pt x="363" y="0"/>
                      <a:pt x="346" y="17"/>
                      <a:pt x="346" y="52"/>
                    </a:cubicBezTo>
                    <a:cubicBezTo>
                      <a:pt x="346" y="329"/>
                      <a:pt x="346" y="329"/>
                      <a:pt x="346" y="329"/>
                    </a:cubicBezTo>
                    <a:lnTo>
                      <a:pt x="346" y="329"/>
                    </a:lnTo>
                    <a:lnTo>
                      <a:pt x="346" y="329"/>
                    </a:lnTo>
                    <a:cubicBezTo>
                      <a:pt x="190" y="329"/>
                      <a:pt x="190" y="329"/>
                      <a:pt x="190" y="329"/>
                    </a:cubicBezTo>
                    <a:cubicBezTo>
                      <a:pt x="86" y="329"/>
                      <a:pt x="0" y="415"/>
                      <a:pt x="0" y="519"/>
                    </a:cubicBezTo>
                    <a:cubicBezTo>
                      <a:pt x="0" y="1072"/>
                      <a:pt x="0" y="1072"/>
                      <a:pt x="0" y="1072"/>
                    </a:cubicBezTo>
                    <a:cubicBezTo>
                      <a:pt x="0" y="1090"/>
                      <a:pt x="35" y="1124"/>
                      <a:pt x="69" y="1124"/>
                    </a:cubicBezTo>
                    <a:cubicBezTo>
                      <a:pt x="86" y="1124"/>
                      <a:pt x="121" y="1090"/>
                      <a:pt x="121" y="1072"/>
                    </a:cubicBezTo>
                    <a:cubicBezTo>
                      <a:pt x="121" y="519"/>
                      <a:pt x="121" y="519"/>
                      <a:pt x="121" y="519"/>
                    </a:cubicBezTo>
                    <a:cubicBezTo>
                      <a:pt x="121" y="467"/>
                      <a:pt x="155" y="432"/>
                      <a:pt x="190" y="432"/>
                    </a:cubicBezTo>
                    <a:cubicBezTo>
                      <a:pt x="277" y="432"/>
                      <a:pt x="277" y="432"/>
                      <a:pt x="277" y="432"/>
                    </a:cubicBezTo>
                    <a:cubicBezTo>
                      <a:pt x="277" y="1176"/>
                      <a:pt x="277" y="1176"/>
                      <a:pt x="277" y="1176"/>
                    </a:cubicBezTo>
                    <a:cubicBezTo>
                      <a:pt x="207" y="1176"/>
                      <a:pt x="207" y="1176"/>
                      <a:pt x="207" y="1176"/>
                    </a:cubicBezTo>
                    <a:cubicBezTo>
                      <a:pt x="173" y="1176"/>
                      <a:pt x="155" y="1211"/>
                      <a:pt x="155" y="1245"/>
                    </a:cubicBezTo>
                    <a:cubicBezTo>
                      <a:pt x="415" y="2507"/>
                      <a:pt x="415" y="2507"/>
                      <a:pt x="415" y="2507"/>
                    </a:cubicBezTo>
                    <a:cubicBezTo>
                      <a:pt x="432" y="2594"/>
                      <a:pt x="501" y="2645"/>
                      <a:pt x="605" y="2645"/>
                    </a:cubicBezTo>
                    <a:cubicBezTo>
                      <a:pt x="1366" y="2645"/>
                      <a:pt x="1366" y="2645"/>
                      <a:pt x="1366" y="2645"/>
                    </a:cubicBezTo>
                    <a:cubicBezTo>
                      <a:pt x="1452" y="2645"/>
                      <a:pt x="1521" y="2594"/>
                      <a:pt x="1539" y="2507"/>
                    </a:cubicBezTo>
                    <a:cubicBezTo>
                      <a:pt x="1798" y="1245"/>
                      <a:pt x="1798" y="1245"/>
                      <a:pt x="1798" y="1245"/>
                    </a:cubicBezTo>
                    <a:cubicBezTo>
                      <a:pt x="1815" y="1211"/>
                      <a:pt x="1781" y="1176"/>
                      <a:pt x="1746" y="1176"/>
                    </a:cubicBezTo>
                    <a:cubicBezTo>
                      <a:pt x="1660" y="1176"/>
                      <a:pt x="1660" y="1176"/>
                      <a:pt x="1660" y="1176"/>
                    </a:cubicBezTo>
                    <a:cubicBezTo>
                      <a:pt x="1815" y="588"/>
                      <a:pt x="1815" y="588"/>
                      <a:pt x="1815" y="588"/>
                    </a:cubicBezTo>
                    <a:lnTo>
                      <a:pt x="1815" y="571"/>
                    </a:lnTo>
                    <a:lnTo>
                      <a:pt x="1815" y="553"/>
                    </a:lnTo>
                    <a:cubicBezTo>
                      <a:pt x="1729" y="104"/>
                      <a:pt x="1729" y="104"/>
                      <a:pt x="1729" y="104"/>
                    </a:cubicBezTo>
                    <a:cubicBezTo>
                      <a:pt x="1729" y="87"/>
                      <a:pt x="1712" y="69"/>
                      <a:pt x="1695" y="69"/>
                    </a:cubicBezTo>
                    <a:cubicBezTo>
                      <a:pt x="1677" y="69"/>
                      <a:pt x="1643" y="69"/>
                      <a:pt x="1625" y="87"/>
                    </a:cubicBezTo>
                    <a:cubicBezTo>
                      <a:pt x="1331" y="432"/>
                      <a:pt x="1331" y="432"/>
                      <a:pt x="1331" y="432"/>
                    </a:cubicBezTo>
                    <a:cubicBezTo>
                      <a:pt x="1314" y="450"/>
                      <a:pt x="1331" y="467"/>
                      <a:pt x="1141" y="1176"/>
                    </a:cubicBezTo>
                    <a:cubicBezTo>
                      <a:pt x="813" y="1176"/>
                      <a:pt x="813" y="1176"/>
                      <a:pt x="813" y="1176"/>
                    </a:cubicBezTo>
                    <a:cubicBezTo>
                      <a:pt x="813" y="381"/>
                      <a:pt x="813" y="381"/>
                      <a:pt x="813" y="381"/>
                    </a:cubicBezTo>
                    <a:cubicBezTo>
                      <a:pt x="813" y="346"/>
                      <a:pt x="796" y="329"/>
                      <a:pt x="761" y="329"/>
                    </a:cubicBezTo>
                    <a:lnTo>
                      <a:pt x="761" y="329"/>
                    </a:lnTo>
                    <a:cubicBezTo>
                      <a:pt x="761" y="52"/>
                      <a:pt x="761" y="52"/>
                      <a:pt x="761" y="52"/>
                    </a:cubicBezTo>
                    <a:cubicBezTo>
                      <a:pt x="761" y="17"/>
                      <a:pt x="726" y="0"/>
                      <a:pt x="709" y="0"/>
                    </a:cubicBezTo>
                    <a:close/>
                    <a:moveTo>
                      <a:pt x="450" y="104"/>
                    </a:moveTo>
                    <a:lnTo>
                      <a:pt x="450" y="104"/>
                    </a:lnTo>
                    <a:cubicBezTo>
                      <a:pt x="640" y="104"/>
                      <a:pt x="640" y="104"/>
                      <a:pt x="640" y="104"/>
                    </a:cubicBezTo>
                    <a:cubicBezTo>
                      <a:pt x="640" y="329"/>
                      <a:pt x="640" y="329"/>
                      <a:pt x="640" y="329"/>
                    </a:cubicBezTo>
                    <a:cubicBezTo>
                      <a:pt x="450" y="329"/>
                      <a:pt x="450" y="329"/>
                      <a:pt x="450" y="329"/>
                    </a:cubicBezTo>
                    <a:lnTo>
                      <a:pt x="450" y="104"/>
                    </a:lnTo>
                    <a:close/>
                    <a:moveTo>
                      <a:pt x="1435" y="2490"/>
                    </a:moveTo>
                    <a:lnTo>
                      <a:pt x="1435" y="2490"/>
                    </a:lnTo>
                    <a:cubicBezTo>
                      <a:pt x="1435" y="2525"/>
                      <a:pt x="1400" y="2542"/>
                      <a:pt x="1366" y="2542"/>
                    </a:cubicBezTo>
                    <a:cubicBezTo>
                      <a:pt x="605" y="2542"/>
                      <a:pt x="605" y="2542"/>
                      <a:pt x="605" y="2542"/>
                    </a:cubicBezTo>
                    <a:cubicBezTo>
                      <a:pt x="570" y="2542"/>
                      <a:pt x="536" y="2525"/>
                      <a:pt x="519" y="2490"/>
                    </a:cubicBezTo>
                    <a:cubicBezTo>
                      <a:pt x="277" y="1297"/>
                      <a:pt x="277" y="1297"/>
                      <a:pt x="277" y="1297"/>
                    </a:cubicBezTo>
                    <a:cubicBezTo>
                      <a:pt x="1677" y="1297"/>
                      <a:pt x="1677" y="1297"/>
                      <a:pt x="1677" y="1297"/>
                    </a:cubicBezTo>
                    <a:lnTo>
                      <a:pt x="1435" y="2490"/>
                    </a:lnTo>
                    <a:close/>
                    <a:moveTo>
                      <a:pt x="1556" y="1176"/>
                    </a:moveTo>
                    <a:lnTo>
                      <a:pt x="1556" y="1176"/>
                    </a:lnTo>
                    <a:cubicBezTo>
                      <a:pt x="1452" y="1176"/>
                      <a:pt x="1452" y="1176"/>
                      <a:pt x="1452" y="1176"/>
                    </a:cubicBezTo>
                    <a:cubicBezTo>
                      <a:pt x="1608" y="588"/>
                      <a:pt x="1608" y="588"/>
                      <a:pt x="1608" y="588"/>
                    </a:cubicBezTo>
                    <a:cubicBezTo>
                      <a:pt x="1695" y="606"/>
                      <a:pt x="1695" y="606"/>
                      <a:pt x="1695" y="606"/>
                    </a:cubicBezTo>
                    <a:lnTo>
                      <a:pt x="1556" y="1176"/>
                    </a:lnTo>
                    <a:close/>
                    <a:moveTo>
                      <a:pt x="1643" y="243"/>
                    </a:moveTo>
                    <a:lnTo>
                      <a:pt x="1643" y="243"/>
                    </a:lnTo>
                    <a:cubicBezTo>
                      <a:pt x="1695" y="484"/>
                      <a:pt x="1695" y="484"/>
                      <a:pt x="1695" y="484"/>
                    </a:cubicBezTo>
                    <a:cubicBezTo>
                      <a:pt x="1591" y="467"/>
                      <a:pt x="1591" y="467"/>
                      <a:pt x="1591" y="467"/>
                    </a:cubicBezTo>
                    <a:lnTo>
                      <a:pt x="1591" y="467"/>
                    </a:lnTo>
                    <a:lnTo>
                      <a:pt x="1591" y="467"/>
                    </a:lnTo>
                    <a:cubicBezTo>
                      <a:pt x="1487" y="432"/>
                      <a:pt x="1487" y="432"/>
                      <a:pt x="1487" y="432"/>
                    </a:cubicBezTo>
                    <a:lnTo>
                      <a:pt x="1643" y="243"/>
                    </a:lnTo>
                    <a:close/>
                    <a:moveTo>
                      <a:pt x="1418" y="536"/>
                    </a:moveTo>
                    <a:lnTo>
                      <a:pt x="1418" y="536"/>
                    </a:lnTo>
                    <a:cubicBezTo>
                      <a:pt x="1504" y="553"/>
                      <a:pt x="1504" y="553"/>
                      <a:pt x="1504" y="553"/>
                    </a:cubicBezTo>
                    <a:cubicBezTo>
                      <a:pt x="1349" y="1176"/>
                      <a:pt x="1349" y="1176"/>
                      <a:pt x="1349" y="1176"/>
                    </a:cubicBezTo>
                    <a:cubicBezTo>
                      <a:pt x="1245" y="1176"/>
                      <a:pt x="1245" y="1176"/>
                      <a:pt x="1245" y="1176"/>
                    </a:cubicBezTo>
                    <a:lnTo>
                      <a:pt x="1418" y="536"/>
                    </a:lnTo>
                    <a:close/>
                    <a:moveTo>
                      <a:pt x="398" y="1176"/>
                    </a:moveTo>
                    <a:lnTo>
                      <a:pt x="398" y="1176"/>
                    </a:lnTo>
                    <a:cubicBezTo>
                      <a:pt x="398" y="432"/>
                      <a:pt x="398" y="432"/>
                      <a:pt x="398" y="432"/>
                    </a:cubicBezTo>
                    <a:cubicBezTo>
                      <a:pt x="709" y="432"/>
                      <a:pt x="709" y="432"/>
                      <a:pt x="709" y="432"/>
                    </a:cubicBezTo>
                    <a:cubicBezTo>
                      <a:pt x="709" y="1176"/>
                      <a:pt x="709" y="1176"/>
                      <a:pt x="709" y="1176"/>
                    </a:cubicBezTo>
                    <a:lnTo>
                      <a:pt x="398" y="11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734CC3B1-D497-FC47-A342-648F1085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88" y="6946900"/>
                <a:ext cx="242887" cy="38100"/>
              </a:xfrm>
              <a:custGeom>
                <a:avLst/>
                <a:gdLst>
                  <a:gd name="T0" fmla="*/ 52 w 675"/>
                  <a:gd name="T1" fmla="*/ 104 h 105"/>
                  <a:gd name="T2" fmla="*/ 52 w 675"/>
                  <a:gd name="T3" fmla="*/ 104 h 105"/>
                  <a:gd name="T4" fmla="*/ 622 w 675"/>
                  <a:gd name="T5" fmla="*/ 104 h 105"/>
                  <a:gd name="T6" fmla="*/ 674 w 675"/>
                  <a:gd name="T7" fmla="*/ 52 h 105"/>
                  <a:gd name="T8" fmla="*/ 622 w 675"/>
                  <a:gd name="T9" fmla="*/ 0 h 105"/>
                  <a:gd name="T10" fmla="*/ 52 w 675"/>
                  <a:gd name="T11" fmla="*/ 0 h 105"/>
                  <a:gd name="T12" fmla="*/ 0 w 675"/>
                  <a:gd name="T13" fmla="*/ 52 h 105"/>
                  <a:gd name="T14" fmla="*/ 52 w 675"/>
                  <a:gd name="T1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5" h="105">
                    <a:moveTo>
                      <a:pt x="52" y="104"/>
                    </a:moveTo>
                    <a:lnTo>
                      <a:pt x="52" y="104"/>
                    </a:lnTo>
                    <a:cubicBezTo>
                      <a:pt x="622" y="104"/>
                      <a:pt x="622" y="104"/>
                      <a:pt x="622" y="104"/>
                    </a:cubicBezTo>
                    <a:cubicBezTo>
                      <a:pt x="657" y="104"/>
                      <a:pt x="674" y="86"/>
                      <a:pt x="674" y="52"/>
                    </a:cubicBezTo>
                    <a:cubicBezTo>
                      <a:pt x="674" y="17"/>
                      <a:pt x="657" y="0"/>
                      <a:pt x="62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4" y="0"/>
                      <a:pt x="0" y="17"/>
                      <a:pt x="0" y="52"/>
                    </a:cubicBezTo>
                    <a:cubicBezTo>
                      <a:pt x="0" y="86"/>
                      <a:pt x="34" y="104"/>
                      <a:pt x="52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8ED195-EBE3-0D4B-9246-70F452F886AD}"/>
                </a:ext>
              </a:extLst>
            </p:cNvPr>
            <p:cNvGrpSpPr/>
            <p:nvPr/>
          </p:nvGrpSpPr>
          <p:grpSpPr>
            <a:xfrm>
              <a:off x="18882532" y="5933230"/>
              <a:ext cx="1762708" cy="1762708"/>
              <a:chOff x="1500188" y="174625"/>
              <a:chExt cx="958850" cy="958850"/>
            </a:xfrm>
            <a:solidFill>
              <a:schemeClr val="bg1"/>
            </a:solidFill>
          </p:grpSpPr>
          <p:sp>
            <p:nvSpPr>
              <p:cNvPr id="41" name="Freeform 1">
                <a:extLst>
                  <a:ext uri="{FF2B5EF4-FFF2-40B4-BE49-F238E27FC236}">
                    <a16:creationId xmlns:a16="http://schemas.microsoft.com/office/drawing/2014/main" id="{FAB1DA77-1033-2846-B925-5002F6510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188" y="174625"/>
                <a:ext cx="958850" cy="958850"/>
              </a:xfrm>
              <a:custGeom>
                <a:avLst/>
                <a:gdLst>
                  <a:gd name="T0" fmla="*/ 2594 w 2664"/>
                  <a:gd name="T1" fmla="*/ 2127 h 2664"/>
                  <a:gd name="T2" fmla="*/ 2594 w 2664"/>
                  <a:gd name="T3" fmla="*/ 2127 h 2664"/>
                  <a:gd name="T4" fmla="*/ 2455 w 2664"/>
                  <a:gd name="T5" fmla="*/ 2127 h 2664"/>
                  <a:gd name="T6" fmla="*/ 2455 w 2664"/>
                  <a:gd name="T7" fmla="*/ 1884 h 2664"/>
                  <a:gd name="T8" fmla="*/ 2507 w 2664"/>
                  <a:gd name="T9" fmla="*/ 1884 h 2664"/>
                  <a:gd name="T10" fmla="*/ 2663 w 2664"/>
                  <a:gd name="T11" fmla="*/ 1746 h 2664"/>
                  <a:gd name="T12" fmla="*/ 2663 w 2664"/>
                  <a:gd name="T13" fmla="*/ 450 h 2664"/>
                  <a:gd name="T14" fmla="*/ 2663 w 2664"/>
                  <a:gd name="T15" fmla="*/ 432 h 2664"/>
                  <a:gd name="T16" fmla="*/ 2663 w 2664"/>
                  <a:gd name="T17" fmla="*/ 432 h 2664"/>
                  <a:gd name="T18" fmla="*/ 2645 w 2664"/>
                  <a:gd name="T19" fmla="*/ 398 h 2664"/>
                  <a:gd name="T20" fmla="*/ 2179 w 2664"/>
                  <a:gd name="T21" fmla="*/ 17 h 2664"/>
                  <a:gd name="T22" fmla="*/ 2144 w 2664"/>
                  <a:gd name="T23" fmla="*/ 0 h 2664"/>
                  <a:gd name="T24" fmla="*/ 1314 w 2664"/>
                  <a:gd name="T25" fmla="*/ 0 h 2664"/>
                  <a:gd name="T26" fmla="*/ 1176 w 2664"/>
                  <a:gd name="T27" fmla="*/ 138 h 2664"/>
                  <a:gd name="T28" fmla="*/ 1176 w 2664"/>
                  <a:gd name="T29" fmla="*/ 744 h 2664"/>
                  <a:gd name="T30" fmla="*/ 363 w 2664"/>
                  <a:gd name="T31" fmla="*/ 744 h 2664"/>
                  <a:gd name="T32" fmla="*/ 190 w 2664"/>
                  <a:gd name="T33" fmla="*/ 899 h 2664"/>
                  <a:gd name="T34" fmla="*/ 190 w 2664"/>
                  <a:gd name="T35" fmla="*/ 2127 h 2664"/>
                  <a:gd name="T36" fmla="*/ 52 w 2664"/>
                  <a:gd name="T37" fmla="*/ 2127 h 2664"/>
                  <a:gd name="T38" fmla="*/ 0 w 2664"/>
                  <a:gd name="T39" fmla="*/ 2179 h 2664"/>
                  <a:gd name="T40" fmla="*/ 484 w 2664"/>
                  <a:gd name="T41" fmla="*/ 2663 h 2664"/>
                  <a:gd name="T42" fmla="*/ 2179 w 2664"/>
                  <a:gd name="T43" fmla="*/ 2663 h 2664"/>
                  <a:gd name="T44" fmla="*/ 2663 w 2664"/>
                  <a:gd name="T45" fmla="*/ 2179 h 2664"/>
                  <a:gd name="T46" fmla="*/ 2594 w 2664"/>
                  <a:gd name="T47" fmla="*/ 2127 h 2664"/>
                  <a:gd name="T48" fmla="*/ 2213 w 2664"/>
                  <a:gd name="T49" fmla="*/ 173 h 2664"/>
                  <a:gd name="T50" fmla="*/ 2213 w 2664"/>
                  <a:gd name="T51" fmla="*/ 173 h 2664"/>
                  <a:gd name="T52" fmla="*/ 2455 w 2664"/>
                  <a:gd name="T53" fmla="*/ 381 h 2664"/>
                  <a:gd name="T54" fmla="*/ 2213 w 2664"/>
                  <a:gd name="T55" fmla="*/ 381 h 2664"/>
                  <a:gd name="T56" fmla="*/ 2213 w 2664"/>
                  <a:gd name="T57" fmla="*/ 173 h 2664"/>
                  <a:gd name="T58" fmla="*/ 1314 w 2664"/>
                  <a:gd name="T59" fmla="*/ 104 h 2664"/>
                  <a:gd name="T60" fmla="*/ 1314 w 2664"/>
                  <a:gd name="T61" fmla="*/ 104 h 2664"/>
                  <a:gd name="T62" fmla="*/ 2092 w 2664"/>
                  <a:gd name="T63" fmla="*/ 104 h 2664"/>
                  <a:gd name="T64" fmla="*/ 2092 w 2664"/>
                  <a:gd name="T65" fmla="*/ 432 h 2664"/>
                  <a:gd name="T66" fmla="*/ 2144 w 2664"/>
                  <a:gd name="T67" fmla="*/ 501 h 2664"/>
                  <a:gd name="T68" fmla="*/ 2542 w 2664"/>
                  <a:gd name="T69" fmla="*/ 501 h 2664"/>
                  <a:gd name="T70" fmla="*/ 2542 w 2664"/>
                  <a:gd name="T71" fmla="*/ 1746 h 2664"/>
                  <a:gd name="T72" fmla="*/ 2507 w 2664"/>
                  <a:gd name="T73" fmla="*/ 1781 h 2664"/>
                  <a:gd name="T74" fmla="*/ 1314 w 2664"/>
                  <a:gd name="T75" fmla="*/ 1781 h 2664"/>
                  <a:gd name="T76" fmla="*/ 1280 w 2664"/>
                  <a:gd name="T77" fmla="*/ 1746 h 2664"/>
                  <a:gd name="T78" fmla="*/ 1280 w 2664"/>
                  <a:gd name="T79" fmla="*/ 138 h 2664"/>
                  <a:gd name="T80" fmla="*/ 1314 w 2664"/>
                  <a:gd name="T81" fmla="*/ 104 h 2664"/>
                  <a:gd name="T82" fmla="*/ 311 w 2664"/>
                  <a:gd name="T83" fmla="*/ 899 h 2664"/>
                  <a:gd name="T84" fmla="*/ 311 w 2664"/>
                  <a:gd name="T85" fmla="*/ 899 h 2664"/>
                  <a:gd name="T86" fmla="*/ 363 w 2664"/>
                  <a:gd name="T87" fmla="*/ 847 h 2664"/>
                  <a:gd name="T88" fmla="*/ 1176 w 2664"/>
                  <a:gd name="T89" fmla="*/ 847 h 2664"/>
                  <a:gd name="T90" fmla="*/ 1176 w 2664"/>
                  <a:gd name="T91" fmla="*/ 1746 h 2664"/>
                  <a:gd name="T92" fmla="*/ 1314 w 2664"/>
                  <a:gd name="T93" fmla="*/ 1884 h 2664"/>
                  <a:gd name="T94" fmla="*/ 2351 w 2664"/>
                  <a:gd name="T95" fmla="*/ 1884 h 2664"/>
                  <a:gd name="T96" fmla="*/ 2351 w 2664"/>
                  <a:gd name="T97" fmla="*/ 2127 h 2664"/>
                  <a:gd name="T98" fmla="*/ 311 w 2664"/>
                  <a:gd name="T99" fmla="*/ 2127 h 2664"/>
                  <a:gd name="T100" fmla="*/ 311 w 2664"/>
                  <a:gd name="T101" fmla="*/ 899 h 2664"/>
                  <a:gd name="T102" fmla="*/ 2179 w 2664"/>
                  <a:gd name="T103" fmla="*/ 2542 h 2664"/>
                  <a:gd name="T104" fmla="*/ 2179 w 2664"/>
                  <a:gd name="T105" fmla="*/ 2542 h 2664"/>
                  <a:gd name="T106" fmla="*/ 484 w 2664"/>
                  <a:gd name="T107" fmla="*/ 2542 h 2664"/>
                  <a:gd name="T108" fmla="*/ 121 w 2664"/>
                  <a:gd name="T109" fmla="*/ 2230 h 2664"/>
                  <a:gd name="T110" fmla="*/ 242 w 2664"/>
                  <a:gd name="T111" fmla="*/ 2230 h 2664"/>
                  <a:gd name="T112" fmla="*/ 242 w 2664"/>
                  <a:gd name="T113" fmla="*/ 2230 h 2664"/>
                  <a:gd name="T114" fmla="*/ 2403 w 2664"/>
                  <a:gd name="T115" fmla="*/ 2230 h 2664"/>
                  <a:gd name="T116" fmla="*/ 2403 w 2664"/>
                  <a:gd name="T117" fmla="*/ 2230 h 2664"/>
                  <a:gd name="T118" fmla="*/ 2542 w 2664"/>
                  <a:gd name="T119" fmla="*/ 2230 h 2664"/>
                  <a:gd name="T120" fmla="*/ 2179 w 2664"/>
                  <a:gd name="T121" fmla="*/ 2542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64" h="2664">
                    <a:moveTo>
                      <a:pt x="2594" y="2127"/>
                    </a:moveTo>
                    <a:lnTo>
                      <a:pt x="2594" y="2127"/>
                    </a:lnTo>
                    <a:cubicBezTo>
                      <a:pt x="2455" y="2127"/>
                      <a:pt x="2455" y="2127"/>
                      <a:pt x="2455" y="2127"/>
                    </a:cubicBezTo>
                    <a:cubicBezTo>
                      <a:pt x="2455" y="1884"/>
                      <a:pt x="2455" y="1884"/>
                      <a:pt x="2455" y="1884"/>
                    </a:cubicBezTo>
                    <a:cubicBezTo>
                      <a:pt x="2507" y="1884"/>
                      <a:pt x="2507" y="1884"/>
                      <a:pt x="2507" y="1884"/>
                    </a:cubicBezTo>
                    <a:cubicBezTo>
                      <a:pt x="2594" y="1884"/>
                      <a:pt x="2663" y="1815"/>
                      <a:pt x="2663" y="1746"/>
                    </a:cubicBezTo>
                    <a:cubicBezTo>
                      <a:pt x="2663" y="450"/>
                      <a:pt x="2663" y="450"/>
                      <a:pt x="2663" y="450"/>
                    </a:cubicBezTo>
                    <a:cubicBezTo>
                      <a:pt x="2663" y="450"/>
                      <a:pt x="2663" y="450"/>
                      <a:pt x="2663" y="432"/>
                    </a:cubicBezTo>
                    <a:lnTo>
                      <a:pt x="2663" y="432"/>
                    </a:lnTo>
                    <a:lnTo>
                      <a:pt x="2645" y="398"/>
                    </a:lnTo>
                    <a:cubicBezTo>
                      <a:pt x="2179" y="17"/>
                      <a:pt x="2179" y="17"/>
                      <a:pt x="2179" y="17"/>
                    </a:cubicBezTo>
                    <a:cubicBezTo>
                      <a:pt x="2179" y="0"/>
                      <a:pt x="2161" y="0"/>
                      <a:pt x="2144" y="0"/>
                    </a:cubicBezTo>
                    <a:cubicBezTo>
                      <a:pt x="1314" y="0"/>
                      <a:pt x="1314" y="0"/>
                      <a:pt x="1314" y="0"/>
                    </a:cubicBezTo>
                    <a:cubicBezTo>
                      <a:pt x="1228" y="0"/>
                      <a:pt x="1176" y="69"/>
                      <a:pt x="1176" y="138"/>
                    </a:cubicBezTo>
                    <a:cubicBezTo>
                      <a:pt x="1176" y="744"/>
                      <a:pt x="1176" y="744"/>
                      <a:pt x="1176" y="744"/>
                    </a:cubicBezTo>
                    <a:cubicBezTo>
                      <a:pt x="363" y="744"/>
                      <a:pt x="363" y="744"/>
                      <a:pt x="363" y="744"/>
                    </a:cubicBezTo>
                    <a:cubicBezTo>
                      <a:pt x="259" y="744"/>
                      <a:pt x="190" y="813"/>
                      <a:pt x="190" y="899"/>
                    </a:cubicBezTo>
                    <a:cubicBezTo>
                      <a:pt x="190" y="2127"/>
                      <a:pt x="190" y="2127"/>
                      <a:pt x="190" y="2127"/>
                    </a:cubicBezTo>
                    <a:cubicBezTo>
                      <a:pt x="52" y="2127"/>
                      <a:pt x="52" y="2127"/>
                      <a:pt x="52" y="2127"/>
                    </a:cubicBezTo>
                    <a:cubicBezTo>
                      <a:pt x="17" y="2127"/>
                      <a:pt x="0" y="2144"/>
                      <a:pt x="0" y="2179"/>
                    </a:cubicBezTo>
                    <a:cubicBezTo>
                      <a:pt x="0" y="2438"/>
                      <a:pt x="207" y="2663"/>
                      <a:pt x="484" y="2663"/>
                    </a:cubicBezTo>
                    <a:cubicBezTo>
                      <a:pt x="2179" y="2663"/>
                      <a:pt x="2179" y="2663"/>
                      <a:pt x="2179" y="2663"/>
                    </a:cubicBezTo>
                    <a:cubicBezTo>
                      <a:pt x="2438" y="2663"/>
                      <a:pt x="2663" y="2438"/>
                      <a:pt x="2663" y="2179"/>
                    </a:cubicBezTo>
                    <a:cubicBezTo>
                      <a:pt x="2663" y="2144"/>
                      <a:pt x="2628" y="2127"/>
                      <a:pt x="2594" y="2127"/>
                    </a:cubicBezTo>
                    <a:close/>
                    <a:moveTo>
                      <a:pt x="2213" y="173"/>
                    </a:moveTo>
                    <a:lnTo>
                      <a:pt x="2213" y="173"/>
                    </a:lnTo>
                    <a:cubicBezTo>
                      <a:pt x="2455" y="381"/>
                      <a:pt x="2455" y="381"/>
                      <a:pt x="2455" y="381"/>
                    </a:cubicBezTo>
                    <a:cubicBezTo>
                      <a:pt x="2213" y="381"/>
                      <a:pt x="2213" y="381"/>
                      <a:pt x="2213" y="381"/>
                    </a:cubicBezTo>
                    <a:lnTo>
                      <a:pt x="2213" y="173"/>
                    </a:lnTo>
                    <a:close/>
                    <a:moveTo>
                      <a:pt x="1314" y="104"/>
                    </a:moveTo>
                    <a:lnTo>
                      <a:pt x="1314" y="104"/>
                    </a:lnTo>
                    <a:cubicBezTo>
                      <a:pt x="2092" y="104"/>
                      <a:pt x="2092" y="104"/>
                      <a:pt x="2092" y="104"/>
                    </a:cubicBezTo>
                    <a:cubicBezTo>
                      <a:pt x="2092" y="432"/>
                      <a:pt x="2092" y="432"/>
                      <a:pt x="2092" y="432"/>
                    </a:cubicBezTo>
                    <a:cubicBezTo>
                      <a:pt x="2092" y="467"/>
                      <a:pt x="2127" y="501"/>
                      <a:pt x="2144" y="501"/>
                    </a:cubicBezTo>
                    <a:cubicBezTo>
                      <a:pt x="2542" y="501"/>
                      <a:pt x="2542" y="501"/>
                      <a:pt x="2542" y="501"/>
                    </a:cubicBezTo>
                    <a:cubicBezTo>
                      <a:pt x="2542" y="1746"/>
                      <a:pt x="2542" y="1746"/>
                      <a:pt x="2542" y="1746"/>
                    </a:cubicBezTo>
                    <a:cubicBezTo>
                      <a:pt x="2542" y="1764"/>
                      <a:pt x="2525" y="1781"/>
                      <a:pt x="2507" y="1781"/>
                    </a:cubicBezTo>
                    <a:cubicBezTo>
                      <a:pt x="1971" y="1781"/>
                      <a:pt x="1660" y="1781"/>
                      <a:pt x="1314" y="1781"/>
                    </a:cubicBezTo>
                    <a:cubicBezTo>
                      <a:pt x="1297" y="1781"/>
                      <a:pt x="1280" y="1764"/>
                      <a:pt x="1280" y="1746"/>
                    </a:cubicBezTo>
                    <a:cubicBezTo>
                      <a:pt x="1280" y="1280"/>
                      <a:pt x="1280" y="865"/>
                      <a:pt x="1280" y="138"/>
                    </a:cubicBezTo>
                    <a:cubicBezTo>
                      <a:pt x="1280" y="121"/>
                      <a:pt x="1297" y="104"/>
                      <a:pt x="1314" y="104"/>
                    </a:cubicBezTo>
                    <a:close/>
                    <a:moveTo>
                      <a:pt x="311" y="899"/>
                    </a:moveTo>
                    <a:lnTo>
                      <a:pt x="311" y="899"/>
                    </a:lnTo>
                    <a:cubicBezTo>
                      <a:pt x="311" y="882"/>
                      <a:pt x="329" y="847"/>
                      <a:pt x="363" y="847"/>
                    </a:cubicBezTo>
                    <a:cubicBezTo>
                      <a:pt x="1176" y="847"/>
                      <a:pt x="1176" y="847"/>
                      <a:pt x="1176" y="847"/>
                    </a:cubicBezTo>
                    <a:cubicBezTo>
                      <a:pt x="1176" y="1746"/>
                      <a:pt x="1176" y="1746"/>
                      <a:pt x="1176" y="1746"/>
                    </a:cubicBezTo>
                    <a:cubicBezTo>
                      <a:pt x="1176" y="1815"/>
                      <a:pt x="1228" y="1884"/>
                      <a:pt x="1314" y="1884"/>
                    </a:cubicBezTo>
                    <a:cubicBezTo>
                      <a:pt x="2351" y="1884"/>
                      <a:pt x="2351" y="1884"/>
                      <a:pt x="2351" y="1884"/>
                    </a:cubicBezTo>
                    <a:cubicBezTo>
                      <a:pt x="2351" y="2127"/>
                      <a:pt x="2351" y="2127"/>
                      <a:pt x="2351" y="2127"/>
                    </a:cubicBezTo>
                    <a:cubicBezTo>
                      <a:pt x="311" y="2127"/>
                      <a:pt x="311" y="2127"/>
                      <a:pt x="311" y="2127"/>
                    </a:cubicBezTo>
                    <a:lnTo>
                      <a:pt x="311" y="899"/>
                    </a:lnTo>
                    <a:close/>
                    <a:moveTo>
                      <a:pt x="2179" y="2542"/>
                    </a:moveTo>
                    <a:lnTo>
                      <a:pt x="2179" y="2542"/>
                    </a:lnTo>
                    <a:cubicBezTo>
                      <a:pt x="484" y="2542"/>
                      <a:pt x="484" y="2542"/>
                      <a:pt x="484" y="2542"/>
                    </a:cubicBezTo>
                    <a:cubicBezTo>
                      <a:pt x="294" y="2542"/>
                      <a:pt x="138" y="2403"/>
                      <a:pt x="121" y="2230"/>
                    </a:cubicBezTo>
                    <a:cubicBezTo>
                      <a:pt x="242" y="2230"/>
                      <a:pt x="242" y="2230"/>
                      <a:pt x="242" y="2230"/>
                    </a:cubicBezTo>
                    <a:lnTo>
                      <a:pt x="242" y="2230"/>
                    </a:lnTo>
                    <a:cubicBezTo>
                      <a:pt x="2403" y="2230"/>
                      <a:pt x="2403" y="2230"/>
                      <a:pt x="2403" y="2230"/>
                    </a:cubicBezTo>
                    <a:lnTo>
                      <a:pt x="2403" y="2230"/>
                    </a:lnTo>
                    <a:cubicBezTo>
                      <a:pt x="2542" y="2230"/>
                      <a:pt x="2542" y="2230"/>
                      <a:pt x="2542" y="2230"/>
                    </a:cubicBezTo>
                    <a:cubicBezTo>
                      <a:pt x="2507" y="2403"/>
                      <a:pt x="2369" y="2542"/>
                      <a:pt x="2179" y="25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2">
                <a:extLst>
                  <a:ext uri="{FF2B5EF4-FFF2-40B4-BE49-F238E27FC236}">
                    <a16:creationId xmlns:a16="http://schemas.microsoft.com/office/drawing/2014/main" id="{F3E40768-965D-B54F-B65E-7966C341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88" y="1014413"/>
                <a:ext cx="193675" cy="38100"/>
              </a:xfrm>
              <a:custGeom>
                <a:avLst/>
                <a:gdLst>
                  <a:gd name="T0" fmla="*/ 484 w 537"/>
                  <a:gd name="T1" fmla="*/ 0 h 105"/>
                  <a:gd name="T2" fmla="*/ 484 w 537"/>
                  <a:gd name="T3" fmla="*/ 0 h 105"/>
                  <a:gd name="T4" fmla="*/ 52 w 537"/>
                  <a:gd name="T5" fmla="*/ 0 h 105"/>
                  <a:gd name="T6" fmla="*/ 0 w 537"/>
                  <a:gd name="T7" fmla="*/ 52 h 105"/>
                  <a:gd name="T8" fmla="*/ 52 w 537"/>
                  <a:gd name="T9" fmla="*/ 104 h 105"/>
                  <a:gd name="T10" fmla="*/ 484 w 537"/>
                  <a:gd name="T11" fmla="*/ 104 h 105"/>
                  <a:gd name="T12" fmla="*/ 536 w 537"/>
                  <a:gd name="T13" fmla="*/ 52 h 105"/>
                  <a:gd name="T14" fmla="*/ 484 w 537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7" h="105">
                    <a:moveTo>
                      <a:pt x="484" y="0"/>
                    </a:moveTo>
                    <a:lnTo>
                      <a:pt x="484" y="0"/>
                    </a:lnTo>
                    <a:cubicBezTo>
                      <a:pt x="52" y="0"/>
                      <a:pt x="52" y="0"/>
                      <a:pt x="52" y="0"/>
                    </a:cubicBezTo>
                    <a:cubicBezTo>
                      <a:pt x="34" y="0"/>
                      <a:pt x="0" y="17"/>
                      <a:pt x="0" y="52"/>
                    </a:cubicBezTo>
                    <a:cubicBezTo>
                      <a:pt x="0" y="87"/>
                      <a:pt x="34" y="104"/>
                      <a:pt x="52" y="104"/>
                    </a:cubicBezTo>
                    <a:cubicBezTo>
                      <a:pt x="484" y="104"/>
                      <a:pt x="484" y="104"/>
                      <a:pt x="484" y="104"/>
                    </a:cubicBezTo>
                    <a:cubicBezTo>
                      <a:pt x="519" y="104"/>
                      <a:pt x="536" y="87"/>
                      <a:pt x="536" y="52"/>
                    </a:cubicBezTo>
                    <a:cubicBezTo>
                      <a:pt x="536" y="17"/>
                      <a:pt x="519" y="0"/>
                      <a:pt x="4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3">
                <a:extLst>
                  <a:ext uri="{FF2B5EF4-FFF2-40B4-BE49-F238E27FC236}">
                    <a16:creationId xmlns:a16="http://schemas.microsoft.com/office/drawing/2014/main" id="{58356973-9D87-4E4D-99BC-3A1EC3E82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063" y="411163"/>
                <a:ext cx="330200" cy="38100"/>
              </a:xfrm>
              <a:custGeom>
                <a:avLst/>
                <a:gdLst>
                  <a:gd name="T0" fmla="*/ 52 w 918"/>
                  <a:gd name="T1" fmla="*/ 104 h 105"/>
                  <a:gd name="T2" fmla="*/ 52 w 918"/>
                  <a:gd name="T3" fmla="*/ 104 h 105"/>
                  <a:gd name="T4" fmla="*/ 865 w 918"/>
                  <a:gd name="T5" fmla="*/ 104 h 105"/>
                  <a:gd name="T6" fmla="*/ 917 w 918"/>
                  <a:gd name="T7" fmla="*/ 52 h 105"/>
                  <a:gd name="T8" fmla="*/ 865 w 918"/>
                  <a:gd name="T9" fmla="*/ 0 h 105"/>
                  <a:gd name="T10" fmla="*/ 52 w 918"/>
                  <a:gd name="T11" fmla="*/ 0 h 105"/>
                  <a:gd name="T12" fmla="*/ 0 w 918"/>
                  <a:gd name="T13" fmla="*/ 52 h 105"/>
                  <a:gd name="T14" fmla="*/ 52 w 918"/>
                  <a:gd name="T1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8" h="105">
                    <a:moveTo>
                      <a:pt x="52" y="104"/>
                    </a:moveTo>
                    <a:lnTo>
                      <a:pt x="52" y="104"/>
                    </a:lnTo>
                    <a:cubicBezTo>
                      <a:pt x="865" y="104"/>
                      <a:pt x="865" y="104"/>
                      <a:pt x="865" y="104"/>
                    </a:cubicBezTo>
                    <a:cubicBezTo>
                      <a:pt x="899" y="104"/>
                      <a:pt x="917" y="87"/>
                      <a:pt x="917" y="52"/>
                    </a:cubicBezTo>
                    <a:cubicBezTo>
                      <a:pt x="917" y="17"/>
                      <a:pt x="899" y="0"/>
                      <a:pt x="86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5" y="0"/>
                      <a:pt x="0" y="17"/>
                      <a:pt x="0" y="52"/>
                    </a:cubicBezTo>
                    <a:cubicBezTo>
                      <a:pt x="0" y="87"/>
                      <a:pt x="35" y="104"/>
                      <a:pt x="52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7C1D2D67-8CDA-964D-8B3A-2FDD00B56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063" y="492125"/>
                <a:ext cx="330200" cy="44450"/>
              </a:xfrm>
              <a:custGeom>
                <a:avLst/>
                <a:gdLst>
                  <a:gd name="T0" fmla="*/ 52 w 918"/>
                  <a:gd name="T1" fmla="*/ 121 h 122"/>
                  <a:gd name="T2" fmla="*/ 52 w 918"/>
                  <a:gd name="T3" fmla="*/ 121 h 122"/>
                  <a:gd name="T4" fmla="*/ 865 w 918"/>
                  <a:gd name="T5" fmla="*/ 121 h 122"/>
                  <a:gd name="T6" fmla="*/ 917 w 918"/>
                  <a:gd name="T7" fmla="*/ 52 h 122"/>
                  <a:gd name="T8" fmla="*/ 865 w 918"/>
                  <a:gd name="T9" fmla="*/ 0 h 122"/>
                  <a:gd name="T10" fmla="*/ 52 w 918"/>
                  <a:gd name="T11" fmla="*/ 0 h 122"/>
                  <a:gd name="T12" fmla="*/ 0 w 918"/>
                  <a:gd name="T13" fmla="*/ 52 h 122"/>
                  <a:gd name="T14" fmla="*/ 52 w 918"/>
                  <a:gd name="T15" fmla="*/ 12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8" h="122">
                    <a:moveTo>
                      <a:pt x="52" y="121"/>
                    </a:moveTo>
                    <a:lnTo>
                      <a:pt x="52" y="121"/>
                    </a:lnTo>
                    <a:cubicBezTo>
                      <a:pt x="865" y="121"/>
                      <a:pt x="865" y="121"/>
                      <a:pt x="865" y="121"/>
                    </a:cubicBezTo>
                    <a:cubicBezTo>
                      <a:pt x="899" y="121"/>
                      <a:pt x="917" y="86"/>
                      <a:pt x="917" y="52"/>
                    </a:cubicBezTo>
                    <a:cubicBezTo>
                      <a:pt x="917" y="34"/>
                      <a:pt x="899" y="0"/>
                      <a:pt x="86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5" y="0"/>
                      <a:pt x="0" y="34"/>
                      <a:pt x="0" y="52"/>
                    </a:cubicBezTo>
                    <a:cubicBezTo>
                      <a:pt x="0" y="86"/>
                      <a:pt x="35" y="121"/>
                      <a:pt x="52" y="12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9F407C68-1366-7B48-A632-78CEA332F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063" y="579438"/>
                <a:ext cx="330200" cy="38100"/>
              </a:xfrm>
              <a:custGeom>
                <a:avLst/>
                <a:gdLst>
                  <a:gd name="T0" fmla="*/ 52 w 918"/>
                  <a:gd name="T1" fmla="*/ 104 h 105"/>
                  <a:gd name="T2" fmla="*/ 52 w 918"/>
                  <a:gd name="T3" fmla="*/ 104 h 105"/>
                  <a:gd name="T4" fmla="*/ 865 w 918"/>
                  <a:gd name="T5" fmla="*/ 104 h 105"/>
                  <a:gd name="T6" fmla="*/ 917 w 918"/>
                  <a:gd name="T7" fmla="*/ 52 h 105"/>
                  <a:gd name="T8" fmla="*/ 865 w 918"/>
                  <a:gd name="T9" fmla="*/ 0 h 105"/>
                  <a:gd name="T10" fmla="*/ 52 w 918"/>
                  <a:gd name="T11" fmla="*/ 0 h 105"/>
                  <a:gd name="T12" fmla="*/ 0 w 918"/>
                  <a:gd name="T13" fmla="*/ 52 h 105"/>
                  <a:gd name="T14" fmla="*/ 52 w 918"/>
                  <a:gd name="T1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8" h="105">
                    <a:moveTo>
                      <a:pt x="52" y="104"/>
                    </a:moveTo>
                    <a:lnTo>
                      <a:pt x="52" y="104"/>
                    </a:lnTo>
                    <a:cubicBezTo>
                      <a:pt x="865" y="104"/>
                      <a:pt x="865" y="104"/>
                      <a:pt x="865" y="104"/>
                    </a:cubicBezTo>
                    <a:cubicBezTo>
                      <a:pt x="899" y="104"/>
                      <a:pt x="917" y="87"/>
                      <a:pt x="917" y="52"/>
                    </a:cubicBezTo>
                    <a:cubicBezTo>
                      <a:pt x="917" y="17"/>
                      <a:pt x="899" y="0"/>
                      <a:pt x="86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5" y="0"/>
                      <a:pt x="0" y="17"/>
                      <a:pt x="0" y="52"/>
                    </a:cubicBezTo>
                    <a:cubicBezTo>
                      <a:pt x="0" y="87"/>
                      <a:pt x="35" y="104"/>
                      <a:pt x="52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74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AF585-281B-5B4E-9E92-CAD70A2B0A04}"/>
              </a:ext>
            </a:extLst>
          </p:cNvPr>
          <p:cNvSpPr txBox="1"/>
          <p:nvPr/>
        </p:nvSpPr>
        <p:spPr>
          <a:xfrm>
            <a:off x="1666104" y="4965173"/>
            <a:ext cx="515865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9076B0-DC22-EE40-9C0D-71E0C1043F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03803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64E3CC52-9D7C-AB4C-8AFF-9DA317A8633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61CC41-3752-8E4C-94C2-7A322425E38C}"/>
              </a:ext>
            </a:extLst>
          </p:cNvPr>
          <p:cNvSpPr txBox="1"/>
          <p:nvPr/>
        </p:nvSpPr>
        <p:spPr>
          <a:xfrm>
            <a:off x="3218991" y="1661314"/>
            <a:ext cx="1793966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51BF91-6EA1-CA46-B896-42BFCB5DA44E}"/>
              </a:ext>
            </a:extLst>
          </p:cNvPr>
          <p:cNvGrpSpPr/>
          <p:nvPr/>
        </p:nvGrpSpPr>
        <p:grpSpPr>
          <a:xfrm>
            <a:off x="3399513" y="4018475"/>
            <a:ext cx="17759146" cy="8055792"/>
            <a:chOff x="2514600" y="3463637"/>
            <a:chExt cx="19528971" cy="885861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893562-5FEE-9742-9213-A8AEFB3C3CE6}"/>
                </a:ext>
              </a:extLst>
            </p:cNvPr>
            <p:cNvCxnSpPr/>
            <p:nvPr/>
          </p:nvCxnSpPr>
          <p:spPr>
            <a:xfrm>
              <a:off x="2514600" y="10417629"/>
              <a:ext cx="19528971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D7BB55-1A98-5D4C-A84F-E38D2BA4CAF8}"/>
                </a:ext>
              </a:extLst>
            </p:cNvPr>
            <p:cNvSpPr/>
            <p:nvPr/>
          </p:nvSpPr>
          <p:spPr>
            <a:xfrm>
              <a:off x="7660121" y="10013521"/>
              <a:ext cx="839950" cy="839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459EC9-2283-5F47-B1F7-9C505A071D8B}"/>
                </a:ext>
              </a:extLst>
            </p:cNvPr>
            <p:cNvSpPr/>
            <p:nvPr/>
          </p:nvSpPr>
          <p:spPr>
            <a:xfrm>
              <a:off x="11146867" y="10013521"/>
              <a:ext cx="839950" cy="839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2B9E10-2BE3-4240-8022-0662BB28B39C}"/>
                </a:ext>
              </a:extLst>
            </p:cNvPr>
            <p:cNvSpPr/>
            <p:nvPr/>
          </p:nvSpPr>
          <p:spPr>
            <a:xfrm>
              <a:off x="3979582" y="10013521"/>
              <a:ext cx="839950" cy="839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C2A36B-D7D7-0F40-B099-B5845D245ED8}"/>
                </a:ext>
              </a:extLst>
            </p:cNvPr>
            <p:cNvSpPr/>
            <p:nvPr/>
          </p:nvSpPr>
          <p:spPr>
            <a:xfrm>
              <a:off x="15334376" y="10013521"/>
              <a:ext cx="839950" cy="839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1BDDE70-DF65-974A-815C-FC3F1E40AD54}"/>
                </a:ext>
              </a:extLst>
            </p:cNvPr>
            <p:cNvSpPr/>
            <p:nvPr/>
          </p:nvSpPr>
          <p:spPr>
            <a:xfrm>
              <a:off x="19683923" y="10013521"/>
              <a:ext cx="839950" cy="839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rgbClr val="FFFFFF"/>
                </a:solidFill>
                <a:latin typeface="Lato Light"/>
                <a:cs typeface="Lato Light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0DCBD2F-5596-744D-AE91-B22DB30DCB33}"/>
                </a:ext>
              </a:extLst>
            </p:cNvPr>
            <p:cNvSpPr/>
            <p:nvPr/>
          </p:nvSpPr>
          <p:spPr>
            <a:xfrm>
              <a:off x="4220727" y="6593750"/>
              <a:ext cx="357660" cy="357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606262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C947FD-48C1-3845-B10F-ED652051094D}"/>
                </a:ext>
              </a:extLst>
            </p:cNvPr>
            <p:cNvCxnSpPr>
              <a:stCxn id="55" idx="0"/>
              <a:endCxn id="60" idx="4"/>
            </p:cNvCxnSpPr>
            <p:nvPr/>
          </p:nvCxnSpPr>
          <p:spPr>
            <a:xfrm flipV="1">
              <a:off x="4399557" y="6951410"/>
              <a:ext cx="0" cy="3062111"/>
            </a:xfrm>
            <a:prstGeom prst="line">
              <a:avLst/>
            </a:prstGeom>
            <a:ln w="508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BE3337-9C02-E843-B9C2-6C5FD0923E12}"/>
                </a:ext>
              </a:extLst>
            </p:cNvPr>
            <p:cNvSpPr/>
            <p:nvPr/>
          </p:nvSpPr>
          <p:spPr>
            <a:xfrm>
              <a:off x="7901266" y="8052514"/>
              <a:ext cx="357660" cy="357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606262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D59BA63-5779-1C4C-9B14-AF09943659B9}"/>
                </a:ext>
              </a:extLst>
            </p:cNvPr>
            <p:cNvCxnSpPr>
              <a:stCxn id="50" idx="0"/>
              <a:endCxn id="62" idx="4"/>
            </p:cNvCxnSpPr>
            <p:nvPr/>
          </p:nvCxnSpPr>
          <p:spPr>
            <a:xfrm flipV="1">
              <a:off x="8080096" y="8410174"/>
              <a:ext cx="0" cy="1603347"/>
            </a:xfrm>
            <a:prstGeom prst="line">
              <a:avLst/>
            </a:prstGeom>
            <a:ln w="508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EEBE6AE-A1AB-844B-A930-CE2BC8A352DE}"/>
                </a:ext>
              </a:extLst>
            </p:cNvPr>
            <p:cNvSpPr/>
            <p:nvPr/>
          </p:nvSpPr>
          <p:spPr>
            <a:xfrm>
              <a:off x="11388012" y="6593750"/>
              <a:ext cx="357660" cy="357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606262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520882-0107-3746-ABFA-5666BEB4F373}"/>
                </a:ext>
              </a:extLst>
            </p:cNvPr>
            <p:cNvSpPr/>
            <p:nvPr/>
          </p:nvSpPr>
          <p:spPr>
            <a:xfrm>
              <a:off x="15575521" y="8254271"/>
              <a:ext cx="357660" cy="357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606262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F748217-7656-104D-A110-591D8926A105}"/>
                </a:ext>
              </a:extLst>
            </p:cNvPr>
            <p:cNvSpPr/>
            <p:nvPr/>
          </p:nvSpPr>
          <p:spPr>
            <a:xfrm>
              <a:off x="19925068" y="6236702"/>
              <a:ext cx="357660" cy="357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606262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EA1275-5642-E94F-B291-277E0307A703}"/>
                </a:ext>
              </a:extLst>
            </p:cNvPr>
            <p:cNvCxnSpPr>
              <a:stCxn id="54" idx="0"/>
              <a:endCxn id="64" idx="4"/>
            </p:cNvCxnSpPr>
            <p:nvPr/>
          </p:nvCxnSpPr>
          <p:spPr>
            <a:xfrm flipV="1">
              <a:off x="11566842" y="6951410"/>
              <a:ext cx="0" cy="3062111"/>
            </a:xfrm>
            <a:prstGeom prst="line">
              <a:avLst/>
            </a:prstGeom>
            <a:ln w="508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C2714E-69E7-BF41-A415-A84ED4BFC584}"/>
                </a:ext>
              </a:extLst>
            </p:cNvPr>
            <p:cNvCxnSpPr>
              <a:stCxn id="56" idx="0"/>
              <a:endCxn id="65" idx="4"/>
            </p:cNvCxnSpPr>
            <p:nvPr/>
          </p:nvCxnSpPr>
          <p:spPr>
            <a:xfrm flipV="1">
              <a:off x="15754351" y="8611931"/>
              <a:ext cx="0" cy="1401590"/>
            </a:xfrm>
            <a:prstGeom prst="line">
              <a:avLst/>
            </a:prstGeom>
            <a:ln w="508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5AC9EC4-8066-5C42-8014-EF73E584E764}"/>
                </a:ext>
              </a:extLst>
            </p:cNvPr>
            <p:cNvCxnSpPr>
              <a:stCxn id="57" idx="0"/>
              <a:endCxn id="66" idx="4"/>
            </p:cNvCxnSpPr>
            <p:nvPr/>
          </p:nvCxnSpPr>
          <p:spPr>
            <a:xfrm flipV="1">
              <a:off x="20103898" y="6594362"/>
              <a:ext cx="0" cy="3419159"/>
            </a:xfrm>
            <a:prstGeom prst="line">
              <a:avLst/>
            </a:prstGeom>
            <a:ln w="508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51A098-47A1-AE4B-B1C9-4295FBE87615}"/>
                </a:ext>
              </a:extLst>
            </p:cNvPr>
            <p:cNvSpPr/>
            <p:nvPr/>
          </p:nvSpPr>
          <p:spPr>
            <a:xfrm>
              <a:off x="2949814" y="3485697"/>
              <a:ext cx="2899486" cy="28994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FD1EDF-087B-584E-8216-FF482F861AD0}"/>
                </a:ext>
              </a:extLst>
            </p:cNvPr>
            <p:cNvSpPr/>
            <p:nvPr/>
          </p:nvSpPr>
          <p:spPr>
            <a:xfrm>
              <a:off x="6924360" y="5635030"/>
              <a:ext cx="2241477" cy="22414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FA11E8B-C88E-664E-A0F3-B34E4B207254}"/>
                </a:ext>
              </a:extLst>
            </p:cNvPr>
            <p:cNvSpPr/>
            <p:nvPr/>
          </p:nvSpPr>
          <p:spPr>
            <a:xfrm>
              <a:off x="10446104" y="4173280"/>
              <a:ext cx="2241477" cy="22414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3235F85-E0B3-0946-93D0-98CB6570B054}"/>
                </a:ext>
              </a:extLst>
            </p:cNvPr>
            <p:cNvSpPr/>
            <p:nvPr/>
          </p:nvSpPr>
          <p:spPr>
            <a:xfrm>
              <a:off x="14267089" y="5134377"/>
              <a:ext cx="2974525" cy="29745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9F49E5-B599-4B4B-991E-2ECDED3BA905}"/>
                </a:ext>
              </a:extLst>
            </p:cNvPr>
            <p:cNvSpPr/>
            <p:nvPr/>
          </p:nvSpPr>
          <p:spPr>
            <a:xfrm>
              <a:off x="18779960" y="3463637"/>
              <a:ext cx="2647874" cy="2647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94FFEFB-7D61-D14B-AB25-A84F1C1F30FA}"/>
                </a:ext>
              </a:extLst>
            </p:cNvPr>
            <p:cNvSpPr/>
            <p:nvPr/>
          </p:nvSpPr>
          <p:spPr>
            <a:xfrm>
              <a:off x="3557021" y="4440183"/>
              <a:ext cx="16369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032993-0E7A-994D-AA66-BBB7CD9F5476}"/>
                </a:ext>
              </a:extLst>
            </p:cNvPr>
            <p:cNvSpPr/>
            <p:nvPr/>
          </p:nvSpPr>
          <p:spPr>
            <a:xfrm>
              <a:off x="7236774" y="6294103"/>
              <a:ext cx="16369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7DF94AF-2D97-4946-BFC0-901D66F8D3F4}"/>
                </a:ext>
              </a:extLst>
            </p:cNvPr>
            <p:cNvSpPr/>
            <p:nvPr/>
          </p:nvSpPr>
          <p:spPr>
            <a:xfrm>
              <a:off x="10749995" y="4826250"/>
              <a:ext cx="16369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54AC44A-73AC-5649-AFA6-99FF29B377DB}"/>
                </a:ext>
              </a:extLst>
            </p:cNvPr>
            <p:cNvSpPr/>
            <p:nvPr/>
          </p:nvSpPr>
          <p:spPr>
            <a:xfrm>
              <a:off x="14909756" y="6176578"/>
              <a:ext cx="16369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CDE150-128F-F346-BE80-124C223830AC}"/>
                </a:ext>
              </a:extLst>
            </p:cNvPr>
            <p:cNvSpPr/>
            <p:nvPr/>
          </p:nvSpPr>
          <p:spPr>
            <a:xfrm>
              <a:off x="19285424" y="4325909"/>
              <a:ext cx="16369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DACC8E4-0F59-1E4C-8D93-70B580B3D589}"/>
                </a:ext>
              </a:extLst>
            </p:cNvPr>
            <p:cNvSpPr/>
            <p:nvPr/>
          </p:nvSpPr>
          <p:spPr>
            <a:xfrm>
              <a:off x="2583113" y="11614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847520-3CA0-2B45-AAAB-30F916AE19C7}"/>
                </a:ext>
              </a:extLst>
            </p:cNvPr>
            <p:cNvSpPr/>
            <p:nvPr/>
          </p:nvSpPr>
          <p:spPr>
            <a:xfrm>
              <a:off x="6263652" y="11614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79F98C6-178D-A943-B66E-6BCF2912E6EA}"/>
                </a:ext>
              </a:extLst>
            </p:cNvPr>
            <p:cNvSpPr/>
            <p:nvPr/>
          </p:nvSpPr>
          <p:spPr>
            <a:xfrm>
              <a:off x="9750398" y="11614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E7FA23E-8F09-6B4A-947D-812D7B21AF9D}"/>
                </a:ext>
              </a:extLst>
            </p:cNvPr>
            <p:cNvSpPr/>
            <p:nvPr/>
          </p:nvSpPr>
          <p:spPr>
            <a:xfrm>
              <a:off x="13937907" y="11614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C02762-1A75-B14A-B7DF-7AB1B2B1EC39}"/>
                </a:ext>
              </a:extLst>
            </p:cNvPr>
            <p:cNvSpPr/>
            <p:nvPr/>
          </p:nvSpPr>
          <p:spPr>
            <a:xfrm>
              <a:off x="18287453" y="11614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76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14ED62-13DE-3B45-AA85-41A0F6D939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0433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3158339-FF85-5A47-B08B-CBB36FC2FC0E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14781DD-5627-E346-A1DB-EB9390CFE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224B42-C638-5345-90E0-D0852DC2D992}"/>
              </a:ext>
            </a:extLst>
          </p:cNvPr>
          <p:cNvSpPr txBox="1">
            <a:spLocks/>
          </p:cNvSpPr>
          <p:nvPr/>
        </p:nvSpPr>
        <p:spPr>
          <a:xfrm>
            <a:off x="10374083" y="9286369"/>
            <a:ext cx="1202871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 a product should meet a certain consumer demand, or it should be so compelling.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D6B87-1522-284D-8845-D41031889377}"/>
              </a:ext>
            </a:extLst>
          </p:cNvPr>
          <p:cNvSpPr txBox="1"/>
          <p:nvPr/>
        </p:nvSpPr>
        <p:spPr>
          <a:xfrm>
            <a:off x="4658581" y="4965174"/>
            <a:ext cx="455794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</p:spTree>
    <p:extLst>
      <p:ext uri="{BB962C8B-B14F-4D97-AF65-F5344CB8AC3E}">
        <p14:creationId xmlns:p14="http://schemas.microsoft.com/office/powerpoint/2010/main" val="392056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0"/>
            <a:ext cx="2088489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2063949" y="1167080"/>
            <a:ext cx="1214190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Common 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2BC29-3046-3C44-82B3-371F6F07B046}"/>
              </a:ext>
            </a:extLst>
          </p:cNvPr>
          <p:cNvSpPr/>
          <p:nvPr/>
        </p:nvSpPr>
        <p:spPr>
          <a:xfrm>
            <a:off x="20884894" y="-1"/>
            <a:ext cx="349275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16903-4F8D-7140-8EC7-2E1F7A5820BF}"/>
              </a:ext>
            </a:extLst>
          </p:cNvPr>
          <p:cNvSpPr/>
          <p:nvPr/>
        </p:nvSpPr>
        <p:spPr>
          <a:xfrm>
            <a:off x="2063949" y="5471770"/>
            <a:ext cx="173343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can I help a child who lacks motivation?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¿What are the best practices to reach reading skills?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important is parent involvement in a child's education?</a:t>
            </a:r>
          </a:p>
        </p:txBody>
      </p:sp>
    </p:spTree>
    <p:extLst>
      <p:ext uri="{BB962C8B-B14F-4D97-AF65-F5344CB8AC3E}">
        <p14:creationId xmlns:p14="http://schemas.microsoft.com/office/powerpoint/2010/main" val="325060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CEC4FE-0A99-BF4D-9FD2-E3197D8372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73168BB-C7C0-0A43-B56A-8050822500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98A7-06D1-7249-BAB4-4B2D18E4F3ED}"/>
              </a:ext>
            </a:extLst>
          </p:cNvPr>
          <p:cNvSpPr/>
          <p:nvPr/>
        </p:nvSpPr>
        <p:spPr>
          <a:xfrm rot="10800000" flipV="1">
            <a:off x="9738459" y="-1"/>
            <a:ext cx="14639187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3D3C73-5000-414D-87B9-507D7CC77168}"/>
              </a:ext>
            </a:extLst>
          </p:cNvPr>
          <p:cNvSpPr/>
          <p:nvPr/>
        </p:nvSpPr>
        <p:spPr>
          <a:xfrm>
            <a:off x="12238699" y="2423032"/>
            <a:ext cx="3063367" cy="3063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D02989-42D9-BC4B-857E-02D69377B6C2}"/>
              </a:ext>
            </a:extLst>
          </p:cNvPr>
          <p:cNvGrpSpPr/>
          <p:nvPr/>
        </p:nvGrpSpPr>
        <p:grpSpPr>
          <a:xfrm>
            <a:off x="13079930" y="3500856"/>
            <a:ext cx="7956243" cy="6714286"/>
            <a:chOff x="4878014" y="2591504"/>
            <a:chExt cx="7956243" cy="67142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5041300" y="2591504"/>
              <a:ext cx="7792957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Long Should Answers Be?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01B2830-B7DF-CB41-BF69-6F862DE14291}"/>
                </a:ext>
              </a:extLst>
            </p:cNvPr>
            <p:cNvSpPr txBox="1">
              <a:spLocks/>
            </p:cNvSpPr>
            <p:nvPr/>
          </p:nvSpPr>
          <p:spPr>
            <a:xfrm>
              <a:off x="4878014" y="6377156"/>
              <a:ext cx="6392017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6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188824" y="2"/>
            <a:ext cx="12188823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C3843-9420-304C-96A7-C5ED8D34BED3}"/>
              </a:ext>
            </a:extLst>
          </p:cNvPr>
          <p:cNvGrpSpPr/>
          <p:nvPr/>
        </p:nvGrpSpPr>
        <p:grpSpPr>
          <a:xfrm>
            <a:off x="1449896" y="1309983"/>
            <a:ext cx="5232361" cy="11096034"/>
            <a:chOff x="2127514" y="8213881"/>
            <a:chExt cx="5232361" cy="110960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617446-C568-1443-B95B-BA14E31B8E10}"/>
                </a:ext>
              </a:extLst>
            </p:cNvPr>
            <p:cNvSpPr/>
            <p:nvPr/>
          </p:nvSpPr>
          <p:spPr>
            <a:xfrm>
              <a:off x="2127514" y="15524263"/>
              <a:ext cx="523236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70AEF8-6789-8A46-ADF8-17DB5C154433}"/>
                </a:ext>
              </a:extLst>
            </p:cNvPr>
            <p:cNvSpPr txBox="1"/>
            <p:nvPr/>
          </p:nvSpPr>
          <p:spPr>
            <a:xfrm>
              <a:off x="2127514" y="8213881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List Of Topics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5CE1003-E619-B94F-8367-B21A08F97951}"/>
              </a:ext>
            </a:extLst>
          </p:cNvPr>
          <p:cNvSpPr/>
          <p:nvPr/>
        </p:nvSpPr>
        <p:spPr>
          <a:xfrm>
            <a:off x="7359873" y="2029044"/>
            <a:ext cx="9657904" cy="9657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8526729" y="5580723"/>
            <a:ext cx="73241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5339219" y="6042388"/>
            <a:ext cx="571738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322710-0A76-B144-A64B-ED54C4E40ABE}"/>
              </a:ext>
            </a:extLst>
          </p:cNvPr>
          <p:cNvGrpSpPr/>
          <p:nvPr/>
        </p:nvGrpSpPr>
        <p:grpSpPr>
          <a:xfrm>
            <a:off x="9808198" y="4477375"/>
            <a:ext cx="4761242" cy="4761242"/>
            <a:chOff x="5502428" y="5189610"/>
            <a:chExt cx="3336772" cy="333677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F45F2C-0F6E-E04E-8C4B-AD062DCE5A6F}"/>
                </a:ext>
              </a:extLst>
            </p:cNvPr>
            <p:cNvSpPr/>
            <p:nvPr/>
          </p:nvSpPr>
          <p:spPr>
            <a:xfrm>
              <a:off x="5502428" y="5189610"/>
              <a:ext cx="3336772" cy="33367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92A665-335A-304C-A223-598323593E86}"/>
                </a:ext>
              </a:extLst>
            </p:cNvPr>
            <p:cNvGrpSpPr/>
            <p:nvPr/>
          </p:nvGrpSpPr>
          <p:grpSpPr>
            <a:xfrm>
              <a:off x="6041907" y="5657667"/>
              <a:ext cx="2257808" cy="1981190"/>
              <a:chOff x="3025776" y="4805363"/>
              <a:chExt cx="958850" cy="841376"/>
            </a:xfrm>
            <a:solidFill>
              <a:schemeClr val="bg1"/>
            </a:solidFill>
          </p:grpSpPr>
          <p:sp>
            <p:nvSpPr>
              <p:cNvPr id="14" name="Freeform 56">
                <a:extLst>
                  <a:ext uri="{FF2B5EF4-FFF2-40B4-BE49-F238E27FC236}">
                    <a16:creationId xmlns:a16="http://schemas.microsoft.com/office/drawing/2014/main" id="{CD92DA08-6F80-6D49-81E2-FD651EAFB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025" y="4805363"/>
                <a:ext cx="255588" cy="311150"/>
              </a:xfrm>
              <a:custGeom>
                <a:avLst/>
                <a:gdLst>
                  <a:gd name="T0" fmla="*/ 364 w 710"/>
                  <a:gd name="T1" fmla="*/ 0 h 866"/>
                  <a:gd name="T2" fmla="*/ 364 w 710"/>
                  <a:gd name="T3" fmla="*/ 0 h 866"/>
                  <a:gd name="T4" fmla="*/ 0 w 710"/>
                  <a:gd name="T5" fmla="*/ 380 h 866"/>
                  <a:gd name="T6" fmla="*/ 364 w 710"/>
                  <a:gd name="T7" fmla="*/ 865 h 866"/>
                  <a:gd name="T8" fmla="*/ 709 w 710"/>
                  <a:gd name="T9" fmla="*/ 380 h 866"/>
                  <a:gd name="T10" fmla="*/ 692 w 710"/>
                  <a:gd name="T11" fmla="*/ 259 h 866"/>
                  <a:gd name="T12" fmla="*/ 692 w 710"/>
                  <a:gd name="T13" fmla="*/ 259 h 866"/>
                  <a:gd name="T14" fmla="*/ 364 w 710"/>
                  <a:gd name="T15" fmla="*/ 0 h 866"/>
                  <a:gd name="T16" fmla="*/ 364 w 710"/>
                  <a:gd name="T17" fmla="*/ 121 h 866"/>
                  <a:gd name="T18" fmla="*/ 364 w 710"/>
                  <a:gd name="T19" fmla="*/ 121 h 866"/>
                  <a:gd name="T20" fmla="*/ 571 w 710"/>
                  <a:gd name="T21" fmla="*/ 242 h 866"/>
                  <a:gd name="T22" fmla="*/ 484 w 710"/>
                  <a:gd name="T23" fmla="*/ 207 h 866"/>
                  <a:gd name="T24" fmla="*/ 398 w 710"/>
                  <a:gd name="T25" fmla="*/ 207 h 866"/>
                  <a:gd name="T26" fmla="*/ 138 w 710"/>
                  <a:gd name="T27" fmla="*/ 276 h 866"/>
                  <a:gd name="T28" fmla="*/ 364 w 710"/>
                  <a:gd name="T29" fmla="*/ 121 h 866"/>
                  <a:gd name="T30" fmla="*/ 364 w 710"/>
                  <a:gd name="T31" fmla="*/ 761 h 866"/>
                  <a:gd name="T32" fmla="*/ 364 w 710"/>
                  <a:gd name="T33" fmla="*/ 761 h 866"/>
                  <a:gd name="T34" fmla="*/ 121 w 710"/>
                  <a:gd name="T35" fmla="*/ 380 h 866"/>
                  <a:gd name="T36" fmla="*/ 121 w 710"/>
                  <a:gd name="T37" fmla="*/ 380 h 866"/>
                  <a:gd name="T38" fmla="*/ 208 w 710"/>
                  <a:gd name="T39" fmla="*/ 380 h 866"/>
                  <a:gd name="T40" fmla="*/ 450 w 710"/>
                  <a:gd name="T41" fmla="*/ 311 h 866"/>
                  <a:gd name="T42" fmla="*/ 605 w 710"/>
                  <a:gd name="T43" fmla="*/ 363 h 866"/>
                  <a:gd name="T44" fmla="*/ 605 w 710"/>
                  <a:gd name="T45" fmla="*/ 380 h 866"/>
                  <a:gd name="T46" fmla="*/ 364 w 710"/>
                  <a:gd name="T47" fmla="*/ 761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0" h="866">
                    <a:moveTo>
                      <a:pt x="364" y="0"/>
                    </a:moveTo>
                    <a:lnTo>
                      <a:pt x="364" y="0"/>
                    </a:lnTo>
                    <a:cubicBezTo>
                      <a:pt x="156" y="0"/>
                      <a:pt x="0" y="173"/>
                      <a:pt x="0" y="380"/>
                    </a:cubicBezTo>
                    <a:cubicBezTo>
                      <a:pt x="0" y="570"/>
                      <a:pt x="138" y="865"/>
                      <a:pt x="364" y="865"/>
                    </a:cubicBezTo>
                    <a:cubicBezTo>
                      <a:pt x="571" y="865"/>
                      <a:pt x="709" y="570"/>
                      <a:pt x="709" y="380"/>
                    </a:cubicBezTo>
                    <a:cubicBezTo>
                      <a:pt x="709" y="346"/>
                      <a:pt x="709" y="294"/>
                      <a:pt x="692" y="259"/>
                    </a:cubicBezTo>
                    <a:lnTo>
                      <a:pt x="692" y="259"/>
                    </a:lnTo>
                    <a:cubicBezTo>
                      <a:pt x="640" y="104"/>
                      <a:pt x="519" y="0"/>
                      <a:pt x="364" y="0"/>
                    </a:cubicBezTo>
                    <a:close/>
                    <a:moveTo>
                      <a:pt x="364" y="121"/>
                    </a:moveTo>
                    <a:lnTo>
                      <a:pt x="364" y="121"/>
                    </a:lnTo>
                    <a:cubicBezTo>
                      <a:pt x="450" y="121"/>
                      <a:pt x="519" y="173"/>
                      <a:pt x="571" y="242"/>
                    </a:cubicBezTo>
                    <a:cubicBezTo>
                      <a:pt x="519" y="242"/>
                      <a:pt x="484" y="207"/>
                      <a:pt x="484" y="207"/>
                    </a:cubicBezTo>
                    <a:cubicBezTo>
                      <a:pt x="467" y="190"/>
                      <a:pt x="432" y="190"/>
                      <a:pt x="398" y="207"/>
                    </a:cubicBezTo>
                    <a:cubicBezTo>
                      <a:pt x="329" y="276"/>
                      <a:pt x="208" y="276"/>
                      <a:pt x="138" y="276"/>
                    </a:cubicBezTo>
                    <a:cubicBezTo>
                      <a:pt x="173" y="173"/>
                      <a:pt x="260" y="121"/>
                      <a:pt x="364" y="121"/>
                    </a:cubicBezTo>
                    <a:close/>
                    <a:moveTo>
                      <a:pt x="364" y="761"/>
                    </a:moveTo>
                    <a:lnTo>
                      <a:pt x="364" y="761"/>
                    </a:lnTo>
                    <a:cubicBezTo>
                      <a:pt x="242" y="761"/>
                      <a:pt x="121" y="536"/>
                      <a:pt x="121" y="380"/>
                    </a:cubicBezTo>
                    <a:lnTo>
                      <a:pt x="121" y="380"/>
                    </a:lnTo>
                    <a:cubicBezTo>
                      <a:pt x="138" y="380"/>
                      <a:pt x="173" y="380"/>
                      <a:pt x="208" y="380"/>
                    </a:cubicBezTo>
                    <a:cubicBezTo>
                      <a:pt x="277" y="380"/>
                      <a:pt x="364" y="363"/>
                      <a:pt x="450" y="311"/>
                    </a:cubicBezTo>
                    <a:cubicBezTo>
                      <a:pt x="484" y="346"/>
                      <a:pt x="536" y="363"/>
                      <a:pt x="605" y="363"/>
                    </a:cubicBezTo>
                    <a:lnTo>
                      <a:pt x="605" y="380"/>
                    </a:lnTo>
                    <a:cubicBezTo>
                      <a:pt x="605" y="536"/>
                      <a:pt x="484" y="761"/>
                      <a:pt x="364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57">
                <a:extLst>
                  <a:ext uri="{FF2B5EF4-FFF2-40B4-BE49-F238E27FC236}">
                    <a16:creationId xmlns:a16="http://schemas.microsoft.com/office/drawing/2014/main" id="{B4EF4373-8062-7440-936E-BC72B9A84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775" y="5135563"/>
                <a:ext cx="958850" cy="511175"/>
              </a:xfrm>
              <a:custGeom>
                <a:avLst/>
                <a:gdLst>
                  <a:gd name="T0" fmla="*/ 2594 w 2664"/>
                  <a:gd name="T1" fmla="*/ 1297 h 1419"/>
                  <a:gd name="T2" fmla="*/ 2594 w 2664"/>
                  <a:gd name="T3" fmla="*/ 1297 h 1419"/>
                  <a:gd name="T4" fmla="*/ 2162 w 2664"/>
                  <a:gd name="T5" fmla="*/ 1297 h 1419"/>
                  <a:gd name="T6" fmla="*/ 2162 w 2664"/>
                  <a:gd name="T7" fmla="*/ 1245 h 1419"/>
                  <a:gd name="T8" fmla="*/ 2162 w 2664"/>
                  <a:gd name="T9" fmla="*/ 519 h 1419"/>
                  <a:gd name="T10" fmla="*/ 2006 w 2664"/>
                  <a:gd name="T11" fmla="*/ 346 h 1419"/>
                  <a:gd name="T12" fmla="*/ 1954 w 2664"/>
                  <a:gd name="T13" fmla="*/ 346 h 1419"/>
                  <a:gd name="T14" fmla="*/ 1487 w 2664"/>
                  <a:gd name="T15" fmla="*/ 0 h 1419"/>
                  <a:gd name="T16" fmla="*/ 1176 w 2664"/>
                  <a:gd name="T17" fmla="*/ 0 h 1419"/>
                  <a:gd name="T18" fmla="*/ 830 w 2664"/>
                  <a:gd name="T19" fmla="*/ 156 h 1419"/>
                  <a:gd name="T20" fmla="*/ 709 w 2664"/>
                  <a:gd name="T21" fmla="*/ 346 h 1419"/>
                  <a:gd name="T22" fmla="*/ 657 w 2664"/>
                  <a:gd name="T23" fmla="*/ 346 h 1419"/>
                  <a:gd name="T24" fmla="*/ 484 w 2664"/>
                  <a:gd name="T25" fmla="*/ 519 h 1419"/>
                  <a:gd name="T26" fmla="*/ 484 w 2664"/>
                  <a:gd name="T27" fmla="*/ 1245 h 1419"/>
                  <a:gd name="T28" fmla="*/ 502 w 2664"/>
                  <a:gd name="T29" fmla="*/ 1297 h 1419"/>
                  <a:gd name="T30" fmla="*/ 52 w 2664"/>
                  <a:gd name="T31" fmla="*/ 1297 h 1419"/>
                  <a:gd name="T32" fmla="*/ 0 w 2664"/>
                  <a:gd name="T33" fmla="*/ 1366 h 1419"/>
                  <a:gd name="T34" fmla="*/ 52 w 2664"/>
                  <a:gd name="T35" fmla="*/ 1418 h 1419"/>
                  <a:gd name="T36" fmla="*/ 2594 w 2664"/>
                  <a:gd name="T37" fmla="*/ 1418 h 1419"/>
                  <a:gd name="T38" fmla="*/ 2663 w 2664"/>
                  <a:gd name="T39" fmla="*/ 1366 h 1419"/>
                  <a:gd name="T40" fmla="*/ 2594 w 2664"/>
                  <a:gd name="T41" fmla="*/ 1297 h 1419"/>
                  <a:gd name="T42" fmla="*/ 899 w 2664"/>
                  <a:gd name="T43" fmla="*/ 225 h 1419"/>
                  <a:gd name="T44" fmla="*/ 899 w 2664"/>
                  <a:gd name="T45" fmla="*/ 225 h 1419"/>
                  <a:gd name="T46" fmla="*/ 1176 w 2664"/>
                  <a:gd name="T47" fmla="*/ 121 h 1419"/>
                  <a:gd name="T48" fmla="*/ 1487 w 2664"/>
                  <a:gd name="T49" fmla="*/ 121 h 1419"/>
                  <a:gd name="T50" fmla="*/ 1833 w 2664"/>
                  <a:gd name="T51" fmla="*/ 346 h 1419"/>
                  <a:gd name="T52" fmla="*/ 813 w 2664"/>
                  <a:gd name="T53" fmla="*/ 346 h 1419"/>
                  <a:gd name="T54" fmla="*/ 899 w 2664"/>
                  <a:gd name="T55" fmla="*/ 225 h 1419"/>
                  <a:gd name="T56" fmla="*/ 657 w 2664"/>
                  <a:gd name="T57" fmla="*/ 1297 h 1419"/>
                  <a:gd name="T58" fmla="*/ 657 w 2664"/>
                  <a:gd name="T59" fmla="*/ 1297 h 1419"/>
                  <a:gd name="T60" fmla="*/ 605 w 2664"/>
                  <a:gd name="T61" fmla="*/ 1245 h 1419"/>
                  <a:gd name="T62" fmla="*/ 605 w 2664"/>
                  <a:gd name="T63" fmla="*/ 519 h 1419"/>
                  <a:gd name="T64" fmla="*/ 657 w 2664"/>
                  <a:gd name="T65" fmla="*/ 467 h 1419"/>
                  <a:gd name="T66" fmla="*/ 2006 w 2664"/>
                  <a:gd name="T67" fmla="*/ 467 h 1419"/>
                  <a:gd name="T68" fmla="*/ 2058 w 2664"/>
                  <a:gd name="T69" fmla="*/ 519 h 1419"/>
                  <a:gd name="T70" fmla="*/ 2058 w 2664"/>
                  <a:gd name="T71" fmla="*/ 1245 h 1419"/>
                  <a:gd name="T72" fmla="*/ 2006 w 2664"/>
                  <a:gd name="T73" fmla="*/ 1297 h 1419"/>
                  <a:gd name="T74" fmla="*/ 657 w 2664"/>
                  <a:gd name="T75" fmla="*/ 1297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64" h="1419">
                    <a:moveTo>
                      <a:pt x="2594" y="1297"/>
                    </a:moveTo>
                    <a:lnTo>
                      <a:pt x="2594" y="1297"/>
                    </a:lnTo>
                    <a:cubicBezTo>
                      <a:pt x="2162" y="1297"/>
                      <a:pt x="2162" y="1297"/>
                      <a:pt x="2162" y="1297"/>
                    </a:cubicBezTo>
                    <a:cubicBezTo>
                      <a:pt x="2162" y="1280"/>
                      <a:pt x="2162" y="1263"/>
                      <a:pt x="2162" y="1245"/>
                    </a:cubicBezTo>
                    <a:cubicBezTo>
                      <a:pt x="2162" y="519"/>
                      <a:pt x="2162" y="519"/>
                      <a:pt x="2162" y="519"/>
                    </a:cubicBezTo>
                    <a:cubicBezTo>
                      <a:pt x="2162" y="433"/>
                      <a:pt x="2092" y="346"/>
                      <a:pt x="2006" y="346"/>
                    </a:cubicBezTo>
                    <a:cubicBezTo>
                      <a:pt x="1954" y="346"/>
                      <a:pt x="1954" y="346"/>
                      <a:pt x="1954" y="346"/>
                    </a:cubicBezTo>
                    <a:cubicBezTo>
                      <a:pt x="1885" y="156"/>
                      <a:pt x="1695" y="0"/>
                      <a:pt x="1487" y="0"/>
                    </a:cubicBezTo>
                    <a:cubicBezTo>
                      <a:pt x="1176" y="0"/>
                      <a:pt x="1176" y="0"/>
                      <a:pt x="1176" y="0"/>
                    </a:cubicBezTo>
                    <a:cubicBezTo>
                      <a:pt x="1037" y="0"/>
                      <a:pt x="917" y="52"/>
                      <a:pt x="830" y="156"/>
                    </a:cubicBezTo>
                    <a:cubicBezTo>
                      <a:pt x="761" y="207"/>
                      <a:pt x="726" y="277"/>
                      <a:pt x="709" y="346"/>
                    </a:cubicBezTo>
                    <a:cubicBezTo>
                      <a:pt x="657" y="346"/>
                      <a:pt x="657" y="346"/>
                      <a:pt x="657" y="346"/>
                    </a:cubicBezTo>
                    <a:cubicBezTo>
                      <a:pt x="553" y="346"/>
                      <a:pt x="484" y="433"/>
                      <a:pt x="484" y="519"/>
                    </a:cubicBezTo>
                    <a:cubicBezTo>
                      <a:pt x="484" y="1245"/>
                      <a:pt x="484" y="1245"/>
                      <a:pt x="484" y="1245"/>
                    </a:cubicBezTo>
                    <a:cubicBezTo>
                      <a:pt x="484" y="1263"/>
                      <a:pt x="484" y="1280"/>
                      <a:pt x="502" y="1297"/>
                    </a:cubicBezTo>
                    <a:cubicBezTo>
                      <a:pt x="52" y="1297"/>
                      <a:pt x="52" y="1297"/>
                      <a:pt x="52" y="1297"/>
                    </a:cubicBezTo>
                    <a:cubicBezTo>
                      <a:pt x="18" y="1297"/>
                      <a:pt x="0" y="1332"/>
                      <a:pt x="0" y="1366"/>
                    </a:cubicBezTo>
                    <a:cubicBezTo>
                      <a:pt x="0" y="1383"/>
                      <a:pt x="18" y="1418"/>
                      <a:pt x="52" y="1418"/>
                    </a:cubicBezTo>
                    <a:cubicBezTo>
                      <a:pt x="536" y="1418"/>
                      <a:pt x="1988" y="1418"/>
                      <a:pt x="2594" y="1418"/>
                    </a:cubicBezTo>
                    <a:cubicBezTo>
                      <a:pt x="2628" y="1418"/>
                      <a:pt x="2663" y="1383"/>
                      <a:pt x="2663" y="1366"/>
                    </a:cubicBezTo>
                    <a:cubicBezTo>
                      <a:pt x="2663" y="1332"/>
                      <a:pt x="2628" y="1297"/>
                      <a:pt x="2594" y="1297"/>
                    </a:cubicBezTo>
                    <a:close/>
                    <a:moveTo>
                      <a:pt x="899" y="225"/>
                    </a:moveTo>
                    <a:lnTo>
                      <a:pt x="899" y="225"/>
                    </a:lnTo>
                    <a:cubicBezTo>
                      <a:pt x="968" y="156"/>
                      <a:pt x="1072" y="121"/>
                      <a:pt x="1176" y="121"/>
                    </a:cubicBezTo>
                    <a:cubicBezTo>
                      <a:pt x="1487" y="121"/>
                      <a:pt x="1487" y="121"/>
                      <a:pt x="1487" y="121"/>
                    </a:cubicBezTo>
                    <a:cubicBezTo>
                      <a:pt x="1643" y="121"/>
                      <a:pt x="1781" y="207"/>
                      <a:pt x="1833" y="346"/>
                    </a:cubicBezTo>
                    <a:cubicBezTo>
                      <a:pt x="813" y="346"/>
                      <a:pt x="813" y="346"/>
                      <a:pt x="813" y="346"/>
                    </a:cubicBezTo>
                    <a:cubicBezTo>
                      <a:pt x="830" y="311"/>
                      <a:pt x="865" y="259"/>
                      <a:pt x="899" y="225"/>
                    </a:cubicBezTo>
                    <a:close/>
                    <a:moveTo>
                      <a:pt x="657" y="1297"/>
                    </a:moveTo>
                    <a:lnTo>
                      <a:pt x="657" y="1297"/>
                    </a:lnTo>
                    <a:cubicBezTo>
                      <a:pt x="622" y="1297"/>
                      <a:pt x="605" y="1280"/>
                      <a:pt x="605" y="1245"/>
                    </a:cubicBezTo>
                    <a:cubicBezTo>
                      <a:pt x="605" y="519"/>
                      <a:pt x="605" y="519"/>
                      <a:pt x="605" y="519"/>
                    </a:cubicBezTo>
                    <a:cubicBezTo>
                      <a:pt x="605" y="484"/>
                      <a:pt x="622" y="467"/>
                      <a:pt x="657" y="467"/>
                    </a:cubicBezTo>
                    <a:cubicBezTo>
                      <a:pt x="2006" y="467"/>
                      <a:pt x="2006" y="467"/>
                      <a:pt x="2006" y="467"/>
                    </a:cubicBezTo>
                    <a:cubicBezTo>
                      <a:pt x="2040" y="467"/>
                      <a:pt x="2058" y="484"/>
                      <a:pt x="2058" y="519"/>
                    </a:cubicBezTo>
                    <a:cubicBezTo>
                      <a:pt x="2058" y="1245"/>
                      <a:pt x="2058" y="1245"/>
                      <a:pt x="2058" y="1245"/>
                    </a:cubicBezTo>
                    <a:cubicBezTo>
                      <a:pt x="2058" y="1280"/>
                      <a:pt x="2040" y="1297"/>
                      <a:pt x="2006" y="1297"/>
                    </a:cubicBezTo>
                    <a:lnTo>
                      <a:pt x="657" y="12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37314875-0D43-7F49-8D47-704DECB45788}"/>
              </a:ext>
            </a:extLst>
          </p:cNvPr>
          <p:cNvSpPr txBox="1">
            <a:spLocks/>
          </p:cNvSpPr>
          <p:nvPr/>
        </p:nvSpPr>
        <p:spPr>
          <a:xfrm>
            <a:off x="2225040" y="5945112"/>
            <a:ext cx="6813364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135954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0246083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D12CFD-79FB-0144-868E-362733EACA30}"/>
              </a:ext>
            </a:extLst>
          </p:cNvPr>
          <p:cNvGrpSpPr/>
          <p:nvPr/>
        </p:nvGrpSpPr>
        <p:grpSpPr>
          <a:xfrm>
            <a:off x="17607917" y="4167884"/>
            <a:ext cx="5237222" cy="5380229"/>
            <a:chOff x="17045023" y="4239388"/>
            <a:chExt cx="5237222" cy="53802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177646-6444-3C41-A1C1-CF48DB35E49C}"/>
                </a:ext>
              </a:extLst>
            </p:cNvPr>
            <p:cNvSpPr/>
            <p:nvPr/>
          </p:nvSpPr>
          <p:spPr>
            <a:xfrm>
              <a:off x="17045023" y="4239388"/>
              <a:ext cx="5237222" cy="52372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18584362" y="5680077"/>
              <a:ext cx="2158543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EA1C64-0682-BA48-9CED-6A5EE6442048}"/>
              </a:ext>
            </a:extLst>
          </p:cNvPr>
          <p:cNvGrpSpPr/>
          <p:nvPr/>
        </p:nvGrpSpPr>
        <p:grpSpPr>
          <a:xfrm>
            <a:off x="3196911" y="4797361"/>
            <a:ext cx="11194541" cy="4121276"/>
            <a:chOff x="2965596" y="4167884"/>
            <a:chExt cx="11194541" cy="41212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2965596" y="5426838"/>
              <a:ext cx="1119454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Live as if you were to die tomorrow. Learn as if you were to live forever.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E05E42-6D56-0F40-8956-D65DFA095DB1}"/>
                </a:ext>
              </a:extLst>
            </p:cNvPr>
            <p:cNvSpPr txBox="1"/>
            <p:nvPr/>
          </p:nvSpPr>
          <p:spPr>
            <a:xfrm>
              <a:off x="3001454" y="4167884"/>
              <a:ext cx="7772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5" y="-1"/>
            <a:ext cx="24377653" cy="1202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763C8D2-6B41-2840-9228-ECAD61B493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B4C7F-EE47-E745-9AEB-AA441FFA2CCD}"/>
              </a:ext>
            </a:extLst>
          </p:cNvPr>
          <p:cNvSpPr/>
          <p:nvPr/>
        </p:nvSpPr>
        <p:spPr>
          <a:xfrm rot="10800000" flipV="1">
            <a:off x="-4" y="12029212"/>
            <a:ext cx="24377656" cy="1686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FA5E96-54CE-E54C-9A6B-116E82BC5AA6}"/>
              </a:ext>
            </a:extLst>
          </p:cNvPr>
          <p:cNvGrpSpPr/>
          <p:nvPr/>
        </p:nvGrpSpPr>
        <p:grpSpPr>
          <a:xfrm>
            <a:off x="12044134" y="2998080"/>
            <a:ext cx="10037152" cy="6033050"/>
            <a:chOff x="1762470" y="2066912"/>
            <a:chExt cx="10037152" cy="60330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1867977" y="2066912"/>
              <a:ext cx="805495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Your Professor Information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DEC9C5-6A81-5B44-A628-C9A2CAB1D9CC}"/>
                </a:ext>
              </a:extLst>
            </p:cNvPr>
            <p:cNvGrpSpPr/>
            <p:nvPr/>
          </p:nvGrpSpPr>
          <p:grpSpPr>
            <a:xfrm>
              <a:off x="1762470" y="5962182"/>
              <a:ext cx="10037152" cy="2137780"/>
              <a:chOff x="1762470" y="6600019"/>
              <a:chExt cx="10037152" cy="2137780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9714C6F0-049F-1345-8D47-EAA7CD7C7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2470" y="7476736"/>
                <a:ext cx="10037152" cy="126106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a product should meet a certain consumer demand.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3A60D6-3CB2-9B49-98CD-8D63015983A4}"/>
                  </a:ext>
                </a:extLst>
              </p:cNvPr>
              <p:cNvSpPr txBox="1"/>
              <p:nvPr/>
            </p:nvSpPr>
            <p:spPr>
              <a:xfrm>
                <a:off x="1876770" y="6600019"/>
                <a:ext cx="52323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bg1"/>
                    </a:solidFill>
                    <a:latin typeface="Montserrat SemiBold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Robert Williams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5B050C-C1F6-5747-BF77-9EE8C51AEF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2600C7D-99C2-3F42-A04B-A62B9A222C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AB6AD0-18AD-2347-A386-10C5AFA5D695}"/>
              </a:ext>
            </a:extLst>
          </p:cNvPr>
          <p:cNvGrpSpPr/>
          <p:nvPr/>
        </p:nvGrpSpPr>
        <p:grpSpPr>
          <a:xfrm>
            <a:off x="15470042" y="2084425"/>
            <a:ext cx="7023217" cy="2689148"/>
            <a:chOff x="13627391" y="8172625"/>
            <a:chExt cx="7023217" cy="2689148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6CC04443-8D8D-1B41-9796-03FE0B70A2E3}"/>
                </a:ext>
              </a:extLst>
            </p:cNvPr>
            <p:cNvSpPr txBox="1">
              <a:spLocks/>
            </p:cNvSpPr>
            <p:nvPr/>
          </p:nvSpPr>
          <p:spPr>
            <a:xfrm>
              <a:off x="13627391" y="9049342"/>
              <a:ext cx="7023217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5FB51-27AF-C64E-BF21-724A495C6FF5}"/>
                </a:ext>
              </a:extLst>
            </p:cNvPr>
            <p:cNvSpPr txBox="1"/>
            <p:nvPr/>
          </p:nvSpPr>
          <p:spPr>
            <a:xfrm>
              <a:off x="13785261" y="817262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5CD23F7-C462-7A47-9758-F1B08FFCCA23}"/>
              </a:ext>
            </a:extLst>
          </p:cNvPr>
          <p:cNvSpPr/>
          <p:nvPr/>
        </p:nvSpPr>
        <p:spPr>
          <a:xfrm>
            <a:off x="10301547" y="1544608"/>
            <a:ext cx="3768782" cy="3768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5DB7EC-7968-2D41-AAAB-3E007CAE2EAD}"/>
              </a:ext>
            </a:extLst>
          </p:cNvPr>
          <p:cNvSpPr/>
          <p:nvPr/>
        </p:nvSpPr>
        <p:spPr>
          <a:xfrm>
            <a:off x="10301547" y="8402610"/>
            <a:ext cx="3768782" cy="3768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DEF621-F96C-764A-A154-D5BC329AFFA4}"/>
              </a:ext>
            </a:extLst>
          </p:cNvPr>
          <p:cNvGrpSpPr/>
          <p:nvPr/>
        </p:nvGrpSpPr>
        <p:grpSpPr>
          <a:xfrm>
            <a:off x="1720176" y="8942427"/>
            <a:ext cx="7023217" cy="2689148"/>
            <a:chOff x="13627391" y="8172625"/>
            <a:chExt cx="7023217" cy="2689148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F537863A-EC3B-BD4E-A995-C76B1986926C}"/>
                </a:ext>
              </a:extLst>
            </p:cNvPr>
            <p:cNvSpPr txBox="1">
              <a:spLocks/>
            </p:cNvSpPr>
            <p:nvPr/>
          </p:nvSpPr>
          <p:spPr>
            <a:xfrm>
              <a:off x="13627391" y="9049342"/>
              <a:ext cx="7023217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DFD7E1-4F66-7E49-B41B-EFC3D6057836}"/>
                </a:ext>
              </a:extLst>
            </p:cNvPr>
            <p:cNvSpPr txBox="1"/>
            <p:nvPr/>
          </p:nvSpPr>
          <p:spPr>
            <a:xfrm>
              <a:off x="15316271" y="817262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tx2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A75B0F-3F80-5743-9B22-804628DEC2E3}"/>
              </a:ext>
            </a:extLst>
          </p:cNvPr>
          <p:cNvGrpSpPr/>
          <p:nvPr/>
        </p:nvGrpSpPr>
        <p:grpSpPr>
          <a:xfrm>
            <a:off x="11304805" y="2409826"/>
            <a:ext cx="1897011" cy="1897011"/>
            <a:chOff x="7600950" y="3224213"/>
            <a:chExt cx="958850" cy="958850"/>
          </a:xfrm>
          <a:solidFill>
            <a:schemeClr val="bg1"/>
          </a:solidFill>
        </p:grpSpPr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8F81E5EA-DD9D-CB43-AEA9-D61E3F5D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3224213"/>
              <a:ext cx="958850" cy="958850"/>
            </a:xfrm>
            <a:custGeom>
              <a:avLst/>
              <a:gdLst>
                <a:gd name="T0" fmla="*/ 0 w 2664"/>
                <a:gd name="T1" fmla="*/ 52 h 2663"/>
                <a:gd name="T2" fmla="*/ 0 w 2664"/>
                <a:gd name="T3" fmla="*/ 52 h 2663"/>
                <a:gd name="T4" fmla="*/ 0 w 2664"/>
                <a:gd name="T5" fmla="*/ 2593 h 2663"/>
                <a:gd name="T6" fmla="*/ 52 w 2664"/>
                <a:gd name="T7" fmla="*/ 2662 h 2663"/>
                <a:gd name="T8" fmla="*/ 2058 w 2664"/>
                <a:gd name="T9" fmla="*/ 2662 h 2663"/>
                <a:gd name="T10" fmla="*/ 2110 w 2664"/>
                <a:gd name="T11" fmla="*/ 2593 h 2663"/>
                <a:gd name="T12" fmla="*/ 2110 w 2664"/>
                <a:gd name="T13" fmla="*/ 2368 h 2663"/>
                <a:gd name="T14" fmla="*/ 2265 w 2664"/>
                <a:gd name="T15" fmla="*/ 2541 h 2663"/>
                <a:gd name="T16" fmla="*/ 2559 w 2664"/>
                <a:gd name="T17" fmla="*/ 2575 h 2663"/>
                <a:gd name="T18" fmla="*/ 2594 w 2664"/>
                <a:gd name="T19" fmla="*/ 2282 h 2663"/>
                <a:gd name="T20" fmla="*/ 2300 w 2664"/>
                <a:gd name="T21" fmla="*/ 1901 h 2663"/>
                <a:gd name="T22" fmla="*/ 2369 w 2664"/>
                <a:gd name="T23" fmla="*/ 1676 h 2663"/>
                <a:gd name="T24" fmla="*/ 2110 w 2664"/>
                <a:gd name="T25" fmla="*/ 1124 h 2663"/>
                <a:gd name="T26" fmla="*/ 2110 w 2664"/>
                <a:gd name="T27" fmla="*/ 605 h 2663"/>
                <a:gd name="T28" fmla="*/ 2092 w 2664"/>
                <a:gd name="T29" fmla="*/ 571 h 2663"/>
                <a:gd name="T30" fmla="*/ 1435 w 2664"/>
                <a:gd name="T31" fmla="*/ 18 h 2663"/>
                <a:gd name="T32" fmla="*/ 1435 w 2664"/>
                <a:gd name="T33" fmla="*/ 18 h 2663"/>
                <a:gd name="T34" fmla="*/ 1401 w 2664"/>
                <a:gd name="T35" fmla="*/ 0 h 2663"/>
                <a:gd name="T36" fmla="*/ 52 w 2664"/>
                <a:gd name="T37" fmla="*/ 0 h 2663"/>
                <a:gd name="T38" fmla="*/ 0 w 2664"/>
                <a:gd name="T39" fmla="*/ 52 h 2663"/>
                <a:gd name="T40" fmla="*/ 2507 w 2664"/>
                <a:gd name="T41" fmla="*/ 2351 h 2663"/>
                <a:gd name="T42" fmla="*/ 2507 w 2664"/>
                <a:gd name="T43" fmla="*/ 2351 h 2663"/>
                <a:gd name="T44" fmla="*/ 2490 w 2664"/>
                <a:gd name="T45" fmla="*/ 2489 h 2663"/>
                <a:gd name="T46" fmla="*/ 2352 w 2664"/>
                <a:gd name="T47" fmla="*/ 2471 h 2663"/>
                <a:gd name="T48" fmla="*/ 2075 w 2664"/>
                <a:gd name="T49" fmla="*/ 2126 h 2663"/>
                <a:gd name="T50" fmla="*/ 2230 w 2664"/>
                <a:gd name="T51" fmla="*/ 2005 h 2663"/>
                <a:gd name="T52" fmla="*/ 2507 w 2664"/>
                <a:gd name="T53" fmla="*/ 2351 h 2663"/>
                <a:gd name="T54" fmla="*/ 2265 w 2664"/>
                <a:gd name="T55" fmla="*/ 1659 h 2663"/>
                <a:gd name="T56" fmla="*/ 2265 w 2664"/>
                <a:gd name="T57" fmla="*/ 1659 h 2663"/>
                <a:gd name="T58" fmla="*/ 1729 w 2664"/>
                <a:gd name="T59" fmla="*/ 2091 h 2663"/>
                <a:gd name="T60" fmla="*/ 1297 w 2664"/>
                <a:gd name="T61" fmla="*/ 1555 h 2663"/>
                <a:gd name="T62" fmla="*/ 1833 w 2664"/>
                <a:gd name="T63" fmla="*/ 1124 h 2663"/>
                <a:gd name="T64" fmla="*/ 2265 w 2664"/>
                <a:gd name="T65" fmla="*/ 1659 h 2663"/>
                <a:gd name="T66" fmla="*/ 1453 w 2664"/>
                <a:gd name="T67" fmla="*/ 173 h 2663"/>
                <a:gd name="T68" fmla="*/ 1453 w 2664"/>
                <a:gd name="T69" fmla="*/ 173 h 2663"/>
                <a:gd name="T70" fmla="*/ 1920 w 2664"/>
                <a:gd name="T71" fmla="*/ 554 h 2663"/>
                <a:gd name="T72" fmla="*/ 1453 w 2664"/>
                <a:gd name="T73" fmla="*/ 554 h 2663"/>
                <a:gd name="T74" fmla="*/ 1453 w 2664"/>
                <a:gd name="T75" fmla="*/ 173 h 2663"/>
                <a:gd name="T76" fmla="*/ 104 w 2664"/>
                <a:gd name="T77" fmla="*/ 104 h 2663"/>
                <a:gd name="T78" fmla="*/ 104 w 2664"/>
                <a:gd name="T79" fmla="*/ 104 h 2663"/>
                <a:gd name="T80" fmla="*/ 1349 w 2664"/>
                <a:gd name="T81" fmla="*/ 104 h 2663"/>
                <a:gd name="T82" fmla="*/ 1349 w 2664"/>
                <a:gd name="T83" fmla="*/ 605 h 2663"/>
                <a:gd name="T84" fmla="*/ 1401 w 2664"/>
                <a:gd name="T85" fmla="*/ 674 h 2663"/>
                <a:gd name="T86" fmla="*/ 2006 w 2664"/>
                <a:gd name="T87" fmla="*/ 674 h 2663"/>
                <a:gd name="T88" fmla="*/ 2006 w 2664"/>
                <a:gd name="T89" fmla="*/ 1055 h 2663"/>
                <a:gd name="T90" fmla="*/ 1833 w 2664"/>
                <a:gd name="T91" fmla="*/ 1020 h 2663"/>
                <a:gd name="T92" fmla="*/ 1279 w 2664"/>
                <a:gd name="T93" fmla="*/ 1297 h 2663"/>
                <a:gd name="T94" fmla="*/ 467 w 2664"/>
                <a:gd name="T95" fmla="*/ 1297 h 2663"/>
                <a:gd name="T96" fmla="*/ 415 w 2664"/>
                <a:gd name="T97" fmla="*/ 1348 h 2663"/>
                <a:gd name="T98" fmla="*/ 467 w 2664"/>
                <a:gd name="T99" fmla="*/ 1400 h 2663"/>
                <a:gd name="T100" fmla="*/ 1228 w 2664"/>
                <a:gd name="T101" fmla="*/ 1400 h 2663"/>
                <a:gd name="T102" fmla="*/ 1193 w 2664"/>
                <a:gd name="T103" fmla="*/ 1538 h 2663"/>
                <a:gd name="T104" fmla="*/ 1193 w 2664"/>
                <a:gd name="T105" fmla="*/ 1624 h 2663"/>
                <a:gd name="T106" fmla="*/ 467 w 2664"/>
                <a:gd name="T107" fmla="*/ 1624 h 2663"/>
                <a:gd name="T108" fmla="*/ 415 w 2664"/>
                <a:gd name="T109" fmla="*/ 1676 h 2663"/>
                <a:gd name="T110" fmla="*/ 467 w 2664"/>
                <a:gd name="T111" fmla="*/ 1746 h 2663"/>
                <a:gd name="T112" fmla="*/ 1193 w 2664"/>
                <a:gd name="T113" fmla="*/ 1746 h 2663"/>
                <a:gd name="T114" fmla="*/ 1712 w 2664"/>
                <a:gd name="T115" fmla="*/ 2195 h 2663"/>
                <a:gd name="T116" fmla="*/ 1954 w 2664"/>
                <a:gd name="T117" fmla="*/ 2178 h 2663"/>
                <a:gd name="T118" fmla="*/ 2006 w 2664"/>
                <a:gd name="T119" fmla="*/ 2230 h 2663"/>
                <a:gd name="T120" fmla="*/ 2006 w 2664"/>
                <a:gd name="T121" fmla="*/ 2541 h 2663"/>
                <a:gd name="T122" fmla="*/ 104 w 2664"/>
                <a:gd name="T123" fmla="*/ 2541 h 2663"/>
                <a:gd name="T124" fmla="*/ 104 w 2664"/>
                <a:gd name="T125" fmla="*/ 104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64" h="2663">
                  <a:moveTo>
                    <a:pt x="0" y="52"/>
                  </a:moveTo>
                  <a:lnTo>
                    <a:pt x="0" y="52"/>
                  </a:lnTo>
                  <a:cubicBezTo>
                    <a:pt x="0" y="2593"/>
                    <a:pt x="0" y="2593"/>
                    <a:pt x="0" y="2593"/>
                  </a:cubicBezTo>
                  <a:cubicBezTo>
                    <a:pt x="0" y="2627"/>
                    <a:pt x="17" y="2662"/>
                    <a:pt x="52" y="2662"/>
                  </a:cubicBezTo>
                  <a:cubicBezTo>
                    <a:pt x="2058" y="2662"/>
                    <a:pt x="2058" y="2662"/>
                    <a:pt x="2058" y="2662"/>
                  </a:cubicBezTo>
                  <a:cubicBezTo>
                    <a:pt x="2092" y="2662"/>
                    <a:pt x="2110" y="2627"/>
                    <a:pt x="2110" y="2593"/>
                  </a:cubicBezTo>
                  <a:cubicBezTo>
                    <a:pt x="2110" y="2368"/>
                    <a:pt x="2110" y="2368"/>
                    <a:pt x="2110" y="2368"/>
                  </a:cubicBezTo>
                  <a:cubicBezTo>
                    <a:pt x="2265" y="2541"/>
                    <a:pt x="2265" y="2541"/>
                    <a:pt x="2265" y="2541"/>
                  </a:cubicBezTo>
                  <a:cubicBezTo>
                    <a:pt x="2335" y="2645"/>
                    <a:pt x="2473" y="2645"/>
                    <a:pt x="2559" y="2575"/>
                  </a:cubicBezTo>
                  <a:cubicBezTo>
                    <a:pt x="2663" y="2506"/>
                    <a:pt x="2663" y="2368"/>
                    <a:pt x="2594" y="2282"/>
                  </a:cubicBezTo>
                  <a:cubicBezTo>
                    <a:pt x="2300" y="1901"/>
                    <a:pt x="2300" y="1901"/>
                    <a:pt x="2300" y="1901"/>
                  </a:cubicBezTo>
                  <a:cubicBezTo>
                    <a:pt x="2335" y="1832"/>
                    <a:pt x="2352" y="1763"/>
                    <a:pt x="2369" y="1676"/>
                  </a:cubicBezTo>
                  <a:cubicBezTo>
                    <a:pt x="2387" y="1452"/>
                    <a:pt x="2282" y="1245"/>
                    <a:pt x="2110" y="1124"/>
                  </a:cubicBezTo>
                  <a:cubicBezTo>
                    <a:pt x="2110" y="605"/>
                    <a:pt x="2110" y="605"/>
                    <a:pt x="2110" y="605"/>
                  </a:cubicBezTo>
                  <a:cubicBezTo>
                    <a:pt x="2110" y="605"/>
                    <a:pt x="2110" y="588"/>
                    <a:pt x="2092" y="571"/>
                  </a:cubicBezTo>
                  <a:cubicBezTo>
                    <a:pt x="1435" y="18"/>
                    <a:pt x="1435" y="18"/>
                    <a:pt x="1435" y="18"/>
                  </a:cubicBezTo>
                  <a:lnTo>
                    <a:pt x="1435" y="18"/>
                  </a:lnTo>
                  <a:cubicBezTo>
                    <a:pt x="1435" y="18"/>
                    <a:pt x="1418" y="0"/>
                    <a:pt x="140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8"/>
                    <a:pt x="0" y="52"/>
                  </a:cubicBezTo>
                  <a:close/>
                  <a:moveTo>
                    <a:pt x="2507" y="2351"/>
                  </a:moveTo>
                  <a:lnTo>
                    <a:pt x="2507" y="2351"/>
                  </a:lnTo>
                  <a:cubicBezTo>
                    <a:pt x="2542" y="2385"/>
                    <a:pt x="2542" y="2454"/>
                    <a:pt x="2490" y="2489"/>
                  </a:cubicBezTo>
                  <a:cubicBezTo>
                    <a:pt x="2456" y="2523"/>
                    <a:pt x="2387" y="2523"/>
                    <a:pt x="2352" y="2471"/>
                  </a:cubicBezTo>
                  <a:cubicBezTo>
                    <a:pt x="2075" y="2126"/>
                    <a:pt x="2075" y="2126"/>
                    <a:pt x="2075" y="2126"/>
                  </a:cubicBezTo>
                  <a:cubicBezTo>
                    <a:pt x="2127" y="2091"/>
                    <a:pt x="2179" y="2056"/>
                    <a:pt x="2230" y="2005"/>
                  </a:cubicBezTo>
                  <a:lnTo>
                    <a:pt x="2507" y="2351"/>
                  </a:lnTo>
                  <a:close/>
                  <a:moveTo>
                    <a:pt x="2265" y="1659"/>
                  </a:moveTo>
                  <a:lnTo>
                    <a:pt x="2265" y="1659"/>
                  </a:lnTo>
                  <a:cubicBezTo>
                    <a:pt x="2230" y="1918"/>
                    <a:pt x="2006" y="2108"/>
                    <a:pt x="1729" y="2091"/>
                  </a:cubicBezTo>
                  <a:cubicBezTo>
                    <a:pt x="1470" y="2056"/>
                    <a:pt x="1279" y="1815"/>
                    <a:pt x="1297" y="1555"/>
                  </a:cubicBezTo>
                  <a:cubicBezTo>
                    <a:pt x="1331" y="1297"/>
                    <a:pt x="1557" y="1107"/>
                    <a:pt x="1833" y="1124"/>
                  </a:cubicBezTo>
                  <a:cubicBezTo>
                    <a:pt x="2092" y="1158"/>
                    <a:pt x="2282" y="1400"/>
                    <a:pt x="2265" y="1659"/>
                  </a:cubicBezTo>
                  <a:close/>
                  <a:moveTo>
                    <a:pt x="1453" y="173"/>
                  </a:moveTo>
                  <a:lnTo>
                    <a:pt x="1453" y="173"/>
                  </a:lnTo>
                  <a:cubicBezTo>
                    <a:pt x="1920" y="554"/>
                    <a:pt x="1920" y="554"/>
                    <a:pt x="1920" y="554"/>
                  </a:cubicBezTo>
                  <a:cubicBezTo>
                    <a:pt x="1453" y="554"/>
                    <a:pt x="1453" y="554"/>
                    <a:pt x="1453" y="554"/>
                  </a:cubicBezTo>
                  <a:lnTo>
                    <a:pt x="1453" y="173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cubicBezTo>
                    <a:pt x="1349" y="104"/>
                    <a:pt x="1349" y="104"/>
                    <a:pt x="1349" y="104"/>
                  </a:cubicBezTo>
                  <a:cubicBezTo>
                    <a:pt x="1349" y="605"/>
                    <a:pt x="1349" y="605"/>
                    <a:pt x="1349" y="605"/>
                  </a:cubicBezTo>
                  <a:cubicBezTo>
                    <a:pt x="1349" y="640"/>
                    <a:pt x="1366" y="674"/>
                    <a:pt x="1401" y="674"/>
                  </a:cubicBezTo>
                  <a:cubicBezTo>
                    <a:pt x="2006" y="674"/>
                    <a:pt x="2006" y="674"/>
                    <a:pt x="2006" y="674"/>
                  </a:cubicBezTo>
                  <a:cubicBezTo>
                    <a:pt x="2006" y="1055"/>
                    <a:pt x="2006" y="1055"/>
                    <a:pt x="2006" y="1055"/>
                  </a:cubicBezTo>
                  <a:cubicBezTo>
                    <a:pt x="1954" y="1038"/>
                    <a:pt x="1902" y="1020"/>
                    <a:pt x="1833" y="1020"/>
                  </a:cubicBezTo>
                  <a:cubicBezTo>
                    <a:pt x="1608" y="986"/>
                    <a:pt x="1401" y="1107"/>
                    <a:pt x="1279" y="1297"/>
                  </a:cubicBezTo>
                  <a:cubicBezTo>
                    <a:pt x="467" y="1297"/>
                    <a:pt x="467" y="1297"/>
                    <a:pt x="467" y="1297"/>
                  </a:cubicBezTo>
                  <a:cubicBezTo>
                    <a:pt x="450" y="1297"/>
                    <a:pt x="415" y="1314"/>
                    <a:pt x="415" y="1348"/>
                  </a:cubicBezTo>
                  <a:cubicBezTo>
                    <a:pt x="415" y="1383"/>
                    <a:pt x="450" y="1400"/>
                    <a:pt x="467" y="1400"/>
                  </a:cubicBezTo>
                  <a:cubicBezTo>
                    <a:pt x="1228" y="1400"/>
                    <a:pt x="1228" y="1400"/>
                    <a:pt x="1228" y="1400"/>
                  </a:cubicBezTo>
                  <a:cubicBezTo>
                    <a:pt x="1211" y="1452"/>
                    <a:pt x="1193" y="1503"/>
                    <a:pt x="1193" y="1538"/>
                  </a:cubicBezTo>
                  <a:cubicBezTo>
                    <a:pt x="1193" y="1572"/>
                    <a:pt x="1193" y="1607"/>
                    <a:pt x="1193" y="1624"/>
                  </a:cubicBezTo>
                  <a:cubicBezTo>
                    <a:pt x="467" y="1624"/>
                    <a:pt x="467" y="1624"/>
                    <a:pt x="467" y="1624"/>
                  </a:cubicBezTo>
                  <a:cubicBezTo>
                    <a:pt x="450" y="1624"/>
                    <a:pt x="415" y="1659"/>
                    <a:pt x="415" y="1676"/>
                  </a:cubicBezTo>
                  <a:cubicBezTo>
                    <a:pt x="415" y="1711"/>
                    <a:pt x="450" y="1746"/>
                    <a:pt x="467" y="1746"/>
                  </a:cubicBezTo>
                  <a:cubicBezTo>
                    <a:pt x="1193" y="1746"/>
                    <a:pt x="1193" y="1746"/>
                    <a:pt x="1193" y="1746"/>
                  </a:cubicBezTo>
                  <a:cubicBezTo>
                    <a:pt x="1262" y="1987"/>
                    <a:pt x="1453" y="2178"/>
                    <a:pt x="1712" y="2195"/>
                  </a:cubicBezTo>
                  <a:cubicBezTo>
                    <a:pt x="1798" y="2213"/>
                    <a:pt x="1885" y="2195"/>
                    <a:pt x="1954" y="2178"/>
                  </a:cubicBezTo>
                  <a:cubicBezTo>
                    <a:pt x="2006" y="2230"/>
                    <a:pt x="2006" y="2230"/>
                    <a:pt x="2006" y="2230"/>
                  </a:cubicBezTo>
                  <a:cubicBezTo>
                    <a:pt x="2006" y="2541"/>
                    <a:pt x="2006" y="2541"/>
                    <a:pt x="2006" y="2541"/>
                  </a:cubicBezTo>
                  <a:cubicBezTo>
                    <a:pt x="104" y="2541"/>
                    <a:pt x="104" y="2541"/>
                    <a:pt x="104" y="2541"/>
                  </a:cubicBezTo>
                  <a:lnTo>
                    <a:pt x="104" y="1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B14F51B1-EFD6-414D-AE1E-453717CD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175" y="3567113"/>
              <a:ext cx="336550" cy="38100"/>
            </a:xfrm>
            <a:custGeom>
              <a:avLst/>
              <a:gdLst>
                <a:gd name="T0" fmla="*/ 52 w 935"/>
                <a:gd name="T1" fmla="*/ 104 h 105"/>
                <a:gd name="T2" fmla="*/ 52 w 935"/>
                <a:gd name="T3" fmla="*/ 104 h 105"/>
                <a:gd name="T4" fmla="*/ 882 w 935"/>
                <a:gd name="T5" fmla="*/ 104 h 105"/>
                <a:gd name="T6" fmla="*/ 934 w 935"/>
                <a:gd name="T7" fmla="*/ 52 h 105"/>
                <a:gd name="T8" fmla="*/ 882 w 935"/>
                <a:gd name="T9" fmla="*/ 0 h 105"/>
                <a:gd name="T10" fmla="*/ 52 w 935"/>
                <a:gd name="T11" fmla="*/ 0 h 105"/>
                <a:gd name="T12" fmla="*/ 0 w 935"/>
                <a:gd name="T13" fmla="*/ 52 h 105"/>
                <a:gd name="T14" fmla="*/ 52 w 935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5" h="105">
                  <a:moveTo>
                    <a:pt x="52" y="104"/>
                  </a:moveTo>
                  <a:lnTo>
                    <a:pt x="52" y="104"/>
                  </a:lnTo>
                  <a:cubicBezTo>
                    <a:pt x="882" y="104"/>
                    <a:pt x="882" y="104"/>
                    <a:pt x="882" y="104"/>
                  </a:cubicBezTo>
                  <a:cubicBezTo>
                    <a:pt x="916" y="104"/>
                    <a:pt x="934" y="87"/>
                    <a:pt x="934" y="52"/>
                  </a:cubicBezTo>
                  <a:cubicBezTo>
                    <a:pt x="934" y="18"/>
                    <a:pt x="916" y="0"/>
                    <a:pt x="8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0"/>
                    <a:pt x="0" y="18"/>
                    <a:pt x="0" y="52"/>
                  </a:cubicBezTo>
                  <a:cubicBezTo>
                    <a:pt x="0" y="87"/>
                    <a:pt x="35" y="104"/>
                    <a:pt x="52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4B511BB-B9AA-444B-9F09-50F4EE4BD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679825"/>
              <a:ext cx="87312" cy="130175"/>
            </a:xfrm>
            <a:custGeom>
              <a:avLst/>
              <a:gdLst>
                <a:gd name="T0" fmla="*/ 156 w 243"/>
                <a:gd name="T1" fmla="*/ 18 h 363"/>
                <a:gd name="T2" fmla="*/ 156 w 243"/>
                <a:gd name="T3" fmla="*/ 18 h 363"/>
                <a:gd name="T4" fmla="*/ 0 w 243"/>
                <a:gd name="T5" fmla="*/ 310 h 363"/>
                <a:gd name="T6" fmla="*/ 52 w 243"/>
                <a:gd name="T7" fmla="*/ 362 h 363"/>
                <a:gd name="T8" fmla="*/ 104 w 243"/>
                <a:gd name="T9" fmla="*/ 310 h 363"/>
                <a:gd name="T10" fmla="*/ 225 w 243"/>
                <a:gd name="T11" fmla="*/ 103 h 363"/>
                <a:gd name="T12" fmla="*/ 225 w 243"/>
                <a:gd name="T13" fmla="*/ 35 h 363"/>
                <a:gd name="T14" fmla="*/ 156 w 243"/>
                <a:gd name="T15" fmla="*/ 1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63">
                  <a:moveTo>
                    <a:pt x="156" y="18"/>
                  </a:moveTo>
                  <a:lnTo>
                    <a:pt x="156" y="18"/>
                  </a:lnTo>
                  <a:cubicBezTo>
                    <a:pt x="52" y="86"/>
                    <a:pt x="0" y="190"/>
                    <a:pt x="0" y="310"/>
                  </a:cubicBezTo>
                  <a:cubicBezTo>
                    <a:pt x="0" y="328"/>
                    <a:pt x="17" y="362"/>
                    <a:pt x="52" y="362"/>
                  </a:cubicBezTo>
                  <a:cubicBezTo>
                    <a:pt x="69" y="362"/>
                    <a:pt x="104" y="345"/>
                    <a:pt x="104" y="310"/>
                  </a:cubicBezTo>
                  <a:cubicBezTo>
                    <a:pt x="121" y="224"/>
                    <a:pt x="156" y="155"/>
                    <a:pt x="225" y="103"/>
                  </a:cubicBezTo>
                  <a:cubicBezTo>
                    <a:pt x="242" y="86"/>
                    <a:pt x="242" y="52"/>
                    <a:pt x="225" y="35"/>
                  </a:cubicBezTo>
                  <a:cubicBezTo>
                    <a:pt x="208" y="0"/>
                    <a:pt x="173" y="0"/>
                    <a:pt x="156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8662A-FFEB-BA49-8CE1-FB8289D4EF65}"/>
              </a:ext>
            </a:extLst>
          </p:cNvPr>
          <p:cNvGrpSpPr/>
          <p:nvPr/>
        </p:nvGrpSpPr>
        <p:grpSpPr>
          <a:xfrm>
            <a:off x="11243714" y="9591326"/>
            <a:ext cx="1884448" cy="1391350"/>
            <a:chOff x="6075363" y="6392863"/>
            <a:chExt cx="952500" cy="703262"/>
          </a:xfrm>
          <a:solidFill>
            <a:schemeClr val="bg1"/>
          </a:solidFill>
        </p:grpSpPr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F9CD2B75-6212-6E41-AECE-6FA4FBCC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6392863"/>
              <a:ext cx="952500" cy="703262"/>
            </a:xfrm>
            <a:custGeom>
              <a:avLst/>
              <a:gdLst>
                <a:gd name="T0" fmla="*/ 2542 w 2647"/>
                <a:gd name="T1" fmla="*/ 294 h 1954"/>
                <a:gd name="T2" fmla="*/ 2542 w 2647"/>
                <a:gd name="T3" fmla="*/ 294 h 1954"/>
                <a:gd name="T4" fmla="*/ 2386 w 2647"/>
                <a:gd name="T5" fmla="*/ 294 h 1954"/>
                <a:gd name="T6" fmla="*/ 2386 w 2647"/>
                <a:gd name="T7" fmla="*/ 224 h 1954"/>
                <a:gd name="T8" fmla="*/ 2369 w 2647"/>
                <a:gd name="T9" fmla="*/ 172 h 1954"/>
                <a:gd name="T10" fmla="*/ 1331 w 2647"/>
                <a:gd name="T11" fmla="*/ 155 h 1954"/>
                <a:gd name="T12" fmla="*/ 294 w 2647"/>
                <a:gd name="T13" fmla="*/ 172 h 1954"/>
                <a:gd name="T14" fmla="*/ 260 w 2647"/>
                <a:gd name="T15" fmla="*/ 224 h 1954"/>
                <a:gd name="T16" fmla="*/ 260 w 2647"/>
                <a:gd name="T17" fmla="*/ 294 h 1954"/>
                <a:gd name="T18" fmla="*/ 104 w 2647"/>
                <a:gd name="T19" fmla="*/ 294 h 1954"/>
                <a:gd name="T20" fmla="*/ 0 w 2647"/>
                <a:gd name="T21" fmla="*/ 398 h 1954"/>
                <a:gd name="T22" fmla="*/ 0 w 2647"/>
                <a:gd name="T23" fmla="*/ 1850 h 1954"/>
                <a:gd name="T24" fmla="*/ 104 w 2647"/>
                <a:gd name="T25" fmla="*/ 1953 h 1954"/>
                <a:gd name="T26" fmla="*/ 2542 w 2647"/>
                <a:gd name="T27" fmla="*/ 1953 h 1954"/>
                <a:gd name="T28" fmla="*/ 2646 w 2647"/>
                <a:gd name="T29" fmla="*/ 1850 h 1954"/>
                <a:gd name="T30" fmla="*/ 2646 w 2647"/>
                <a:gd name="T31" fmla="*/ 398 h 1954"/>
                <a:gd name="T32" fmla="*/ 2542 w 2647"/>
                <a:gd name="T33" fmla="*/ 294 h 1954"/>
                <a:gd name="T34" fmla="*/ 2283 w 2647"/>
                <a:gd name="T35" fmla="*/ 259 h 1954"/>
                <a:gd name="T36" fmla="*/ 2283 w 2647"/>
                <a:gd name="T37" fmla="*/ 259 h 1954"/>
                <a:gd name="T38" fmla="*/ 2283 w 2647"/>
                <a:gd name="T39" fmla="*/ 1608 h 1954"/>
                <a:gd name="T40" fmla="*/ 1383 w 2647"/>
                <a:gd name="T41" fmla="*/ 1798 h 1954"/>
                <a:gd name="T42" fmla="*/ 1383 w 2647"/>
                <a:gd name="T43" fmla="*/ 259 h 1954"/>
                <a:gd name="T44" fmla="*/ 2283 w 2647"/>
                <a:gd name="T45" fmla="*/ 259 h 1954"/>
                <a:gd name="T46" fmla="*/ 363 w 2647"/>
                <a:gd name="T47" fmla="*/ 259 h 1954"/>
                <a:gd name="T48" fmla="*/ 363 w 2647"/>
                <a:gd name="T49" fmla="*/ 259 h 1954"/>
                <a:gd name="T50" fmla="*/ 1262 w 2647"/>
                <a:gd name="T51" fmla="*/ 259 h 1954"/>
                <a:gd name="T52" fmla="*/ 1262 w 2647"/>
                <a:gd name="T53" fmla="*/ 1798 h 1954"/>
                <a:gd name="T54" fmla="*/ 363 w 2647"/>
                <a:gd name="T55" fmla="*/ 1608 h 1954"/>
                <a:gd name="T56" fmla="*/ 363 w 2647"/>
                <a:gd name="T57" fmla="*/ 259 h 1954"/>
                <a:gd name="T58" fmla="*/ 104 w 2647"/>
                <a:gd name="T59" fmla="*/ 415 h 1954"/>
                <a:gd name="T60" fmla="*/ 104 w 2647"/>
                <a:gd name="T61" fmla="*/ 415 h 1954"/>
                <a:gd name="T62" fmla="*/ 260 w 2647"/>
                <a:gd name="T63" fmla="*/ 415 h 1954"/>
                <a:gd name="T64" fmla="*/ 260 w 2647"/>
                <a:gd name="T65" fmla="*/ 1660 h 1954"/>
                <a:gd name="T66" fmla="*/ 311 w 2647"/>
                <a:gd name="T67" fmla="*/ 1712 h 1954"/>
                <a:gd name="T68" fmla="*/ 1072 w 2647"/>
                <a:gd name="T69" fmla="*/ 1850 h 1954"/>
                <a:gd name="T70" fmla="*/ 104 w 2647"/>
                <a:gd name="T71" fmla="*/ 1850 h 1954"/>
                <a:gd name="T72" fmla="*/ 104 w 2647"/>
                <a:gd name="T73" fmla="*/ 415 h 1954"/>
                <a:gd name="T74" fmla="*/ 2542 w 2647"/>
                <a:gd name="T75" fmla="*/ 1850 h 1954"/>
                <a:gd name="T76" fmla="*/ 2542 w 2647"/>
                <a:gd name="T77" fmla="*/ 1850 h 1954"/>
                <a:gd name="T78" fmla="*/ 1574 w 2647"/>
                <a:gd name="T79" fmla="*/ 1850 h 1954"/>
                <a:gd name="T80" fmla="*/ 2335 w 2647"/>
                <a:gd name="T81" fmla="*/ 1712 h 1954"/>
                <a:gd name="T82" fmla="*/ 2386 w 2647"/>
                <a:gd name="T83" fmla="*/ 1660 h 1954"/>
                <a:gd name="T84" fmla="*/ 2386 w 2647"/>
                <a:gd name="T85" fmla="*/ 415 h 1954"/>
                <a:gd name="T86" fmla="*/ 2542 w 2647"/>
                <a:gd name="T87" fmla="*/ 415 h 1954"/>
                <a:gd name="T88" fmla="*/ 2542 w 2647"/>
                <a:gd name="T89" fmla="*/ 185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47" h="1954">
                  <a:moveTo>
                    <a:pt x="2542" y="294"/>
                  </a:moveTo>
                  <a:lnTo>
                    <a:pt x="2542" y="294"/>
                  </a:lnTo>
                  <a:cubicBezTo>
                    <a:pt x="2386" y="294"/>
                    <a:pt x="2386" y="294"/>
                    <a:pt x="2386" y="294"/>
                  </a:cubicBezTo>
                  <a:cubicBezTo>
                    <a:pt x="2386" y="224"/>
                    <a:pt x="2386" y="224"/>
                    <a:pt x="2386" y="224"/>
                  </a:cubicBezTo>
                  <a:cubicBezTo>
                    <a:pt x="2386" y="190"/>
                    <a:pt x="2386" y="172"/>
                    <a:pt x="2369" y="172"/>
                  </a:cubicBezTo>
                  <a:cubicBezTo>
                    <a:pt x="2040" y="0"/>
                    <a:pt x="1643" y="0"/>
                    <a:pt x="1331" y="155"/>
                  </a:cubicBezTo>
                  <a:cubicBezTo>
                    <a:pt x="1003" y="0"/>
                    <a:pt x="606" y="0"/>
                    <a:pt x="294" y="172"/>
                  </a:cubicBezTo>
                  <a:cubicBezTo>
                    <a:pt x="277" y="172"/>
                    <a:pt x="260" y="190"/>
                    <a:pt x="260" y="224"/>
                  </a:cubicBezTo>
                  <a:cubicBezTo>
                    <a:pt x="260" y="294"/>
                    <a:pt x="260" y="294"/>
                    <a:pt x="260" y="294"/>
                  </a:cubicBezTo>
                  <a:cubicBezTo>
                    <a:pt x="104" y="294"/>
                    <a:pt x="104" y="294"/>
                    <a:pt x="104" y="294"/>
                  </a:cubicBezTo>
                  <a:cubicBezTo>
                    <a:pt x="35" y="294"/>
                    <a:pt x="0" y="346"/>
                    <a:pt x="0" y="398"/>
                  </a:cubicBezTo>
                  <a:cubicBezTo>
                    <a:pt x="0" y="1850"/>
                    <a:pt x="0" y="1850"/>
                    <a:pt x="0" y="1850"/>
                  </a:cubicBezTo>
                  <a:cubicBezTo>
                    <a:pt x="0" y="1901"/>
                    <a:pt x="35" y="1953"/>
                    <a:pt x="104" y="1953"/>
                  </a:cubicBezTo>
                  <a:cubicBezTo>
                    <a:pt x="640" y="1953"/>
                    <a:pt x="1124" y="1953"/>
                    <a:pt x="2542" y="1953"/>
                  </a:cubicBezTo>
                  <a:cubicBezTo>
                    <a:pt x="2611" y="1953"/>
                    <a:pt x="2646" y="1901"/>
                    <a:pt x="2646" y="1850"/>
                  </a:cubicBezTo>
                  <a:cubicBezTo>
                    <a:pt x="2646" y="398"/>
                    <a:pt x="2646" y="398"/>
                    <a:pt x="2646" y="398"/>
                  </a:cubicBezTo>
                  <a:cubicBezTo>
                    <a:pt x="2646" y="346"/>
                    <a:pt x="2611" y="294"/>
                    <a:pt x="2542" y="294"/>
                  </a:cubicBezTo>
                  <a:close/>
                  <a:moveTo>
                    <a:pt x="2283" y="259"/>
                  </a:moveTo>
                  <a:lnTo>
                    <a:pt x="2283" y="259"/>
                  </a:lnTo>
                  <a:cubicBezTo>
                    <a:pt x="2283" y="691"/>
                    <a:pt x="2283" y="933"/>
                    <a:pt x="2283" y="1608"/>
                  </a:cubicBezTo>
                  <a:cubicBezTo>
                    <a:pt x="1920" y="1625"/>
                    <a:pt x="1660" y="1677"/>
                    <a:pt x="1383" y="1798"/>
                  </a:cubicBezTo>
                  <a:cubicBezTo>
                    <a:pt x="1383" y="259"/>
                    <a:pt x="1383" y="259"/>
                    <a:pt x="1383" y="259"/>
                  </a:cubicBezTo>
                  <a:cubicBezTo>
                    <a:pt x="1660" y="103"/>
                    <a:pt x="2006" y="103"/>
                    <a:pt x="2283" y="259"/>
                  </a:cubicBezTo>
                  <a:close/>
                  <a:moveTo>
                    <a:pt x="363" y="259"/>
                  </a:moveTo>
                  <a:lnTo>
                    <a:pt x="363" y="259"/>
                  </a:lnTo>
                  <a:cubicBezTo>
                    <a:pt x="640" y="103"/>
                    <a:pt x="986" y="103"/>
                    <a:pt x="1262" y="259"/>
                  </a:cubicBezTo>
                  <a:cubicBezTo>
                    <a:pt x="1262" y="1798"/>
                    <a:pt x="1262" y="1798"/>
                    <a:pt x="1262" y="1798"/>
                  </a:cubicBezTo>
                  <a:cubicBezTo>
                    <a:pt x="986" y="1677"/>
                    <a:pt x="726" y="1625"/>
                    <a:pt x="363" y="1608"/>
                  </a:cubicBezTo>
                  <a:lnTo>
                    <a:pt x="363" y="259"/>
                  </a:lnTo>
                  <a:close/>
                  <a:moveTo>
                    <a:pt x="104" y="415"/>
                  </a:moveTo>
                  <a:lnTo>
                    <a:pt x="104" y="415"/>
                  </a:lnTo>
                  <a:cubicBezTo>
                    <a:pt x="260" y="415"/>
                    <a:pt x="260" y="415"/>
                    <a:pt x="260" y="415"/>
                  </a:cubicBezTo>
                  <a:cubicBezTo>
                    <a:pt x="260" y="1660"/>
                    <a:pt x="260" y="1660"/>
                    <a:pt x="260" y="1660"/>
                  </a:cubicBezTo>
                  <a:cubicBezTo>
                    <a:pt x="260" y="1694"/>
                    <a:pt x="277" y="1712"/>
                    <a:pt x="311" y="1712"/>
                  </a:cubicBezTo>
                  <a:cubicBezTo>
                    <a:pt x="623" y="1729"/>
                    <a:pt x="847" y="1763"/>
                    <a:pt x="1072" y="1850"/>
                  </a:cubicBezTo>
                  <a:cubicBezTo>
                    <a:pt x="104" y="1850"/>
                    <a:pt x="104" y="1850"/>
                    <a:pt x="104" y="1850"/>
                  </a:cubicBezTo>
                  <a:lnTo>
                    <a:pt x="104" y="415"/>
                  </a:lnTo>
                  <a:close/>
                  <a:moveTo>
                    <a:pt x="2542" y="1850"/>
                  </a:moveTo>
                  <a:lnTo>
                    <a:pt x="2542" y="1850"/>
                  </a:lnTo>
                  <a:cubicBezTo>
                    <a:pt x="1574" y="1850"/>
                    <a:pt x="1574" y="1850"/>
                    <a:pt x="1574" y="1850"/>
                  </a:cubicBezTo>
                  <a:cubicBezTo>
                    <a:pt x="1798" y="1763"/>
                    <a:pt x="2040" y="1729"/>
                    <a:pt x="2335" y="1712"/>
                  </a:cubicBezTo>
                  <a:cubicBezTo>
                    <a:pt x="2369" y="1712"/>
                    <a:pt x="2386" y="1694"/>
                    <a:pt x="2386" y="1660"/>
                  </a:cubicBezTo>
                  <a:cubicBezTo>
                    <a:pt x="2386" y="415"/>
                    <a:pt x="2386" y="415"/>
                    <a:pt x="2386" y="415"/>
                  </a:cubicBezTo>
                  <a:cubicBezTo>
                    <a:pt x="2542" y="415"/>
                    <a:pt x="2542" y="415"/>
                    <a:pt x="2542" y="415"/>
                  </a:cubicBezTo>
                  <a:lnTo>
                    <a:pt x="2542" y="18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62C8E461-90D8-3C4E-B453-6606186B2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561138"/>
              <a:ext cx="206375" cy="38100"/>
            </a:xfrm>
            <a:custGeom>
              <a:avLst/>
              <a:gdLst>
                <a:gd name="T0" fmla="*/ 519 w 572"/>
                <a:gd name="T1" fmla="*/ 0 h 104"/>
                <a:gd name="T2" fmla="*/ 519 w 572"/>
                <a:gd name="T3" fmla="*/ 0 h 104"/>
                <a:gd name="T4" fmla="*/ 52 w 572"/>
                <a:gd name="T5" fmla="*/ 0 h 104"/>
                <a:gd name="T6" fmla="*/ 0 w 572"/>
                <a:gd name="T7" fmla="*/ 51 h 104"/>
                <a:gd name="T8" fmla="*/ 52 w 572"/>
                <a:gd name="T9" fmla="*/ 103 h 104"/>
                <a:gd name="T10" fmla="*/ 519 w 572"/>
                <a:gd name="T11" fmla="*/ 103 h 104"/>
                <a:gd name="T12" fmla="*/ 571 w 572"/>
                <a:gd name="T13" fmla="*/ 51 h 104"/>
                <a:gd name="T14" fmla="*/ 519 w 57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4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2" y="103"/>
                  </a:cubicBezTo>
                  <a:cubicBezTo>
                    <a:pt x="519" y="103"/>
                    <a:pt x="519" y="103"/>
                    <a:pt x="519" y="103"/>
                  </a:cubicBezTo>
                  <a:cubicBezTo>
                    <a:pt x="536" y="103"/>
                    <a:pt x="571" y="86"/>
                    <a:pt x="571" y="51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69A77E4B-62BF-294E-85D0-09E3526C8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648450"/>
              <a:ext cx="206375" cy="44450"/>
            </a:xfrm>
            <a:custGeom>
              <a:avLst/>
              <a:gdLst>
                <a:gd name="T0" fmla="*/ 519 w 572"/>
                <a:gd name="T1" fmla="*/ 0 h 122"/>
                <a:gd name="T2" fmla="*/ 519 w 572"/>
                <a:gd name="T3" fmla="*/ 0 h 122"/>
                <a:gd name="T4" fmla="*/ 52 w 572"/>
                <a:gd name="T5" fmla="*/ 0 h 122"/>
                <a:gd name="T6" fmla="*/ 0 w 572"/>
                <a:gd name="T7" fmla="*/ 52 h 122"/>
                <a:gd name="T8" fmla="*/ 52 w 572"/>
                <a:gd name="T9" fmla="*/ 121 h 122"/>
                <a:gd name="T10" fmla="*/ 519 w 572"/>
                <a:gd name="T11" fmla="*/ 121 h 122"/>
                <a:gd name="T12" fmla="*/ 571 w 572"/>
                <a:gd name="T13" fmla="*/ 52 h 122"/>
                <a:gd name="T14" fmla="*/ 519 w 572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22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34"/>
                    <a:pt x="0" y="52"/>
                  </a:cubicBezTo>
                  <a:cubicBezTo>
                    <a:pt x="0" y="86"/>
                    <a:pt x="17" y="121"/>
                    <a:pt x="52" y="121"/>
                  </a:cubicBezTo>
                  <a:cubicBezTo>
                    <a:pt x="519" y="121"/>
                    <a:pt x="519" y="121"/>
                    <a:pt x="519" y="121"/>
                  </a:cubicBezTo>
                  <a:cubicBezTo>
                    <a:pt x="536" y="121"/>
                    <a:pt x="571" y="86"/>
                    <a:pt x="571" y="52"/>
                  </a:cubicBezTo>
                  <a:cubicBezTo>
                    <a:pt x="571" y="34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F90F6A64-580C-5341-8C6E-0A8053D1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742113"/>
              <a:ext cx="206375" cy="38100"/>
            </a:xfrm>
            <a:custGeom>
              <a:avLst/>
              <a:gdLst>
                <a:gd name="T0" fmla="*/ 519 w 572"/>
                <a:gd name="T1" fmla="*/ 0 h 105"/>
                <a:gd name="T2" fmla="*/ 519 w 572"/>
                <a:gd name="T3" fmla="*/ 0 h 105"/>
                <a:gd name="T4" fmla="*/ 52 w 572"/>
                <a:gd name="T5" fmla="*/ 0 h 105"/>
                <a:gd name="T6" fmla="*/ 0 w 572"/>
                <a:gd name="T7" fmla="*/ 52 h 105"/>
                <a:gd name="T8" fmla="*/ 52 w 572"/>
                <a:gd name="T9" fmla="*/ 104 h 105"/>
                <a:gd name="T10" fmla="*/ 519 w 572"/>
                <a:gd name="T11" fmla="*/ 104 h 105"/>
                <a:gd name="T12" fmla="*/ 571 w 572"/>
                <a:gd name="T13" fmla="*/ 52 h 105"/>
                <a:gd name="T14" fmla="*/ 519 w 572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5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2"/>
                  </a:cubicBezTo>
                  <a:cubicBezTo>
                    <a:pt x="0" y="86"/>
                    <a:pt x="17" y="104"/>
                    <a:pt x="52" y="104"/>
                  </a:cubicBezTo>
                  <a:cubicBezTo>
                    <a:pt x="519" y="104"/>
                    <a:pt x="519" y="104"/>
                    <a:pt x="519" y="104"/>
                  </a:cubicBezTo>
                  <a:cubicBezTo>
                    <a:pt x="536" y="104"/>
                    <a:pt x="571" y="86"/>
                    <a:pt x="571" y="52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59A321AA-8BAD-234C-ACBB-CF9FE4577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834188"/>
              <a:ext cx="206375" cy="38100"/>
            </a:xfrm>
            <a:custGeom>
              <a:avLst/>
              <a:gdLst>
                <a:gd name="T0" fmla="*/ 519 w 572"/>
                <a:gd name="T1" fmla="*/ 0 h 104"/>
                <a:gd name="T2" fmla="*/ 519 w 572"/>
                <a:gd name="T3" fmla="*/ 0 h 104"/>
                <a:gd name="T4" fmla="*/ 52 w 572"/>
                <a:gd name="T5" fmla="*/ 0 h 104"/>
                <a:gd name="T6" fmla="*/ 0 w 572"/>
                <a:gd name="T7" fmla="*/ 51 h 104"/>
                <a:gd name="T8" fmla="*/ 52 w 572"/>
                <a:gd name="T9" fmla="*/ 103 h 104"/>
                <a:gd name="T10" fmla="*/ 519 w 572"/>
                <a:gd name="T11" fmla="*/ 103 h 104"/>
                <a:gd name="T12" fmla="*/ 571 w 572"/>
                <a:gd name="T13" fmla="*/ 51 h 104"/>
                <a:gd name="T14" fmla="*/ 519 w 57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4">
                  <a:moveTo>
                    <a:pt x="519" y="0"/>
                  </a:moveTo>
                  <a:lnTo>
                    <a:pt x="519" y="0"/>
                  </a:lnTo>
                  <a:cubicBezTo>
                    <a:pt x="52" y="0"/>
                    <a:pt x="52" y="0"/>
                    <a:pt x="52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2" y="103"/>
                  </a:cubicBezTo>
                  <a:cubicBezTo>
                    <a:pt x="519" y="103"/>
                    <a:pt x="519" y="103"/>
                    <a:pt x="519" y="103"/>
                  </a:cubicBezTo>
                  <a:cubicBezTo>
                    <a:pt x="536" y="103"/>
                    <a:pt x="571" y="86"/>
                    <a:pt x="571" y="51"/>
                  </a:cubicBezTo>
                  <a:cubicBezTo>
                    <a:pt x="571" y="17"/>
                    <a:pt x="536" y="0"/>
                    <a:pt x="5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57BF1366-960F-104A-8BE8-23FB417B1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561138"/>
              <a:ext cx="204788" cy="38100"/>
            </a:xfrm>
            <a:custGeom>
              <a:avLst/>
              <a:gdLst>
                <a:gd name="T0" fmla="*/ 51 w 571"/>
                <a:gd name="T1" fmla="*/ 103 h 104"/>
                <a:gd name="T2" fmla="*/ 51 w 571"/>
                <a:gd name="T3" fmla="*/ 103 h 104"/>
                <a:gd name="T4" fmla="*/ 501 w 571"/>
                <a:gd name="T5" fmla="*/ 103 h 104"/>
                <a:gd name="T6" fmla="*/ 570 w 571"/>
                <a:gd name="T7" fmla="*/ 51 h 104"/>
                <a:gd name="T8" fmla="*/ 501 w 571"/>
                <a:gd name="T9" fmla="*/ 0 h 104"/>
                <a:gd name="T10" fmla="*/ 51 w 571"/>
                <a:gd name="T11" fmla="*/ 0 h 104"/>
                <a:gd name="T12" fmla="*/ 0 w 571"/>
                <a:gd name="T13" fmla="*/ 51 h 104"/>
                <a:gd name="T14" fmla="*/ 51 w 571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4">
                  <a:moveTo>
                    <a:pt x="51" y="103"/>
                  </a:moveTo>
                  <a:lnTo>
                    <a:pt x="51" y="103"/>
                  </a:lnTo>
                  <a:cubicBezTo>
                    <a:pt x="501" y="103"/>
                    <a:pt x="501" y="103"/>
                    <a:pt x="501" y="103"/>
                  </a:cubicBezTo>
                  <a:cubicBezTo>
                    <a:pt x="535" y="103"/>
                    <a:pt x="570" y="86"/>
                    <a:pt x="570" y="51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1" y="1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F0DB24BE-CADB-B044-9527-E4974539E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648450"/>
              <a:ext cx="204788" cy="44450"/>
            </a:xfrm>
            <a:custGeom>
              <a:avLst/>
              <a:gdLst>
                <a:gd name="T0" fmla="*/ 51 w 571"/>
                <a:gd name="T1" fmla="*/ 121 h 122"/>
                <a:gd name="T2" fmla="*/ 51 w 571"/>
                <a:gd name="T3" fmla="*/ 121 h 122"/>
                <a:gd name="T4" fmla="*/ 501 w 571"/>
                <a:gd name="T5" fmla="*/ 121 h 122"/>
                <a:gd name="T6" fmla="*/ 570 w 571"/>
                <a:gd name="T7" fmla="*/ 52 h 122"/>
                <a:gd name="T8" fmla="*/ 501 w 571"/>
                <a:gd name="T9" fmla="*/ 0 h 122"/>
                <a:gd name="T10" fmla="*/ 51 w 571"/>
                <a:gd name="T11" fmla="*/ 0 h 122"/>
                <a:gd name="T12" fmla="*/ 0 w 571"/>
                <a:gd name="T13" fmla="*/ 52 h 122"/>
                <a:gd name="T14" fmla="*/ 51 w 571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22">
                  <a:moveTo>
                    <a:pt x="51" y="121"/>
                  </a:moveTo>
                  <a:lnTo>
                    <a:pt x="51" y="121"/>
                  </a:lnTo>
                  <a:cubicBezTo>
                    <a:pt x="501" y="121"/>
                    <a:pt x="501" y="121"/>
                    <a:pt x="501" y="121"/>
                  </a:cubicBezTo>
                  <a:cubicBezTo>
                    <a:pt x="535" y="121"/>
                    <a:pt x="570" y="86"/>
                    <a:pt x="570" y="52"/>
                  </a:cubicBezTo>
                  <a:cubicBezTo>
                    <a:pt x="570" y="34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34"/>
                    <a:pt x="0" y="52"/>
                  </a:cubicBezTo>
                  <a:cubicBezTo>
                    <a:pt x="0" y="86"/>
                    <a:pt x="17" y="121"/>
                    <a:pt x="5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FE1E1B4D-6AF8-214E-8CE3-EE67DFA0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742113"/>
              <a:ext cx="204788" cy="38100"/>
            </a:xfrm>
            <a:custGeom>
              <a:avLst/>
              <a:gdLst>
                <a:gd name="T0" fmla="*/ 51 w 571"/>
                <a:gd name="T1" fmla="*/ 104 h 105"/>
                <a:gd name="T2" fmla="*/ 51 w 571"/>
                <a:gd name="T3" fmla="*/ 104 h 105"/>
                <a:gd name="T4" fmla="*/ 501 w 571"/>
                <a:gd name="T5" fmla="*/ 104 h 105"/>
                <a:gd name="T6" fmla="*/ 570 w 571"/>
                <a:gd name="T7" fmla="*/ 52 h 105"/>
                <a:gd name="T8" fmla="*/ 501 w 571"/>
                <a:gd name="T9" fmla="*/ 0 h 105"/>
                <a:gd name="T10" fmla="*/ 51 w 571"/>
                <a:gd name="T11" fmla="*/ 0 h 105"/>
                <a:gd name="T12" fmla="*/ 0 w 571"/>
                <a:gd name="T13" fmla="*/ 52 h 105"/>
                <a:gd name="T14" fmla="*/ 51 w 571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5">
                  <a:moveTo>
                    <a:pt x="51" y="104"/>
                  </a:moveTo>
                  <a:lnTo>
                    <a:pt x="51" y="104"/>
                  </a:lnTo>
                  <a:cubicBezTo>
                    <a:pt x="501" y="104"/>
                    <a:pt x="501" y="104"/>
                    <a:pt x="501" y="104"/>
                  </a:cubicBezTo>
                  <a:cubicBezTo>
                    <a:pt x="535" y="104"/>
                    <a:pt x="570" y="86"/>
                    <a:pt x="570" y="52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2"/>
                  </a:cubicBezTo>
                  <a:cubicBezTo>
                    <a:pt x="0" y="86"/>
                    <a:pt x="17" y="104"/>
                    <a:pt x="51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6D7358F2-F50A-1444-A8D0-6E2CED0D5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6834188"/>
              <a:ext cx="204788" cy="38100"/>
            </a:xfrm>
            <a:custGeom>
              <a:avLst/>
              <a:gdLst>
                <a:gd name="T0" fmla="*/ 51 w 571"/>
                <a:gd name="T1" fmla="*/ 103 h 104"/>
                <a:gd name="T2" fmla="*/ 51 w 571"/>
                <a:gd name="T3" fmla="*/ 103 h 104"/>
                <a:gd name="T4" fmla="*/ 501 w 571"/>
                <a:gd name="T5" fmla="*/ 103 h 104"/>
                <a:gd name="T6" fmla="*/ 570 w 571"/>
                <a:gd name="T7" fmla="*/ 51 h 104"/>
                <a:gd name="T8" fmla="*/ 501 w 571"/>
                <a:gd name="T9" fmla="*/ 0 h 104"/>
                <a:gd name="T10" fmla="*/ 51 w 571"/>
                <a:gd name="T11" fmla="*/ 0 h 104"/>
                <a:gd name="T12" fmla="*/ 0 w 571"/>
                <a:gd name="T13" fmla="*/ 51 h 104"/>
                <a:gd name="T14" fmla="*/ 51 w 571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104">
                  <a:moveTo>
                    <a:pt x="51" y="103"/>
                  </a:moveTo>
                  <a:lnTo>
                    <a:pt x="51" y="103"/>
                  </a:lnTo>
                  <a:cubicBezTo>
                    <a:pt x="501" y="103"/>
                    <a:pt x="501" y="103"/>
                    <a:pt x="501" y="103"/>
                  </a:cubicBezTo>
                  <a:cubicBezTo>
                    <a:pt x="535" y="103"/>
                    <a:pt x="570" y="86"/>
                    <a:pt x="570" y="51"/>
                  </a:cubicBezTo>
                  <a:cubicBezTo>
                    <a:pt x="570" y="17"/>
                    <a:pt x="535" y="0"/>
                    <a:pt x="50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7" y="0"/>
                    <a:pt x="0" y="17"/>
                    <a:pt x="0" y="51"/>
                  </a:cubicBezTo>
                  <a:cubicBezTo>
                    <a:pt x="0" y="86"/>
                    <a:pt x="17" y="103"/>
                    <a:pt x="51" y="1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4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4B9CC6E-D401-8741-A0A2-7C86A80BAE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BFEFE4-E28C-9B4B-91C9-726651A89602}"/>
              </a:ext>
            </a:extLst>
          </p:cNvPr>
          <p:cNvSpPr/>
          <p:nvPr/>
        </p:nvSpPr>
        <p:spPr>
          <a:xfrm>
            <a:off x="12697382" y="-1210348"/>
            <a:ext cx="16136698" cy="161366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1DC55-14D9-6648-A35B-F25E215F2BA3}"/>
              </a:ext>
            </a:extLst>
          </p:cNvPr>
          <p:cNvGrpSpPr/>
          <p:nvPr/>
        </p:nvGrpSpPr>
        <p:grpSpPr>
          <a:xfrm>
            <a:off x="15665520" y="3733105"/>
            <a:ext cx="7406097" cy="6249790"/>
            <a:chOff x="1820823" y="2197657"/>
            <a:chExt cx="7406097" cy="62497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1942517" y="2197657"/>
              <a:ext cx="7284403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Why Education Is Important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6083518"/>
              <a:ext cx="7406097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14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8E42F0F5-2E66-1547-BCBA-3E82D63A226B}"/>
              </a:ext>
            </a:extLst>
          </p:cNvPr>
          <p:cNvSpPr txBox="1">
            <a:spLocks/>
          </p:cNvSpPr>
          <p:nvPr/>
        </p:nvSpPr>
        <p:spPr>
          <a:xfrm>
            <a:off x="4509276" y="6035434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FB3939-3358-514D-84CC-341C31757F09}"/>
              </a:ext>
            </a:extLst>
          </p:cNvPr>
          <p:cNvSpPr/>
          <p:nvPr/>
        </p:nvSpPr>
        <p:spPr>
          <a:xfrm>
            <a:off x="4605528" y="5244191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Society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22C429C-F0C6-7542-9DA2-56C741B8EA54}"/>
              </a:ext>
            </a:extLst>
          </p:cNvPr>
          <p:cNvSpPr txBox="1">
            <a:spLocks/>
          </p:cNvSpPr>
          <p:nvPr/>
        </p:nvSpPr>
        <p:spPr>
          <a:xfrm>
            <a:off x="4509276" y="10020606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D5D22-6935-544E-BF1A-8E1798BD8A24}"/>
              </a:ext>
            </a:extLst>
          </p:cNvPr>
          <p:cNvSpPr/>
          <p:nvPr/>
        </p:nvSpPr>
        <p:spPr>
          <a:xfrm>
            <a:off x="4605528" y="9229363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Culture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1C77D2-1466-7543-B8B0-B7740C61C709}"/>
              </a:ext>
            </a:extLst>
          </p:cNvPr>
          <p:cNvSpPr txBox="1">
            <a:spLocks/>
          </p:cNvSpPr>
          <p:nvPr/>
        </p:nvSpPr>
        <p:spPr>
          <a:xfrm>
            <a:off x="14612117" y="6035434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C71F7D-1EB9-764C-B4AE-B29AEDD4C44C}"/>
              </a:ext>
            </a:extLst>
          </p:cNvPr>
          <p:cNvSpPr/>
          <p:nvPr/>
        </p:nvSpPr>
        <p:spPr>
          <a:xfrm>
            <a:off x="14708369" y="5244191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Individuals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20FA45E-39AF-A341-801F-0B575E1CAD58}"/>
              </a:ext>
            </a:extLst>
          </p:cNvPr>
          <p:cNvSpPr txBox="1">
            <a:spLocks/>
          </p:cNvSpPr>
          <p:nvPr/>
        </p:nvSpPr>
        <p:spPr>
          <a:xfrm>
            <a:off x="14612117" y="9980335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202A17-BAF7-CC46-B712-07E93546ACA6}"/>
              </a:ext>
            </a:extLst>
          </p:cNvPr>
          <p:cNvSpPr/>
          <p:nvPr/>
        </p:nvSpPr>
        <p:spPr>
          <a:xfrm>
            <a:off x="14708369" y="9189092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Family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D2431-7841-BA48-98B9-25B55402B936}"/>
              </a:ext>
            </a:extLst>
          </p:cNvPr>
          <p:cNvSpPr txBox="1"/>
          <p:nvPr/>
        </p:nvSpPr>
        <p:spPr>
          <a:xfrm>
            <a:off x="2326515" y="1230274"/>
            <a:ext cx="125613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Factors Of Education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98F4D-5C15-114C-9768-2863E63B1F01}"/>
              </a:ext>
            </a:extLst>
          </p:cNvPr>
          <p:cNvSpPr/>
          <p:nvPr/>
        </p:nvSpPr>
        <p:spPr>
          <a:xfrm>
            <a:off x="2431815" y="4697654"/>
            <a:ext cx="1800960" cy="1800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3F5CC0-E5A1-4F49-A686-45DE9C6FBDB6}"/>
              </a:ext>
            </a:extLst>
          </p:cNvPr>
          <p:cNvSpPr/>
          <p:nvPr/>
        </p:nvSpPr>
        <p:spPr>
          <a:xfrm>
            <a:off x="12547344" y="4697654"/>
            <a:ext cx="1800960" cy="1800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3810B5-E016-7244-AC65-68F82B1C4BB3}"/>
              </a:ext>
            </a:extLst>
          </p:cNvPr>
          <p:cNvSpPr/>
          <p:nvPr/>
        </p:nvSpPr>
        <p:spPr>
          <a:xfrm>
            <a:off x="2431815" y="8609690"/>
            <a:ext cx="1800960" cy="1800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79FAE-A970-1F4B-AC3C-A53DBA53F08C}"/>
              </a:ext>
            </a:extLst>
          </p:cNvPr>
          <p:cNvSpPr/>
          <p:nvPr/>
        </p:nvSpPr>
        <p:spPr>
          <a:xfrm>
            <a:off x="12547344" y="8609690"/>
            <a:ext cx="1800960" cy="1800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E2AFFA-11A2-B24D-8036-62669302CFD3}"/>
              </a:ext>
            </a:extLst>
          </p:cNvPr>
          <p:cNvSpPr/>
          <p:nvPr/>
        </p:nvSpPr>
        <p:spPr>
          <a:xfrm>
            <a:off x="2425716" y="5090302"/>
            <a:ext cx="180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E132FC-20DC-D341-BA4F-75CB41BF816E}"/>
              </a:ext>
            </a:extLst>
          </p:cNvPr>
          <p:cNvSpPr/>
          <p:nvPr/>
        </p:nvSpPr>
        <p:spPr>
          <a:xfrm>
            <a:off x="12547344" y="5090302"/>
            <a:ext cx="180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D8D71-E1F6-E64F-8AD4-DC1FFA83E554}"/>
              </a:ext>
            </a:extLst>
          </p:cNvPr>
          <p:cNvSpPr/>
          <p:nvPr/>
        </p:nvSpPr>
        <p:spPr>
          <a:xfrm>
            <a:off x="2425716" y="9013084"/>
            <a:ext cx="180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C4276B-0944-B046-8B54-52EF732AF92A}"/>
              </a:ext>
            </a:extLst>
          </p:cNvPr>
          <p:cNvSpPr/>
          <p:nvPr/>
        </p:nvSpPr>
        <p:spPr>
          <a:xfrm>
            <a:off x="12547344" y="9013084"/>
            <a:ext cx="180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811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789859" y="4486299"/>
            <a:ext cx="1879793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Percentage Of Child Education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98DCA-09C0-454C-9D67-7B56A89C7435}"/>
              </a:ext>
            </a:extLst>
          </p:cNvPr>
          <p:cNvGrpSpPr/>
          <p:nvPr/>
        </p:nvGrpSpPr>
        <p:grpSpPr>
          <a:xfrm>
            <a:off x="13168800" y="7155278"/>
            <a:ext cx="7500182" cy="2074422"/>
            <a:chOff x="2440692" y="5768881"/>
            <a:chExt cx="7500182" cy="20744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BBE2E-8B46-E842-AB4B-B59A124BB849}"/>
                </a:ext>
              </a:extLst>
            </p:cNvPr>
            <p:cNvSpPr txBox="1"/>
            <p:nvPr/>
          </p:nvSpPr>
          <p:spPr>
            <a:xfrm>
              <a:off x="2581368" y="5768881"/>
              <a:ext cx="735950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493F89D5-3AFF-524A-8854-64137C5650DC}"/>
                </a:ext>
              </a:extLst>
            </p:cNvPr>
            <p:cNvSpPr txBox="1">
              <a:spLocks/>
            </p:cNvSpPr>
            <p:nvPr/>
          </p:nvSpPr>
          <p:spPr>
            <a:xfrm>
              <a:off x="2440692" y="6568968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BFF6D-BCFE-A147-971F-1CE24F8D49E8}"/>
              </a:ext>
            </a:extLst>
          </p:cNvPr>
          <p:cNvGrpSpPr/>
          <p:nvPr/>
        </p:nvGrpSpPr>
        <p:grpSpPr>
          <a:xfrm>
            <a:off x="3708668" y="7155278"/>
            <a:ext cx="7439020" cy="2074422"/>
            <a:chOff x="2440692" y="5768881"/>
            <a:chExt cx="7439020" cy="20744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16E0EB-6B57-B145-933E-BB67AA8E8A55}"/>
                </a:ext>
              </a:extLst>
            </p:cNvPr>
            <p:cNvSpPr txBox="1"/>
            <p:nvPr/>
          </p:nvSpPr>
          <p:spPr>
            <a:xfrm>
              <a:off x="2440692" y="5768881"/>
              <a:ext cx="735950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80%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D3B624D9-1746-BF40-9FD0-C72CC0AD96F1}"/>
                </a:ext>
              </a:extLst>
            </p:cNvPr>
            <p:cNvSpPr txBox="1">
              <a:spLocks/>
            </p:cNvSpPr>
            <p:nvPr/>
          </p:nvSpPr>
          <p:spPr>
            <a:xfrm>
              <a:off x="2440692" y="6568968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75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C82BCE-ED24-AE45-84AE-A94D3CAB13A6}"/>
              </a:ext>
            </a:extLst>
          </p:cNvPr>
          <p:cNvSpPr/>
          <p:nvPr/>
        </p:nvSpPr>
        <p:spPr>
          <a:xfrm rot="10800000" flipV="1">
            <a:off x="-9" y="0"/>
            <a:ext cx="2437765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7EA309-F7BA-554F-A278-872BA7D33679}"/>
              </a:ext>
            </a:extLst>
          </p:cNvPr>
          <p:cNvSpPr/>
          <p:nvPr/>
        </p:nvSpPr>
        <p:spPr>
          <a:xfrm>
            <a:off x="12795250" y="1939921"/>
            <a:ext cx="9836150" cy="9836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B9015-F953-DD4F-ABA8-D860FC75499E}"/>
              </a:ext>
            </a:extLst>
          </p:cNvPr>
          <p:cNvSpPr txBox="1"/>
          <p:nvPr/>
        </p:nvSpPr>
        <p:spPr>
          <a:xfrm>
            <a:off x="13633448" y="5466427"/>
            <a:ext cx="815975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Requirements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C3D29-E5B1-514E-B7F1-A2C79A3D79A6}"/>
              </a:ext>
            </a:extLst>
          </p:cNvPr>
          <p:cNvGrpSpPr/>
          <p:nvPr/>
        </p:nvGrpSpPr>
        <p:grpSpPr>
          <a:xfrm>
            <a:off x="2425716" y="3832621"/>
            <a:ext cx="9522580" cy="6050750"/>
            <a:chOff x="2425716" y="4105889"/>
            <a:chExt cx="9522580" cy="6050750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99E244B1-B1FC-664D-95C8-D2CBF48150F8}"/>
                </a:ext>
              </a:extLst>
            </p:cNvPr>
            <p:cNvSpPr txBox="1">
              <a:spLocks/>
            </p:cNvSpPr>
            <p:nvPr/>
          </p:nvSpPr>
          <p:spPr>
            <a:xfrm>
              <a:off x="4509276" y="4897132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9FCEC1-3921-864F-89CA-3F0D4F891C50}"/>
                </a:ext>
              </a:extLst>
            </p:cNvPr>
            <p:cNvSpPr/>
            <p:nvPr/>
          </p:nvSpPr>
          <p:spPr>
            <a:xfrm>
              <a:off x="4605528" y="4105889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14822507-577E-DB42-956F-D69CE3B4BFF5}"/>
                </a:ext>
              </a:extLst>
            </p:cNvPr>
            <p:cNvSpPr txBox="1">
              <a:spLocks/>
            </p:cNvSpPr>
            <p:nvPr/>
          </p:nvSpPr>
          <p:spPr>
            <a:xfrm>
              <a:off x="4509276" y="8882304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124A33-0E04-F142-9365-2DDDEDD26428}"/>
                </a:ext>
              </a:extLst>
            </p:cNvPr>
            <p:cNvSpPr/>
            <p:nvPr/>
          </p:nvSpPr>
          <p:spPr>
            <a:xfrm>
              <a:off x="4605528" y="8091061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DBF583-37D7-5D4D-A826-46814392CF43}"/>
                </a:ext>
              </a:extLst>
            </p:cNvPr>
            <p:cNvGrpSpPr/>
            <p:nvPr/>
          </p:nvGrpSpPr>
          <p:grpSpPr>
            <a:xfrm>
              <a:off x="2425716" y="4291243"/>
              <a:ext cx="1807059" cy="5712996"/>
              <a:chOff x="2425716" y="3559352"/>
              <a:chExt cx="1807059" cy="57129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4CB7570-7E7B-CE49-9D08-FFA1608C1F84}"/>
                  </a:ext>
                </a:extLst>
              </p:cNvPr>
              <p:cNvSpPr/>
              <p:nvPr/>
            </p:nvSpPr>
            <p:spPr>
              <a:xfrm>
                <a:off x="2431815" y="3559352"/>
                <a:ext cx="1800960" cy="18009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DAFD559-2B35-7944-9A65-9CD5F351A57A}"/>
                  </a:ext>
                </a:extLst>
              </p:cNvPr>
              <p:cNvSpPr/>
              <p:nvPr/>
            </p:nvSpPr>
            <p:spPr>
              <a:xfrm>
                <a:off x="2431815" y="7471388"/>
                <a:ext cx="1800960" cy="18009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9950659-2CE0-674E-BF34-862E7CAA6505}"/>
                  </a:ext>
                </a:extLst>
              </p:cNvPr>
              <p:cNvSpPr/>
              <p:nvPr/>
            </p:nvSpPr>
            <p:spPr>
              <a:xfrm>
                <a:off x="2425716" y="3952000"/>
                <a:ext cx="18009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AD0C36-B42C-1D4E-AED0-F3AC49F40D2A}"/>
                  </a:ext>
                </a:extLst>
              </p:cNvPr>
              <p:cNvSpPr/>
              <p:nvPr/>
            </p:nvSpPr>
            <p:spPr>
              <a:xfrm>
                <a:off x="2425716" y="7874782"/>
                <a:ext cx="18009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65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2358F"/>
      </a:accent1>
      <a:accent2>
        <a:srgbClr val="EF5426"/>
      </a:accent2>
      <a:accent3>
        <a:srgbClr val="41A9E1"/>
      </a:accent3>
      <a:accent4>
        <a:srgbClr val="9C9FA3"/>
      </a:accent4>
      <a:accent5>
        <a:srgbClr val="4C4B4F"/>
      </a:accent5>
      <a:accent6>
        <a:srgbClr val="32358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89226</TotalTime>
  <Words>547</Words>
  <Application>Microsoft Macintosh PowerPoint</Application>
  <PresentationFormat>Custom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Lato Medium</vt:lpstr>
      <vt:lpstr>Montserrat Light</vt:lpstr>
      <vt:lpstr>Montserrat Medium</vt:lpstr>
      <vt:lpstr>Montserrat SemiBold</vt:lpstr>
      <vt:lpstr>PT Sans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16342</cp:revision>
  <dcterms:created xsi:type="dcterms:W3CDTF">2014-11-12T21:47:38Z</dcterms:created>
  <dcterms:modified xsi:type="dcterms:W3CDTF">2019-08-01T14:18:14Z</dcterms:modified>
  <cp:category/>
</cp:coreProperties>
</file>