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72" r:id="rId3"/>
    <p:sldId id="4375" r:id="rId4"/>
    <p:sldId id="4374" r:id="rId5"/>
    <p:sldId id="4380" r:id="rId6"/>
    <p:sldId id="4383" r:id="rId7"/>
    <p:sldId id="4384" r:id="rId8"/>
    <p:sldId id="4385" r:id="rId9"/>
    <p:sldId id="4386" r:id="rId10"/>
    <p:sldId id="4387" r:id="rId11"/>
    <p:sldId id="4388" r:id="rId12"/>
    <p:sldId id="4389" r:id="rId13"/>
    <p:sldId id="4390" r:id="rId14"/>
    <p:sldId id="4391" r:id="rId15"/>
    <p:sldId id="4392" r:id="rId16"/>
    <p:sldId id="4393" r:id="rId17"/>
    <p:sldId id="4394" r:id="rId18"/>
    <p:sldId id="4395" r:id="rId19"/>
    <p:sldId id="4396" r:id="rId20"/>
    <p:sldId id="439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5763" autoAdjust="0"/>
  </p:normalViewPr>
  <p:slideViewPr>
    <p:cSldViewPr snapToGrid="0" snapToObjects="1">
      <p:cViewPr varScale="1">
        <p:scale>
          <a:sx n="62" d="100"/>
          <a:sy n="62" d="100"/>
        </p:scale>
        <p:origin x="720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24543" y="-282382"/>
            <a:ext cx="25146001" cy="11504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24542" y="-347696"/>
            <a:ext cx="9111888" cy="14455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410789" y="1447303"/>
            <a:ext cx="11428429" cy="10815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89857" y="-522515"/>
            <a:ext cx="21634727" cy="9666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09902" y="-378373"/>
            <a:ext cx="25161764" cy="14441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8C636DE-F5EC-3A4F-8FEA-C74540943D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17394" y="-346842"/>
            <a:ext cx="14602937" cy="14535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8C636DE-F5EC-3A4F-8FEA-C74540943D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23070" y="-346842"/>
            <a:ext cx="20797261" cy="14535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8C636DE-F5EC-3A4F-8FEA-C74540943D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57340" y="1939393"/>
            <a:ext cx="8557342" cy="952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756570" y="6857999"/>
            <a:ext cx="10951571" cy="4869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8C636DE-F5EC-3A4F-8FEA-C74540943D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756570" y="1563479"/>
            <a:ext cx="10951571" cy="4869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569440" y="-299547"/>
            <a:ext cx="10152017" cy="14374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91886" y="4714161"/>
            <a:ext cx="12066921" cy="66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445519F-61CD-0D4A-9CD0-DC964159A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7356" y="-282383"/>
            <a:ext cx="14189547" cy="14357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2" r:id="rId2"/>
    <p:sldLayoutId id="2147483978" r:id="rId3"/>
    <p:sldLayoutId id="2147483979" r:id="rId4"/>
    <p:sldLayoutId id="2147483980" r:id="rId5"/>
    <p:sldLayoutId id="2147483981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33831CF-F4AB-044C-BB4B-D16FB895C3DF}"/>
              </a:ext>
            </a:extLst>
          </p:cNvPr>
          <p:cNvSpPr/>
          <p:nvPr/>
        </p:nvSpPr>
        <p:spPr>
          <a:xfrm rot="10800000" flipV="1">
            <a:off x="21144872" y="0"/>
            <a:ext cx="3232775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0"/>
            <a:ext cx="2114487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 rot="16200000">
            <a:off x="18795291" y="6534832"/>
            <a:ext cx="793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JOHN DOE PRESENTATION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8241927" y="5272949"/>
            <a:ext cx="754415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Think.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809A29-70AB-5F4B-B9B5-A7367D65680E}"/>
              </a:ext>
            </a:extLst>
          </p:cNvPr>
          <p:cNvGrpSpPr/>
          <p:nvPr/>
        </p:nvGrpSpPr>
        <p:grpSpPr>
          <a:xfrm>
            <a:off x="4387866" y="4772025"/>
            <a:ext cx="3565118" cy="4171944"/>
            <a:chOff x="3576018" y="693392"/>
            <a:chExt cx="4454804" cy="5213066"/>
          </a:xfrm>
          <a:solidFill>
            <a:schemeClr val="bg1"/>
          </a:solidFill>
        </p:grpSpPr>
        <p:sp>
          <p:nvSpPr>
            <p:cNvPr id="7" name="Freeform 514">
              <a:extLst>
                <a:ext uri="{FF2B5EF4-FFF2-40B4-BE49-F238E27FC236}">
                  <a16:creationId xmlns:a16="http://schemas.microsoft.com/office/drawing/2014/main" id="{7E34900F-77D0-154A-8797-BF278B0D2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158" y="1432703"/>
              <a:ext cx="2805575" cy="4341052"/>
            </a:xfrm>
            <a:custGeom>
              <a:avLst/>
              <a:gdLst>
                <a:gd name="T0" fmla="*/ 325 w 651"/>
                <a:gd name="T1" fmla="*/ 55 h 1009"/>
                <a:gd name="T2" fmla="*/ 325 w 651"/>
                <a:gd name="T3" fmla="*/ 55 h 1009"/>
                <a:gd name="T4" fmla="*/ 55 w 651"/>
                <a:gd name="T5" fmla="*/ 325 h 1009"/>
                <a:gd name="T6" fmla="*/ 55 w 651"/>
                <a:gd name="T7" fmla="*/ 325 h 1009"/>
                <a:gd name="T8" fmla="*/ 166 w 651"/>
                <a:gd name="T9" fmla="*/ 641 h 1009"/>
                <a:gd name="T10" fmla="*/ 166 w 651"/>
                <a:gd name="T11" fmla="*/ 641 h 1009"/>
                <a:gd name="T12" fmla="*/ 206 w 651"/>
                <a:gd name="T13" fmla="*/ 739 h 1009"/>
                <a:gd name="T14" fmla="*/ 206 w 651"/>
                <a:gd name="T15" fmla="*/ 833 h 1009"/>
                <a:gd name="T16" fmla="*/ 206 w 651"/>
                <a:gd name="T17" fmla="*/ 833 h 1009"/>
                <a:gd name="T18" fmla="*/ 325 w 651"/>
                <a:gd name="T19" fmla="*/ 953 h 1009"/>
                <a:gd name="T20" fmla="*/ 325 w 651"/>
                <a:gd name="T21" fmla="*/ 953 h 1009"/>
                <a:gd name="T22" fmla="*/ 445 w 651"/>
                <a:gd name="T23" fmla="*/ 833 h 1009"/>
                <a:gd name="T24" fmla="*/ 445 w 651"/>
                <a:gd name="T25" fmla="*/ 739 h 1009"/>
                <a:gd name="T26" fmla="*/ 445 w 651"/>
                <a:gd name="T27" fmla="*/ 739 h 1009"/>
                <a:gd name="T28" fmla="*/ 484 w 651"/>
                <a:gd name="T29" fmla="*/ 641 h 1009"/>
                <a:gd name="T30" fmla="*/ 484 w 651"/>
                <a:gd name="T31" fmla="*/ 641 h 1009"/>
                <a:gd name="T32" fmla="*/ 595 w 651"/>
                <a:gd name="T33" fmla="*/ 325 h 1009"/>
                <a:gd name="T34" fmla="*/ 595 w 651"/>
                <a:gd name="T35" fmla="*/ 325 h 1009"/>
                <a:gd name="T36" fmla="*/ 325 w 651"/>
                <a:gd name="T37" fmla="*/ 55 h 1009"/>
                <a:gd name="T38" fmla="*/ 325 w 651"/>
                <a:gd name="T39" fmla="*/ 1008 h 1009"/>
                <a:gd name="T40" fmla="*/ 325 w 651"/>
                <a:gd name="T41" fmla="*/ 1008 h 1009"/>
                <a:gd name="T42" fmla="*/ 151 w 651"/>
                <a:gd name="T43" fmla="*/ 833 h 1009"/>
                <a:gd name="T44" fmla="*/ 151 w 651"/>
                <a:gd name="T45" fmla="*/ 740 h 1009"/>
                <a:gd name="T46" fmla="*/ 151 w 651"/>
                <a:gd name="T47" fmla="*/ 740 h 1009"/>
                <a:gd name="T48" fmla="*/ 117 w 651"/>
                <a:gd name="T49" fmla="*/ 665 h 1009"/>
                <a:gd name="T50" fmla="*/ 117 w 651"/>
                <a:gd name="T51" fmla="*/ 665 h 1009"/>
                <a:gd name="T52" fmla="*/ 0 w 651"/>
                <a:gd name="T53" fmla="*/ 325 h 1009"/>
                <a:gd name="T54" fmla="*/ 0 w 651"/>
                <a:gd name="T55" fmla="*/ 325 h 1009"/>
                <a:gd name="T56" fmla="*/ 325 w 651"/>
                <a:gd name="T57" fmla="*/ 0 h 1009"/>
                <a:gd name="T58" fmla="*/ 325 w 651"/>
                <a:gd name="T59" fmla="*/ 0 h 1009"/>
                <a:gd name="T60" fmla="*/ 650 w 651"/>
                <a:gd name="T61" fmla="*/ 325 h 1009"/>
                <a:gd name="T62" fmla="*/ 650 w 651"/>
                <a:gd name="T63" fmla="*/ 325 h 1009"/>
                <a:gd name="T64" fmla="*/ 533 w 651"/>
                <a:gd name="T65" fmla="*/ 665 h 1009"/>
                <a:gd name="T66" fmla="*/ 533 w 651"/>
                <a:gd name="T67" fmla="*/ 665 h 1009"/>
                <a:gd name="T68" fmla="*/ 500 w 651"/>
                <a:gd name="T69" fmla="*/ 740 h 1009"/>
                <a:gd name="T70" fmla="*/ 500 w 651"/>
                <a:gd name="T71" fmla="*/ 833 h 1009"/>
                <a:gd name="T72" fmla="*/ 500 w 651"/>
                <a:gd name="T73" fmla="*/ 833 h 1009"/>
                <a:gd name="T74" fmla="*/ 325 w 651"/>
                <a:gd name="T75" fmla="*/ 1008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1" h="1009">
                  <a:moveTo>
                    <a:pt x="325" y="55"/>
                  </a:moveTo>
                  <a:lnTo>
                    <a:pt x="325" y="55"/>
                  </a:lnTo>
                  <a:cubicBezTo>
                    <a:pt x="176" y="55"/>
                    <a:pt x="55" y="176"/>
                    <a:pt x="55" y="325"/>
                  </a:cubicBezTo>
                  <a:lnTo>
                    <a:pt x="55" y="325"/>
                  </a:lnTo>
                  <a:cubicBezTo>
                    <a:pt x="55" y="408"/>
                    <a:pt x="125" y="554"/>
                    <a:pt x="166" y="641"/>
                  </a:cubicBezTo>
                  <a:lnTo>
                    <a:pt x="166" y="641"/>
                  </a:lnTo>
                  <a:cubicBezTo>
                    <a:pt x="196" y="704"/>
                    <a:pt x="206" y="724"/>
                    <a:pt x="206" y="739"/>
                  </a:cubicBezTo>
                  <a:lnTo>
                    <a:pt x="206" y="833"/>
                  </a:lnTo>
                  <a:lnTo>
                    <a:pt x="206" y="833"/>
                  </a:lnTo>
                  <a:cubicBezTo>
                    <a:pt x="206" y="899"/>
                    <a:pt x="259" y="953"/>
                    <a:pt x="325" y="953"/>
                  </a:cubicBezTo>
                  <a:lnTo>
                    <a:pt x="325" y="953"/>
                  </a:lnTo>
                  <a:cubicBezTo>
                    <a:pt x="391" y="953"/>
                    <a:pt x="445" y="899"/>
                    <a:pt x="445" y="833"/>
                  </a:cubicBezTo>
                  <a:lnTo>
                    <a:pt x="445" y="739"/>
                  </a:lnTo>
                  <a:lnTo>
                    <a:pt x="445" y="739"/>
                  </a:lnTo>
                  <a:cubicBezTo>
                    <a:pt x="445" y="724"/>
                    <a:pt x="454" y="704"/>
                    <a:pt x="484" y="641"/>
                  </a:cubicBezTo>
                  <a:lnTo>
                    <a:pt x="484" y="641"/>
                  </a:lnTo>
                  <a:cubicBezTo>
                    <a:pt x="525" y="554"/>
                    <a:pt x="595" y="408"/>
                    <a:pt x="595" y="325"/>
                  </a:cubicBezTo>
                  <a:lnTo>
                    <a:pt x="595" y="325"/>
                  </a:lnTo>
                  <a:cubicBezTo>
                    <a:pt x="595" y="176"/>
                    <a:pt x="474" y="55"/>
                    <a:pt x="325" y="55"/>
                  </a:cubicBezTo>
                  <a:close/>
                  <a:moveTo>
                    <a:pt x="325" y="1008"/>
                  </a:moveTo>
                  <a:lnTo>
                    <a:pt x="325" y="1008"/>
                  </a:lnTo>
                  <a:cubicBezTo>
                    <a:pt x="229" y="1008"/>
                    <a:pt x="151" y="929"/>
                    <a:pt x="151" y="833"/>
                  </a:cubicBezTo>
                  <a:lnTo>
                    <a:pt x="151" y="740"/>
                  </a:lnTo>
                  <a:lnTo>
                    <a:pt x="151" y="740"/>
                  </a:lnTo>
                  <a:cubicBezTo>
                    <a:pt x="148" y="731"/>
                    <a:pt x="132" y="696"/>
                    <a:pt x="117" y="665"/>
                  </a:cubicBezTo>
                  <a:lnTo>
                    <a:pt x="117" y="665"/>
                  </a:lnTo>
                  <a:cubicBezTo>
                    <a:pt x="71" y="567"/>
                    <a:pt x="0" y="420"/>
                    <a:pt x="0" y="325"/>
                  </a:cubicBezTo>
                  <a:lnTo>
                    <a:pt x="0" y="325"/>
                  </a:lnTo>
                  <a:cubicBezTo>
                    <a:pt x="0" y="146"/>
                    <a:pt x="146" y="0"/>
                    <a:pt x="325" y="0"/>
                  </a:cubicBezTo>
                  <a:lnTo>
                    <a:pt x="325" y="0"/>
                  </a:lnTo>
                  <a:cubicBezTo>
                    <a:pt x="504" y="0"/>
                    <a:pt x="650" y="146"/>
                    <a:pt x="650" y="325"/>
                  </a:cubicBezTo>
                  <a:lnTo>
                    <a:pt x="650" y="325"/>
                  </a:lnTo>
                  <a:cubicBezTo>
                    <a:pt x="650" y="421"/>
                    <a:pt x="580" y="568"/>
                    <a:pt x="533" y="665"/>
                  </a:cubicBezTo>
                  <a:lnTo>
                    <a:pt x="533" y="665"/>
                  </a:lnTo>
                  <a:cubicBezTo>
                    <a:pt x="519" y="696"/>
                    <a:pt x="502" y="731"/>
                    <a:pt x="500" y="740"/>
                  </a:cubicBezTo>
                  <a:lnTo>
                    <a:pt x="500" y="833"/>
                  </a:lnTo>
                  <a:lnTo>
                    <a:pt x="500" y="833"/>
                  </a:lnTo>
                  <a:cubicBezTo>
                    <a:pt x="500" y="929"/>
                    <a:pt x="422" y="1008"/>
                    <a:pt x="325" y="10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9" name="Freeform 515">
              <a:extLst>
                <a:ext uri="{FF2B5EF4-FFF2-40B4-BE49-F238E27FC236}">
                  <a16:creationId xmlns:a16="http://schemas.microsoft.com/office/drawing/2014/main" id="{432E6FC1-4B38-5D47-BD10-624464732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4378" y="5527327"/>
              <a:ext cx="398083" cy="379131"/>
            </a:xfrm>
            <a:custGeom>
              <a:avLst/>
              <a:gdLst>
                <a:gd name="T0" fmla="*/ 46 w 94"/>
                <a:gd name="T1" fmla="*/ 89 h 90"/>
                <a:gd name="T2" fmla="*/ 46 w 94"/>
                <a:gd name="T3" fmla="*/ 89 h 90"/>
                <a:gd name="T4" fmla="*/ 27 w 94"/>
                <a:gd name="T5" fmla="*/ 82 h 90"/>
                <a:gd name="T6" fmla="*/ 8 w 94"/>
                <a:gd name="T7" fmla="*/ 64 h 90"/>
                <a:gd name="T8" fmla="*/ 8 w 94"/>
                <a:gd name="T9" fmla="*/ 64 h 90"/>
                <a:gd name="T10" fmla="*/ 0 w 94"/>
                <a:gd name="T11" fmla="*/ 44 h 90"/>
                <a:gd name="T12" fmla="*/ 0 w 94"/>
                <a:gd name="T13" fmla="*/ 27 h 90"/>
                <a:gd name="T14" fmla="*/ 0 w 94"/>
                <a:gd name="T15" fmla="*/ 27 h 90"/>
                <a:gd name="T16" fmla="*/ 27 w 94"/>
                <a:gd name="T17" fmla="*/ 0 h 90"/>
                <a:gd name="T18" fmla="*/ 65 w 94"/>
                <a:gd name="T19" fmla="*/ 0 h 90"/>
                <a:gd name="T20" fmla="*/ 65 w 94"/>
                <a:gd name="T21" fmla="*/ 0 h 90"/>
                <a:gd name="T22" fmla="*/ 85 w 94"/>
                <a:gd name="T23" fmla="*/ 8 h 90"/>
                <a:gd name="T24" fmla="*/ 85 w 94"/>
                <a:gd name="T25" fmla="*/ 8 h 90"/>
                <a:gd name="T26" fmla="*/ 93 w 94"/>
                <a:gd name="T27" fmla="*/ 28 h 90"/>
                <a:gd name="T28" fmla="*/ 92 w 94"/>
                <a:gd name="T29" fmla="*/ 45 h 90"/>
                <a:gd name="T30" fmla="*/ 92 w 94"/>
                <a:gd name="T31" fmla="*/ 45 h 90"/>
                <a:gd name="T32" fmla="*/ 83 w 94"/>
                <a:gd name="T33" fmla="*/ 64 h 90"/>
                <a:gd name="T34" fmla="*/ 64 w 94"/>
                <a:gd name="T35" fmla="*/ 82 h 90"/>
                <a:gd name="T36" fmla="*/ 64 w 94"/>
                <a:gd name="T37" fmla="*/ 82 h 90"/>
                <a:gd name="T38" fmla="*/ 46 w 94"/>
                <a:gd name="T3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90">
                  <a:moveTo>
                    <a:pt x="46" y="89"/>
                  </a:moveTo>
                  <a:lnTo>
                    <a:pt x="46" y="89"/>
                  </a:lnTo>
                  <a:cubicBezTo>
                    <a:pt x="39" y="89"/>
                    <a:pt x="32" y="87"/>
                    <a:pt x="27" y="82"/>
                  </a:cubicBezTo>
                  <a:lnTo>
                    <a:pt x="8" y="64"/>
                  </a:lnTo>
                  <a:lnTo>
                    <a:pt x="8" y="64"/>
                  </a:lnTo>
                  <a:cubicBezTo>
                    <a:pt x="3" y="59"/>
                    <a:pt x="0" y="52"/>
                    <a:pt x="0" y="44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65" y="0"/>
                  </a:lnTo>
                  <a:lnTo>
                    <a:pt x="65" y="0"/>
                  </a:lnTo>
                  <a:cubicBezTo>
                    <a:pt x="73" y="0"/>
                    <a:pt x="80" y="3"/>
                    <a:pt x="85" y="8"/>
                  </a:cubicBezTo>
                  <a:lnTo>
                    <a:pt x="85" y="8"/>
                  </a:lnTo>
                  <a:cubicBezTo>
                    <a:pt x="90" y="14"/>
                    <a:pt x="93" y="21"/>
                    <a:pt x="93" y="28"/>
                  </a:cubicBezTo>
                  <a:lnTo>
                    <a:pt x="92" y="45"/>
                  </a:lnTo>
                  <a:lnTo>
                    <a:pt x="92" y="45"/>
                  </a:lnTo>
                  <a:cubicBezTo>
                    <a:pt x="92" y="53"/>
                    <a:pt x="89" y="59"/>
                    <a:pt x="83" y="64"/>
                  </a:cubicBezTo>
                  <a:lnTo>
                    <a:pt x="64" y="82"/>
                  </a:lnTo>
                  <a:lnTo>
                    <a:pt x="64" y="82"/>
                  </a:lnTo>
                  <a:cubicBezTo>
                    <a:pt x="59" y="87"/>
                    <a:pt x="52" y="89"/>
                    <a:pt x="46" y="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519">
              <a:extLst>
                <a:ext uri="{FF2B5EF4-FFF2-40B4-BE49-F238E27FC236}">
                  <a16:creationId xmlns:a16="http://schemas.microsoft.com/office/drawing/2014/main" id="{00B9F522-8564-1443-806A-D2714B36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681" y="4465757"/>
              <a:ext cx="1516527" cy="511823"/>
            </a:xfrm>
            <a:custGeom>
              <a:avLst/>
              <a:gdLst>
                <a:gd name="T0" fmla="*/ 175 w 352"/>
                <a:gd name="T1" fmla="*/ 117 h 118"/>
                <a:gd name="T2" fmla="*/ 175 w 352"/>
                <a:gd name="T3" fmla="*/ 117 h 118"/>
                <a:gd name="T4" fmla="*/ 0 w 352"/>
                <a:gd name="T5" fmla="*/ 27 h 118"/>
                <a:gd name="T6" fmla="*/ 0 w 352"/>
                <a:gd name="T7" fmla="*/ 27 h 118"/>
                <a:gd name="T8" fmla="*/ 27 w 352"/>
                <a:gd name="T9" fmla="*/ 0 h 118"/>
                <a:gd name="T10" fmla="*/ 27 w 352"/>
                <a:gd name="T11" fmla="*/ 0 h 118"/>
                <a:gd name="T12" fmla="*/ 55 w 352"/>
                <a:gd name="T13" fmla="*/ 27 h 118"/>
                <a:gd name="T14" fmla="*/ 55 w 352"/>
                <a:gd name="T15" fmla="*/ 27 h 118"/>
                <a:gd name="T16" fmla="*/ 175 w 352"/>
                <a:gd name="T17" fmla="*/ 62 h 118"/>
                <a:gd name="T18" fmla="*/ 175 w 352"/>
                <a:gd name="T19" fmla="*/ 62 h 118"/>
                <a:gd name="T20" fmla="*/ 296 w 352"/>
                <a:gd name="T21" fmla="*/ 27 h 118"/>
                <a:gd name="T22" fmla="*/ 296 w 352"/>
                <a:gd name="T23" fmla="*/ 27 h 118"/>
                <a:gd name="T24" fmla="*/ 323 w 352"/>
                <a:gd name="T25" fmla="*/ 0 h 118"/>
                <a:gd name="T26" fmla="*/ 323 w 352"/>
                <a:gd name="T27" fmla="*/ 0 h 118"/>
                <a:gd name="T28" fmla="*/ 351 w 352"/>
                <a:gd name="T29" fmla="*/ 27 h 118"/>
                <a:gd name="T30" fmla="*/ 351 w 352"/>
                <a:gd name="T31" fmla="*/ 27 h 118"/>
                <a:gd name="T32" fmla="*/ 175 w 352"/>
                <a:gd name="T33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2" h="118">
                  <a:moveTo>
                    <a:pt x="175" y="117"/>
                  </a:moveTo>
                  <a:lnTo>
                    <a:pt x="175" y="117"/>
                  </a:lnTo>
                  <a:cubicBezTo>
                    <a:pt x="88" y="117"/>
                    <a:pt x="0" y="86"/>
                    <a:pt x="0" y="2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3" y="0"/>
                    <a:pt x="55" y="12"/>
                    <a:pt x="55" y="27"/>
                  </a:cubicBezTo>
                  <a:lnTo>
                    <a:pt x="55" y="27"/>
                  </a:lnTo>
                  <a:cubicBezTo>
                    <a:pt x="56" y="35"/>
                    <a:pt x="96" y="62"/>
                    <a:pt x="175" y="62"/>
                  </a:cubicBezTo>
                  <a:lnTo>
                    <a:pt x="175" y="62"/>
                  </a:lnTo>
                  <a:cubicBezTo>
                    <a:pt x="255" y="62"/>
                    <a:pt x="294" y="35"/>
                    <a:pt x="296" y="27"/>
                  </a:cubicBezTo>
                  <a:lnTo>
                    <a:pt x="296" y="27"/>
                  </a:lnTo>
                  <a:cubicBezTo>
                    <a:pt x="296" y="12"/>
                    <a:pt x="308" y="0"/>
                    <a:pt x="323" y="0"/>
                  </a:cubicBezTo>
                  <a:lnTo>
                    <a:pt x="323" y="0"/>
                  </a:lnTo>
                  <a:cubicBezTo>
                    <a:pt x="338" y="0"/>
                    <a:pt x="351" y="12"/>
                    <a:pt x="351" y="27"/>
                  </a:cubicBezTo>
                  <a:lnTo>
                    <a:pt x="351" y="27"/>
                  </a:lnTo>
                  <a:cubicBezTo>
                    <a:pt x="351" y="86"/>
                    <a:pt x="263" y="117"/>
                    <a:pt x="175" y="1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520">
              <a:extLst>
                <a:ext uri="{FF2B5EF4-FFF2-40B4-BE49-F238E27FC236}">
                  <a16:creationId xmlns:a16="http://schemas.microsoft.com/office/drawing/2014/main" id="{32B16371-B796-E745-BF55-4CBD3AA27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681" y="4901754"/>
              <a:ext cx="1516527" cy="511833"/>
            </a:xfrm>
            <a:custGeom>
              <a:avLst/>
              <a:gdLst>
                <a:gd name="T0" fmla="*/ 175 w 352"/>
                <a:gd name="T1" fmla="*/ 117 h 118"/>
                <a:gd name="T2" fmla="*/ 175 w 352"/>
                <a:gd name="T3" fmla="*/ 117 h 118"/>
                <a:gd name="T4" fmla="*/ 0 w 352"/>
                <a:gd name="T5" fmla="*/ 28 h 118"/>
                <a:gd name="T6" fmla="*/ 0 w 352"/>
                <a:gd name="T7" fmla="*/ 28 h 118"/>
                <a:gd name="T8" fmla="*/ 27 w 352"/>
                <a:gd name="T9" fmla="*/ 0 h 118"/>
                <a:gd name="T10" fmla="*/ 27 w 352"/>
                <a:gd name="T11" fmla="*/ 0 h 118"/>
                <a:gd name="T12" fmla="*/ 55 w 352"/>
                <a:gd name="T13" fmla="*/ 28 h 118"/>
                <a:gd name="T14" fmla="*/ 55 w 352"/>
                <a:gd name="T15" fmla="*/ 28 h 118"/>
                <a:gd name="T16" fmla="*/ 175 w 352"/>
                <a:gd name="T17" fmla="*/ 62 h 118"/>
                <a:gd name="T18" fmla="*/ 175 w 352"/>
                <a:gd name="T19" fmla="*/ 62 h 118"/>
                <a:gd name="T20" fmla="*/ 296 w 352"/>
                <a:gd name="T21" fmla="*/ 28 h 118"/>
                <a:gd name="T22" fmla="*/ 296 w 352"/>
                <a:gd name="T23" fmla="*/ 28 h 118"/>
                <a:gd name="T24" fmla="*/ 323 w 352"/>
                <a:gd name="T25" fmla="*/ 0 h 118"/>
                <a:gd name="T26" fmla="*/ 323 w 352"/>
                <a:gd name="T27" fmla="*/ 0 h 118"/>
                <a:gd name="T28" fmla="*/ 351 w 352"/>
                <a:gd name="T29" fmla="*/ 28 h 118"/>
                <a:gd name="T30" fmla="*/ 351 w 352"/>
                <a:gd name="T31" fmla="*/ 28 h 118"/>
                <a:gd name="T32" fmla="*/ 175 w 352"/>
                <a:gd name="T33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2" h="118">
                  <a:moveTo>
                    <a:pt x="175" y="117"/>
                  </a:moveTo>
                  <a:lnTo>
                    <a:pt x="175" y="117"/>
                  </a:lnTo>
                  <a:cubicBezTo>
                    <a:pt x="88" y="117"/>
                    <a:pt x="0" y="86"/>
                    <a:pt x="0" y="28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3" y="0"/>
                    <a:pt x="55" y="12"/>
                    <a:pt x="55" y="28"/>
                  </a:cubicBezTo>
                  <a:lnTo>
                    <a:pt x="55" y="28"/>
                  </a:lnTo>
                  <a:cubicBezTo>
                    <a:pt x="56" y="36"/>
                    <a:pt x="96" y="62"/>
                    <a:pt x="175" y="62"/>
                  </a:cubicBezTo>
                  <a:lnTo>
                    <a:pt x="175" y="62"/>
                  </a:lnTo>
                  <a:cubicBezTo>
                    <a:pt x="255" y="62"/>
                    <a:pt x="294" y="36"/>
                    <a:pt x="296" y="28"/>
                  </a:cubicBezTo>
                  <a:lnTo>
                    <a:pt x="296" y="28"/>
                  </a:lnTo>
                  <a:cubicBezTo>
                    <a:pt x="296" y="12"/>
                    <a:pt x="308" y="0"/>
                    <a:pt x="323" y="0"/>
                  </a:cubicBezTo>
                  <a:lnTo>
                    <a:pt x="323" y="0"/>
                  </a:lnTo>
                  <a:cubicBezTo>
                    <a:pt x="338" y="0"/>
                    <a:pt x="351" y="12"/>
                    <a:pt x="351" y="28"/>
                  </a:cubicBezTo>
                  <a:lnTo>
                    <a:pt x="351" y="28"/>
                  </a:lnTo>
                  <a:cubicBezTo>
                    <a:pt x="351" y="86"/>
                    <a:pt x="263" y="117"/>
                    <a:pt x="175" y="1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521">
              <a:extLst>
                <a:ext uri="{FF2B5EF4-FFF2-40B4-BE49-F238E27FC236}">
                  <a16:creationId xmlns:a16="http://schemas.microsoft.com/office/drawing/2014/main" id="{36D46E09-6366-174F-886D-454328E90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2292" y="693392"/>
              <a:ext cx="227478" cy="625573"/>
            </a:xfrm>
            <a:custGeom>
              <a:avLst/>
              <a:gdLst>
                <a:gd name="T0" fmla="*/ 27 w 55"/>
                <a:gd name="T1" fmla="*/ 143 h 144"/>
                <a:gd name="T2" fmla="*/ 27 w 55"/>
                <a:gd name="T3" fmla="*/ 143 h 144"/>
                <a:gd name="T4" fmla="*/ 0 w 55"/>
                <a:gd name="T5" fmla="*/ 116 h 144"/>
                <a:gd name="T6" fmla="*/ 0 w 55"/>
                <a:gd name="T7" fmla="*/ 28 h 144"/>
                <a:gd name="T8" fmla="*/ 0 w 55"/>
                <a:gd name="T9" fmla="*/ 28 h 144"/>
                <a:gd name="T10" fmla="*/ 27 w 55"/>
                <a:gd name="T11" fmla="*/ 0 h 144"/>
                <a:gd name="T12" fmla="*/ 27 w 55"/>
                <a:gd name="T13" fmla="*/ 0 h 144"/>
                <a:gd name="T14" fmla="*/ 54 w 55"/>
                <a:gd name="T15" fmla="*/ 28 h 144"/>
                <a:gd name="T16" fmla="*/ 54 w 55"/>
                <a:gd name="T17" fmla="*/ 116 h 144"/>
                <a:gd name="T18" fmla="*/ 54 w 55"/>
                <a:gd name="T19" fmla="*/ 116 h 144"/>
                <a:gd name="T20" fmla="*/ 27 w 55"/>
                <a:gd name="T21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4">
                  <a:moveTo>
                    <a:pt x="27" y="143"/>
                  </a:moveTo>
                  <a:lnTo>
                    <a:pt x="27" y="143"/>
                  </a:lnTo>
                  <a:cubicBezTo>
                    <a:pt x="12" y="143"/>
                    <a:pt x="0" y="131"/>
                    <a:pt x="0" y="116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3"/>
                    <a:pt x="54" y="28"/>
                  </a:cubicBezTo>
                  <a:lnTo>
                    <a:pt x="54" y="116"/>
                  </a:lnTo>
                  <a:lnTo>
                    <a:pt x="54" y="116"/>
                  </a:lnTo>
                  <a:cubicBezTo>
                    <a:pt x="54" y="131"/>
                    <a:pt x="42" y="143"/>
                    <a:pt x="27" y="1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522">
              <a:extLst>
                <a:ext uri="{FF2B5EF4-FFF2-40B4-BE49-F238E27FC236}">
                  <a16:creationId xmlns:a16="http://schemas.microsoft.com/office/drawing/2014/main" id="{5A320227-BC0B-434E-BEE1-8B29C3CB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514" y="1281053"/>
              <a:ext cx="530785" cy="511823"/>
            </a:xfrm>
            <a:custGeom>
              <a:avLst/>
              <a:gdLst>
                <a:gd name="T0" fmla="*/ 30 w 124"/>
                <a:gd name="T1" fmla="*/ 120 h 121"/>
                <a:gd name="T2" fmla="*/ 30 w 124"/>
                <a:gd name="T3" fmla="*/ 120 h 121"/>
                <a:gd name="T4" fmla="*/ 11 w 124"/>
                <a:gd name="T5" fmla="*/ 112 h 121"/>
                <a:gd name="T6" fmla="*/ 11 w 124"/>
                <a:gd name="T7" fmla="*/ 112 h 121"/>
                <a:gd name="T8" fmla="*/ 11 w 124"/>
                <a:gd name="T9" fmla="*/ 73 h 121"/>
                <a:gd name="T10" fmla="*/ 73 w 124"/>
                <a:gd name="T11" fmla="*/ 10 h 121"/>
                <a:gd name="T12" fmla="*/ 73 w 124"/>
                <a:gd name="T13" fmla="*/ 10 h 121"/>
                <a:gd name="T14" fmla="*/ 112 w 124"/>
                <a:gd name="T15" fmla="*/ 10 h 121"/>
                <a:gd name="T16" fmla="*/ 112 w 124"/>
                <a:gd name="T17" fmla="*/ 10 h 121"/>
                <a:gd name="T18" fmla="*/ 112 w 124"/>
                <a:gd name="T19" fmla="*/ 49 h 121"/>
                <a:gd name="T20" fmla="*/ 50 w 124"/>
                <a:gd name="T21" fmla="*/ 112 h 121"/>
                <a:gd name="T22" fmla="*/ 50 w 124"/>
                <a:gd name="T23" fmla="*/ 112 h 121"/>
                <a:gd name="T24" fmla="*/ 30 w 124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1">
                  <a:moveTo>
                    <a:pt x="30" y="120"/>
                  </a:moveTo>
                  <a:lnTo>
                    <a:pt x="30" y="120"/>
                  </a:lnTo>
                  <a:cubicBezTo>
                    <a:pt x="24" y="120"/>
                    <a:pt x="16" y="117"/>
                    <a:pt x="11" y="112"/>
                  </a:cubicBezTo>
                  <a:lnTo>
                    <a:pt x="11" y="112"/>
                  </a:lnTo>
                  <a:cubicBezTo>
                    <a:pt x="0" y="101"/>
                    <a:pt x="0" y="84"/>
                    <a:pt x="11" y="73"/>
                  </a:cubicBezTo>
                  <a:lnTo>
                    <a:pt x="73" y="10"/>
                  </a:lnTo>
                  <a:lnTo>
                    <a:pt x="73" y="10"/>
                  </a:lnTo>
                  <a:cubicBezTo>
                    <a:pt x="84" y="0"/>
                    <a:pt x="102" y="0"/>
                    <a:pt x="112" y="10"/>
                  </a:cubicBezTo>
                  <a:lnTo>
                    <a:pt x="112" y="10"/>
                  </a:lnTo>
                  <a:cubicBezTo>
                    <a:pt x="123" y="21"/>
                    <a:pt x="123" y="39"/>
                    <a:pt x="112" y="49"/>
                  </a:cubicBezTo>
                  <a:lnTo>
                    <a:pt x="50" y="112"/>
                  </a:lnTo>
                  <a:lnTo>
                    <a:pt x="50" y="112"/>
                  </a:lnTo>
                  <a:cubicBezTo>
                    <a:pt x="45" y="117"/>
                    <a:pt x="38" y="120"/>
                    <a:pt x="3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523">
              <a:extLst>
                <a:ext uri="{FF2B5EF4-FFF2-40B4-BE49-F238E27FC236}">
                  <a16:creationId xmlns:a16="http://schemas.microsoft.com/office/drawing/2014/main" id="{5EA1F9C3-42F9-B644-80C6-2D734EECB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249" y="2778616"/>
              <a:ext cx="625573" cy="246441"/>
            </a:xfrm>
            <a:custGeom>
              <a:avLst/>
              <a:gdLst>
                <a:gd name="T0" fmla="*/ 115 w 144"/>
                <a:gd name="T1" fmla="*/ 55 h 56"/>
                <a:gd name="T2" fmla="*/ 27 w 144"/>
                <a:gd name="T3" fmla="*/ 55 h 56"/>
                <a:gd name="T4" fmla="*/ 27 w 144"/>
                <a:gd name="T5" fmla="*/ 55 h 56"/>
                <a:gd name="T6" fmla="*/ 0 w 144"/>
                <a:gd name="T7" fmla="*/ 27 h 56"/>
                <a:gd name="T8" fmla="*/ 0 w 144"/>
                <a:gd name="T9" fmla="*/ 27 h 56"/>
                <a:gd name="T10" fmla="*/ 27 w 144"/>
                <a:gd name="T11" fmla="*/ 0 h 56"/>
                <a:gd name="T12" fmla="*/ 115 w 144"/>
                <a:gd name="T13" fmla="*/ 0 h 56"/>
                <a:gd name="T14" fmla="*/ 115 w 144"/>
                <a:gd name="T15" fmla="*/ 0 h 56"/>
                <a:gd name="T16" fmla="*/ 143 w 144"/>
                <a:gd name="T17" fmla="*/ 27 h 56"/>
                <a:gd name="T18" fmla="*/ 143 w 144"/>
                <a:gd name="T19" fmla="*/ 27 h 56"/>
                <a:gd name="T20" fmla="*/ 115 w 144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56">
                  <a:moveTo>
                    <a:pt x="115" y="55"/>
                  </a:moveTo>
                  <a:lnTo>
                    <a:pt x="27" y="55"/>
                  </a:lnTo>
                  <a:lnTo>
                    <a:pt x="27" y="55"/>
                  </a:lnTo>
                  <a:cubicBezTo>
                    <a:pt x="12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15" y="0"/>
                  </a:lnTo>
                  <a:lnTo>
                    <a:pt x="115" y="0"/>
                  </a:lnTo>
                  <a:cubicBezTo>
                    <a:pt x="131" y="0"/>
                    <a:pt x="143" y="12"/>
                    <a:pt x="143" y="27"/>
                  </a:cubicBezTo>
                  <a:lnTo>
                    <a:pt x="143" y="27"/>
                  </a:lnTo>
                  <a:cubicBezTo>
                    <a:pt x="143" y="42"/>
                    <a:pt x="131" y="55"/>
                    <a:pt x="115" y="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524">
              <a:extLst>
                <a:ext uri="{FF2B5EF4-FFF2-40B4-BE49-F238E27FC236}">
                  <a16:creationId xmlns:a16="http://schemas.microsoft.com/office/drawing/2014/main" id="{1ED3E935-3F77-5C4F-918C-4A9EAAE16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428" y="3972886"/>
              <a:ext cx="530785" cy="511823"/>
            </a:xfrm>
            <a:custGeom>
              <a:avLst/>
              <a:gdLst>
                <a:gd name="T0" fmla="*/ 92 w 123"/>
                <a:gd name="T1" fmla="*/ 120 h 121"/>
                <a:gd name="T2" fmla="*/ 92 w 123"/>
                <a:gd name="T3" fmla="*/ 120 h 121"/>
                <a:gd name="T4" fmla="*/ 73 w 123"/>
                <a:gd name="T5" fmla="*/ 112 h 121"/>
                <a:gd name="T6" fmla="*/ 11 w 123"/>
                <a:gd name="T7" fmla="*/ 50 h 121"/>
                <a:gd name="T8" fmla="*/ 11 w 123"/>
                <a:gd name="T9" fmla="*/ 50 h 121"/>
                <a:gd name="T10" fmla="*/ 11 w 123"/>
                <a:gd name="T11" fmla="*/ 11 h 121"/>
                <a:gd name="T12" fmla="*/ 11 w 123"/>
                <a:gd name="T13" fmla="*/ 11 h 121"/>
                <a:gd name="T14" fmla="*/ 49 w 123"/>
                <a:gd name="T15" fmla="*/ 11 h 121"/>
                <a:gd name="T16" fmla="*/ 112 w 123"/>
                <a:gd name="T17" fmla="*/ 73 h 121"/>
                <a:gd name="T18" fmla="*/ 112 w 123"/>
                <a:gd name="T19" fmla="*/ 73 h 121"/>
                <a:gd name="T20" fmla="*/ 112 w 123"/>
                <a:gd name="T21" fmla="*/ 112 h 121"/>
                <a:gd name="T22" fmla="*/ 112 w 123"/>
                <a:gd name="T23" fmla="*/ 112 h 121"/>
                <a:gd name="T24" fmla="*/ 92 w 123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1">
                  <a:moveTo>
                    <a:pt x="92" y="120"/>
                  </a:moveTo>
                  <a:lnTo>
                    <a:pt x="92" y="120"/>
                  </a:lnTo>
                  <a:cubicBezTo>
                    <a:pt x="85" y="120"/>
                    <a:pt x="78" y="118"/>
                    <a:pt x="73" y="112"/>
                  </a:cubicBezTo>
                  <a:lnTo>
                    <a:pt x="11" y="50"/>
                  </a:lnTo>
                  <a:lnTo>
                    <a:pt x="11" y="50"/>
                  </a:lnTo>
                  <a:cubicBezTo>
                    <a:pt x="0" y="39"/>
                    <a:pt x="0" y="22"/>
                    <a:pt x="11" y="11"/>
                  </a:cubicBezTo>
                  <a:lnTo>
                    <a:pt x="11" y="11"/>
                  </a:lnTo>
                  <a:cubicBezTo>
                    <a:pt x="21" y="0"/>
                    <a:pt x="39" y="0"/>
                    <a:pt x="49" y="11"/>
                  </a:cubicBezTo>
                  <a:lnTo>
                    <a:pt x="112" y="73"/>
                  </a:lnTo>
                  <a:lnTo>
                    <a:pt x="112" y="73"/>
                  </a:lnTo>
                  <a:cubicBezTo>
                    <a:pt x="122" y="84"/>
                    <a:pt x="122" y="102"/>
                    <a:pt x="112" y="112"/>
                  </a:cubicBezTo>
                  <a:lnTo>
                    <a:pt x="112" y="112"/>
                  </a:lnTo>
                  <a:cubicBezTo>
                    <a:pt x="106" y="118"/>
                    <a:pt x="99" y="120"/>
                    <a:pt x="92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525">
              <a:extLst>
                <a:ext uri="{FF2B5EF4-FFF2-40B4-BE49-F238E27FC236}">
                  <a16:creationId xmlns:a16="http://schemas.microsoft.com/office/drawing/2014/main" id="{347E96B8-578F-5E47-9FF2-C3E30220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591" y="4029750"/>
              <a:ext cx="530785" cy="511833"/>
            </a:xfrm>
            <a:custGeom>
              <a:avLst/>
              <a:gdLst>
                <a:gd name="T0" fmla="*/ 30 w 124"/>
                <a:gd name="T1" fmla="*/ 120 h 121"/>
                <a:gd name="T2" fmla="*/ 30 w 124"/>
                <a:gd name="T3" fmla="*/ 120 h 121"/>
                <a:gd name="T4" fmla="*/ 11 w 124"/>
                <a:gd name="T5" fmla="*/ 112 h 121"/>
                <a:gd name="T6" fmla="*/ 11 w 124"/>
                <a:gd name="T7" fmla="*/ 112 h 121"/>
                <a:gd name="T8" fmla="*/ 11 w 124"/>
                <a:gd name="T9" fmla="*/ 73 h 121"/>
                <a:gd name="T10" fmla="*/ 73 w 124"/>
                <a:gd name="T11" fmla="*/ 11 h 121"/>
                <a:gd name="T12" fmla="*/ 73 w 124"/>
                <a:gd name="T13" fmla="*/ 11 h 121"/>
                <a:gd name="T14" fmla="*/ 112 w 124"/>
                <a:gd name="T15" fmla="*/ 11 h 121"/>
                <a:gd name="T16" fmla="*/ 112 w 124"/>
                <a:gd name="T17" fmla="*/ 11 h 121"/>
                <a:gd name="T18" fmla="*/ 112 w 124"/>
                <a:gd name="T19" fmla="*/ 49 h 121"/>
                <a:gd name="T20" fmla="*/ 50 w 124"/>
                <a:gd name="T21" fmla="*/ 112 h 121"/>
                <a:gd name="T22" fmla="*/ 50 w 124"/>
                <a:gd name="T23" fmla="*/ 112 h 121"/>
                <a:gd name="T24" fmla="*/ 30 w 124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1">
                  <a:moveTo>
                    <a:pt x="30" y="120"/>
                  </a:moveTo>
                  <a:lnTo>
                    <a:pt x="30" y="120"/>
                  </a:lnTo>
                  <a:cubicBezTo>
                    <a:pt x="23" y="120"/>
                    <a:pt x="16" y="117"/>
                    <a:pt x="11" y="112"/>
                  </a:cubicBezTo>
                  <a:lnTo>
                    <a:pt x="11" y="112"/>
                  </a:lnTo>
                  <a:cubicBezTo>
                    <a:pt x="0" y="101"/>
                    <a:pt x="0" y="84"/>
                    <a:pt x="11" y="73"/>
                  </a:cubicBezTo>
                  <a:lnTo>
                    <a:pt x="73" y="11"/>
                  </a:lnTo>
                  <a:lnTo>
                    <a:pt x="73" y="11"/>
                  </a:lnTo>
                  <a:cubicBezTo>
                    <a:pt x="84" y="0"/>
                    <a:pt x="101" y="0"/>
                    <a:pt x="112" y="11"/>
                  </a:cubicBezTo>
                  <a:lnTo>
                    <a:pt x="112" y="11"/>
                  </a:lnTo>
                  <a:cubicBezTo>
                    <a:pt x="123" y="21"/>
                    <a:pt x="123" y="39"/>
                    <a:pt x="112" y="49"/>
                  </a:cubicBezTo>
                  <a:lnTo>
                    <a:pt x="50" y="112"/>
                  </a:lnTo>
                  <a:lnTo>
                    <a:pt x="50" y="112"/>
                  </a:lnTo>
                  <a:cubicBezTo>
                    <a:pt x="44" y="117"/>
                    <a:pt x="37" y="120"/>
                    <a:pt x="3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526">
              <a:extLst>
                <a:ext uri="{FF2B5EF4-FFF2-40B4-BE49-F238E27FC236}">
                  <a16:creationId xmlns:a16="http://schemas.microsoft.com/office/drawing/2014/main" id="{AD7CF53B-1635-1646-957F-AAF905DBE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018" y="2816528"/>
              <a:ext cx="625573" cy="227478"/>
            </a:xfrm>
            <a:custGeom>
              <a:avLst/>
              <a:gdLst>
                <a:gd name="T0" fmla="*/ 116 w 144"/>
                <a:gd name="T1" fmla="*/ 54 h 55"/>
                <a:gd name="T2" fmla="*/ 28 w 144"/>
                <a:gd name="T3" fmla="*/ 54 h 55"/>
                <a:gd name="T4" fmla="*/ 28 w 144"/>
                <a:gd name="T5" fmla="*/ 54 h 55"/>
                <a:gd name="T6" fmla="*/ 0 w 144"/>
                <a:gd name="T7" fmla="*/ 27 h 55"/>
                <a:gd name="T8" fmla="*/ 0 w 144"/>
                <a:gd name="T9" fmla="*/ 27 h 55"/>
                <a:gd name="T10" fmla="*/ 28 w 144"/>
                <a:gd name="T11" fmla="*/ 0 h 55"/>
                <a:gd name="T12" fmla="*/ 116 w 144"/>
                <a:gd name="T13" fmla="*/ 0 h 55"/>
                <a:gd name="T14" fmla="*/ 116 w 144"/>
                <a:gd name="T15" fmla="*/ 0 h 55"/>
                <a:gd name="T16" fmla="*/ 143 w 144"/>
                <a:gd name="T17" fmla="*/ 27 h 55"/>
                <a:gd name="T18" fmla="*/ 143 w 144"/>
                <a:gd name="T19" fmla="*/ 27 h 55"/>
                <a:gd name="T20" fmla="*/ 116 w 144"/>
                <a:gd name="T21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55">
                  <a:moveTo>
                    <a:pt x="116" y="54"/>
                  </a:moveTo>
                  <a:lnTo>
                    <a:pt x="28" y="54"/>
                  </a:lnTo>
                  <a:lnTo>
                    <a:pt x="28" y="54"/>
                  </a:lnTo>
                  <a:cubicBezTo>
                    <a:pt x="12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8" y="0"/>
                  </a:cubicBezTo>
                  <a:lnTo>
                    <a:pt x="116" y="0"/>
                  </a:lnTo>
                  <a:lnTo>
                    <a:pt x="116" y="0"/>
                  </a:lnTo>
                  <a:cubicBezTo>
                    <a:pt x="131" y="0"/>
                    <a:pt x="143" y="12"/>
                    <a:pt x="143" y="27"/>
                  </a:cubicBezTo>
                  <a:lnTo>
                    <a:pt x="143" y="27"/>
                  </a:lnTo>
                  <a:cubicBezTo>
                    <a:pt x="143" y="42"/>
                    <a:pt x="131" y="54"/>
                    <a:pt x="116" y="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527">
              <a:extLst>
                <a:ext uri="{FF2B5EF4-FFF2-40B4-BE49-F238E27FC236}">
                  <a16:creationId xmlns:a16="http://schemas.microsoft.com/office/drawing/2014/main" id="{D3EE31A2-99CB-7D40-9F87-E4F40451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677" y="1318965"/>
              <a:ext cx="530785" cy="511823"/>
            </a:xfrm>
            <a:custGeom>
              <a:avLst/>
              <a:gdLst>
                <a:gd name="T0" fmla="*/ 92 w 123"/>
                <a:gd name="T1" fmla="*/ 120 h 121"/>
                <a:gd name="T2" fmla="*/ 92 w 123"/>
                <a:gd name="T3" fmla="*/ 120 h 121"/>
                <a:gd name="T4" fmla="*/ 73 w 123"/>
                <a:gd name="T5" fmla="*/ 112 h 121"/>
                <a:gd name="T6" fmla="*/ 10 w 123"/>
                <a:gd name="T7" fmla="*/ 50 h 121"/>
                <a:gd name="T8" fmla="*/ 10 w 123"/>
                <a:gd name="T9" fmla="*/ 50 h 121"/>
                <a:gd name="T10" fmla="*/ 10 w 123"/>
                <a:gd name="T11" fmla="*/ 11 h 121"/>
                <a:gd name="T12" fmla="*/ 10 w 123"/>
                <a:gd name="T13" fmla="*/ 11 h 121"/>
                <a:gd name="T14" fmla="*/ 49 w 123"/>
                <a:gd name="T15" fmla="*/ 11 h 121"/>
                <a:gd name="T16" fmla="*/ 111 w 123"/>
                <a:gd name="T17" fmla="*/ 73 h 121"/>
                <a:gd name="T18" fmla="*/ 111 w 123"/>
                <a:gd name="T19" fmla="*/ 73 h 121"/>
                <a:gd name="T20" fmla="*/ 111 w 123"/>
                <a:gd name="T21" fmla="*/ 112 h 121"/>
                <a:gd name="T22" fmla="*/ 111 w 123"/>
                <a:gd name="T23" fmla="*/ 112 h 121"/>
                <a:gd name="T24" fmla="*/ 92 w 123"/>
                <a:gd name="T2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1">
                  <a:moveTo>
                    <a:pt x="92" y="120"/>
                  </a:moveTo>
                  <a:lnTo>
                    <a:pt x="92" y="120"/>
                  </a:lnTo>
                  <a:cubicBezTo>
                    <a:pt x="85" y="120"/>
                    <a:pt x="78" y="117"/>
                    <a:pt x="73" y="112"/>
                  </a:cubicBezTo>
                  <a:lnTo>
                    <a:pt x="10" y="50"/>
                  </a:lnTo>
                  <a:lnTo>
                    <a:pt x="10" y="50"/>
                  </a:lnTo>
                  <a:cubicBezTo>
                    <a:pt x="0" y="39"/>
                    <a:pt x="0" y="22"/>
                    <a:pt x="10" y="11"/>
                  </a:cubicBezTo>
                  <a:lnTo>
                    <a:pt x="10" y="11"/>
                  </a:lnTo>
                  <a:cubicBezTo>
                    <a:pt x="21" y="0"/>
                    <a:pt x="38" y="0"/>
                    <a:pt x="49" y="11"/>
                  </a:cubicBezTo>
                  <a:lnTo>
                    <a:pt x="111" y="73"/>
                  </a:lnTo>
                  <a:lnTo>
                    <a:pt x="111" y="73"/>
                  </a:lnTo>
                  <a:cubicBezTo>
                    <a:pt x="122" y="84"/>
                    <a:pt x="122" y="101"/>
                    <a:pt x="111" y="112"/>
                  </a:cubicBezTo>
                  <a:lnTo>
                    <a:pt x="111" y="112"/>
                  </a:lnTo>
                  <a:cubicBezTo>
                    <a:pt x="106" y="117"/>
                    <a:pt x="99" y="120"/>
                    <a:pt x="92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8820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2C0D623-5F8D-F544-96EF-262FF5D77736}"/>
              </a:ext>
            </a:extLst>
          </p:cNvPr>
          <p:cNvSpPr/>
          <p:nvPr/>
        </p:nvSpPr>
        <p:spPr>
          <a:xfrm rot="10800000" flipV="1">
            <a:off x="-6" y="0"/>
            <a:ext cx="24377656" cy="4433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63F41-119E-4345-AFF9-99B9F578913D}"/>
              </a:ext>
            </a:extLst>
          </p:cNvPr>
          <p:cNvSpPr/>
          <p:nvPr/>
        </p:nvSpPr>
        <p:spPr>
          <a:xfrm rot="10800000" flipV="1">
            <a:off x="-6" y="4434840"/>
            <a:ext cx="24377656" cy="9281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7351723" y="1604987"/>
            <a:ext cx="967419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Class Requirements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228EAC-32ED-7E44-92B9-667AAF7F1D7E}"/>
              </a:ext>
            </a:extLst>
          </p:cNvPr>
          <p:cNvGrpSpPr/>
          <p:nvPr/>
        </p:nvGrpSpPr>
        <p:grpSpPr>
          <a:xfrm>
            <a:off x="1954249" y="7138619"/>
            <a:ext cx="20474742" cy="3386494"/>
            <a:chOff x="1954249" y="5332679"/>
            <a:chExt cx="20474742" cy="33864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F21A2D-8180-9646-8068-410F3F2531D5}"/>
                </a:ext>
              </a:extLst>
            </p:cNvPr>
            <p:cNvSpPr/>
            <p:nvPr/>
          </p:nvSpPr>
          <p:spPr>
            <a:xfrm>
              <a:off x="1954249" y="5332679"/>
              <a:ext cx="43962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2016</a:t>
              </a:r>
            </a:p>
          </p:txBody>
        </p:sp>
        <p:sp>
          <p:nvSpPr>
            <p:cNvPr id="26" name="Straight Connector 1">
              <a:extLst>
                <a:ext uri="{FF2B5EF4-FFF2-40B4-BE49-F238E27FC236}">
                  <a16:creationId xmlns:a16="http://schemas.microsoft.com/office/drawing/2014/main" id="{183512B8-FDE7-2949-93D9-FA37A9ADE03C}"/>
                </a:ext>
              </a:extLst>
            </p:cNvPr>
            <p:cNvSpPr/>
            <p:nvPr/>
          </p:nvSpPr>
          <p:spPr>
            <a:xfrm>
              <a:off x="4064000" y="7573466"/>
              <a:ext cx="16289868" cy="0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  <a:alpha val="20000"/>
                </a:schemeClr>
              </a:solidFill>
              <a:prstDash val="solid"/>
              <a:round/>
            </a:ln>
          </p:spPr>
          <p:txBody>
            <a:bodyPr vert="horz" wrap="none" lIns="78840" tIns="78840" rIns="78840" bIns="788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7CCC9872-6205-2A4C-8395-60B3651DC5AE}"/>
                </a:ext>
              </a:extLst>
            </p:cNvPr>
            <p:cNvSpPr/>
            <p:nvPr/>
          </p:nvSpPr>
          <p:spPr>
            <a:xfrm>
              <a:off x="3008737" y="6437375"/>
              <a:ext cx="2287294" cy="2272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6" h="1655">
                  <a:moveTo>
                    <a:pt x="0" y="827"/>
                  </a:moveTo>
                  <a:cubicBezTo>
                    <a:pt x="0" y="1285"/>
                    <a:pt x="373" y="1655"/>
                    <a:pt x="833" y="1655"/>
                  </a:cubicBezTo>
                  <a:cubicBezTo>
                    <a:pt x="1293" y="1655"/>
                    <a:pt x="1666" y="1285"/>
                    <a:pt x="1666" y="827"/>
                  </a:cubicBezTo>
                  <a:cubicBezTo>
                    <a:pt x="1666" y="371"/>
                    <a:pt x="1293" y="0"/>
                    <a:pt x="833" y="0"/>
                  </a:cubicBezTo>
                  <a:cubicBezTo>
                    <a:pt x="373" y="0"/>
                    <a:pt x="0" y="371"/>
                    <a:pt x="0" y="82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1E57970F-8D4E-EE4B-A94A-FFDF06E770D0}"/>
                </a:ext>
              </a:extLst>
            </p:cNvPr>
            <p:cNvSpPr/>
            <p:nvPr/>
          </p:nvSpPr>
          <p:spPr>
            <a:xfrm>
              <a:off x="8381476" y="6418142"/>
              <a:ext cx="2272182" cy="2272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5" h="1655">
                  <a:moveTo>
                    <a:pt x="0" y="827"/>
                  </a:moveTo>
                  <a:cubicBezTo>
                    <a:pt x="0" y="1284"/>
                    <a:pt x="370" y="1655"/>
                    <a:pt x="827" y="1655"/>
                  </a:cubicBezTo>
                  <a:cubicBezTo>
                    <a:pt x="1285" y="1655"/>
                    <a:pt x="1655" y="1284"/>
                    <a:pt x="1655" y="827"/>
                  </a:cubicBezTo>
                  <a:cubicBezTo>
                    <a:pt x="1655" y="371"/>
                    <a:pt x="1285" y="0"/>
                    <a:pt x="827" y="0"/>
                  </a:cubicBezTo>
                  <a:cubicBezTo>
                    <a:pt x="370" y="0"/>
                    <a:pt x="0" y="371"/>
                    <a:pt x="0" y="827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F85AC851-665D-0947-BB9B-F3444A1AF8A4}"/>
                </a:ext>
              </a:extLst>
            </p:cNvPr>
            <p:cNvSpPr/>
            <p:nvPr/>
          </p:nvSpPr>
          <p:spPr>
            <a:xfrm>
              <a:off x="13739103" y="6446991"/>
              <a:ext cx="2272182" cy="2272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5" h="1655">
                  <a:moveTo>
                    <a:pt x="0" y="828"/>
                  </a:moveTo>
                  <a:cubicBezTo>
                    <a:pt x="0" y="1285"/>
                    <a:pt x="370" y="1655"/>
                    <a:pt x="827" y="1655"/>
                  </a:cubicBezTo>
                  <a:cubicBezTo>
                    <a:pt x="1285" y="1655"/>
                    <a:pt x="1655" y="1285"/>
                    <a:pt x="1655" y="828"/>
                  </a:cubicBezTo>
                  <a:cubicBezTo>
                    <a:pt x="1655" y="371"/>
                    <a:pt x="1285" y="0"/>
                    <a:pt x="827" y="0"/>
                  </a:cubicBezTo>
                  <a:cubicBezTo>
                    <a:pt x="370" y="0"/>
                    <a:pt x="0" y="371"/>
                    <a:pt x="0" y="82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87AD555-CAAC-E843-9AF4-4C164A821A38}"/>
                </a:ext>
              </a:extLst>
            </p:cNvPr>
            <p:cNvSpPr/>
            <p:nvPr/>
          </p:nvSpPr>
          <p:spPr>
            <a:xfrm>
              <a:off x="19096730" y="6427759"/>
              <a:ext cx="2272182" cy="2272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5" h="1655">
                  <a:moveTo>
                    <a:pt x="0" y="827"/>
                  </a:moveTo>
                  <a:cubicBezTo>
                    <a:pt x="0" y="1284"/>
                    <a:pt x="370" y="1655"/>
                    <a:pt x="827" y="1655"/>
                  </a:cubicBezTo>
                  <a:cubicBezTo>
                    <a:pt x="1285" y="1655"/>
                    <a:pt x="1655" y="1284"/>
                    <a:pt x="1655" y="827"/>
                  </a:cubicBezTo>
                  <a:cubicBezTo>
                    <a:pt x="1655" y="371"/>
                    <a:pt x="1285" y="0"/>
                    <a:pt x="827" y="0"/>
                  </a:cubicBezTo>
                  <a:cubicBezTo>
                    <a:pt x="370" y="0"/>
                    <a:pt x="0" y="371"/>
                    <a:pt x="0" y="82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7B0F847-F39D-DB4E-9E7C-69D4524751F4}"/>
                </a:ext>
              </a:extLst>
            </p:cNvPr>
            <p:cNvSpPr/>
            <p:nvPr/>
          </p:nvSpPr>
          <p:spPr>
            <a:xfrm>
              <a:off x="3698653" y="7168253"/>
              <a:ext cx="907462" cy="77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129">
                  <a:moveTo>
                    <a:pt x="1083" y="1043"/>
                  </a:moveTo>
                  <a:lnTo>
                    <a:pt x="904" y="1043"/>
                  </a:lnTo>
                  <a:lnTo>
                    <a:pt x="904" y="744"/>
                  </a:lnTo>
                  <a:cubicBezTo>
                    <a:pt x="904" y="715"/>
                    <a:pt x="882" y="691"/>
                    <a:pt x="854" y="691"/>
                  </a:cubicBezTo>
                  <a:lnTo>
                    <a:pt x="471" y="691"/>
                  </a:lnTo>
                  <a:cubicBezTo>
                    <a:pt x="443" y="691"/>
                    <a:pt x="421" y="715"/>
                    <a:pt x="421" y="744"/>
                  </a:cubicBezTo>
                  <a:lnTo>
                    <a:pt x="421" y="1043"/>
                  </a:lnTo>
                  <a:lnTo>
                    <a:pt x="243" y="1043"/>
                  </a:lnTo>
                  <a:lnTo>
                    <a:pt x="243" y="411"/>
                  </a:lnTo>
                  <a:lnTo>
                    <a:pt x="663" y="97"/>
                  </a:lnTo>
                  <a:lnTo>
                    <a:pt x="1083" y="411"/>
                  </a:lnTo>
                  <a:close/>
                  <a:moveTo>
                    <a:pt x="818" y="1043"/>
                  </a:moveTo>
                  <a:lnTo>
                    <a:pt x="507" y="1043"/>
                  </a:lnTo>
                  <a:lnTo>
                    <a:pt x="507" y="778"/>
                  </a:lnTo>
                  <a:lnTo>
                    <a:pt x="818" y="778"/>
                  </a:lnTo>
                  <a:close/>
                  <a:moveTo>
                    <a:pt x="1309" y="472"/>
                  </a:moveTo>
                  <a:lnTo>
                    <a:pt x="689" y="9"/>
                  </a:lnTo>
                  <a:cubicBezTo>
                    <a:pt x="674" y="-3"/>
                    <a:pt x="653" y="-3"/>
                    <a:pt x="637" y="9"/>
                  </a:cubicBezTo>
                  <a:lnTo>
                    <a:pt x="17" y="472"/>
                  </a:lnTo>
                  <a:cubicBezTo>
                    <a:pt x="-2" y="486"/>
                    <a:pt x="-6" y="513"/>
                    <a:pt x="8" y="532"/>
                  </a:cubicBezTo>
                  <a:cubicBezTo>
                    <a:pt x="22" y="551"/>
                    <a:pt x="49" y="555"/>
                    <a:pt x="68" y="541"/>
                  </a:cubicBezTo>
                  <a:lnTo>
                    <a:pt x="157" y="475"/>
                  </a:lnTo>
                  <a:lnTo>
                    <a:pt x="157" y="1068"/>
                  </a:lnTo>
                  <a:cubicBezTo>
                    <a:pt x="157" y="1102"/>
                    <a:pt x="184" y="1129"/>
                    <a:pt x="217" y="1129"/>
                  </a:cubicBezTo>
                  <a:lnTo>
                    <a:pt x="471" y="1129"/>
                  </a:lnTo>
                  <a:lnTo>
                    <a:pt x="854" y="1129"/>
                  </a:lnTo>
                  <a:lnTo>
                    <a:pt x="1109" y="1129"/>
                  </a:lnTo>
                  <a:cubicBezTo>
                    <a:pt x="1142" y="1129"/>
                    <a:pt x="1169" y="1102"/>
                    <a:pt x="1169" y="1068"/>
                  </a:cubicBezTo>
                  <a:lnTo>
                    <a:pt x="1169" y="475"/>
                  </a:lnTo>
                  <a:lnTo>
                    <a:pt x="1258" y="541"/>
                  </a:lnTo>
                  <a:cubicBezTo>
                    <a:pt x="1266" y="547"/>
                    <a:pt x="1275" y="549"/>
                    <a:pt x="1284" y="549"/>
                  </a:cubicBezTo>
                  <a:cubicBezTo>
                    <a:pt x="1297" y="549"/>
                    <a:pt x="1310" y="544"/>
                    <a:pt x="1318" y="532"/>
                  </a:cubicBezTo>
                  <a:cubicBezTo>
                    <a:pt x="1332" y="513"/>
                    <a:pt x="1328" y="486"/>
                    <a:pt x="1309" y="47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E151730-DF67-0B41-AA04-0245C6EC70AE}"/>
                </a:ext>
              </a:extLst>
            </p:cNvPr>
            <p:cNvSpPr/>
            <p:nvPr/>
          </p:nvSpPr>
          <p:spPr>
            <a:xfrm>
              <a:off x="9160568" y="7241594"/>
              <a:ext cx="692573" cy="692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72EC6C0-9878-A140-B0B1-9FC0278F8A7D}"/>
                </a:ext>
              </a:extLst>
            </p:cNvPr>
            <p:cNvSpPr/>
            <p:nvPr/>
          </p:nvSpPr>
          <p:spPr>
            <a:xfrm>
              <a:off x="9546546" y="7164263"/>
              <a:ext cx="383926" cy="381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5A19FBC-A434-3A45-88E0-3C078FB35D12}"/>
                </a:ext>
              </a:extLst>
            </p:cNvPr>
            <p:cNvSpPr/>
            <p:nvPr/>
          </p:nvSpPr>
          <p:spPr>
            <a:xfrm>
              <a:off x="14930285" y="7646055"/>
              <a:ext cx="375030" cy="3716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736DC82-9947-7C4B-B716-1B45E63CCED0}"/>
                </a:ext>
              </a:extLst>
            </p:cNvPr>
            <p:cNvSpPr/>
            <p:nvPr/>
          </p:nvSpPr>
          <p:spPr>
            <a:xfrm>
              <a:off x="14445073" y="7164263"/>
              <a:ext cx="574179" cy="574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D0C728-3300-F84A-8D60-77B6C153AA2E}"/>
                </a:ext>
              </a:extLst>
            </p:cNvPr>
            <p:cNvSpPr/>
            <p:nvPr/>
          </p:nvSpPr>
          <p:spPr>
            <a:xfrm>
              <a:off x="19793550" y="7224601"/>
              <a:ext cx="877350" cy="212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D245B8-BD9A-9E45-8380-722AF646A336}"/>
                </a:ext>
              </a:extLst>
            </p:cNvPr>
            <p:cNvSpPr/>
            <p:nvPr/>
          </p:nvSpPr>
          <p:spPr>
            <a:xfrm>
              <a:off x="20131624" y="7784408"/>
              <a:ext cx="208046" cy="2073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4711D3F-2149-C44A-80DD-E8187EEB74DF}"/>
                </a:ext>
              </a:extLst>
            </p:cNvPr>
            <p:cNvSpPr/>
            <p:nvPr/>
          </p:nvSpPr>
          <p:spPr>
            <a:xfrm>
              <a:off x="19884570" y="7393638"/>
              <a:ext cx="692573" cy="1786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73A2232-1F05-664D-842E-74669D41AF3A}"/>
                </a:ext>
              </a:extLst>
            </p:cNvPr>
            <p:cNvSpPr/>
            <p:nvPr/>
          </p:nvSpPr>
          <p:spPr>
            <a:xfrm>
              <a:off x="19990646" y="7566781"/>
              <a:ext cx="481105" cy="138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800" u="none" strike="noStrike" kern="1200">
                <a:ln>
                  <a:noFill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 Unicode MS" pitchFamily="2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B79EB8-E053-F546-AC4E-90D3F2DCC282}"/>
                </a:ext>
              </a:extLst>
            </p:cNvPr>
            <p:cNvSpPr/>
            <p:nvPr/>
          </p:nvSpPr>
          <p:spPr>
            <a:xfrm>
              <a:off x="7311780" y="5332679"/>
              <a:ext cx="43962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2017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0037DF-B8D2-8743-84EA-DBD1C2874B50}"/>
                </a:ext>
              </a:extLst>
            </p:cNvPr>
            <p:cNvSpPr/>
            <p:nvPr/>
          </p:nvSpPr>
          <p:spPr>
            <a:xfrm>
              <a:off x="12630550" y="5332679"/>
              <a:ext cx="43962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2018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2EE118-228D-EF42-9DD9-AB443C3D04C1}"/>
                </a:ext>
              </a:extLst>
            </p:cNvPr>
            <p:cNvSpPr/>
            <p:nvPr/>
          </p:nvSpPr>
          <p:spPr>
            <a:xfrm>
              <a:off x="18032721" y="5332679"/>
              <a:ext cx="439627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67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6653289" y="1604987"/>
            <a:ext cx="1107105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Class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EF3934-E1A1-C549-ACC6-D8DC24A51F59}"/>
              </a:ext>
            </a:extLst>
          </p:cNvPr>
          <p:cNvGrpSpPr/>
          <p:nvPr/>
        </p:nvGrpSpPr>
        <p:grpSpPr>
          <a:xfrm>
            <a:off x="12492069" y="4943723"/>
            <a:ext cx="10464546" cy="6233442"/>
            <a:chOff x="12418314" y="5173285"/>
            <a:chExt cx="10464546" cy="62334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3DE3091-17A9-1A43-B134-04D09C5A1CB5}"/>
                </a:ext>
              </a:extLst>
            </p:cNvPr>
            <p:cNvGrpSpPr/>
            <p:nvPr/>
          </p:nvGrpSpPr>
          <p:grpSpPr>
            <a:xfrm>
              <a:off x="12418314" y="5173285"/>
              <a:ext cx="10464546" cy="2161918"/>
              <a:chOff x="12418314" y="4956129"/>
              <a:chExt cx="10464546" cy="21619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EA7D993-EB73-2B4C-A8F8-4AD8CD907AEA}"/>
                  </a:ext>
                </a:extLst>
              </p:cNvPr>
              <p:cNvSpPr/>
              <p:nvPr/>
            </p:nvSpPr>
            <p:spPr>
              <a:xfrm>
                <a:off x="12423195" y="6029095"/>
                <a:ext cx="10459665" cy="108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a product should. Likewise a fish is technically fast when it bears.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81FBF3-5201-E347-BD0F-B5B3C0056517}"/>
                  </a:ext>
                </a:extLst>
              </p:cNvPr>
              <p:cNvSpPr txBox="1"/>
              <p:nvPr/>
            </p:nvSpPr>
            <p:spPr>
              <a:xfrm>
                <a:off x="12418314" y="4956129"/>
                <a:ext cx="254749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45 min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8D2832-8C0E-0343-8083-7E7E9B84BF1D}"/>
                </a:ext>
              </a:extLst>
            </p:cNvPr>
            <p:cNvGrpSpPr/>
            <p:nvPr/>
          </p:nvGrpSpPr>
          <p:grpSpPr>
            <a:xfrm>
              <a:off x="12418314" y="9244809"/>
              <a:ext cx="10464546" cy="2161918"/>
              <a:chOff x="12418314" y="8719088"/>
              <a:chExt cx="10464546" cy="216191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A88FF16-C630-0E4B-97B0-38F3C5D04F08}"/>
                  </a:ext>
                </a:extLst>
              </p:cNvPr>
              <p:cNvSpPr/>
              <p:nvPr/>
            </p:nvSpPr>
            <p:spPr>
              <a:xfrm>
                <a:off x="12423195" y="9792054"/>
                <a:ext cx="10459665" cy="108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 ideally a product should. Likewise a fish is technically fast when it bears.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A2B24A-7CE4-424D-8D4D-E05EE44729A6}"/>
                  </a:ext>
                </a:extLst>
              </p:cNvPr>
              <p:cNvSpPr txBox="1"/>
              <p:nvPr/>
            </p:nvSpPr>
            <p:spPr>
              <a:xfrm>
                <a:off x="12418314" y="8719088"/>
                <a:ext cx="254749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30 min</a:t>
                </a: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A81908-8C7E-4141-8D69-9C7176FFAF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1833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6653289" y="1604987"/>
            <a:ext cx="1107105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Class Readings</a:t>
            </a:r>
          </a:p>
        </p:txBody>
      </p:sp>
      <p:sp>
        <p:nvSpPr>
          <p:cNvPr id="16" name="Freeform 109">
            <a:extLst>
              <a:ext uri="{FF2B5EF4-FFF2-40B4-BE49-F238E27FC236}">
                <a16:creationId xmlns:a16="http://schemas.microsoft.com/office/drawing/2014/main" id="{558E2FB4-A10D-824F-ABAF-81496A2F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552" y="6164699"/>
            <a:ext cx="1827493" cy="5111616"/>
          </a:xfrm>
          <a:custGeom>
            <a:avLst/>
            <a:gdLst>
              <a:gd name="T0" fmla="*/ 610828 w 1696"/>
              <a:gd name="T1" fmla="*/ 0 h 3981"/>
              <a:gd name="T2" fmla="*/ 0 w 1696"/>
              <a:gd name="T3" fmla="*/ 0 h 3981"/>
              <a:gd name="T4" fmla="*/ 0 w 1696"/>
              <a:gd name="T5" fmla="*/ 1433153 h 3981"/>
              <a:gd name="T6" fmla="*/ 610828 w 1696"/>
              <a:gd name="T7" fmla="*/ 1433153 h 3981"/>
              <a:gd name="T8" fmla="*/ 610828 w 1696"/>
              <a:gd name="T9" fmla="*/ 0 h 39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6" h="3981">
                <a:moveTo>
                  <a:pt x="1695" y="0"/>
                </a:moveTo>
                <a:lnTo>
                  <a:pt x="0" y="0"/>
                </a:lnTo>
                <a:lnTo>
                  <a:pt x="0" y="3980"/>
                </a:lnTo>
                <a:lnTo>
                  <a:pt x="1695" y="3980"/>
                </a:lnTo>
                <a:lnTo>
                  <a:pt x="169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10">
            <a:extLst>
              <a:ext uri="{FF2B5EF4-FFF2-40B4-BE49-F238E27FC236}">
                <a16:creationId xmlns:a16="http://schemas.microsoft.com/office/drawing/2014/main" id="{93DC61E2-D616-C54B-B159-7D5B95244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0210" y="4337209"/>
            <a:ext cx="1822744" cy="6939105"/>
          </a:xfrm>
          <a:custGeom>
            <a:avLst/>
            <a:gdLst>
              <a:gd name="T0" fmla="*/ 609240 w 1694"/>
              <a:gd name="T1" fmla="*/ 0 h 5679"/>
              <a:gd name="T2" fmla="*/ 0 w 1694"/>
              <a:gd name="T3" fmla="*/ 0 h 5679"/>
              <a:gd name="T4" fmla="*/ 0 w 1694"/>
              <a:gd name="T5" fmla="*/ 2044340 h 5679"/>
              <a:gd name="T6" fmla="*/ 609240 w 1694"/>
              <a:gd name="T7" fmla="*/ 2044340 h 5679"/>
              <a:gd name="T8" fmla="*/ 609240 w 1694"/>
              <a:gd name="T9" fmla="*/ 0 h 5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4" h="5679">
                <a:moveTo>
                  <a:pt x="1693" y="0"/>
                </a:moveTo>
                <a:lnTo>
                  <a:pt x="0" y="0"/>
                </a:lnTo>
                <a:lnTo>
                  <a:pt x="0" y="5678"/>
                </a:lnTo>
                <a:lnTo>
                  <a:pt x="1693" y="5678"/>
                </a:lnTo>
                <a:lnTo>
                  <a:pt x="169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11">
            <a:extLst>
              <a:ext uri="{FF2B5EF4-FFF2-40B4-BE49-F238E27FC236}">
                <a16:creationId xmlns:a16="http://schemas.microsoft.com/office/drawing/2014/main" id="{4EB7165C-E84E-984C-AB8A-B0C23380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7122" y="5049218"/>
            <a:ext cx="1822744" cy="6227095"/>
          </a:xfrm>
          <a:custGeom>
            <a:avLst/>
            <a:gdLst>
              <a:gd name="T0" fmla="*/ 609240 w 1695"/>
              <a:gd name="T1" fmla="*/ 0 h 5014"/>
              <a:gd name="T2" fmla="*/ 0 w 1695"/>
              <a:gd name="T3" fmla="*/ 0 h 5014"/>
              <a:gd name="T4" fmla="*/ 0 w 1695"/>
              <a:gd name="T5" fmla="*/ 1804627 h 5014"/>
              <a:gd name="T6" fmla="*/ 609240 w 1695"/>
              <a:gd name="T7" fmla="*/ 1804627 h 5014"/>
              <a:gd name="T8" fmla="*/ 609240 w 1695"/>
              <a:gd name="T9" fmla="*/ 0 h 5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5" h="5014">
                <a:moveTo>
                  <a:pt x="1694" y="0"/>
                </a:moveTo>
                <a:lnTo>
                  <a:pt x="0" y="0"/>
                </a:lnTo>
                <a:lnTo>
                  <a:pt x="0" y="5013"/>
                </a:lnTo>
                <a:lnTo>
                  <a:pt x="1694" y="5013"/>
                </a:lnTo>
                <a:lnTo>
                  <a:pt x="169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12">
            <a:extLst>
              <a:ext uri="{FF2B5EF4-FFF2-40B4-BE49-F238E27FC236}">
                <a16:creationId xmlns:a16="http://schemas.microsoft.com/office/drawing/2014/main" id="{C8FC3E98-10F8-9149-9B0A-91797DA9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8777" y="8765907"/>
            <a:ext cx="1827493" cy="2510405"/>
          </a:xfrm>
          <a:custGeom>
            <a:avLst/>
            <a:gdLst>
              <a:gd name="T0" fmla="*/ 610828 w 1696"/>
              <a:gd name="T1" fmla="*/ 0 h 1565"/>
              <a:gd name="T2" fmla="*/ 0 w 1696"/>
              <a:gd name="T3" fmla="*/ 0 h 1565"/>
              <a:gd name="T4" fmla="*/ 0 w 1696"/>
              <a:gd name="T5" fmla="*/ 563203 h 1565"/>
              <a:gd name="T6" fmla="*/ 610828 w 1696"/>
              <a:gd name="T7" fmla="*/ 563203 h 1565"/>
              <a:gd name="T8" fmla="*/ 610828 w 1696"/>
              <a:gd name="T9" fmla="*/ 0 h 1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6" h="1565">
                <a:moveTo>
                  <a:pt x="1695" y="0"/>
                </a:moveTo>
                <a:lnTo>
                  <a:pt x="0" y="0"/>
                </a:lnTo>
                <a:lnTo>
                  <a:pt x="0" y="1564"/>
                </a:lnTo>
                <a:lnTo>
                  <a:pt x="1695" y="1564"/>
                </a:lnTo>
                <a:lnTo>
                  <a:pt x="169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CuadroTexto 4">
            <a:extLst>
              <a:ext uri="{FF2B5EF4-FFF2-40B4-BE49-F238E27FC236}">
                <a16:creationId xmlns:a16="http://schemas.microsoft.com/office/drawing/2014/main" id="{22683DD8-579A-4E4E-9D17-88145B4DEC99}"/>
              </a:ext>
            </a:extLst>
          </p:cNvPr>
          <p:cNvSpPr txBox="1"/>
          <p:nvPr/>
        </p:nvSpPr>
        <p:spPr>
          <a:xfrm>
            <a:off x="3039590" y="4777943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33CBFD-3845-9E4D-B39A-5ED740A1D0F4}"/>
              </a:ext>
            </a:extLst>
          </p:cNvPr>
          <p:cNvSpPr/>
          <p:nvPr/>
        </p:nvSpPr>
        <p:spPr>
          <a:xfrm>
            <a:off x="2014710" y="5043136"/>
            <a:ext cx="454399" cy="454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7" name="CuadroTexto 4">
            <a:extLst>
              <a:ext uri="{FF2B5EF4-FFF2-40B4-BE49-F238E27FC236}">
                <a16:creationId xmlns:a16="http://schemas.microsoft.com/office/drawing/2014/main" id="{4A62C47E-FD30-664B-83D6-B0E0A0D827A3}"/>
              </a:ext>
            </a:extLst>
          </p:cNvPr>
          <p:cNvSpPr txBox="1"/>
          <p:nvPr/>
        </p:nvSpPr>
        <p:spPr>
          <a:xfrm>
            <a:off x="3039590" y="6610360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6D443A-0B17-584D-B91E-B1D73ACB8276}"/>
              </a:ext>
            </a:extLst>
          </p:cNvPr>
          <p:cNvSpPr/>
          <p:nvPr/>
        </p:nvSpPr>
        <p:spPr>
          <a:xfrm>
            <a:off x="2014710" y="6875553"/>
            <a:ext cx="454399" cy="454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39" name="CuadroTexto 4">
            <a:extLst>
              <a:ext uri="{FF2B5EF4-FFF2-40B4-BE49-F238E27FC236}">
                <a16:creationId xmlns:a16="http://schemas.microsoft.com/office/drawing/2014/main" id="{D7D0988B-9C96-CA41-958E-996EB80D16B1}"/>
              </a:ext>
            </a:extLst>
          </p:cNvPr>
          <p:cNvSpPr txBox="1"/>
          <p:nvPr/>
        </p:nvSpPr>
        <p:spPr>
          <a:xfrm>
            <a:off x="3039590" y="8538742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8144909-4249-0941-B51A-181DA1D2B7AD}"/>
              </a:ext>
            </a:extLst>
          </p:cNvPr>
          <p:cNvSpPr/>
          <p:nvPr/>
        </p:nvSpPr>
        <p:spPr>
          <a:xfrm>
            <a:off x="2014710" y="8801813"/>
            <a:ext cx="454399" cy="454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41" name="CuadroTexto 4">
            <a:extLst>
              <a:ext uri="{FF2B5EF4-FFF2-40B4-BE49-F238E27FC236}">
                <a16:creationId xmlns:a16="http://schemas.microsoft.com/office/drawing/2014/main" id="{770B2A38-FA01-904A-88F8-1CEF18C90BA2}"/>
              </a:ext>
            </a:extLst>
          </p:cNvPr>
          <p:cNvSpPr txBox="1"/>
          <p:nvPr/>
        </p:nvSpPr>
        <p:spPr>
          <a:xfrm>
            <a:off x="3039590" y="10558845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9B0377-64FE-1E42-A06F-1EE22C71485E}"/>
              </a:ext>
            </a:extLst>
          </p:cNvPr>
          <p:cNvSpPr/>
          <p:nvPr/>
        </p:nvSpPr>
        <p:spPr>
          <a:xfrm>
            <a:off x="2014710" y="10821916"/>
            <a:ext cx="454399" cy="454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D9BD29-2B18-EE4A-84FD-B85D9F440B83}"/>
              </a:ext>
            </a:extLst>
          </p:cNvPr>
          <p:cNvSpPr/>
          <p:nvPr/>
        </p:nvSpPr>
        <p:spPr>
          <a:xfrm>
            <a:off x="13428690" y="10288955"/>
            <a:ext cx="1327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27A1AE-9DCB-094F-A19E-D8E6B7815C05}"/>
              </a:ext>
            </a:extLst>
          </p:cNvPr>
          <p:cNvSpPr/>
          <p:nvPr/>
        </p:nvSpPr>
        <p:spPr>
          <a:xfrm>
            <a:off x="15737975" y="10288955"/>
            <a:ext cx="1327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4789D0-93BF-9F49-BD42-24C1B98D92E8}"/>
              </a:ext>
            </a:extLst>
          </p:cNvPr>
          <p:cNvSpPr/>
          <p:nvPr/>
        </p:nvSpPr>
        <p:spPr>
          <a:xfrm>
            <a:off x="18044886" y="10288955"/>
            <a:ext cx="1327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0E7368-6E04-3B42-BD18-A689C6120BA9}"/>
              </a:ext>
            </a:extLst>
          </p:cNvPr>
          <p:cNvSpPr/>
          <p:nvPr/>
        </p:nvSpPr>
        <p:spPr>
          <a:xfrm>
            <a:off x="20358915" y="10288955"/>
            <a:ext cx="1327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9215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6653289" y="1604987"/>
            <a:ext cx="1107105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6ECEF8-07C9-B042-A99E-9625F5899293}"/>
              </a:ext>
            </a:extLst>
          </p:cNvPr>
          <p:cNvGrpSpPr/>
          <p:nvPr/>
        </p:nvGrpSpPr>
        <p:grpSpPr>
          <a:xfrm>
            <a:off x="1650374" y="5188663"/>
            <a:ext cx="21080234" cy="5533409"/>
            <a:chOff x="1650374" y="6006810"/>
            <a:chExt cx="21080234" cy="55334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12EB1D-D6BB-764D-91CB-8CBDC882EEE8}"/>
                </a:ext>
              </a:extLst>
            </p:cNvPr>
            <p:cNvSpPr/>
            <p:nvPr/>
          </p:nvSpPr>
          <p:spPr>
            <a:xfrm>
              <a:off x="1651016" y="9303516"/>
              <a:ext cx="4633960" cy="2236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understand. </a:t>
              </a: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402261-D5E2-1B49-A7C7-455C6D34BB38}"/>
                </a:ext>
              </a:extLst>
            </p:cNvPr>
            <p:cNvSpPr txBox="1"/>
            <p:nvPr/>
          </p:nvSpPr>
          <p:spPr>
            <a:xfrm>
              <a:off x="1650374" y="8446714"/>
              <a:ext cx="46346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Book 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2F111A-862D-CB48-9B54-A872318CDCFE}"/>
                </a:ext>
              </a:extLst>
            </p:cNvPr>
            <p:cNvSpPr txBox="1"/>
            <p:nvPr/>
          </p:nvSpPr>
          <p:spPr>
            <a:xfrm>
              <a:off x="7130927" y="8446714"/>
              <a:ext cx="46346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Discussions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0F33E-4805-F148-8C83-E69A2A616DED}"/>
                </a:ext>
              </a:extLst>
            </p:cNvPr>
            <p:cNvSpPr txBox="1"/>
            <p:nvPr/>
          </p:nvSpPr>
          <p:spPr>
            <a:xfrm>
              <a:off x="12614812" y="8446714"/>
              <a:ext cx="46346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Presentation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4DAC44-E1B9-E747-A0D3-4545AA6DACF2}"/>
                </a:ext>
              </a:extLst>
            </p:cNvPr>
            <p:cNvSpPr txBox="1"/>
            <p:nvPr/>
          </p:nvSpPr>
          <p:spPr>
            <a:xfrm>
              <a:off x="18096006" y="8446714"/>
              <a:ext cx="46346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Final Essay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3042C5-C6AD-7844-835A-47CB1DAA5A9E}"/>
                </a:ext>
              </a:extLst>
            </p:cNvPr>
            <p:cNvSpPr/>
            <p:nvPr/>
          </p:nvSpPr>
          <p:spPr>
            <a:xfrm>
              <a:off x="7131568" y="9303516"/>
              <a:ext cx="4633960" cy="2236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understand. </a:t>
              </a: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778712-E2FA-4C4A-A419-F4E94BA5BBFB}"/>
                </a:ext>
              </a:extLst>
            </p:cNvPr>
            <p:cNvSpPr/>
            <p:nvPr/>
          </p:nvSpPr>
          <p:spPr>
            <a:xfrm>
              <a:off x="12604300" y="9303516"/>
              <a:ext cx="4633960" cy="2236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understand. </a:t>
              </a: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87C9F-0988-FF40-B86A-CD7F4925BA8D}"/>
                </a:ext>
              </a:extLst>
            </p:cNvPr>
            <p:cNvSpPr/>
            <p:nvPr/>
          </p:nvSpPr>
          <p:spPr>
            <a:xfrm>
              <a:off x="18092675" y="9303516"/>
              <a:ext cx="4633960" cy="2236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To be successful, marketers should understand. </a:t>
              </a: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21" name="Freeform: Shape 11776">
              <a:extLst>
                <a:ext uri="{FF2B5EF4-FFF2-40B4-BE49-F238E27FC236}">
                  <a16:creationId xmlns:a16="http://schemas.microsoft.com/office/drawing/2014/main" id="{E92FBD46-ED28-F942-A510-150CCC76F937}"/>
                </a:ext>
              </a:extLst>
            </p:cNvPr>
            <p:cNvSpPr/>
            <p:nvPr/>
          </p:nvSpPr>
          <p:spPr>
            <a:xfrm>
              <a:off x="19396506" y="6009536"/>
              <a:ext cx="2030110" cy="2030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2" h="522">
                  <a:moveTo>
                    <a:pt x="522" y="261"/>
                  </a:moveTo>
                  <a:cubicBezTo>
                    <a:pt x="522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2" y="117"/>
                    <a:pt x="522" y="261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Freeform: Shape 11776">
              <a:extLst>
                <a:ext uri="{FF2B5EF4-FFF2-40B4-BE49-F238E27FC236}">
                  <a16:creationId xmlns:a16="http://schemas.microsoft.com/office/drawing/2014/main" id="{49FE9B7B-CED6-D040-B45B-55A0C888D741}"/>
                </a:ext>
              </a:extLst>
            </p:cNvPr>
            <p:cNvSpPr/>
            <p:nvPr/>
          </p:nvSpPr>
          <p:spPr>
            <a:xfrm>
              <a:off x="2948406" y="6008074"/>
              <a:ext cx="2030110" cy="2030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2" h="522">
                  <a:moveTo>
                    <a:pt x="522" y="261"/>
                  </a:moveTo>
                  <a:cubicBezTo>
                    <a:pt x="522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2" y="117"/>
                    <a:pt x="522" y="261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Freeform: Shape 11776">
              <a:extLst>
                <a:ext uri="{FF2B5EF4-FFF2-40B4-BE49-F238E27FC236}">
                  <a16:creationId xmlns:a16="http://schemas.microsoft.com/office/drawing/2014/main" id="{6E8AAD53-3820-7743-9B05-2B28315904B2}"/>
                </a:ext>
              </a:extLst>
            </p:cNvPr>
            <p:cNvSpPr/>
            <p:nvPr/>
          </p:nvSpPr>
          <p:spPr>
            <a:xfrm>
              <a:off x="13915953" y="6006810"/>
              <a:ext cx="2030110" cy="2030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2" h="522">
                  <a:moveTo>
                    <a:pt x="522" y="261"/>
                  </a:moveTo>
                  <a:cubicBezTo>
                    <a:pt x="522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2" y="117"/>
                    <a:pt x="522" y="261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Freeform: Shape 11776">
              <a:extLst>
                <a:ext uri="{FF2B5EF4-FFF2-40B4-BE49-F238E27FC236}">
                  <a16:creationId xmlns:a16="http://schemas.microsoft.com/office/drawing/2014/main" id="{91FCD31B-510F-7641-9AF0-A35FA71033A6}"/>
                </a:ext>
              </a:extLst>
            </p:cNvPr>
            <p:cNvSpPr/>
            <p:nvPr/>
          </p:nvSpPr>
          <p:spPr>
            <a:xfrm>
              <a:off x="8428960" y="6006810"/>
              <a:ext cx="2030110" cy="2030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2" h="522">
                  <a:moveTo>
                    <a:pt x="522" y="261"/>
                  </a:moveTo>
                  <a:cubicBezTo>
                    <a:pt x="522" y="406"/>
                    <a:pt x="405" y="522"/>
                    <a:pt x="261" y="522"/>
                  </a:cubicBezTo>
                  <a:cubicBezTo>
                    <a:pt x="117" y="522"/>
                    <a:pt x="0" y="406"/>
                    <a:pt x="0" y="261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22" y="117"/>
                    <a:pt x="522" y="261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AAC440-7732-6042-8C72-EFC1651679BC}"/>
                </a:ext>
              </a:extLst>
            </p:cNvPr>
            <p:cNvSpPr txBox="1"/>
            <p:nvPr/>
          </p:nvSpPr>
          <p:spPr>
            <a:xfrm>
              <a:off x="2963273" y="6514032"/>
              <a:ext cx="20088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F9B85-268C-7E40-9FF5-DB4BDE9F0C3D}"/>
                </a:ext>
              </a:extLst>
            </p:cNvPr>
            <p:cNvSpPr txBox="1"/>
            <p:nvPr/>
          </p:nvSpPr>
          <p:spPr>
            <a:xfrm>
              <a:off x="8456706" y="6514032"/>
              <a:ext cx="20088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633EDF-D4DC-A14F-AC0E-C10F7CDAFAE3}"/>
                </a:ext>
              </a:extLst>
            </p:cNvPr>
            <p:cNvSpPr txBox="1"/>
            <p:nvPr/>
          </p:nvSpPr>
          <p:spPr>
            <a:xfrm>
              <a:off x="13922393" y="6514032"/>
              <a:ext cx="20088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753D2B-AE93-1B4C-A8E2-A74E20809AE7}"/>
                </a:ext>
              </a:extLst>
            </p:cNvPr>
            <p:cNvSpPr txBox="1"/>
            <p:nvPr/>
          </p:nvSpPr>
          <p:spPr>
            <a:xfrm>
              <a:off x="19390067" y="6514032"/>
              <a:ext cx="20088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66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6653289" y="1604987"/>
            <a:ext cx="1107105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Class Materials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B1D7DDD8-1A63-CF48-8C58-73404B01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27" y="4861536"/>
            <a:ext cx="19129376" cy="2161138"/>
          </a:xfrm>
          <a:custGeom>
            <a:avLst/>
            <a:gdLst>
              <a:gd name="T0" fmla="*/ 19173 w 19174"/>
              <a:gd name="T1" fmla="*/ 1921 h 1922"/>
              <a:gd name="T2" fmla="*/ 0 w 19174"/>
              <a:gd name="T3" fmla="*/ 1921 h 1922"/>
              <a:gd name="T4" fmla="*/ 0 w 19174"/>
              <a:gd name="T5" fmla="*/ 0 h 1922"/>
              <a:gd name="T6" fmla="*/ 19173 w 19174"/>
              <a:gd name="T7" fmla="*/ 0 h 1922"/>
              <a:gd name="T8" fmla="*/ 19173 w 19174"/>
              <a:gd name="T9" fmla="*/ 1921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4" h="1922">
                <a:moveTo>
                  <a:pt x="19173" y="1921"/>
                </a:moveTo>
                <a:lnTo>
                  <a:pt x="0" y="1921"/>
                </a:lnTo>
                <a:lnTo>
                  <a:pt x="0" y="0"/>
                </a:lnTo>
                <a:lnTo>
                  <a:pt x="19173" y="0"/>
                </a:lnTo>
                <a:lnTo>
                  <a:pt x="19173" y="192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5BC8AFCF-E477-4949-9ACD-CC420A109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27" y="4848590"/>
            <a:ext cx="5121631" cy="2183998"/>
          </a:xfrm>
          <a:custGeom>
            <a:avLst/>
            <a:gdLst>
              <a:gd name="T0" fmla="*/ 6710 w 6711"/>
              <a:gd name="T1" fmla="*/ 1920 h 1921"/>
              <a:gd name="T2" fmla="*/ 0 w 6711"/>
              <a:gd name="T3" fmla="*/ 1920 h 1921"/>
              <a:gd name="T4" fmla="*/ 0 w 6711"/>
              <a:gd name="T5" fmla="*/ 0 h 1921"/>
              <a:gd name="T6" fmla="*/ 6710 w 6711"/>
              <a:gd name="T7" fmla="*/ 0 h 1921"/>
              <a:gd name="T8" fmla="*/ 6014 w 6711"/>
              <a:gd name="T9" fmla="*/ 960 h 1921"/>
              <a:gd name="T10" fmla="*/ 6710 w 6711"/>
              <a:gd name="T11" fmla="*/ 192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11" h="1921">
                <a:moveTo>
                  <a:pt x="6710" y="1920"/>
                </a:moveTo>
                <a:lnTo>
                  <a:pt x="0" y="1920"/>
                </a:lnTo>
                <a:lnTo>
                  <a:pt x="0" y="0"/>
                </a:lnTo>
                <a:lnTo>
                  <a:pt x="6710" y="0"/>
                </a:lnTo>
                <a:lnTo>
                  <a:pt x="6014" y="960"/>
                </a:lnTo>
                <a:lnTo>
                  <a:pt x="6710" y="19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4BB263B7-5B5D-D04B-8759-C98FDF52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27" y="7136678"/>
            <a:ext cx="19129376" cy="2161138"/>
          </a:xfrm>
          <a:custGeom>
            <a:avLst/>
            <a:gdLst>
              <a:gd name="T0" fmla="*/ 19173 w 19174"/>
              <a:gd name="T1" fmla="*/ 1921 h 1922"/>
              <a:gd name="T2" fmla="*/ 0 w 19174"/>
              <a:gd name="T3" fmla="*/ 1921 h 1922"/>
              <a:gd name="T4" fmla="*/ 0 w 19174"/>
              <a:gd name="T5" fmla="*/ 0 h 1922"/>
              <a:gd name="T6" fmla="*/ 19173 w 19174"/>
              <a:gd name="T7" fmla="*/ 0 h 1922"/>
              <a:gd name="T8" fmla="*/ 19173 w 19174"/>
              <a:gd name="T9" fmla="*/ 1921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4" h="1922">
                <a:moveTo>
                  <a:pt x="19173" y="1921"/>
                </a:moveTo>
                <a:lnTo>
                  <a:pt x="0" y="1921"/>
                </a:lnTo>
                <a:lnTo>
                  <a:pt x="0" y="0"/>
                </a:lnTo>
                <a:lnTo>
                  <a:pt x="19173" y="0"/>
                </a:lnTo>
                <a:lnTo>
                  <a:pt x="19173" y="192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E42CCF0E-1B99-ED48-9AEB-DE0A1B2F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27" y="9416777"/>
            <a:ext cx="19129376" cy="2161138"/>
          </a:xfrm>
          <a:custGeom>
            <a:avLst/>
            <a:gdLst>
              <a:gd name="T0" fmla="*/ 19173 w 19174"/>
              <a:gd name="T1" fmla="*/ 1921 h 1922"/>
              <a:gd name="T2" fmla="*/ 0 w 19174"/>
              <a:gd name="T3" fmla="*/ 1921 h 1922"/>
              <a:gd name="T4" fmla="*/ 0 w 19174"/>
              <a:gd name="T5" fmla="*/ 0 h 1922"/>
              <a:gd name="T6" fmla="*/ 19173 w 19174"/>
              <a:gd name="T7" fmla="*/ 0 h 1922"/>
              <a:gd name="T8" fmla="*/ 19173 w 19174"/>
              <a:gd name="T9" fmla="*/ 1921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4" h="1922">
                <a:moveTo>
                  <a:pt x="19173" y="1921"/>
                </a:moveTo>
                <a:lnTo>
                  <a:pt x="0" y="1921"/>
                </a:lnTo>
                <a:lnTo>
                  <a:pt x="0" y="0"/>
                </a:lnTo>
                <a:lnTo>
                  <a:pt x="19173" y="0"/>
                </a:lnTo>
                <a:lnTo>
                  <a:pt x="19173" y="192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64AE3E2-8E6A-AC43-B883-26B895DD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27" y="7136678"/>
            <a:ext cx="5121631" cy="2161138"/>
          </a:xfrm>
          <a:custGeom>
            <a:avLst/>
            <a:gdLst>
              <a:gd name="T0" fmla="*/ 6710 w 6711"/>
              <a:gd name="T1" fmla="*/ 1921 h 1922"/>
              <a:gd name="T2" fmla="*/ 0 w 6711"/>
              <a:gd name="T3" fmla="*/ 1921 h 1922"/>
              <a:gd name="T4" fmla="*/ 0 w 6711"/>
              <a:gd name="T5" fmla="*/ 0 h 1922"/>
              <a:gd name="T6" fmla="*/ 6710 w 6711"/>
              <a:gd name="T7" fmla="*/ 0 h 1922"/>
              <a:gd name="T8" fmla="*/ 6014 w 6711"/>
              <a:gd name="T9" fmla="*/ 960 h 1922"/>
              <a:gd name="T10" fmla="*/ 6710 w 6711"/>
              <a:gd name="T11" fmla="*/ 1921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11" h="1922">
                <a:moveTo>
                  <a:pt x="6710" y="1921"/>
                </a:moveTo>
                <a:lnTo>
                  <a:pt x="0" y="1921"/>
                </a:lnTo>
                <a:lnTo>
                  <a:pt x="0" y="0"/>
                </a:lnTo>
                <a:lnTo>
                  <a:pt x="6710" y="0"/>
                </a:lnTo>
                <a:lnTo>
                  <a:pt x="6014" y="960"/>
                </a:lnTo>
                <a:lnTo>
                  <a:pt x="6710" y="19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E3EF03D-B5F2-574C-97BE-36CA8387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27" y="9426691"/>
            <a:ext cx="5121631" cy="2161138"/>
          </a:xfrm>
          <a:custGeom>
            <a:avLst/>
            <a:gdLst>
              <a:gd name="T0" fmla="*/ 6710 w 6711"/>
              <a:gd name="T1" fmla="*/ 1920 h 1921"/>
              <a:gd name="T2" fmla="*/ 0 w 6711"/>
              <a:gd name="T3" fmla="*/ 1920 h 1921"/>
              <a:gd name="T4" fmla="*/ 0 w 6711"/>
              <a:gd name="T5" fmla="*/ 0 h 1921"/>
              <a:gd name="T6" fmla="*/ 6710 w 6711"/>
              <a:gd name="T7" fmla="*/ 0 h 1921"/>
              <a:gd name="T8" fmla="*/ 6014 w 6711"/>
              <a:gd name="T9" fmla="*/ 959 h 1921"/>
              <a:gd name="T10" fmla="*/ 6710 w 6711"/>
              <a:gd name="T11" fmla="*/ 192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11" h="1921">
                <a:moveTo>
                  <a:pt x="6710" y="1920"/>
                </a:moveTo>
                <a:lnTo>
                  <a:pt x="0" y="1920"/>
                </a:lnTo>
                <a:lnTo>
                  <a:pt x="0" y="0"/>
                </a:lnTo>
                <a:lnTo>
                  <a:pt x="6710" y="0"/>
                </a:lnTo>
                <a:lnTo>
                  <a:pt x="6014" y="959"/>
                </a:lnTo>
                <a:lnTo>
                  <a:pt x="6710" y="19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CuadroTexto 1222">
            <a:extLst>
              <a:ext uri="{FF2B5EF4-FFF2-40B4-BE49-F238E27FC236}">
                <a16:creationId xmlns:a16="http://schemas.microsoft.com/office/drawing/2014/main" id="{62C0878C-FFC2-7445-B32C-3670B3AC6C1D}"/>
              </a:ext>
            </a:extLst>
          </p:cNvPr>
          <p:cNvSpPr txBox="1"/>
          <p:nvPr/>
        </p:nvSpPr>
        <p:spPr>
          <a:xfrm>
            <a:off x="8546353" y="5351398"/>
            <a:ext cx="12404369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Lato" charset="0"/>
              </a:rPr>
              <a:t>Marketers must link the price to the real and perceived value of the product, but they also must  take into account supply costs, seasonal discounts.</a:t>
            </a:r>
          </a:p>
        </p:txBody>
      </p:sp>
      <p:sp>
        <p:nvSpPr>
          <p:cNvPr id="39" name="CuadroTexto 1222">
            <a:extLst>
              <a:ext uri="{FF2B5EF4-FFF2-40B4-BE49-F238E27FC236}">
                <a16:creationId xmlns:a16="http://schemas.microsoft.com/office/drawing/2014/main" id="{93CBE803-7CB0-C841-B59C-76767CD628C5}"/>
              </a:ext>
            </a:extLst>
          </p:cNvPr>
          <p:cNvSpPr txBox="1"/>
          <p:nvPr/>
        </p:nvSpPr>
        <p:spPr>
          <a:xfrm>
            <a:off x="8546353" y="7626540"/>
            <a:ext cx="12404369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Lato" charset="0"/>
              </a:rPr>
              <a:t>Marketers must link the price to the real and perceived value of the product, but they also must  take into account supply costs, seasonal discounts.</a:t>
            </a:r>
          </a:p>
        </p:txBody>
      </p:sp>
      <p:sp>
        <p:nvSpPr>
          <p:cNvPr id="40" name="CuadroTexto 1222">
            <a:extLst>
              <a:ext uri="{FF2B5EF4-FFF2-40B4-BE49-F238E27FC236}">
                <a16:creationId xmlns:a16="http://schemas.microsoft.com/office/drawing/2014/main" id="{754B199B-77C7-6F4B-9877-9807675E3E45}"/>
              </a:ext>
            </a:extLst>
          </p:cNvPr>
          <p:cNvSpPr txBox="1"/>
          <p:nvPr/>
        </p:nvSpPr>
        <p:spPr>
          <a:xfrm>
            <a:off x="8546353" y="9916553"/>
            <a:ext cx="12404369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Lato" charset="0"/>
              </a:rPr>
              <a:t>Marketers must link the price to the real and perceived value of the product, but they also must  take into account supply costs, seasonal discounts.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9B5C1C-3092-2A4B-A8AB-759336AA98C8}"/>
              </a:ext>
            </a:extLst>
          </p:cNvPr>
          <p:cNvGrpSpPr/>
          <p:nvPr/>
        </p:nvGrpSpPr>
        <p:grpSpPr>
          <a:xfrm>
            <a:off x="4416817" y="5399032"/>
            <a:ext cx="1146187" cy="1146184"/>
            <a:chOff x="564370" y="2576019"/>
            <a:chExt cx="1011013" cy="1011011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9622941-2C33-0447-81E0-E59566D0C3DA}"/>
                </a:ext>
              </a:extLst>
            </p:cNvPr>
            <p:cNvSpPr/>
            <p:nvPr/>
          </p:nvSpPr>
          <p:spPr>
            <a:xfrm>
              <a:off x="564370" y="2677566"/>
              <a:ext cx="909464" cy="9094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B940319-7247-C541-A3F0-23606851AAF5}"/>
                </a:ext>
              </a:extLst>
            </p:cNvPr>
            <p:cNvSpPr/>
            <p:nvPr/>
          </p:nvSpPr>
          <p:spPr>
            <a:xfrm>
              <a:off x="1071223" y="2576019"/>
              <a:ext cx="504160" cy="5005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9C8AD098-1736-F042-937F-A51DBDD3BA97}"/>
              </a:ext>
            </a:extLst>
          </p:cNvPr>
          <p:cNvSpPr/>
          <p:nvPr/>
        </p:nvSpPr>
        <p:spPr>
          <a:xfrm>
            <a:off x="4399495" y="7684925"/>
            <a:ext cx="1163509" cy="10983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3" h="1079">
                <a:moveTo>
                  <a:pt x="1057" y="705"/>
                </a:moveTo>
                <a:lnTo>
                  <a:pt x="1056" y="885"/>
                </a:lnTo>
                <a:lnTo>
                  <a:pt x="615" y="985"/>
                </a:lnTo>
                <a:lnTo>
                  <a:pt x="615" y="371"/>
                </a:lnTo>
                <a:lnTo>
                  <a:pt x="615" y="176"/>
                </a:lnTo>
                <a:cubicBezTo>
                  <a:pt x="615" y="175"/>
                  <a:pt x="615" y="175"/>
                  <a:pt x="615" y="174"/>
                </a:cubicBezTo>
                <a:lnTo>
                  <a:pt x="615" y="145"/>
                </a:lnTo>
                <a:lnTo>
                  <a:pt x="1057" y="91"/>
                </a:lnTo>
                <a:close/>
                <a:moveTo>
                  <a:pt x="86" y="807"/>
                </a:moveTo>
                <a:lnTo>
                  <a:pt x="88" y="174"/>
                </a:lnTo>
                <a:lnTo>
                  <a:pt x="88" y="90"/>
                </a:lnTo>
                <a:lnTo>
                  <a:pt x="528" y="144"/>
                </a:lnTo>
                <a:lnTo>
                  <a:pt x="529" y="371"/>
                </a:lnTo>
                <a:lnTo>
                  <a:pt x="529" y="983"/>
                </a:lnTo>
                <a:lnTo>
                  <a:pt x="86" y="883"/>
                </a:lnTo>
                <a:close/>
                <a:moveTo>
                  <a:pt x="1085" y="1"/>
                </a:moveTo>
                <a:cubicBezTo>
                  <a:pt x="1084" y="1"/>
                  <a:pt x="1082" y="2"/>
                  <a:pt x="1080" y="2"/>
                </a:cubicBezTo>
                <a:lnTo>
                  <a:pt x="582" y="63"/>
                </a:lnTo>
                <a:cubicBezTo>
                  <a:pt x="579" y="63"/>
                  <a:pt x="577" y="63"/>
                  <a:pt x="574" y="64"/>
                </a:cubicBezTo>
                <a:cubicBezTo>
                  <a:pt x="570" y="62"/>
                  <a:pt x="565" y="61"/>
                  <a:pt x="560" y="61"/>
                </a:cubicBezTo>
                <a:lnTo>
                  <a:pt x="65" y="0"/>
                </a:lnTo>
                <a:cubicBezTo>
                  <a:pt x="63" y="0"/>
                  <a:pt x="61" y="0"/>
                  <a:pt x="59" y="0"/>
                </a:cubicBezTo>
                <a:cubicBezTo>
                  <a:pt x="28" y="0"/>
                  <a:pt x="2" y="27"/>
                  <a:pt x="2" y="61"/>
                </a:cubicBezTo>
                <a:lnTo>
                  <a:pt x="2" y="174"/>
                </a:lnTo>
                <a:lnTo>
                  <a:pt x="0" y="807"/>
                </a:lnTo>
                <a:lnTo>
                  <a:pt x="0" y="903"/>
                </a:lnTo>
                <a:cubicBezTo>
                  <a:pt x="0" y="934"/>
                  <a:pt x="23" y="960"/>
                  <a:pt x="52" y="964"/>
                </a:cubicBezTo>
                <a:lnTo>
                  <a:pt x="548" y="1076"/>
                </a:lnTo>
                <a:cubicBezTo>
                  <a:pt x="551" y="1077"/>
                  <a:pt x="555" y="1077"/>
                  <a:pt x="558" y="1077"/>
                </a:cubicBezTo>
                <a:cubicBezTo>
                  <a:pt x="562" y="1077"/>
                  <a:pt x="565" y="1077"/>
                  <a:pt x="569" y="1076"/>
                </a:cubicBezTo>
                <a:cubicBezTo>
                  <a:pt x="575" y="1078"/>
                  <a:pt x="581" y="1079"/>
                  <a:pt x="587" y="1079"/>
                </a:cubicBezTo>
                <a:cubicBezTo>
                  <a:pt x="590" y="1079"/>
                  <a:pt x="593" y="1078"/>
                  <a:pt x="597" y="1078"/>
                </a:cubicBezTo>
                <a:lnTo>
                  <a:pt x="1091" y="966"/>
                </a:lnTo>
                <a:cubicBezTo>
                  <a:pt x="1119" y="962"/>
                  <a:pt x="1142" y="936"/>
                  <a:pt x="1142" y="905"/>
                </a:cubicBezTo>
                <a:lnTo>
                  <a:pt x="1143" y="705"/>
                </a:lnTo>
                <a:lnTo>
                  <a:pt x="1143" y="63"/>
                </a:lnTo>
                <a:cubicBezTo>
                  <a:pt x="1143" y="29"/>
                  <a:pt x="1117" y="1"/>
                  <a:pt x="1085" y="1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4BD2492-E0FC-194A-A14C-CA2D9F8DB6F8}"/>
              </a:ext>
            </a:extLst>
          </p:cNvPr>
          <p:cNvGrpSpPr/>
          <p:nvPr/>
        </p:nvGrpSpPr>
        <p:grpSpPr>
          <a:xfrm>
            <a:off x="4100977" y="9991730"/>
            <a:ext cx="1662739" cy="1031017"/>
            <a:chOff x="7251449" y="11388512"/>
            <a:chExt cx="1466646" cy="909428"/>
          </a:xfrm>
          <a:solidFill>
            <a:schemeClr val="bg1"/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BB35FD0-7BC9-BD43-8CD2-9ACC1FF85CE3}"/>
                </a:ext>
              </a:extLst>
            </p:cNvPr>
            <p:cNvSpPr/>
            <p:nvPr/>
          </p:nvSpPr>
          <p:spPr>
            <a:xfrm>
              <a:off x="7388947" y="11388512"/>
              <a:ext cx="1191650" cy="7638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851">
                  <a:moveTo>
                    <a:pt x="86" y="765"/>
                  </a:moveTo>
                  <a:lnTo>
                    <a:pt x="1241" y="765"/>
                  </a:lnTo>
                  <a:lnTo>
                    <a:pt x="1241" y="86"/>
                  </a:lnTo>
                  <a:lnTo>
                    <a:pt x="86" y="86"/>
                  </a:lnTo>
                  <a:close/>
                  <a:moveTo>
                    <a:pt x="1261" y="851"/>
                  </a:moveTo>
                  <a:lnTo>
                    <a:pt x="66" y="851"/>
                  </a:lnTo>
                  <a:cubicBezTo>
                    <a:pt x="30" y="851"/>
                    <a:pt x="0" y="822"/>
                    <a:pt x="0" y="787"/>
                  </a:cubicBezTo>
                  <a:lnTo>
                    <a:pt x="0" y="64"/>
                  </a:lnTo>
                  <a:cubicBezTo>
                    <a:pt x="0" y="29"/>
                    <a:pt x="30" y="0"/>
                    <a:pt x="66" y="0"/>
                  </a:cubicBezTo>
                  <a:lnTo>
                    <a:pt x="1261" y="0"/>
                  </a:lnTo>
                  <a:cubicBezTo>
                    <a:pt x="1297" y="0"/>
                    <a:pt x="1327" y="29"/>
                    <a:pt x="1327" y="64"/>
                  </a:cubicBezTo>
                  <a:lnTo>
                    <a:pt x="1327" y="787"/>
                  </a:lnTo>
                  <a:cubicBezTo>
                    <a:pt x="1327" y="822"/>
                    <a:pt x="1297" y="851"/>
                    <a:pt x="1261" y="8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22021A0-5B42-004D-9128-99D9D49A6EC7}"/>
                </a:ext>
              </a:extLst>
            </p:cNvPr>
            <p:cNvSpPr/>
            <p:nvPr/>
          </p:nvSpPr>
          <p:spPr>
            <a:xfrm>
              <a:off x="7251449" y="12220654"/>
              <a:ext cx="1466646" cy="77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3" h="87">
                  <a:moveTo>
                    <a:pt x="1589" y="87"/>
                  </a:moveTo>
                  <a:lnTo>
                    <a:pt x="43" y="87"/>
                  </a:lnTo>
                  <a:cubicBezTo>
                    <a:pt x="20" y="87"/>
                    <a:pt x="0" y="67"/>
                    <a:pt x="0" y="43"/>
                  </a:cubicBezTo>
                  <a:cubicBezTo>
                    <a:pt x="0" y="20"/>
                    <a:pt x="20" y="0"/>
                    <a:pt x="43" y="0"/>
                  </a:cubicBezTo>
                  <a:lnTo>
                    <a:pt x="1589" y="0"/>
                  </a:lnTo>
                  <a:cubicBezTo>
                    <a:pt x="1613" y="0"/>
                    <a:pt x="1633" y="20"/>
                    <a:pt x="1633" y="43"/>
                  </a:cubicBezTo>
                  <a:cubicBezTo>
                    <a:pt x="1633" y="67"/>
                    <a:pt x="1613" y="87"/>
                    <a:pt x="1589" y="8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20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86873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9996DC-AC48-7A46-91DD-D75681EE8ABE}"/>
              </a:ext>
            </a:extLst>
          </p:cNvPr>
          <p:cNvSpPr/>
          <p:nvPr/>
        </p:nvSpPr>
        <p:spPr>
          <a:xfrm rot="10800000" flipV="1">
            <a:off x="22876915" y="2"/>
            <a:ext cx="1500735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59CB12-B178-A64E-AA3C-B0F7020D0C30}"/>
              </a:ext>
            </a:extLst>
          </p:cNvPr>
          <p:cNvGrpSpPr/>
          <p:nvPr/>
        </p:nvGrpSpPr>
        <p:grpSpPr>
          <a:xfrm>
            <a:off x="1787785" y="2505889"/>
            <a:ext cx="5111780" cy="8704221"/>
            <a:chOff x="1787785" y="4965174"/>
            <a:chExt cx="5111780" cy="87042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3DAA2F-6AAA-7F40-A70B-EE4D51CC6786}"/>
                </a:ext>
              </a:extLst>
            </p:cNvPr>
            <p:cNvSpPr txBox="1"/>
            <p:nvPr/>
          </p:nvSpPr>
          <p:spPr>
            <a:xfrm>
              <a:off x="1848745" y="4965174"/>
              <a:ext cx="4247256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DDB9F26D-60C5-EE4E-A063-9DCC185795DC}"/>
                </a:ext>
              </a:extLst>
            </p:cNvPr>
            <p:cNvSpPr txBox="1">
              <a:spLocks/>
            </p:cNvSpPr>
            <p:nvPr/>
          </p:nvSpPr>
          <p:spPr>
            <a:xfrm>
              <a:off x="1787785" y="10189328"/>
              <a:ext cx="5111780" cy="348006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 Ideally, a product should meet a certain consumer demand, or it should be so compelling that consumers.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C259A3-285D-9E43-AE93-B8306E0B5C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76032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3872905" y="1604987"/>
            <a:ext cx="166318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38267B-76A0-584C-993A-C0BD611E0969}"/>
              </a:ext>
            </a:extLst>
          </p:cNvPr>
          <p:cNvGrpSpPr/>
          <p:nvPr/>
        </p:nvGrpSpPr>
        <p:grpSpPr>
          <a:xfrm>
            <a:off x="16885097" y="6157362"/>
            <a:ext cx="5803074" cy="4169664"/>
            <a:chOff x="2647666" y="5742432"/>
            <a:chExt cx="5803074" cy="416966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451B2A1-928D-E840-87D9-A61E201F8B44}"/>
                </a:ext>
              </a:extLst>
            </p:cNvPr>
            <p:cNvSpPr/>
            <p:nvPr/>
          </p:nvSpPr>
          <p:spPr>
            <a:xfrm>
              <a:off x="2743200" y="5742432"/>
              <a:ext cx="4169664" cy="41696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CBC39DA7-091E-664B-9275-75C233CEDA28}"/>
                </a:ext>
              </a:extLst>
            </p:cNvPr>
            <p:cNvSpPr/>
            <p:nvPr/>
          </p:nvSpPr>
          <p:spPr>
            <a:xfrm rot="5400000">
              <a:off x="2088706" y="7010560"/>
              <a:ext cx="2751330" cy="16334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EA347AA5-CFF9-A542-A057-910BEDF46098}"/>
                </a:ext>
              </a:extLst>
            </p:cNvPr>
            <p:cNvSpPr/>
            <p:nvPr/>
          </p:nvSpPr>
          <p:spPr>
            <a:xfrm rot="5400000">
              <a:off x="6258370" y="7010560"/>
              <a:ext cx="2751330" cy="163341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A17F21-AAD9-CE44-A090-F2D829230024}"/>
              </a:ext>
            </a:extLst>
          </p:cNvPr>
          <p:cNvGrpSpPr/>
          <p:nvPr/>
        </p:nvGrpSpPr>
        <p:grpSpPr>
          <a:xfrm>
            <a:off x="11898728" y="6157362"/>
            <a:ext cx="5803074" cy="4169664"/>
            <a:chOff x="2647666" y="5742432"/>
            <a:chExt cx="5803074" cy="416966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992B66-E8E7-9C48-B94C-A6FFF14C1D8C}"/>
                </a:ext>
              </a:extLst>
            </p:cNvPr>
            <p:cNvSpPr/>
            <p:nvPr/>
          </p:nvSpPr>
          <p:spPr>
            <a:xfrm>
              <a:off x="2743200" y="5742432"/>
              <a:ext cx="4169664" cy="41696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FF286370-E97C-EC4E-9305-2C1F7B59247B}"/>
                </a:ext>
              </a:extLst>
            </p:cNvPr>
            <p:cNvSpPr/>
            <p:nvPr/>
          </p:nvSpPr>
          <p:spPr>
            <a:xfrm rot="5400000">
              <a:off x="2088706" y="7010560"/>
              <a:ext cx="2751330" cy="16334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411896D7-AAEA-8C4C-8A80-B228CB2BB8AF}"/>
                </a:ext>
              </a:extLst>
            </p:cNvPr>
            <p:cNvSpPr/>
            <p:nvPr/>
          </p:nvSpPr>
          <p:spPr>
            <a:xfrm rot="5400000">
              <a:off x="6258370" y="7010560"/>
              <a:ext cx="2751330" cy="163341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E2D18-9DE5-2F4E-84DD-1CFFE71145F6}"/>
              </a:ext>
            </a:extLst>
          </p:cNvPr>
          <p:cNvGrpSpPr/>
          <p:nvPr/>
        </p:nvGrpSpPr>
        <p:grpSpPr>
          <a:xfrm>
            <a:off x="6816825" y="6157362"/>
            <a:ext cx="5803074" cy="4169664"/>
            <a:chOff x="2647666" y="5742432"/>
            <a:chExt cx="5803074" cy="41696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A9D3AB-8806-DD4F-A075-74F8F229D553}"/>
                </a:ext>
              </a:extLst>
            </p:cNvPr>
            <p:cNvSpPr/>
            <p:nvPr/>
          </p:nvSpPr>
          <p:spPr>
            <a:xfrm>
              <a:off x="2743200" y="5742432"/>
              <a:ext cx="4169664" cy="41696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4E92937-83DF-3D46-B731-F8F5F0AC4BE9}"/>
                </a:ext>
              </a:extLst>
            </p:cNvPr>
            <p:cNvSpPr/>
            <p:nvPr/>
          </p:nvSpPr>
          <p:spPr>
            <a:xfrm rot="5400000">
              <a:off x="2088706" y="7010560"/>
              <a:ext cx="2751330" cy="16334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741589D2-A75A-A444-BC23-8EC3886446A1}"/>
                </a:ext>
              </a:extLst>
            </p:cNvPr>
            <p:cNvSpPr/>
            <p:nvPr/>
          </p:nvSpPr>
          <p:spPr>
            <a:xfrm rot="5400000">
              <a:off x="6258370" y="7010560"/>
              <a:ext cx="2751330" cy="163341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FAA7DB-F63F-464C-BC6C-7B9714AADF43}"/>
              </a:ext>
            </a:extLst>
          </p:cNvPr>
          <p:cNvGrpSpPr/>
          <p:nvPr/>
        </p:nvGrpSpPr>
        <p:grpSpPr>
          <a:xfrm>
            <a:off x="1830456" y="6157362"/>
            <a:ext cx="5803074" cy="4169664"/>
            <a:chOff x="2647666" y="5742432"/>
            <a:chExt cx="5803074" cy="41696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BAE05-5936-3246-8663-A926C3631EAD}"/>
                </a:ext>
              </a:extLst>
            </p:cNvPr>
            <p:cNvSpPr/>
            <p:nvPr/>
          </p:nvSpPr>
          <p:spPr>
            <a:xfrm>
              <a:off x="2743200" y="5742432"/>
              <a:ext cx="4169664" cy="4169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9CBC2FB1-09E1-BF48-B6C2-C540E4FD4615}"/>
                </a:ext>
              </a:extLst>
            </p:cNvPr>
            <p:cNvSpPr/>
            <p:nvPr/>
          </p:nvSpPr>
          <p:spPr>
            <a:xfrm rot="5400000">
              <a:off x="2088706" y="7010560"/>
              <a:ext cx="2751330" cy="16334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63D81D0-D493-C74A-BB7E-214124FCFE37}"/>
                </a:ext>
              </a:extLst>
            </p:cNvPr>
            <p:cNvSpPr/>
            <p:nvPr/>
          </p:nvSpPr>
          <p:spPr>
            <a:xfrm rot="5400000">
              <a:off x="6258370" y="7010560"/>
              <a:ext cx="2751330" cy="16334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ubtitle 2">
            <a:extLst>
              <a:ext uri="{FF2B5EF4-FFF2-40B4-BE49-F238E27FC236}">
                <a16:creationId xmlns:a16="http://schemas.microsoft.com/office/drawing/2014/main" id="{598630D7-D0FD-1949-9B63-71EC1515F8B3}"/>
              </a:ext>
            </a:extLst>
          </p:cNvPr>
          <p:cNvSpPr txBox="1">
            <a:spLocks/>
          </p:cNvSpPr>
          <p:nvPr/>
        </p:nvSpPr>
        <p:spPr>
          <a:xfrm>
            <a:off x="1689475" y="4363954"/>
            <a:ext cx="4986369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6BF112DC-18EA-7549-98BA-1BD8AC5A3865}"/>
              </a:ext>
            </a:extLst>
          </p:cNvPr>
          <p:cNvSpPr txBox="1">
            <a:spLocks/>
          </p:cNvSpPr>
          <p:nvPr/>
        </p:nvSpPr>
        <p:spPr>
          <a:xfrm>
            <a:off x="6703553" y="10738978"/>
            <a:ext cx="4986369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6132DCF-666B-B346-8C24-08144816803F}"/>
              </a:ext>
            </a:extLst>
          </p:cNvPr>
          <p:cNvSpPr txBox="1">
            <a:spLocks/>
          </p:cNvSpPr>
          <p:nvPr/>
        </p:nvSpPr>
        <p:spPr>
          <a:xfrm>
            <a:off x="11747875" y="4363954"/>
            <a:ext cx="4986369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5E697AB-4043-9B49-87B3-C280FC281B5D}"/>
              </a:ext>
            </a:extLst>
          </p:cNvPr>
          <p:cNvSpPr txBox="1">
            <a:spLocks/>
          </p:cNvSpPr>
          <p:nvPr/>
        </p:nvSpPr>
        <p:spPr>
          <a:xfrm>
            <a:off x="16761953" y="10738978"/>
            <a:ext cx="4986369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AF6429-76E1-6441-ACE4-3BF046F4D470}"/>
              </a:ext>
            </a:extLst>
          </p:cNvPr>
          <p:cNvSpPr txBox="1"/>
          <p:nvPr/>
        </p:nvSpPr>
        <p:spPr>
          <a:xfrm>
            <a:off x="4911509" y="7568108"/>
            <a:ext cx="896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EA1CF4-488C-A146-B30C-9016589EF1EC}"/>
              </a:ext>
            </a:extLst>
          </p:cNvPr>
          <p:cNvSpPr txBox="1"/>
          <p:nvPr/>
        </p:nvSpPr>
        <p:spPr>
          <a:xfrm>
            <a:off x="9820779" y="7568108"/>
            <a:ext cx="8595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05F70F-A948-974C-AEE9-46A1953B9BAD}"/>
              </a:ext>
            </a:extLst>
          </p:cNvPr>
          <p:cNvSpPr txBox="1"/>
          <p:nvPr/>
        </p:nvSpPr>
        <p:spPr>
          <a:xfrm>
            <a:off x="14805545" y="7568108"/>
            <a:ext cx="8627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1A38B-DA6B-7342-BAE7-3E12B62661CA}"/>
              </a:ext>
            </a:extLst>
          </p:cNvPr>
          <p:cNvSpPr txBox="1"/>
          <p:nvPr/>
        </p:nvSpPr>
        <p:spPr>
          <a:xfrm>
            <a:off x="19739333" y="7568108"/>
            <a:ext cx="854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2061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11222182"/>
            <a:ext cx="24377650" cy="2493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DB9F26D-60C5-EE4E-A063-9DCC185795DC}"/>
              </a:ext>
            </a:extLst>
          </p:cNvPr>
          <p:cNvSpPr txBox="1">
            <a:spLocks/>
          </p:cNvSpPr>
          <p:nvPr/>
        </p:nvSpPr>
        <p:spPr>
          <a:xfrm>
            <a:off x="1787785" y="11831924"/>
            <a:ext cx="15613524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BF932-85E7-C740-8DAD-FF8195E22B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0482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D9D50F-D27D-4048-84FB-D637AB27A73D}"/>
              </a:ext>
            </a:extLst>
          </p:cNvPr>
          <p:cNvSpPr/>
          <p:nvPr/>
        </p:nvSpPr>
        <p:spPr>
          <a:xfrm>
            <a:off x="8687356" y="0"/>
            <a:ext cx="1418954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9996DC-AC48-7A46-91DD-D75681EE8ABE}"/>
              </a:ext>
            </a:extLst>
          </p:cNvPr>
          <p:cNvSpPr/>
          <p:nvPr/>
        </p:nvSpPr>
        <p:spPr>
          <a:xfrm rot="10800000" flipV="1">
            <a:off x="22876915" y="2"/>
            <a:ext cx="1500735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0556B-CA8F-6343-ABFC-707B2758A16B}"/>
              </a:ext>
            </a:extLst>
          </p:cNvPr>
          <p:cNvGrpSpPr/>
          <p:nvPr/>
        </p:nvGrpSpPr>
        <p:grpSpPr>
          <a:xfrm>
            <a:off x="11207839" y="1691472"/>
            <a:ext cx="9702759" cy="10333055"/>
            <a:chOff x="11468388" y="1258980"/>
            <a:chExt cx="9702759" cy="103330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3DAA2F-6AAA-7F40-A70B-EE4D51CC6786}"/>
                </a:ext>
              </a:extLst>
            </p:cNvPr>
            <p:cNvSpPr txBox="1"/>
            <p:nvPr/>
          </p:nvSpPr>
          <p:spPr>
            <a:xfrm>
              <a:off x="11468388" y="1258980"/>
              <a:ext cx="970275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Common Questions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C216DF-3FE9-3C4D-8D65-21F1304C9DCC}"/>
                </a:ext>
              </a:extLst>
            </p:cNvPr>
            <p:cNvSpPr/>
            <p:nvPr/>
          </p:nvSpPr>
          <p:spPr>
            <a:xfrm>
              <a:off x="11551515" y="4728618"/>
              <a:ext cx="9036339" cy="6863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¿</a:t>
              </a:r>
              <a:r>
                <a:rPr lang="en-US" sz="4400" dirty="0">
                  <a:solidFill>
                    <a:schemeClr val="bg1"/>
                  </a:solidFill>
                  <a:latin typeface="Arial" panose="020B0604020202020204" pitchFamily="34" charset="0"/>
                </a:rPr>
                <a:t>How can I help a child who lacks motivation?</a:t>
              </a:r>
            </a:p>
            <a:p>
              <a:endParaRPr lang="en-US" sz="44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Lato" panose="020F0502020204030203" pitchFamily="34" charset="0"/>
              </a:endParaRPr>
            </a:p>
            <a:p>
              <a:endParaRPr lang="en-US" sz="44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Lato" panose="020F0502020204030203" pitchFamily="34" charset="0"/>
              </a:endParaRPr>
            </a:p>
            <a:p>
              <a:r>
                <a:rPr lang="en-US" sz="4400" dirty="0">
                  <a:solidFill>
                    <a:schemeClr val="bg1"/>
                  </a:solidFill>
                  <a:latin typeface="Arial" panose="020B0604020202020204" pitchFamily="34" charset="0"/>
                </a:rPr>
                <a:t>¿What are the best practices to reach reading skills?</a:t>
              </a:r>
            </a:p>
            <a:p>
              <a:endPara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  <a:p>
              <a:endPara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  <a:p>
              <a:r>
                <a:rPr lang="en-US" sz="4400" dirty="0">
                  <a:solidFill>
                    <a:schemeClr val="bg1"/>
                  </a:solidFill>
                  <a:latin typeface="Arial" panose="020B0604020202020204" pitchFamily="34" charset="0"/>
                </a:rPr>
                <a:t>¿How important is parent involvement in a child's education?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8E41EA-008A-CE47-83E8-E08420FE3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0597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E503AF-91BE-0747-A35C-0254D7DFD115}"/>
              </a:ext>
            </a:extLst>
          </p:cNvPr>
          <p:cNvSpPr/>
          <p:nvPr/>
        </p:nvSpPr>
        <p:spPr>
          <a:xfrm rot="10800000" flipV="1">
            <a:off x="-6" y="8506691"/>
            <a:ext cx="24377656" cy="520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F11D7-D6C6-B54C-BB34-7434B13FF2A2}"/>
              </a:ext>
            </a:extLst>
          </p:cNvPr>
          <p:cNvSpPr txBox="1"/>
          <p:nvPr/>
        </p:nvSpPr>
        <p:spPr>
          <a:xfrm>
            <a:off x="1538431" y="1447303"/>
            <a:ext cx="854554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How Long Should Answers Be?</a:t>
            </a:r>
            <a:endParaRPr lang="en-US" sz="28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CA16F02-B25B-D74F-A257-A971312E1EB4}"/>
              </a:ext>
            </a:extLst>
          </p:cNvPr>
          <p:cNvSpPr txBox="1">
            <a:spLocks/>
          </p:cNvSpPr>
          <p:nvPr/>
        </p:nvSpPr>
        <p:spPr>
          <a:xfrm>
            <a:off x="1538431" y="9885555"/>
            <a:ext cx="8333922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64C40-DEEB-7F42-80CD-59822F1EBA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932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6A81B5C-49F9-E94D-A974-6EDD3FF643F4}"/>
              </a:ext>
            </a:extLst>
          </p:cNvPr>
          <p:cNvSpPr txBox="1">
            <a:spLocks/>
          </p:cNvSpPr>
          <p:nvPr/>
        </p:nvSpPr>
        <p:spPr>
          <a:xfrm>
            <a:off x="10096612" y="-409904"/>
            <a:ext cx="14602937" cy="14535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2C3EC-2A38-9741-8232-8FC949FDC8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982243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774090" y="1604987"/>
            <a:ext cx="685049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A1CB7-A72B-B544-BF27-D3AA87772291}"/>
              </a:ext>
            </a:extLst>
          </p:cNvPr>
          <p:cNvSpPr/>
          <p:nvPr/>
        </p:nvSpPr>
        <p:spPr>
          <a:xfrm>
            <a:off x="1774090" y="8212510"/>
            <a:ext cx="4143994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About Us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Our Mission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Our Services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Meet Our Team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Listing Properties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79D21E-AC37-7A49-A8E2-D1A998A6A992}"/>
              </a:ext>
            </a:extLst>
          </p:cNvPr>
          <p:cNvSpPr/>
          <p:nvPr/>
        </p:nvSpPr>
        <p:spPr>
          <a:xfrm rot="10800000" flipV="1">
            <a:off x="9822425" y="2"/>
            <a:ext cx="1500735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D489A-5836-E245-B0B5-386DA4342D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831CF-F4AB-044C-BB4B-D16FB895C3DF}"/>
              </a:ext>
            </a:extLst>
          </p:cNvPr>
          <p:cNvSpPr/>
          <p:nvPr/>
        </p:nvSpPr>
        <p:spPr>
          <a:xfrm rot="10800000" flipV="1">
            <a:off x="21144872" y="0"/>
            <a:ext cx="3232775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243BC-7E79-4349-84F4-0CFBC93DE1E6}"/>
              </a:ext>
            </a:extLst>
          </p:cNvPr>
          <p:cNvSpPr/>
          <p:nvPr/>
        </p:nvSpPr>
        <p:spPr>
          <a:xfrm rot="10800000" flipV="1">
            <a:off x="-6" y="8860221"/>
            <a:ext cx="21144876" cy="4855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 rot="16200000">
            <a:off x="18795291" y="6534832"/>
            <a:ext cx="793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JOHN DOE PRESENTATION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2007381" y="10491456"/>
            <a:ext cx="1198571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Thanks For Coming</a:t>
            </a:r>
          </a:p>
        </p:txBody>
      </p:sp>
    </p:spTree>
    <p:extLst>
      <p:ext uri="{BB962C8B-B14F-4D97-AF65-F5344CB8AC3E}">
        <p14:creationId xmlns:p14="http://schemas.microsoft.com/office/powerpoint/2010/main" val="89561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5E491-21A8-B847-B166-2019360639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38A91-49EB-5444-9AB8-FBEA51C24E0C}"/>
              </a:ext>
            </a:extLst>
          </p:cNvPr>
          <p:cNvSpPr/>
          <p:nvPr/>
        </p:nvSpPr>
        <p:spPr>
          <a:xfrm rot="10800000" flipV="1">
            <a:off x="3923070" y="2"/>
            <a:ext cx="20454576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8C600-2AD1-3B41-9F58-E833A1D2D07B}"/>
              </a:ext>
            </a:extLst>
          </p:cNvPr>
          <p:cNvSpPr/>
          <p:nvPr/>
        </p:nvSpPr>
        <p:spPr>
          <a:xfrm rot="10800000" flipV="1">
            <a:off x="-1" y="0"/>
            <a:ext cx="3923071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7228834" y="2178930"/>
            <a:ext cx="1484594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Live as if you were to die tomorrow. Learn as if you were to live forever.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43B67F-7928-234B-B97A-51F2A665C4C2}"/>
              </a:ext>
            </a:extLst>
          </p:cNvPr>
          <p:cNvSpPr txBox="1"/>
          <p:nvPr/>
        </p:nvSpPr>
        <p:spPr>
          <a:xfrm>
            <a:off x="17578029" y="11013850"/>
            <a:ext cx="449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MAHATMA GANDHI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8ADC7-52C1-4747-980D-AA43F299B33D}"/>
              </a:ext>
            </a:extLst>
          </p:cNvPr>
          <p:cNvSpPr txBox="1"/>
          <p:nvPr/>
        </p:nvSpPr>
        <p:spPr>
          <a:xfrm>
            <a:off x="848504" y="5673534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889A05-384E-744C-8BDA-D5D56A3F04EC}"/>
              </a:ext>
            </a:extLst>
          </p:cNvPr>
          <p:cNvSpPr/>
          <p:nvPr/>
        </p:nvSpPr>
        <p:spPr>
          <a:xfrm rot="10800000" flipV="1">
            <a:off x="6313714" y="0"/>
            <a:ext cx="1806393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7BA917-1C32-0E40-A461-07D1E9A8475D}"/>
              </a:ext>
            </a:extLst>
          </p:cNvPr>
          <p:cNvGrpSpPr/>
          <p:nvPr/>
        </p:nvGrpSpPr>
        <p:grpSpPr>
          <a:xfrm>
            <a:off x="12826146" y="1939393"/>
            <a:ext cx="9675242" cy="9529428"/>
            <a:chOff x="12826146" y="2093286"/>
            <a:chExt cx="9675242" cy="95294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12895619" y="2093286"/>
              <a:ext cx="8788258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Your Professor Information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E979FB-D2C5-DF46-BA3F-484470C8D718}"/>
                </a:ext>
              </a:extLst>
            </p:cNvPr>
            <p:cNvGrpSpPr/>
            <p:nvPr/>
          </p:nvGrpSpPr>
          <p:grpSpPr>
            <a:xfrm>
              <a:off x="12826146" y="6432707"/>
              <a:ext cx="9675242" cy="2702485"/>
              <a:chOff x="12330468" y="7223539"/>
              <a:chExt cx="9675242" cy="2702485"/>
            </a:xfrm>
          </p:grpSpPr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329D0B3F-5C49-F845-AB80-A3706B2142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30468" y="8100256"/>
                <a:ext cx="9675242" cy="182576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Refers to a good or service being offered by a company. Ideally, a product should meet a certain consumer demand, or it should be so compelling that consumers.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F481B-00AB-3945-A320-B66E3D86B1AF}"/>
                  </a:ext>
                </a:extLst>
              </p:cNvPr>
              <p:cNvSpPr txBox="1"/>
              <p:nvPr/>
            </p:nvSpPr>
            <p:spPr>
              <a:xfrm>
                <a:off x="12444768" y="7223539"/>
                <a:ext cx="52323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Robert Williams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8EF7CE-F483-0949-B2F3-DA775A545121}"/>
                </a:ext>
              </a:extLst>
            </p:cNvPr>
            <p:cNvGrpSpPr/>
            <p:nvPr/>
          </p:nvGrpSpPr>
          <p:grpSpPr>
            <a:xfrm>
              <a:off x="13042056" y="10400767"/>
              <a:ext cx="6043968" cy="1221947"/>
              <a:chOff x="1876452" y="10972800"/>
              <a:chExt cx="6043968" cy="122194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82D0A7-E2C7-414C-A6D6-AB557AC96FD2}"/>
                  </a:ext>
                </a:extLst>
              </p:cNvPr>
              <p:cNvSpPr/>
              <p:nvPr/>
            </p:nvSpPr>
            <p:spPr>
              <a:xfrm>
                <a:off x="6698473" y="10972800"/>
                <a:ext cx="1221947" cy="12219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8CE3C9-F282-5448-88C1-2EEAAE4122B8}"/>
                  </a:ext>
                </a:extLst>
              </p:cNvPr>
              <p:cNvSpPr/>
              <p:nvPr/>
            </p:nvSpPr>
            <p:spPr>
              <a:xfrm>
                <a:off x="5091133" y="10972800"/>
                <a:ext cx="1221947" cy="12219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1206566-80FD-494C-B0CB-3D6F93DA16F0}"/>
                  </a:ext>
                </a:extLst>
              </p:cNvPr>
              <p:cNvSpPr/>
              <p:nvPr/>
            </p:nvSpPr>
            <p:spPr>
              <a:xfrm>
                <a:off x="3483792" y="10972800"/>
                <a:ext cx="1221947" cy="12219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2829C5-DE1D-D040-B19B-09C6313794FF}"/>
                  </a:ext>
                </a:extLst>
              </p:cNvPr>
              <p:cNvSpPr/>
              <p:nvPr/>
            </p:nvSpPr>
            <p:spPr>
              <a:xfrm>
                <a:off x="1876452" y="10972800"/>
                <a:ext cx="1221947" cy="12219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hape 1646">
                <a:extLst>
                  <a:ext uri="{FF2B5EF4-FFF2-40B4-BE49-F238E27FC236}">
                    <a16:creationId xmlns:a16="http://schemas.microsoft.com/office/drawing/2014/main" id="{22E9C70A-EDAF-9943-9076-F09DC0BDC846}"/>
                  </a:ext>
                </a:extLst>
              </p:cNvPr>
              <p:cNvSpPr/>
              <p:nvPr/>
            </p:nvSpPr>
            <p:spPr>
              <a:xfrm>
                <a:off x="7096635" y="11375829"/>
                <a:ext cx="425621" cy="425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Shape 1649">
                <a:extLst>
                  <a:ext uri="{FF2B5EF4-FFF2-40B4-BE49-F238E27FC236}">
                    <a16:creationId xmlns:a16="http://schemas.microsoft.com/office/drawing/2014/main" id="{44B13433-1B00-6C4C-A08D-3CFE5C27B207}"/>
                  </a:ext>
                </a:extLst>
              </p:cNvPr>
              <p:cNvSpPr/>
              <p:nvPr/>
            </p:nvSpPr>
            <p:spPr>
              <a:xfrm>
                <a:off x="5458855" y="11396498"/>
                <a:ext cx="486500" cy="395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Shape 1658">
                <a:extLst>
                  <a:ext uri="{FF2B5EF4-FFF2-40B4-BE49-F238E27FC236}">
                    <a16:creationId xmlns:a16="http://schemas.microsoft.com/office/drawing/2014/main" id="{EEED165E-F5FD-CB4A-BAE0-150D27F902A4}"/>
                  </a:ext>
                </a:extLst>
              </p:cNvPr>
              <p:cNvSpPr/>
              <p:nvPr/>
            </p:nvSpPr>
            <p:spPr>
              <a:xfrm>
                <a:off x="2261845" y="11355826"/>
                <a:ext cx="451162" cy="451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511ED84-2E93-6948-8653-1A51EA0F1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618" y="11342431"/>
                <a:ext cx="254293" cy="472258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9F53C0-0F70-1446-A62F-15D1A51D2B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13214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AB3973D-4B1A-F046-AC49-471DE8223520}"/>
              </a:ext>
            </a:extLst>
          </p:cNvPr>
          <p:cNvSpPr/>
          <p:nvPr/>
        </p:nvSpPr>
        <p:spPr>
          <a:xfrm rot="10800000" flipV="1">
            <a:off x="19430999" y="0"/>
            <a:ext cx="4946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63F41-119E-4345-AFF9-99B9F578913D}"/>
              </a:ext>
            </a:extLst>
          </p:cNvPr>
          <p:cNvSpPr/>
          <p:nvPr/>
        </p:nvSpPr>
        <p:spPr>
          <a:xfrm rot="10800000" flipV="1">
            <a:off x="-6" y="0"/>
            <a:ext cx="19431006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774091" y="1604987"/>
            <a:ext cx="547579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Compare Images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0DFAF89-2643-DA42-A046-D80C684DF8D2}"/>
              </a:ext>
            </a:extLst>
          </p:cNvPr>
          <p:cNvSpPr txBox="1">
            <a:spLocks/>
          </p:cNvSpPr>
          <p:nvPr/>
        </p:nvSpPr>
        <p:spPr>
          <a:xfrm>
            <a:off x="1774091" y="8199822"/>
            <a:ext cx="6520823" cy="35281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53267-D28F-424B-9DF1-D36B35A87D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20D694A-7B06-524E-BF2A-C511003A94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02030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3D9F74-E905-DC4F-A8A4-48A61EE116BF}"/>
              </a:ext>
            </a:extLst>
          </p:cNvPr>
          <p:cNvSpPr txBox="1"/>
          <p:nvPr/>
        </p:nvSpPr>
        <p:spPr>
          <a:xfrm>
            <a:off x="1981577" y="5580727"/>
            <a:ext cx="728650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Why Education Is Important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42CD1-2069-4645-8757-2366CEF43FC7}"/>
              </a:ext>
            </a:extLst>
          </p:cNvPr>
          <p:cNvGrpSpPr/>
          <p:nvPr/>
        </p:nvGrpSpPr>
        <p:grpSpPr>
          <a:xfrm flipH="1">
            <a:off x="12725400" y="3118962"/>
            <a:ext cx="9695239" cy="7478076"/>
            <a:chOff x="1970314" y="4440078"/>
            <a:chExt cx="9695239" cy="7478076"/>
          </a:xfrm>
        </p:grpSpPr>
        <p:sp>
          <p:nvSpPr>
            <p:cNvPr id="10" name="Freeform 157">
              <a:extLst>
                <a:ext uri="{FF2B5EF4-FFF2-40B4-BE49-F238E27FC236}">
                  <a16:creationId xmlns:a16="http://schemas.microsoft.com/office/drawing/2014/main" id="{61FCC6C2-B24D-DC4A-8F96-00BBF49242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07" y="4440078"/>
              <a:ext cx="2445146" cy="2440054"/>
            </a:xfrm>
            <a:custGeom>
              <a:avLst/>
              <a:gdLst>
                <a:gd name="T0" fmla="*/ 648511 w 2115"/>
                <a:gd name="T1" fmla="*/ 175895 h 2114"/>
                <a:gd name="T2" fmla="*/ 648511 w 2115"/>
                <a:gd name="T3" fmla="*/ 175895 h 2114"/>
                <a:gd name="T4" fmla="*/ 585101 w 2115"/>
                <a:gd name="T5" fmla="*/ 647466 h 2114"/>
                <a:gd name="T6" fmla="*/ 585101 w 2115"/>
                <a:gd name="T7" fmla="*/ 647466 h 2114"/>
                <a:gd name="T8" fmla="*/ 113129 w 2115"/>
                <a:gd name="T9" fmla="*/ 584158 h 2114"/>
                <a:gd name="T10" fmla="*/ 113129 w 2115"/>
                <a:gd name="T11" fmla="*/ 584158 h 2114"/>
                <a:gd name="T12" fmla="*/ 176179 w 2115"/>
                <a:gd name="T13" fmla="*/ 112947 h 2114"/>
                <a:gd name="T14" fmla="*/ 176179 w 2115"/>
                <a:gd name="T15" fmla="*/ 112947 h 2114"/>
                <a:gd name="T16" fmla="*/ 648511 w 2115"/>
                <a:gd name="T17" fmla="*/ 175895 h 21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5" h="2114">
                  <a:moveTo>
                    <a:pt x="1800" y="489"/>
                  </a:moveTo>
                  <a:lnTo>
                    <a:pt x="1800" y="489"/>
                  </a:lnTo>
                  <a:cubicBezTo>
                    <a:pt x="2114" y="900"/>
                    <a:pt x="2035" y="1487"/>
                    <a:pt x="1624" y="1800"/>
                  </a:cubicBezTo>
                  <a:cubicBezTo>
                    <a:pt x="1214" y="2113"/>
                    <a:pt x="627" y="2035"/>
                    <a:pt x="314" y="1624"/>
                  </a:cubicBezTo>
                  <a:cubicBezTo>
                    <a:pt x="0" y="1214"/>
                    <a:pt x="79" y="627"/>
                    <a:pt x="489" y="314"/>
                  </a:cubicBezTo>
                  <a:cubicBezTo>
                    <a:pt x="900" y="0"/>
                    <a:pt x="1486" y="79"/>
                    <a:pt x="1800" y="4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58">
              <a:extLst>
                <a:ext uri="{FF2B5EF4-FFF2-40B4-BE49-F238E27FC236}">
                  <a16:creationId xmlns:a16="http://schemas.microsoft.com/office/drawing/2014/main" id="{39B537DE-F1BB-B644-80A8-B3DD7FAC35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2459" y="4817038"/>
              <a:ext cx="1691226" cy="1691227"/>
            </a:xfrm>
            <a:custGeom>
              <a:avLst/>
              <a:gdLst>
                <a:gd name="T0" fmla="*/ 448569 w 1464"/>
                <a:gd name="T1" fmla="*/ 122042 h 1464"/>
                <a:gd name="T2" fmla="*/ 448569 w 1464"/>
                <a:gd name="T3" fmla="*/ 122042 h 1464"/>
                <a:gd name="T4" fmla="*/ 405008 w 1464"/>
                <a:gd name="T5" fmla="*/ 448569 h 1464"/>
                <a:gd name="T6" fmla="*/ 405008 w 1464"/>
                <a:gd name="T7" fmla="*/ 448569 h 1464"/>
                <a:gd name="T8" fmla="*/ 78121 w 1464"/>
                <a:gd name="T9" fmla="*/ 405008 h 1464"/>
                <a:gd name="T10" fmla="*/ 78121 w 1464"/>
                <a:gd name="T11" fmla="*/ 405008 h 1464"/>
                <a:gd name="T12" fmla="*/ 122042 w 1464"/>
                <a:gd name="T13" fmla="*/ 78121 h 1464"/>
                <a:gd name="T14" fmla="*/ 122042 w 1464"/>
                <a:gd name="T15" fmla="*/ 78121 h 1464"/>
                <a:gd name="T16" fmla="*/ 448569 w 1464"/>
                <a:gd name="T17" fmla="*/ 122042 h 14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64" h="1464">
                  <a:moveTo>
                    <a:pt x="1246" y="339"/>
                  </a:moveTo>
                  <a:lnTo>
                    <a:pt x="1246" y="339"/>
                  </a:lnTo>
                  <a:cubicBezTo>
                    <a:pt x="1463" y="623"/>
                    <a:pt x="1409" y="1029"/>
                    <a:pt x="1125" y="1246"/>
                  </a:cubicBezTo>
                  <a:cubicBezTo>
                    <a:pt x="841" y="1463"/>
                    <a:pt x="434" y="1409"/>
                    <a:pt x="217" y="1125"/>
                  </a:cubicBezTo>
                  <a:cubicBezTo>
                    <a:pt x="0" y="840"/>
                    <a:pt x="54" y="434"/>
                    <a:pt x="339" y="217"/>
                  </a:cubicBezTo>
                  <a:cubicBezTo>
                    <a:pt x="623" y="0"/>
                    <a:pt x="1029" y="55"/>
                    <a:pt x="1246" y="3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60">
              <a:extLst>
                <a:ext uri="{FF2B5EF4-FFF2-40B4-BE49-F238E27FC236}">
                  <a16:creationId xmlns:a16="http://schemas.microsoft.com/office/drawing/2014/main" id="{5E8C637F-41AE-7347-86F0-F4C3C31073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88744" y="6294314"/>
              <a:ext cx="1461992" cy="1706510"/>
            </a:xfrm>
            <a:custGeom>
              <a:avLst/>
              <a:gdLst>
                <a:gd name="T0" fmla="*/ 412101 w 1267"/>
                <a:gd name="T1" fmla="*/ 503747 h 1478"/>
                <a:gd name="T2" fmla="*/ 412101 w 1267"/>
                <a:gd name="T3" fmla="*/ 503747 h 1478"/>
                <a:gd name="T4" fmla="*/ 412101 w 1267"/>
                <a:gd name="T5" fmla="*/ 503747 h 1478"/>
                <a:gd name="T6" fmla="*/ 295231 w 1267"/>
                <a:gd name="T7" fmla="*/ 487915 h 1478"/>
                <a:gd name="T8" fmla="*/ 0 w 1267"/>
                <a:gd name="T9" fmla="*/ 101109 h 1478"/>
                <a:gd name="T10" fmla="*/ 132332 w 1267"/>
                <a:gd name="T11" fmla="*/ 0 h 1478"/>
                <a:gd name="T12" fmla="*/ 427563 w 1267"/>
                <a:gd name="T13" fmla="*/ 387166 h 1478"/>
                <a:gd name="T14" fmla="*/ 427563 w 1267"/>
                <a:gd name="T15" fmla="*/ 387166 h 1478"/>
                <a:gd name="T16" fmla="*/ 412101 w 1267"/>
                <a:gd name="T17" fmla="*/ 503747 h 14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67" h="1478">
                  <a:moveTo>
                    <a:pt x="1146" y="1400"/>
                  </a:moveTo>
                  <a:lnTo>
                    <a:pt x="1146" y="1400"/>
                  </a:lnTo>
                  <a:cubicBezTo>
                    <a:pt x="1044" y="1477"/>
                    <a:pt x="899" y="1458"/>
                    <a:pt x="821" y="1356"/>
                  </a:cubicBezTo>
                  <a:lnTo>
                    <a:pt x="0" y="281"/>
                  </a:lnTo>
                  <a:lnTo>
                    <a:pt x="368" y="0"/>
                  </a:lnTo>
                  <a:lnTo>
                    <a:pt x="1189" y="1076"/>
                  </a:lnTo>
                  <a:cubicBezTo>
                    <a:pt x="1266" y="1177"/>
                    <a:pt x="1247" y="1322"/>
                    <a:pt x="1146" y="14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57">
              <a:extLst>
                <a:ext uri="{FF2B5EF4-FFF2-40B4-BE49-F238E27FC236}">
                  <a16:creationId xmlns:a16="http://schemas.microsoft.com/office/drawing/2014/main" id="{2ED252A0-8BA0-2440-AA63-FFF8E563E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0407" y="8357408"/>
              <a:ext cx="2445146" cy="2440054"/>
            </a:xfrm>
            <a:custGeom>
              <a:avLst/>
              <a:gdLst>
                <a:gd name="T0" fmla="*/ 648511 w 2115"/>
                <a:gd name="T1" fmla="*/ 175895 h 2114"/>
                <a:gd name="T2" fmla="*/ 648511 w 2115"/>
                <a:gd name="T3" fmla="*/ 175895 h 2114"/>
                <a:gd name="T4" fmla="*/ 585101 w 2115"/>
                <a:gd name="T5" fmla="*/ 647466 h 2114"/>
                <a:gd name="T6" fmla="*/ 585101 w 2115"/>
                <a:gd name="T7" fmla="*/ 647466 h 2114"/>
                <a:gd name="T8" fmla="*/ 113129 w 2115"/>
                <a:gd name="T9" fmla="*/ 584158 h 2114"/>
                <a:gd name="T10" fmla="*/ 113129 w 2115"/>
                <a:gd name="T11" fmla="*/ 584158 h 2114"/>
                <a:gd name="T12" fmla="*/ 176179 w 2115"/>
                <a:gd name="T13" fmla="*/ 112947 h 2114"/>
                <a:gd name="T14" fmla="*/ 176179 w 2115"/>
                <a:gd name="T15" fmla="*/ 112947 h 2114"/>
                <a:gd name="T16" fmla="*/ 648511 w 2115"/>
                <a:gd name="T17" fmla="*/ 175895 h 21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5" h="2114">
                  <a:moveTo>
                    <a:pt x="1800" y="489"/>
                  </a:moveTo>
                  <a:lnTo>
                    <a:pt x="1800" y="489"/>
                  </a:lnTo>
                  <a:cubicBezTo>
                    <a:pt x="2114" y="900"/>
                    <a:pt x="2035" y="1487"/>
                    <a:pt x="1624" y="1800"/>
                  </a:cubicBezTo>
                  <a:cubicBezTo>
                    <a:pt x="1214" y="2113"/>
                    <a:pt x="627" y="2035"/>
                    <a:pt x="314" y="1624"/>
                  </a:cubicBezTo>
                  <a:cubicBezTo>
                    <a:pt x="0" y="1214"/>
                    <a:pt x="79" y="627"/>
                    <a:pt x="489" y="314"/>
                  </a:cubicBezTo>
                  <a:cubicBezTo>
                    <a:pt x="900" y="0"/>
                    <a:pt x="1486" y="79"/>
                    <a:pt x="1800" y="4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58">
              <a:extLst>
                <a:ext uri="{FF2B5EF4-FFF2-40B4-BE49-F238E27FC236}">
                  <a16:creationId xmlns:a16="http://schemas.microsoft.com/office/drawing/2014/main" id="{CBBA94EB-37AA-6D41-9A31-36F17BC37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2459" y="8734368"/>
              <a:ext cx="1691226" cy="1691227"/>
            </a:xfrm>
            <a:custGeom>
              <a:avLst/>
              <a:gdLst>
                <a:gd name="T0" fmla="*/ 448569 w 1464"/>
                <a:gd name="T1" fmla="*/ 122042 h 1464"/>
                <a:gd name="T2" fmla="*/ 448569 w 1464"/>
                <a:gd name="T3" fmla="*/ 122042 h 1464"/>
                <a:gd name="T4" fmla="*/ 405008 w 1464"/>
                <a:gd name="T5" fmla="*/ 448569 h 1464"/>
                <a:gd name="T6" fmla="*/ 405008 w 1464"/>
                <a:gd name="T7" fmla="*/ 448569 h 1464"/>
                <a:gd name="T8" fmla="*/ 78121 w 1464"/>
                <a:gd name="T9" fmla="*/ 405008 h 1464"/>
                <a:gd name="T10" fmla="*/ 78121 w 1464"/>
                <a:gd name="T11" fmla="*/ 405008 h 1464"/>
                <a:gd name="T12" fmla="*/ 122042 w 1464"/>
                <a:gd name="T13" fmla="*/ 78121 h 1464"/>
                <a:gd name="T14" fmla="*/ 122042 w 1464"/>
                <a:gd name="T15" fmla="*/ 78121 h 1464"/>
                <a:gd name="T16" fmla="*/ 448569 w 1464"/>
                <a:gd name="T17" fmla="*/ 122042 h 14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64" h="1464">
                  <a:moveTo>
                    <a:pt x="1246" y="339"/>
                  </a:moveTo>
                  <a:lnTo>
                    <a:pt x="1246" y="339"/>
                  </a:lnTo>
                  <a:cubicBezTo>
                    <a:pt x="1463" y="623"/>
                    <a:pt x="1409" y="1029"/>
                    <a:pt x="1125" y="1246"/>
                  </a:cubicBezTo>
                  <a:cubicBezTo>
                    <a:pt x="841" y="1463"/>
                    <a:pt x="434" y="1409"/>
                    <a:pt x="217" y="1125"/>
                  </a:cubicBezTo>
                  <a:cubicBezTo>
                    <a:pt x="0" y="840"/>
                    <a:pt x="54" y="434"/>
                    <a:pt x="339" y="217"/>
                  </a:cubicBezTo>
                  <a:cubicBezTo>
                    <a:pt x="623" y="0"/>
                    <a:pt x="1029" y="55"/>
                    <a:pt x="1246" y="3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60">
              <a:extLst>
                <a:ext uri="{FF2B5EF4-FFF2-40B4-BE49-F238E27FC236}">
                  <a16:creationId xmlns:a16="http://schemas.microsoft.com/office/drawing/2014/main" id="{9DEFEFAE-44C1-C44E-9814-80C1270797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88744" y="10211644"/>
              <a:ext cx="1461992" cy="1706510"/>
            </a:xfrm>
            <a:custGeom>
              <a:avLst/>
              <a:gdLst>
                <a:gd name="T0" fmla="*/ 412101 w 1267"/>
                <a:gd name="T1" fmla="*/ 503747 h 1478"/>
                <a:gd name="T2" fmla="*/ 412101 w 1267"/>
                <a:gd name="T3" fmla="*/ 503747 h 1478"/>
                <a:gd name="T4" fmla="*/ 412101 w 1267"/>
                <a:gd name="T5" fmla="*/ 503747 h 1478"/>
                <a:gd name="T6" fmla="*/ 295231 w 1267"/>
                <a:gd name="T7" fmla="*/ 487915 h 1478"/>
                <a:gd name="T8" fmla="*/ 0 w 1267"/>
                <a:gd name="T9" fmla="*/ 101109 h 1478"/>
                <a:gd name="T10" fmla="*/ 132332 w 1267"/>
                <a:gd name="T11" fmla="*/ 0 h 1478"/>
                <a:gd name="T12" fmla="*/ 427563 w 1267"/>
                <a:gd name="T13" fmla="*/ 387166 h 1478"/>
                <a:gd name="T14" fmla="*/ 427563 w 1267"/>
                <a:gd name="T15" fmla="*/ 387166 h 1478"/>
                <a:gd name="T16" fmla="*/ 412101 w 1267"/>
                <a:gd name="T17" fmla="*/ 503747 h 14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67" h="1478">
                  <a:moveTo>
                    <a:pt x="1146" y="1400"/>
                  </a:moveTo>
                  <a:lnTo>
                    <a:pt x="1146" y="1400"/>
                  </a:lnTo>
                  <a:cubicBezTo>
                    <a:pt x="1044" y="1477"/>
                    <a:pt x="899" y="1458"/>
                    <a:pt x="821" y="1356"/>
                  </a:cubicBezTo>
                  <a:lnTo>
                    <a:pt x="0" y="281"/>
                  </a:lnTo>
                  <a:lnTo>
                    <a:pt x="368" y="0"/>
                  </a:lnTo>
                  <a:lnTo>
                    <a:pt x="1189" y="1076"/>
                  </a:lnTo>
                  <a:cubicBezTo>
                    <a:pt x="1266" y="1177"/>
                    <a:pt x="1247" y="1322"/>
                    <a:pt x="1146" y="140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93F45B-CA2A-B749-9C91-2D71C0BAE709}"/>
                </a:ext>
              </a:extLst>
            </p:cNvPr>
            <p:cNvSpPr txBox="1"/>
            <p:nvPr/>
          </p:nvSpPr>
          <p:spPr>
            <a:xfrm>
              <a:off x="1970314" y="4690609"/>
              <a:ext cx="656991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Find out where the people are going and buy the land.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A82622-6EC9-9D4B-AD94-6BF232C3FB85}"/>
                </a:ext>
              </a:extLst>
            </p:cNvPr>
            <p:cNvSpPr txBox="1"/>
            <p:nvPr/>
          </p:nvSpPr>
          <p:spPr>
            <a:xfrm>
              <a:off x="1970314" y="8888205"/>
              <a:ext cx="656991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Find out where the people are going and buy the land.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447400-E9D4-144D-A347-6F428018929C}"/>
                </a:ext>
              </a:extLst>
            </p:cNvPr>
            <p:cNvSpPr txBox="1"/>
            <p:nvPr/>
          </p:nvSpPr>
          <p:spPr>
            <a:xfrm>
              <a:off x="9346006" y="5124763"/>
              <a:ext cx="219394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3F5F9A-357C-9D41-9BF5-A363DFC15749}"/>
                </a:ext>
              </a:extLst>
            </p:cNvPr>
            <p:cNvSpPr txBox="1"/>
            <p:nvPr/>
          </p:nvSpPr>
          <p:spPr>
            <a:xfrm>
              <a:off x="9346006" y="9042093"/>
              <a:ext cx="219394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10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6653289" y="1604987"/>
            <a:ext cx="1107105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Factors Of Education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E21C9-0FBB-974C-A0D4-278FBC6C2691}"/>
              </a:ext>
            </a:extLst>
          </p:cNvPr>
          <p:cNvSpPr txBox="1"/>
          <p:nvPr/>
        </p:nvSpPr>
        <p:spPr>
          <a:xfrm>
            <a:off x="2098621" y="8107774"/>
            <a:ext cx="639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DA504-C5EC-8F41-BD3B-E8AF0D21F52D}"/>
              </a:ext>
            </a:extLst>
          </p:cNvPr>
          <p:cNvSpPr txBox="1"/>
          <p:nvPr/>
        </p:nvSpPr>
        <p:spPr>
          <a:xfrm>
            <a:off x="9355364" y="8107774"/>
            <a:ext cx="566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5269F-7826-C140-AE7C-27EDCF4A2FF4}"/>
              </a:ext>
            </a:extLst>
          </p:cNvPr>
          <p:cNvSpPr txBox="1"/>
          <p:nvPr/>
        </p:nvSpPr>
        <p:spPr>
          <a:xfrm>
            <a:off x="15436206" y="8107774"/>
            <a:ext cx="729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25" name="Freeform 189">
            <a:extLst>
              <a:ext uri="{FF2B5EF4-FFF2-40B4-BE49-F238E27FC236}">
                <a16:creationId xmlns:a16="http://schemas.microsoft.com/office/drawing/2014/main" id="{87F1DBE0-C4A8-564F-9840-B50FB92F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324" y="5008783"/>
            <a:ext cx="2209436" cy="2098220"/>
          </a:xfrm>
          <a:custGeom>
            <a:avLst/>
            <a:gdLst>
              <a:gd name="T0" fmla="*/ 135 w 1312"/>
              <a:gd name="T1" fmla="*/ 518 h 1249"/>
              <a:gd name="T2" fmla="*/ 373 w 1312"/>
              <a:gd name="T3" fmla="*/ 748 h 1249"/>
              <a:gd name="T4" fmla="*/ 391 w 1312"/>
              <a:gd name="T5" fmla="*/ 801 h 1249"/>
              <a:gd name="T6" fmla="*/ 336 w 1312"/>
              <a:gd name="T7" fmla="*/ 1127 h 1249"/>
              <a:gd name="T8" fmla="*/ 629 w 1312"/>
              <a:gd name="T9" fmla="*/ 973 h 1249"/>
              <a:gd name="T10" fmla="*/ 684 w 1312"/>
              <a:gd name="T11" fmla="*/ 972 h 1249"/>
              <a:gd name="T12" fmla="*/ 978 w 1312"/>
              <a:gd name="T13" fmla="*/ 1126 h 1249"/>
              <a:gd name="T14" fmla="*/ 921 w 1312"/>
              <a:gd name="T15" fmla="*/ 799 h 1249"/>
              <a:gd name="T16" fmla="*/ 938 w 1312"/>
              <a:gd name="T17" fmla="*/ 747 h 1249"/>
              <a:gd name="T18" fmla="*/ 1175 w 1312"/>
              <a:gd name="T19" fmla="*/ 514 h 1249"/>
              <a:gd name="T20" fmla="*/ 847 w 1312"/>
              <a:gd name="T21" fmla="*/ 468 h 1249"/>
              <a:gd name="T22" fmla="*/ 802 w 1312"/>
              <a:gd name="T23" fmla="*/ 435 h 1249"/>
              <a:gd name="T24" fmla="*/ 654 w 1312"/>
              <a:gd name="T25" fmla="*/ 138 h 1249"/>
              <a:gd name="T26" fmla="*/ 508 w 1312"/>
              <a:gd name="T27" fmla="*/ 436 h 1249"/>
              <a:gd name="T28" fmla="*/ 464 w 1312"/>
              <a:gd name="T29" fmla="*/ 469 h 1249"/>
              <a:gd name="T30" fmla="*/ 135 w 1312"/>
              <a:gd name="T31" fmla="*/ 518 h 1249"/>
              <a:gd name="T32" fmla="*/ 279 w 1312"/>
              <a:gd name="T33" fmla="*/ 1248 h 1249"/>
              <a:gd name="T34" fmla="*/ 255 w 1312"/>
              <a:gd name="T35" fmla="*/ 1239 h 1249"/>
              <a:gd name="T36" fmla="*/ 238 w 1312"/>
              <a:gd name="T37" fmla="*/ 1198 h 1249"/>
              <a:gd name="T38" fmla="*/ 305 w 1312"/>
              <a:gd name="T39" fmla="*/ 800 h 1249"/>
              <a:gd name="T40" fmla="*/ 15 w 1312"/>
              <a:gd name="T41" fmla="*/ 518 h 1249"/>
              <a:gd name="T42" fmla="*/ 4 w 1312"/>
              <a:gd name="T43" fmla="*/ 475 h 1249"/>
              <a:gd name="T44" fmla="*/ 38 w 1312"/>
              <a:gd name="T45" fmla="*/ 446 h 1249"/>
              <a:gd name="T46" fmla="*/ 438 w 1312"/>
              <a:gd name="T47" fmla="*/ 387 h 1249"/>
              <a:gd name="T48" fmla="*/ 616 w 1312"/>
              <a:gd name="T49" fmla="*/ 24 h 1249"/>
              <a:gd name="T50" fmla="*/ 654 w 1312"/>
              <a:gd name="T51" fmla="*/ 0 h 1249"/>
              <a:gd name="T52" fmla="*/ 692 w 1312"/>
              <a:gd name="T53" fmla="*/ 24 h 1249"/>
              <a:gd name="T54" fmla="*/ 872 w 1312"/>
              <a:gd name="T55" fmla="*/ 386 h 1249"/>
              <a:gd name="T56" fmla="*/ 1271 w 1312"/>
              <a:gd name="T57" fmla="*/ 443 h 1249"/>
              <a:gd name="T58" fmla="*/ 1306 w 1312"/>
              <a:gd name="T59" fmla="*/ 472 h 1249"/>
              <a:gd name="T60" fmla="*/ 1296 w 1312"/>
              <a:gd name="T61" fmla="*/ 515 h 1249"/>
              <a:gd name="T62" fmla="*/ 1007 w 1312"/>
              <a:gd name="T63" fmla="*/ 798 h 1249"/>
              <a:gd name="T64" fmla="*/ 1076 w 1312"/>
              <a:gd name="T65" fmla="*/ 1196 h 1249"/>
              <a:gd name="T66" fmla="*/ 1059 w 1312"/>
              <a:gd name="T67" fmla="*/ 1238 h 1249"/>
              <a:gd name="T68" fmla="*/ 1014 w 1312"/>
              <a:gd name="T69" fmla="*/ 1241 h 1249"/>
              <a:gd name="T70" fmla="*/ 657 w 1312"/>
              <a:gd name="T71" fmla="*/ 1054 h 1249"/>
              <a:gd name="T72" fmla="*/ 299 w 1312"/>
              <a:gd name="T73" fmla="*/ 1243 h 1249"/>
              <a:gd name="T74" fmla="*/ 279 w 1312"/>
              <a:gd name="T75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12" h="1249">
                <a:moveTo>
                  <a:pt x="135" y="518"/>
                </a:moveTo>
                <a:lnTo>
                  <a:pt x="373" y="748"/>
                </a:lnTo>
                <a:cubicBezTo>
                  <a:pt x="388" y="762"/>
                  <a:pt x="394" y="781"/>
                  <a:pt x="391" y="801"/>
                </a:cubicBezTo>
                <a:lnTo>
                  <a:pt x="336" y="1127"/>
                </a:lnTo>
                <a:lnTo>
                  <a:pt x="629" y="973"/>
                </a:lnTo>
                <a:cubicBezTo>
                  <a:pt x="646" y="963"/>
                  <a:pt x="666" y="963"/>
                  <a:pt x="684" y="972"/>
                </a:cubicBezTo>
                <a:lnTo>
                  <a:pt x="978" y="1126"/>
                </a:lnTo>
                <a:lnTo>
                  <a:pt x="921" y="799"/>
                </a:lnTo>
                <a:cubicBezTo>
                  <a:pt x="917" y="780"/>
                  <a:pt x="924" y="760"/>
                  <a:pt x="938" y="747"/>
                </a:cubicBezTo>
                <a:lnTo>
                  <a:pt x="1175" y="514"/>
                </a:lnTo>
                <a:lnTo>
                  <a:pt x="847" y="468"/>
                </a:lnTo>
                <a:cubicBezTo>
                  <a:pt x="827" y="465"/>
                  <a:pt x="810" y="453"/>
                  <a:pt x="802" y="435"/>
                </a:cubicBezTo>
                <a:lnTo>
                  <a:pt x="654" y="138"/>
                </a:lnTo>
                <a:lnTo>
                  <a:pt x="508" y="436"/>
                </a:lnTo>
                <a:cubicBezTo>
                  <a:pt x="500" y="454"/>
                  <a:pt x="483" y="466"/>
                  <a:pt x="464" y="469"/>
                </a:cubicBezTo>
                <a:lnTo>
                  <a:pt x="135" y="518"/>
                </a:lnTo>
                <a:close/>
                <a:moveTo>
                  <a:pt x="279" y="1248"/>
                </a:moveTo>
                <a:cubicBezTo>
                  <a:pt x="271" y="1248"/>
                  <a:pt x="262" y="1245"/>
                  <a:pt x="255" y="1239"/>
                </a:cubicBezTo>
                <a:cubicBezTo>
                  <a:pt x="242" y="1230"/>
                  <a:pt x="235" y="1214"/>
                  <a:pt x="238" y="1198"/>
                </a:cubicBezTo>
                <a:lnTo>
                  <a:pt x="305" y="800"/>
                </a:lnTo>
                <a:lnTo>
                  <a:pt x="15" y="518"/>
                </a:lnTo>
                <a:cubicBezTo>
                  <a:pt x="3" y="507"/>
                  <a:pt x="0" y="490"/>
                  <a:pt x="4" y="475"/>
                </a:cubicBezTo>
                <a:cubicBezTo>
                  <a:pt x="9" y="459"/>
                  <a:pt x="22" y="448"/>
                  <a:pt x="38" y="446"/>
                </a:cubicBezTo>
                <a:lnTo>
                  <a:pt x="438" y="387"/>
                </a:lnTo>
                <a:lnTo>
                  <a:pt x="616" y="24"/>
                </a:lnTo>
                <a:cubicBezTo>
                  <a:pt x="623" y="9"/>
                  <a:pt x="638" y="0"/>
                  <a:pt x="654" y="0"/>
                </a:cubicBezTo>
                <a:cubicBezTo>
                  <a:pt x="670" y="0"/>
                  <a:pt x="685" y="9"/>
                  <a:pt x="692" y="24"/>
                </a:cubicBezTo>
                <a:lnTo>
                  <a:pt x="872" y="386"/>
                </a:lnTo>
                <a:lnTo>
                  <a:pt x="1271" y="443"/>
                </a:lnTo>
                <a:cubicBezTo>
                  <a:pt x="1288" y="445"/>
                  <a:pt x="1301" y="456"/>
                  <a:pt x="1306" y="472"/>
                </a:cubicBezTo>
                <a:cubicBezTo>
                  <a:pt x="1311" y="487"/>
                  <a:pt x="1307" y="504"/>
                  <a:pt x="1296" y="515"/>
                </a:cubicBezTo>
                <a:lnTo>
                  <a:pt x="1007" y="798"/>
                </a:lnTo>
                <a:lnTo>
                  <a:pt x="1076" y="1196"/>
                </a:lnTo>
                <a:cubicBezTo>
                  <a:pt x="1079" y="1212"/>
                  <a:pt x="1072" y="1228"/>
                  <a:pt x="1059" y="1238"/>
                </a:cubicBezTo>
                <a:cubicBezTo>
                  <a:pt x="1046" y="1247"/>
                  <a:pt x="1029" y="1248"/>
                  <a:pt x="1014" y="1241"/>
                </a:cubicBezTo>
                <a:lnTo>
                  <a:pt x="657" y="1054"/>
                </a:lnTo>
                <a:lnTo>
                  <a:pt x="299" y="1243"/>
                </a:lnTo>
                <a:cubicBezTo>
                  <a:pt x="293" y="1246"/>
                  <a:pt x="286" y="1248"/>
                  <a:pt x="279" y="12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151FFA-5768-D74E-BF29-BE38B712D7B3}"/>
              </a:ext>
            </a:extLst>
          </p:cNvPr>
          <p:cNvGrpSpPr/>
          <p:nvPr/>
        </p:nvGrpSpPr>
        <p:grpSpPr>
          <a:xfrm>
            <a:off x="11301078" y="5237281"/>
            <a:ext cx="1746146" cy="1669226"/>
            <a:chOff x="5843571" y="14202667"/>
            <a:chExt cx="1340636" cy="1281581"/>
          </a:xfrm>
        </p:grpSpPr>
        <p:sp>
          <p:nvSpPr>
            <p:cNvPr id="27" name="Freeform 190">
              <a:extLst>
                <a:ext uri="{FF2B5EF4-FFF2-40B4-BE49-F238E27FC236}">
                  <a16:creationId xmlns:a16="http://schemas.microsoft.com/office/drawing/2014/main" id="{FC0CAA92-48F3-8747-B6D3-BA6D428D2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60" y="14202667"/>
              <a:ext cx="1092588" cy="1080780"/>
            </a:xfrm>
            <a:custGeom>
              <a:avLst/>
              <a:gdLst>
                <a:gd name="T0" fmla="*/ 149 w 817"/>
                <a:gd name="T1" fmla="*/ 540 h 805"/>
                <a:gd name="T2" fmla="*/ 410 w 817"/>
                <a:gd name="T3" fmla="*/ 278 h 805"/>
                <a:gd name="T4" fmla="*/ 539 w 817"/>
                <a:gd name="T5" fmla="*/ 407 h 805"/>
                <a:gd name="T6" fmla="*/ 280 w 817"/>
                <a:gd name="T7" fmla="*/ 669 h 805"/>
                <a:gd name="T8" fmla="*/ 104 w 817"/>
                <a:gd name="T9" fmla="*/ 706 h 805"/>
                <a:gd name="T10" fmla="*/ 149 w 817"/>
                <a:gd name="T11" fmla="*/ 540 h 805"/>
                <a:gd name="T12" fmla="*/ 586 w 817"/>
                <a:gd name="T13" fmla="*/ 103 h 805"/>
                <a:gd name="T14" fmla="*/ 711 w 817"/>
                <a:gd name="T15" fmla="*/ 233 h 805"/>
                <a:gd name="T16" fmla="*/ 598 w 817"/>
                <a:gd name="T17" fmla="*/ 347 h 805"/>
                <a:gd name="T18" fmla="*/ 470 w 817"/>
                <a:gd name="T19" fmla="*/ 218 h 805"/>
                <a:gd name="T20" fmla="*/ 586 w 817"/>
                <a:gd name="T21" fmla="*/ 103 h 805"/>
                <a:gd name="T22" fmla="*/ 45 w 817"/>
                <a:gd name="T23" fmla="*/ 804 h 805"/>
                <a:gd name="T24" fmla="*/ 54 w 817"/>
                <a:gd name="T25" fmla="*/ 803 h 805"/>
                <a:gd name="T26" fmla="*/ 310 w 817"/>
                <a:gd name="T27" fmla="*/ 750 h 805"/>
                <a:gd name="T28" fmla="*/ 331 w 817"/>
                <a:gd name="T29" fmla="*/ 738 h 805"/>
                <a:gd name="T30" fmla="*/ 800 w 817"/>
                <a:gd name="T31" fmla="*/ 263 h 805"/>
                <a:gd name="T32" fmla="*/ 800 w 817"/>
                <a:gd name="T33" fmla="*/ 205 h 805"/>
                <a:gd name="T34" fmla="*/ 618 w 817"/>
                <a:gd name="T35" fmla="*/ 13 h 805"/>
                <a:gd name="T36" fmla="*/ 587 w 817"/>
                <a:gd name="T37" fmla="*/ 0 h 805"/>
                <a:gd name="T38" fmla="*/ 558 w 817"/>
                <a:gd name="T39" fmla="*/ 12 h 805"/>
                <a:gd name="T40" fmla="*/ 81 w 817"/>
                <a:gd name="T41" fmla="*/ 488 h 805"/>
                <a:gd name="T42" fmla="*/ 70 w 817"/>
                <a:gd name="T43" fmla="*/ 507 h 805"/>
                <a:gd name="T44" fmla="*/ 4 w 817"/>
                <a:gd name="T45" fmla="*/ 751 h 805"/>
                <a:gd name="T46" fmla="*/ 15 w 817"/>
                <a:gd name="T47" fmla="*/ 791 h 805"/>
                <a:gd name="T48" fmla="*/ 45 w 817"/>
                <a:gd name="T4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7" h="805">
                  <a:moveTo>
                    <a:pt x="149" y="540"/>
                  </a:moveTo>
                  <a:lnTo>
                    <a:pt x="410" y="278"/>
                  </a:lnTo>
                  <a:lnTo>
                    <a:pt x="539" y="407"/>
                  </a:lnTo>
                  <a:lnTo>
                    <a:pt x="280" y="669"/>
                  </a:lnTo>
                  <a:lnTo>
                    <a:pt x="104" y="706"/>
                  </a:lnTo>
                  <a:lnTo>
                    <a:pt x="149" y="540"/>
                  </a:lnTo>
                  <a:close/>
                  <a:moveTo>
                    <a:pt x="586" y="103"/>
                  </a:moveTo>
                  <a:lnTo>
                    <a:pt x="711" y="233"/>
                  </a:lnTo>
                  <a:lnTo>
                    <a:pt x="598" y="347"/>
                  </a:lnTo>
                  <a:lnTo>
                    <a:pt x="470" y="218"/>
                  </a:lnTo>
                  <a:lnTo>
                    <a:pt x="586" y="103"/>
                  </a:lnTo>
                  <a:close/>
                  <a:moveTo>
                    <a:pt x="45" y="804"/>
                  </a:moveTo>
                  <a:cubicBezTo>
                    <a:pt x="48" y="804"/>
                    <a:pt x="51" y="804"/>
                    <a:pt x="54" y="803"/>
                  </a:cubicBezTo>
                  <a:lnTo>
                    <a:pt x="310" y="750"/>
                  </a:lnTo>
                  <a:cubicBezTo>
                    <a:pt x="318" y="748"/>
                    <a:pt x="325" y="744"/>
                    <a:pt x="331" y="738"/>
                  </a:cubicBezTo>
                  <a:lnTo>
                    <a:pt x="800" y="263"/>
                  </a:lnTo>
                  <a:cubicBezTo>
                    <a:pt x="816" y="247"/>
                    <a:pt x="816" y="221"/>
                    <a:pt x="800" y="205"/>
                  </a:cubicBezTo>
                  <a:lnTo>
                    <a:pt x="618" y="13"/>
                  </a:lnTo>
                  <a:cubicBezTo>
                    <a:pt x="610" y="5"/>
                    <a:pt x="599" y="0"/>
                    <a:pt x="587" y="0"/>
                  </a:cubicBezTo>
                  <a:cubicBezTo>
                    <a:pt x="576" y="0"/>
                    <a:pt x="565" y="5"/>
                    <a:pt x="558" y="12"/>
                  </a:cubicBezTo>
                  <a:lnTo>
                    <a:pt x="81" y="488"/>
                  </a:lnTo>
                  <a:cubicBezTo>
                    <a:pt x="76" y="493"/>
                    <a:pt x="72" y="500"/>
                    <a:pt x="70" y="507"/>
                  </a:cubicBezTo>
                  <a:lnTo>
                    <a:pt x="4" y="751"/>
                  </a:lnTo>
                  <a:cubicBezTo>
                    <a:pt x="0" y="765"/>
                    <a:pt x="4" y="781"/>
                    <a:pt x="15" y="791"/>
                  </a:cubicBezTo>
                  <a:cubicBezTo>
                    <a:pt x="22" y="800"/>
                    <a:pt x="34" y="804"/>
                    <a:pt x="45" y="8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91">
              <a:extLst>
                <a:ext uri="{FF2B5EF4-FFF2-40B4-BE49-F238E27FC236}">
                  <a16:creationId xmlns:a16="http://schemas.microsoft.com/office/drawing/2014/main" id="{2B6B76C9-5286-9B44-B012-BB346BFF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71" y="15366130"/>
              <a:ext cx="1340636" cy="118118"/>
            </a:xfrm>
            <a:custGeom>
              <a:avLst/>
              <a:gdLst>
                <a:gd name="T0" fmla="*/ 955 w 999"/>
                <a:gd name="T1" fmla="*/ 0 h 86"/>
                <a:gd name="T2" fmla="*/ 42 w 999"/>
                <a:gd name="T3" fmla="*/ 0 h 86"/>
                <a:gd name="T4" fmla="*/ 0 w 999"/>
                <a:gd name="T5" fmla="*/ 42 h 86"/>
                <a:gd name="T6" fmla="*/ 42 w 999"/>
                <a:gd name="T7" fmla="*/ 84 h 86"/>
                <a:gd name="T8" fmla="*/ 955 w 999"/>
                <a:gd name="T9" fmla="*/ 85 h 86"/>
                <a:gd name="T10" fmla="*/ 998 w 999"/>
                <a:gd name="T11" fmla="*/ 42 h 86"/>
                <a:gd name="T12" fmla="*/ 955 w 9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9" h="86">
                  <a:moveTo>
                    <a:pt x="955" y="0"/>
                  </a:moveTo>
                  <a:lnTo>
                    <a:pt x="42" y="0"/>
                  </a:lnTo>
                  <a:cubicBezTo>
                    <a:pt x="18" y="0"/>
                    <a:pt x="0" y="19"/>
                    <a:pt x="0" y="42"/>
                  </a:cubicBezTo>
                  <a:cubicBezTo>
                    <a:pt x="0" y="66"/>
                    <a:pt x="18" y="84"/>
                    <a:pt x="42" y="84"/>
                  </a:cubicBezTo>
                  <a:lnTo>
                    <a:pt x="955" y="85"/>
                  </a:lnTo>
                  <a:cubicBezTo>
                    <a:pt x="978" y="85"/>
                    <a:pt x="998" y="66"/>
                    <a:pt x="998" y="42"/>
                  </a:cubicBezTo>
                  <a:cubicBezTo>
                    <a:pt x="998" y="19"/>
                    <a:pt x="978" y="0"/>
                    <a:pt x="9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346809-B00F-8A47-A7E6-B3CE1C4E7293}"/>
              </a:ext>
            </a:extLst>
          </p:cNvPr>
          <p:cNvGrpSpPr/>
          <p:nvPr/>
        </p:nvGrpSpPr>
        <p:grpSpPr>
          <a:xfrm>
            <a:off x="18306918" y="4915538"/>
            <a:ext cx="1505082" cy="2202024"/>
            <a:chOff x="13426739" y="14238103"/>
            <a:chExt cx="1198894" cy="1754052"/>
          </a:xfrm>
        </p:grpSpPr>
        <p:sp>
          <p:nvSpPr>
            <p:cNvPr id="31" name="Freeform 192">
              <a:extLst>
                <a:ext uri="{FF2B5EF4-FFF2-40B4-BE49-F238E27FC236}">
                  <a16:creationId xmlns:a16="http://schemas.microsoft.com/office/drawing/2014/main" id="{B09B6611-6795-B047-9535-FA6FA4D7C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066" y="14238103"/>
              <a:ext cx="738239" cy="1216614"/>
            </a:xfrm>
            <a:custGeom>
              <a:avLst/>
              <a:gdLst>
                <a:gd name="T0" fmla="*/ 141 w 553"/>
                <a:gd name="T1" fmla="*/ 140 h 910"/>
                <a:gd name="T2" fmla="*/ 275 w 553"/>
                <a:gd name="T3" fmla="*/ 84 h 910"/>
                <a:gd name="T4" fmla="*/ 276 w 553"/>
                <a:gd name="T5" fmla="*/ 84 h 910"/>
                <a:gd name="T6" fmla="*/ 411 w 553"/>
                <a:gd name="T7" fmla="*/ 140 h 910"/>
                <a:gd name="T8" fmla="*/ 467 w 553"/>
                <a:gd name="T9" fmla="*/ 276 h 910"/>
                <a:gd name="T10" fmla="*/ 467 w 553"/>
                <a:gd name="T11" fmla="*/ 426 h 910"/>
                <a:gd name="T12" fmla="*/ 467 w 553"/>
                <a:gd name="T13" fmla="*/ 440 h 910"/>
                <a:gd name="T14" fmla="*/ 467 w 553"/>
                <a:gd name="T15" fmla="*/ 634 h 910"/>
                <a:gd name="T16" fmla="*/ 276 w 553"/>
                <a:gd name="T17" fmla="*/ 825 h 910"/>
                <a:gd name="T18" fmla="*/ 141 w 553"/>
                <a:gd name="T19" fmla="*/ 769 h 910"/>
                <a:gd name="T20" fmla="*/ 85 w 553"/>
                <a:gd name="T21" fmla="*/ 633 h 910"/>
                <a:gd name="T22" fmla="*/ 85 w 553"/>
                <a:gd name="T23" fmla="*/ 435 h 910"/>
                <a:gd name="T24" fmla="*/ 85 w 553"/>
                <a:gd name="T25" fmla="*/ 428 h 910"/>
                <a:gd name="T26" fmla="*/ 85 w 553"/>
                <a:gd name="T27" fmla="*/ 426 h 910"/>
                <a:gd name="T28" fmla="*/ 84 w 553"/>
                <a:gd name="T29" fmla="*/ 276 h 910"/>
                <a:gd name="T30" fmla="*/ 141 w 553"/>
                <a:gd name="T31" fmla="*/ 140 h 910"/>
                <a:gd name="T32" fmla="*/ 1 w 553"/>
                <a:gd name="T33" fmla="*/ 432 h 910"/>
                <a:gd name="T34" fmla="*/ 1 w 553"/>
                <a:gd name="T35" fmla="*/ 434 h 910"/>
                <a:gd name="T36" fmla="*/ 1 w 553"/>
                <a:gd name="T37" fmla="*/ 633 h 910"/>
                <a:gd name="T38" fmla="*/ 81 w 553"/>
                <a:gd name="T39" fmla="*/ 828 h 910"/>
                <a:gd name="T40" fmla="*/ 276 w 553"/>
                <a:gd name="T41" fmla="*/ 909 h 910"/>
                <a:gd name="T42" fmla="*/ 552 w 553"/>
                <a:gd name="T43" fmla="*/ 634 h 910"/>
                <a:gd name="T44" fmla="*/ 552 w 553"/>
                <a:gd name="T45" fmla="*/ 441 h 910"/>
                <a:gd name="T46" fmla="*/ 552 w 553"/>
                <a:gd name="T47" fmla="*/ 428 h 910"/>
                <a:gd name="T48" fmla="*/ 552 w 553"/>
                <a:gd name="T49" fmla="*/ 426 h 910"/>
                <a:gd name="T50" fmla="*/ 551 w 553"/>
                <a:gd name="T51" fmla="*/ 276 h 910"/>
                <a:gd name="T52" fmla="*/ 471 w 553"/>
                <a:gd name="T53" fmla="*/ 81 h 910"/>
                <a:gd name="T54" fmla="*/ 276 w 553"/>
                <a:gd name="T55" fmla="*/ 0 h 910"/>
                <a:gd name="T56" fmla="*/ 275 w 553"/>
                <a:gd name="T57" fmla="*/ 0 h 910"/>
                <a:gd name="T58" fmla="*/ 81 w 553"/>
                <a:gd name="T59" fmla="*/ 81 h 910"/>
                <a:gd name="T60" fmla="*/ 0 w 553"/>
                <a:gd name="T61" fmla="*/ 276 h 910"/>
                <a:gd name="T62" fmla="*/ 1 w 553"/>
                <a:gd name="T63" fmla="*/ 426 h 910"/>
                <a:gd name="T64" fmla="*/ 1 w 553"/>
                <a:gd name="T65" fmla="*/ 432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3" h="910">
                  <a:moveTo>
                    <a:pt x="141" y="140"/>
                  </a:moveTo>
                  <a:cubicBezTo>
                    <a:pt x="177" y="104"/>
                    <a:pt x="225" y="84"/>
                    <a:pt x="275" y="84"/>
                  </a:cubicBezTo>
                  <a:lnTo>
                    <a:pt x="276" y="84"/>
                  </a:lnTo>
                  <a:cubicBezTo>
                    <a:pt x="327" y="84"/>
                    <a:pt x="375" y="105"/>
                    <a:pt x="411" y="140"/>
                  </a:cubicBezTo>
                  <a:cubicBezTo>
                    <a:pt x="447" y="176"/>
                    <a:pt x="467" y="225"/>
                    <a:pt x="467" y="276"/>
                  </a:cubicBezTo>
                  <a:lnTo>
                    <a:pt x="467" y="426"/>
                  </a:lnTo>
                  <a:lnTo>
                    <a:pt x="467" y="440"/>
                  </a:lnTo>
                  <a:lnTo>
                    <a:pt x="467" y="634"/>
                  </a:lnTo>
                  <a:cubicBezTo>
                    <a:pt x="467" y="739"/>
                    <a:pt x="382" y="825"/>
                    <a:pt x="276" y="825"/>
                  </a:cubicBezTo>
                  <a:cubicBezTo>
                    <a:pt x="225" y="825"/>
                    <a:pt x="177" y="805"/>
                    <a:pt x="141" y="769"/>
                  </a:cubicBezTo>
                  <a:cubicBezTo>
                    <a:pt x="105" y="733"/>
                    <a:pt x="85" y="685"/>
                    <a:pt x="85" y="633"/>
                  </a:cubicBezTo>
                  <a:lnTo>
                    <a:pt x="85" y="435"/>
                  </a:lnTo>
                  <a:lnTo>
                    <a:pt x="85" y="428"/>
                  </a:lnTo>
                  <a:cubicBezTo>
                    <a:pt x="85" y="428"/>
                    <a:pt x="85" y="427"/>
                    <a:pt x="85" y="426"/>
                  </a:cubicBezTo>
                  <a:lnTo>
                    <a:pt x="84" y="276"/>
                  </a:lnTo>
                  <a:cubicBezTo>
                    <a:pt x="85" y="225"/>
                    <a:pt x="105" y="176"/>
                    <a:pt x="141" y="140"/>
                  </a:cubicBezTo>
                  <a:close/>
                  <a:moveTo>
                    <a:pt x="1" y="432"/>
                  </a:moveTo>
                  <a:cubicBezTo>
                    <a:pt x="1" y="433"/>
                    <a:pt x="1" y="433"/>
                    <a:pt x="1" y="434"/>
                  </a:cubicBezTo>
                  <a:lnTo>
                    <a:pt x="1" y="633"/>
                  </a:lnTo>
                  <a:cubicBezTo>
                    <a:pt x="1" y="707"/>
                    <a:pt x="29" y="776"/>
                    <a:pt x="81" y="828"/>
                  </a:cubicBezTo>
                  <a:cubicBezTo>
                    <a:pt x="133" y="880"/>
                    <a:pt x="202" y="909"/>
                    <a:pt x="276" y="909"/>
                  </a:cubicBezTo>
                  <a:cubicBezTo>
                    <a:pt x="428" y="909"/>
                    <a:pt x="552" y="786"/>
                    <a:pt x="552" y="634"/>
                  </a:cubicBezTo>
                  <a:lnTo>
                    <a:pt x="552" y="441"/>
                  </a:lnTo>
                  <a:lnTo>
                    <a:pt x="552" y="428"/>
                  </a:lnTo>
                  <a:cubicBezTo>
                    <a:pt x="552" y="427"/>
                    <a:pt x="552" y="427"/>
                    <a:pt x="552" y="426"/>
                  </a:cubicBezTo>
                  <a:lnTo>
                    <a:pt x="551" y="276"/>
                  </a:lnTo>
                  <a:cubicBezTo>
                    <a:pt x="551" y="202"/>
                    <a:pt x="523" y="133"/>
                    <a:pt x="471" y="81"/>
                  </a:cubicBezTo>
                  <a:cubicBezTo>
                    <a:pt x="419" y="28"/>
                    <a:pt x="350" y="0"/>
                    <a:pt x="276" y="0"/>
                  </a:cubicBezTo>
                  <a:lnTo>
                    <a:pt x="275" y="0"/>
                  </a:lnTo>
                  <a:cubicBezTo>
                    <a:pt x="202" y="0"/>
                    <a:pt x="133" y="28"/>
                    <a:pt x="81" y="81"/>
                  </a:cubicBezTo>
                  <a:cubicBezTo>
                    <a:pt x="29" y="132"/>
                    <a:pt x="0" y="202"/>
                    <a:pt x="0" y="276"/>
                  </a:cubicBezTo>
                  <a:lnTo>
                    <a:pt x="1" y="426"/>
                  </a:lnTo>
                  <a:lnTo>
                    <a:pt x="1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93">
              <a:extLst>
                <a:ext uri="{FF2B5EF4-FFF2-40B4-BE49-F238E27FC236}">
                  <a16:creationId xmlns:a16="http://schemas.microsoft.com/office/drawing/2014/main" id="{DE3A1389-F77D-E14D-BEBB-8EFCB945B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6739" y="15041304"/>
              <a:ext cx="1198894" cy="950851"/>
            </a:xfrm>
            <a:custGeom>
              <a:avLst/>
              <a:gdLst>
                <a:gd name="T0" fmla="*/ 893 w 894"/>
                <a:gd name="T1" fmla="*/ 41 h 712"/>
                <a:gd name="T2" fmla="*/ 851 w 894"/>
                <a:gd name="T3" fmla="*/ 0 h 712"/>
                <a:gd name="T4" fmla="*/ 809 w 894"/>
                <a:gd name="T5" fmla="*/ 41 h 712"/>
                <a:gd name="T6" fmla="*/ 447 w 894"/>
                <a:gd name="T7" fmla="*/ 403 h 712"/>
                <a:gd name="T8" fmla="*/ 85 w 894"/>
                <a:gd name="T9" fmla="*/ 41 h 712"/>
                <a:gd name="T10" fmla="*/ 43 w 894"/>
                <a:gd name="T11" fmla="*/ 0 h 712"/>
                <a:gd name="T12" fmla="*/ 0 w 894"/>
                <a:gd name="T13" fmla="*/ 41 h 712"/>
                <a:gd name="T14" fmla="*/ 405 w 894"/>
                <a:gd name="T15" fmla="*/ 486 h 712"/>
                <a:gd name="T16" fmla="*/ 405 w 894"/>
                <a:gd name="T17" fmla="*/ 626 h 712"/>
                <a:gd name="T18" fmla="*/ 281 w 894"/>
                <a:gd name="T19" fmla="*/ 626 h 712"/>
                <a:gd name="T20" fmla="*/ 239 w 894"/>
                <a:gd name="T21" fmla="*/ 668 h 712"/>
                <a:gd name="T22" fmla="*/ 281 w 894"/>
                <a:gd name="T23" fmla="*/ 710 h 712"/>
                <a:gd name="T24" fmla="*/ 439 w 894"/>
                <a:gd name="T25" fmla="*/ 710 h 712"/>
                <a:gd name="T26" fmla="*/ 447 w 894"/>
                <a:gd name="T27" fmla="*/ 711 h 712"/>
                <a:gd name="T28" fmla="*/ 455 w 894"/>
                <a:gd name="T29" fmla="*/ 710 h 712"/>
                <a:gd name="T30" fmla="*/ 613 w 894"/>
                <a:gd name="T31" fmla="*/ 710 h 712"/>
                <a:gd name="T32" fmla="*/ 655 w 894"/>
                <a:gd name="T33" fmla="*/ 668 h 712"/>
                <a:gd name="T34" fmla="*/ 613 w 894"/>
                <a:gd name="T35" fmla="*/ 626 h 712"/>
                <a:gd name="T36" fmla="*/ 489 w 894"/>
                <a:gd name="T37" fmla="*/ 626 h 712"/>
                <a:gd name="T38" fmla="*/ 489 w 894"/>
                <a:gd name="T39" fmla="*/ 486 h 712"/>
                <a:gd name="T40" fmla="*/ 893 w 894"/>
                <a:gd name="T41" fmla="*/ 4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4" h="712">
                  <a:moveTo>
                    <a:pt x="893" y="41"/>
                  </a:moveTo>
                  <a:cubicBezTo>
                    <a:pt x="893" y="18"/>
                    <a:pt x="874" y="0"/>
                    <a:pt x="851" y="0"/>
                  </a:cubicBezTo>
                  <a:cubicBezTo>
                    <a:pt x="828" y="0"/>
                    <a:pt x="809" y="18"/>
                    <a:pt x="809" y="41"/>
                  </a:cubicBezTo>
                  <a:cubicBezTo>
                    <a:pt x="809" y="241"/>
                    <a:pt x="647" y="403"/>
                    <a:pt x="447" y="403"/>
                  </a:cubicBezTo>
                  <a:cubicBezTo>
                    <a:pt x="248" y="403"/>
                    <a:pt x="85" y="241"/>
                    <a:pt x="85" y="41"/>
                  </a:cubicBezTo>
                  <a:cubicBezTo>
                    <a:pt x="85" y="18"/>
                    <a:pt x="66" y="0"/>
                    <a:pt x="43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273"/>
                    <a:pt x="178" y="465"/>
                    <a:pt x="405" y="486"/>
                  </a:cubicBezTo>
                  <a:lnTo>
                    <a:pt x="405" y="626"/>
                  </a:lnTo>
                  <a:lnTo>
                    <a:pt x="281" y="626"/>
                  </a:lnTo>
                  <a:cubicBezTo>
                    <a:pt x="258" y="626"/>
                    <a:pt x="239" y="644"/>
                    <a:pt x="239" y="668"/>
                  </a:cubicBezTo>
                  <a:cubicBezTo>
                    <a:pt x="239" y="691"/>
                    <a:pt x="258" y="710"/>
                    <a:pt x="281" y="710"/>
                  </a:cubicBezTo>
                  <a:lnTo>
                    <a:pt x="439" y="710"/>
                  </a:lnTo>
                  <a:cubicBezTo>
                    <a:pt x="442" y="711"/>
                    <a:pt x="444" y="711"/>
                    <a:pt x="447" y="711"/>
                  </a:cubicBezTo>
                  <a:cubicBezTo>
                    <a:pt x="450" y="711"/>
                    <a:pt x="452" y="711"/>
                    <a:pt x="455" y="710"/>
                  </a:cubicBezTo>
                  <a:lnTo>
                    <a:pt x="613" y="710"/>
                  </a:lnTo>
                  <a:cubicBezTo>
                    <a:pt x="636" y="710"/>
                    <a:pt x="655" y="691"/>
                    <a:pt x="655" y="668"/>
                  </a:cubicBezTo>
                  <a:cubicBezTo>
                    <a:pt x="655" y="644"/>
                    <a:pt x="636" y="626"/>
                    <a:pt x="613" y="626"/>
                  </a:cubicBezTo>
                  <a:lnTo>
                    <a:pt x="489" y="626"/>
                  </a:lnTo>
                  <a:lnTo>
                    <a:pt x="489" y="486"/>
                  </a:lnTo>
                  <a:cubicBezTo>
                    <a:pt x="716" y="465"/>
                    <a:pt x="893" y="273"/>
                    <a:pt x="89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EFA36-30C2-2D43-9F04-02ECBFB8987C}"/>
              </a:ext>
            </a:extLst>
          </p:cNvPr>
          <p:cNvGrpSpPr/>
          <p:nvPr/>
        </p:nvGrpSpPr>
        <p:grpSpPr>
          <a:xfrm>
            <a:off x="3583172" y="10037135"/>
            <a:ext cx="3402419" cy="723014"/>
            <a:chOff x="3583172" y="10037135"/>
            <a:chExt cx="3402419" cy="7230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A6C03C-F260-4A47-A546-EE14D3B8AB93}"/>
                </a:ext>
              </a:extLst>
            </p:cNvPr>
            <p:cNvSpPr/>
            <p:nvPr/>
          </p:nvSpPr>
          <p:spPr>
            <a:xfrm>
              <a:off x="3583172" y="10037135"/>
              <a:ext cx="3402419" cy="7230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0DB168-2D04-5D4C-8C2C-D9D7D53097A8}"/>
                </a:ext>
              </a:extLst>
            </p:cNvPr>
            <p:cNvSpPr txBox="1"/>
            <p:nvPr/>
          </p:nvSpPr>
          <p:spPr>
            <a:xfrm>
              <a:off x="4114799" y="10198587"/>
              <a:ext cx="2339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  <a:endParaRPr lang="en-US" spc="3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0E5CF4-FDF4-C24A-B1EB-A4E04103EA58}"/>
              </a:ext>
            </a:extLst>
          </p:cNvPr>
          <p:cNvGrpSpPr/>
          <p:nvPr/>
        </p:nvGrpSpPr>
        <p:grpSpPr>
          <a:xfrm>
            <a:off x="10487605" y="10037135"/>
            <a:ext cx="3402419" cy="723014"/>
            <a:chOff x="3583172" y="10037135"/>
            <a:chExt cx="3402419" cy="7230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B2FFE6-8A1B-1346-B90B-B5763AE5E4D2}"/>
                </a:ext>
              </a:extLst>
            </p:cNvPr>
            <p:cNvSpPr/>
            <p:nvPr/>
          </p:nvSpPr>
          <p:spPr>
            <a:xfrm>
              <a:off x="3583172" y="10037135"/>
              <a:ext cx="3402419" cy="7230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402EC5-EDF5-774A-9C03-8D3A14699576}"/>
                </a:ext>
              </a:extLst>
            </p:cNvPr>
            <p:cNvSpPr txBox="1"/>
            <p:nvPr/>
          </p:nvSpPr>
          <p:spPr>
            <a:xfrm>
              <a:off x="4114799" y="10198587"/>
              <a:ext cx="2339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  <a:endParaRPr lang="en-US" spc="3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FB7765-088B-0B4C-B9E2-66A77B805FE6}"/>
              </a:ext>
            </a:extLst>
          </p:cNvPr>
          <p:cNvGrpSpPr/>
          <p:nvPr/>
        </p:nvGrpSpPr>
        <p:grpSpPr>
          <a:xfrm>
            <a:off x="17392038" y="10037135"/>
            <a:ext cx="3402419" cy="723014"/>
            <a:chOff x="3583172" y="10037135"/>
            <a:chExt cx="3402419" cy="72301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B22CE4-68C0-C54B-8BDF-4713C30A0A26}"/>
                </a:ext>
              </a:extLst>
            </p:cNvPr>
            <p:cNvSpPr/>
            <p:nvPr/>
          </p:nvSpPr>
          <p:spPr>
            <a:xfrm>
              <a:off x="3583172" y="10037135"/>
              <a:ext cx="3402419" cy="7230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A37382-40D3-2144-A0EC-6F6A00255E68}"/>
                </a:ext>
              </a:extLst>
            </p:cNvPr>
            <p:cNvSpPr txBox="1"/>
            <p:nvPr/>
          </p:nvSpPr>
          <p:spPr>
            <a:xfrm>
              <a:off x="4114799" y="10198587"/>
              <a:ext cx="2339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  <a:endParaRPr lang="en-US" spc="3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4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3C25-BD3C-5A48-AB55-20854F2269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24377644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507883-70E6-5B43-8838-772C97273487}"/>
              </a:ext>
            </a:extLst>
          </p:cNvPr>
          <p:cNvSpPr txBox="1"/>
          <p:nvPr/>
        </p:nvSpPr>
        <p:spPr>
          <a:xfrm>
            <a:off x="3839870" y="4433048"/>
            <a:ext cx="310957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75%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1CC86723-0CEE-BF47-94C0-F1E9DD59370D}"/>
              </a:ext>
            </a:extLst>
          </p:cNvPr>
          <p:cNvSpPr txBox="1">
            <a:spLocks/>
          </p:cNvSpPr>
          <p:nvPr/>
        </p:nvSpPr>
        <p:spPr>
          <a:xfrm>
            <a:off x="7285220" y="4572372"/>
            <a:ext cx="13252542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69AAA3-1C98-5E44-B59C-66B21C7C0A2C}"/>
              </a:ext>
            </a:extLst>
          </p:cNvPr>
          <p:cNvSpPr txBox="1"/>
          <p:nvPr/>
        </p:nvSpPr>
        <p:spPr>
          <a:xfrm>
            <a:off x="3839870" y="7651736"/>
            <a:ext cx="310957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34%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100AD0B-EE9B-A940-BE46-9F89A459B0C0}"/>
              </a:ext>
            </a:extLst>
          </p:cNvPr>
          <p:cNvSpPr txBox="1">
            <a:spLocks/>
          </p:cNvSpPr>
          <p:nvPr/>
        </p:nvSpPr>
        <p:spPr>
          <a:xfrm>
            <a:off x="7285220" y="7791060"/>
            <a:ext cx="13252542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28995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010906-2125-C247-AD92-CE6AFCC61E38}"/>
              </a:ext>
            </a:extLst>
          </p:cNvPr>
          <p:cNvSpPr/>
          <p:nvPr/>
        </p:nvSpPr>
        <p:spPr>
          <a:xfrm>
            <a:off x="0" y="0"/>
            <a:ext cx="1456944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9B291F-223D-CD40-A4EC-22C75B04C5A3}"/>
              </a:ext>
            </a:extLst>
          </p:cNvPr>
          <p:cNvGrpSpPr/>
          <p:nvPr/>
        </p:nvGrpSpPr>
        <p:grpSpPr>
          <a:xfrm>
            <a:off x="2325475" y="2507817"/>
            <a:ext cx="9918491" cy="8700365"/>
            <a:chOff x="2325475" y="2181250"/>
            <a:chExt cx="9918491" cy="87003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E405F9-60FB-F44A-A5CF-59D4C583E25A}"/>
                </a:ext>
              </a:extLst>
            </p:cNvPr>
            <p:cNvSpPr txBox="1"/>
            <p:nvPr/>
          </p:nvSpPr>
          <p:spPr>
            <a:xfrm>
              <a:off x="3590059" y="2181250"/>
              <a:ext cx="162416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97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C20089-B5BD-A546-A989-B9C63FFB6C97}"/>
                </a:ext>
              </a:extLst>
            </p:cNvPr>
            <p:cNvSpPr txBox="1"/>
            <p:nvPr/>
          </p:nvSpPr>
          <p:spPr>
            <a:xfrm>
              <a:off x="9000890" y="2181250"/>
              <a:ext cx="234391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7BF64F-6DFB-E643-8D62-4977305CC66C}"/>
                </a:ext>
              </a:extLst>
            </p:cNvPr>
            <p:cNvSpPr txBox="1"/>
            <p:nvPr/>
          </p:nvSpPr>
          <p:spPr>
            <a:xfrm>
              <a:off x="3584516" y="7248779"/>
              <a:ext cx="162416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58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42B399-0758-1342-BEB8-2D6B4A8EEF62}"/>
                </a:ext>
              </a:extLst>
            </p:cNvPr>
            <p:cNvSpPr txBox="1"/>
            <p:nvPr/>
          </p:nvSpPr>
          <p:spPr>
            <a:xfrm>
              <a:off x="9360765" y="7248779"/>
              <a:ext cx="162416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12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3FD56154-6FBA-3149-AE70-7EA2B4D0C9D3}"/>
                </a:ext>
              </a:extLst>
            </p:cNvPr>
            <p:cNvSpPr txBox="1">
              <a:spLocks/>
            </p:cNvSpPr>
            <p:nvPr/>
          </p:nvSpPr>
          <p:spPr>
            <a:xfrm>
              <a:off x="2325475" y="9055847"/>
              <a:ext cx="414224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D568AFAD-D076-D54F-A331-23AE6825BB2D}"/>
                </a:ext>
              </a:extLst>
            </p:cNvPr>
            <p:cNvSpPr txBox="1">
              <a:spLocks/>
            </p:cNvSpPr>
            <p:nvPr/>
          </p:nvSpPr>
          <p:spPr>
            <a:xfrm>
              <a:off x="2325475" y="3865902"/>
              <a:ext cx="414224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D490C6D3-FA83-2D42-BD94-468824FC1966}"/>
                </a:ext>
              </a:extLst>
            </p:cNvPr>
            <p:cNvSpPr txBox="1">
              <a:spLocks/>
            </p:cNvSpPr>
            <p:nvPr/>
          </p:nvSpPr>
          <p:spPr>
            <a:xfrm>
              <a:off x="8101724" y="9055847"/>
              <a:ext cx="414224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9ECD9DE8-495A-9D43-A925-9E1A7A885289}"/>
                </a:ext>
              </a:extLst>
            </p:cNvPr>
            <p:cNvSpPr txBox="1">
              <a:spLocks/>
            </p:cNvSpPr>
            <p:nvPr/>
          </p:nvSpPr>
          <p:spPr>
            <a:xfrm>
              <a:off x="8101724" y="3865902"/>
              <a:ext cx="414224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B60547-CEA7-1F4E-A929-D0AEE81762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5604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 44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336D79"/>
      </a:accent1>
      <a:accent2>
        <a:srgbClr val="000000"/>
      </a:accent2>
      <a:accent3>
        <a:srgbClr val="336D79"/>
      </a:accent3>
      <a:accent4>
        <a:srgbClr val="000000"/>
      </a:accent4>
      <a:accent5>
        <a:srgbClr val="336D79"/>
      </a:accent5>
      <a:accent6>
        <a:srgbClr val="000000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91375</TotalTime>
  <Words>796</Words>
  <Application>Microsoft Macintosh PowerPoint</Application>
  <PresentationFormat>Custom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Lato Light</vt:lpstr>
      <vt:lpstr>Montserrat Light</vt:lpstr>
      <vt:lpstr>Montserrat Medium</vt:lpstr>
      <vt:lpstr>PT Sans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16256</cp:revision>
  <dcterms:created xsi:type="dcterms:W3CDTF">2014-11-12T21:47:38Z</dcterms:created>
  <dcterms:modified xsi:type="dcterms:W3CDTF">2019-08-01T14:19:31Z</dcterms:modified>
  <cp:category/>
</cp:coreProperties>
</file>