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01" r:id="rId2"/>
    <p:sldId id="4403" r:id="rId3"/>
    <p:sldId id="4404" r:id="rId4"/>
    <p:sldId id="4405" r:id="rId5"/>
    <p:sldId id="4414" r:id="rId6"/>
    <p:sldId id="4288" r:id="rId7"/>
    <p:sldId id="4415" r:id="rId8"/>
    <p:sldId id="4369" r:id="rId9"/>
    <p:sldId id="4421" r:id="rId10"/>
    <p:sldId id="4422" r:id="rId11"/>
    <p:sldId id="4423" r:id="rId12"/>
    <p:sldId id="4424" r:id="rId13"/>
    <p:sldId id="4425" r:id="rId14"/>
    <p:sldId id="4426" r:id="rId15"/>
    <p:sldId id="4427" r:id="rId16"/>
    <p:sldId id="4428" r:id="rId17"/>
    <p:sldId id="4429" r:id="rId18"/>
    <p:sldId id="4432" r:id="rId19"/>
    <p:sldId id="4431" r:id="rId20"/>
    <p:sldId id="443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5763" autoAdjust="0"/>
  </p:normalViewPr>
  <p:slideViewPr>
    <p:cSldViewPr snapToGrid="0" snapToObjects="1">
      <p:cViewPr varScale="1">
        <p:scale>
          <a:sx n="40" d="100"/>
          <a:sy n="40" d="100"/>
        </p:scale>
        <p:origin x="256" y="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23-2048-82D0-C73E058BB5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23-2048-82D0-C73E058BB5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623-2048-82D0-C73E058BB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7-1544-808E-903015CD491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B4-9043-BB94-7B70DD57B6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B4-9043-BB94-7B70DD57B6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B4-9043-BB94-7B70DD57B6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5.2</c:v>
                </c:pt>
                <c:pt idx="1">
                  <c:v>8.4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7-1544-808E-903015CD491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2-CA4E-AAA2-03FF478A67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2-CA4E-AAA2-03FF478A67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2-CA4E-AAA2-03FF478A6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312496"/>
        <c:axId val="553767120"/>
      </c:barChart>
      <c:catAx>
        <c:axId val="5543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53767120"/>
        <c:crosses val="autoZero"/>
        <c:auto val="1"/>
        <c:lblAlgn val="ctr"/>
        <c:lblOffset val="100"/>
        <c:noMultiLvlLbl val="0"/>
      </c:catAx>
      <c:valAx>
        <c:axId val="553767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543124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2-CA4E-AAA2-03FF478A67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2-CA4E-AAA2-03FF478A67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2-CA4E-AAA2-03FF478A6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312496"/>
        <c:axId val="553767120"/>
      </c:barChart>
      <c:catAx>
        <c:axId val="5543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53767120"/>
        <c:crosses val="autoZero"/>
        <c:auto val="1"/>
        <c:lblAlgn val="ctr"/>
        <c:lblOffset val="100"/>
        <c:noMultiLvlLbl val="0"/>
      </c:catAx>
      <c:valAx>
        <c:axId val="553767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543124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A-AB4D-9722-5D50CD11A0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A-AB4D-9722-5D50CD11A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1231968"/>
        <c:axId val="2001288672"/>
      </c:areaChart>
      <c:catAx>
        <c:axId val="200123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2001288672"/>
        <c:crosses val="autoZero"/>
        <c:auto val="1"/>
        <c:lblAlgn val="ctr"/>
        <c:lblOffset val="100"/>
        <c:noMultiLvlLbl val="0"/>
      </c:catAx>
      <c:valAx>
        <c:axId val="200128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2001231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86-AE47-918D-0800FD53C8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86-AE47-918D-0800FD53C8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86-AE47-918D-0800FD53C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5207712"/>
        <c:axId val="522751968"/>
      </c:lineChart>
      <c:catAx>
        <c:axId val="55520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22751968"/>
        <c:crosses val="autoZero"/>
        <c:auto val="1"/>
        <c:lblAlgn val="ctr"/>
        <c:lblOffset val="100"/>
        <c:noMultiLvlLbl val="0"/>
      </c:catAx>
      <c:valAx>
        <c:axId val="52275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55520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0" y="-261256"/>
            <a:ext cx="12465473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8913" y="-261255"/>
            <a:ext cx="12465473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45636" y="-261257"/>
            <a:ext cx="9875822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3909" y="804129"/>
            <a:ext cx="10423789" cy="12107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51564CB-1172-894C-B995-1FB9BE03F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69756" y="804129"/>
            <a:ext cx="10423789" cy="12107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2A80018-D045-E647-8434-2B1E526780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4275" y="1098346"/>
            <a:ext cx="4279341" cy="4279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91904AF-E10D-9841-8CDD-4BD7717EF3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34275" y="7174962"/>
            <a:ext cx="4279341" cy="4279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E2B4448-AF86-604B-9765-8ABB016B4D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6C812-7F78-4C46-B2B3-6346235A0DA9}"/>
              </a:ext>
            </a:extLst>
          </p:cNvPr>
          <p:cNvSpPr/>
          <p:nvPr/>
        </p:nvSpPr>
        <p:spPr>
          <a:xfrm>
            <a:off x="4097556" y="0"/>
            <a:ext cx="20286444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68D41C-ED4B-DD4B-B520-C505B47CCA98}"/>
              </a:ext>
            </a:extLst>
          </p:cNvPr>
          <p:cNvSpPr txBox="1"/>
          <p:nvPr/>
        </p:nvSpPr>
        <p:spPr>
          <a:xfrm>
            <a:off x="8590407" y="1292938"/>
            <a:ext cx="488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FINANCIAL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5C80C-355F-6542-81EF-199827B3763C}"/>
              </a:ext>
            </a:extLst>
          </p:cNvPr>
          <p:cNvSpPr txBox="1"/>
          <p:nvPr/>
        </p:nvSpPr>
        <p:spPr>
          <a:xfrm>
            <a:off x="8590407" y="11776731"/>
            <a:ext cx="85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8590407" y="5272950"/>
            <a:ext cx="719683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0" b="1" spc="6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LION</a:t>
            </a:r>
          </a:p>
        </p:txBody>
      </p:sp>
    </p:spTree>
    <p:extLst>
      <p:ext uri="{BB962C8B-B14F-4D97-AF65-F5344CB8AC3E}">
        <p14:creationId xmlns:p14="http://schemas.microsoft.com/office/powerpoint/2010/main" val="10652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50FED-116D-0D49-AC50-84B956A63E10}"/>
              </a:ext>
            </a:extLst>
          </p:cNvPr>
          <p:cNvGrpSpPr/>
          <p:nvPr/>
        </p:nvGrpSpPr>
        <p:grpSpPr>
          <a:xfrm>
            <a:off x="3474864" y="1851615"/>
            <a:ext cx="17427918" cy="2948962"/>
            <a:chOff x="3474864" y="5389684"/>
            <a:chExt cx="17427918" cy="29489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A60C-3D10-094F-ADD5-10DC7057A186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GROUPE PERFOMANCE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56AF1C-7AD3-9A41-BB42-325D1C5F5F81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72196E-21CB-3A4D-AF44-92F350ACD31D}"/>
              </a:ext>
            </a:extLst>
          </p:cNvPr>
          <p:cNvGrpSpPr/>
          <p:nvPr/>
        </p:nvGrpSpPr>
        <p:grpSpPr>
          <a:xfrm>
            <a:off x="2475776" y="6549661"/>
            <a:ext cx="19426093" cy="5417255"/>
            <a:chOff x="2316309" y="6549661"/>
            <a:chExt cx="19426093" cy="541725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A41F2AE-655E-4A44-A1E8-FF287C5199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368470"/>
                </p:ext>
              </p:extLst>
            </p:nvPr>
          </p:nvGraphicFramePr>
          <p:xfrm>
            <a:off x="2316309" y="6549661"/>
            <a:ext cx="8554892" cy="5417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21AB280-4AB8-C44D-AB2D-55C6B90395D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994859"/>
                </p:ext>
              </p:extLst>
            </p:nvPr>
          </p:nvGraphicFramePr>
          <p:xfrm>
            <a:off x="13187510" y="6549661"/>
            <a:ext cx="8554892" cy="5417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5767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50FED-116D-0D49-AC50-84B956A63E10}"/>
              </a:ext>
            </a:extLst>
          </p:cNvPr>
          <p:cNvGrpSpPr/>
          <p:nvPr/>
        </p:nvGrpSpPr>
        <p:grpSpPr>
          <a:xfrm>
            <a:off x="3474864" y="1851615"/>
            <a:ext cx="17427918" cy="1717856"/>
            <a:chOff x="3474864" y="5389684"/>
            <a:chExt cx="17427918" cy="17178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A60C-3D10-094F-ADD5-10DC7057A186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56AF1C-7AD3-9A41-BB42-325D1C5F5F81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32EB3C-BF38-C24E-A0DD-D8C8EA080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611596"/>
              </p:ext>
            </p:extLst>
          </p:nvPr>
        </p:nvGraphicFramePr>
        <p:xfrm>
          <a:off x="10563726" y="4547938"/>
          <a:ext cx="11839074" cy="763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8BF0FAF-9DA4-3040-B3DB-D2558B8A44A4}"/>
              </a:ext>
            </a:extLst>
          </p:cNvPr>
          <p:cNvGrpSpPr/>
          <p:nvPr/>
        </p:nvGrpSpPr>
        <p:grpSpPr>
          <a:xfrm>
            <a:off x="4845474" y="5421478"/>
            <a:ext cx="5401459" cy="5883986"/>
            <a:chOff x="3331984" y="6849016"/>
            <a:chExt cx="5401459" cy="58839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6F9136-A57A-BF47-AE40-57B7AE8124D1}"/>
                </a:ext>
              </a:extLst>
            </p:cNvPr>
            <p:cNvGrpSpPr/>
            <p:nvPr/>
          </p:nvGrpSpPr>
          <p:grpSpPr>
            <a:xfrm>
              <a:off x="3331984" y="6849016"/>
              <a:ext cx="5401459" cy="2035441"/>
              <a:chOff x="16527152" y="5884611"/>
              <a:chExt cx="5401459" cy="2035441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C9BCAEFE-BB4E-1B44-ADA3-3C51A5B8D3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7152" y="6592497"/>
                <a:ext cx="461383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5EF084-0128-F34C-9946-8AB8A520CBCF}"/>
                  </a:ext>
                </a:extLst>
              </p:cNvPr>
              <p:cNvSpPr/>
              <p:nvPr/>
            </p:nvSpPr>
            <p:spPr>
              <a:xfrm>
                <a:off x="16745929" y="5884611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accent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967CF2-E8B1-F84B-8FC1-99F903660F56}"/>
                </a:ext>
              </a:extLst>
            </p:cNvPr>
            <p:cNvGrpSpPr/>
            <p:nvPr/>
          </p:nvGrpSpPr>
          <p:grpSpPr>
            <a:xfrm>
              <a:off x="3331984" y="10697561"/>
              <a:ext cx="5401459" cy="2035441"/>
              <a:chOff x="16527152" y="9705023"/>
              <a:chExt cx="5401459" cy="2035441"/>
            </a:xfrm>
          </p:grpSpPr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C55D2839-7308-5E40-ACB9-1B4381491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7152" y="10412909"/>
                <a:ext cx="461383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D21B20-92AB-0E4C-9E6F-057155F3CC34}"/>
                  </a:ext>
                </a:extLst>
              </p:cNvPr>
              <p:cNvSpPr/>
              <p:nvPr/>
            </p:nvSpPr>
            <p:spPr>
              <a:xfrm>
                <a:off x="16745929" y="970502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accent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485C0B-8A7D-F344-B51D-6617BB5855B7}"/>
              </a:ext>
            </a:extLst>
          </p:cNvPr>
          <p:cNvGrpSpPr/>
          <p:nvPr/>
        </p:nvGrpSpPr>
        <p:grpSpPr>
          <a:xfrm>
            <a:off x="2650055" y="9238247"/>
            <a:ext cx="1482676" cy="1421792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F2C6908-28F0-434F-9D48-C70AB3C0DC5B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A398B28-DBFC-ED4B-9E43-7C728B192782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AA7A5E-82DF-F845-A830-D5320D8A406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AE18BE9-A05C-694B-99C4-304F9DE36451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22395E-D056-A440-A4C8-0CBBE8352C33}"/>
              </a:ext>
            </a:extLst>
          </p:cNvPr>
          <p:cNvGrpSpPr/>
          <p:nvPr/>
        </p:nvGrpSpPr>
        <p:grpSpPr>
          <a:xfrm>
            <a:off x="2740427" y="5494148"/>
            <a:ext cx="1317426" cy="1270432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2D8DD25-9FE2-4D4A-8E0D-6B3904A2351C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A6D1E6D-FA3F-FE4C-B067-EF68DCABB77C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F6747C-DFBE-FF45-8B20-B7DD3F1CD939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39B61EC-570F-BC4C-ABEE-C009B197FF29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1060A3A-58E9-ED45-A902-28F0B3390C6D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8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46D117-DDCD-A04D-A72D-E34C3E83F154}"/>
              </a:ext>
            </a:extLst>
          </p:cNvPr>
          <p:cNvGrpSpPr/>
          <p:nvPr/>
        </p:nvGrpSpPr>
        <p:grpSpPr>
          <a:xfrm>
            <a:off x="3474864" y="1851615"/>
            <a:ext cx="17427918" cy="1717856"/>
            <a:chOff x="3474864" y="5389684"/>
            <a:chExt cx="17427918" cy="17178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AFAE86-F97E-AC47-ABC8-9369F0CA9FC0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START INVESTING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DBEA82-EDFE-624E-86FC-2F4759855C8F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14B9C-5840-5840-9923-865AD0413633}"/>
              </a:ext>
            </a:extLst>
          </p:cNvPr>
          <p:cNvSpPr/>
          <p:nvPr/>
        </p:nvSpPr>
        <p:spPr>
          <a:xfrm>
            <a:off x="1894683" y="5815504"/>
            <a:ext cx="5485460" cy="5485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9C558-F5CE-9B40-A8DF-33F5CFD7CA0E}"/>
              </a:ext>
            </a:extLst>
          </p:cNvPr>
          <p:cNvGrpSpPr/>
          <p:nvPr/>
        </p:nvGrpSpPr>
        <p:grpSpPr>
          <a:xfrm>
            <a:off x="2988962" y="7323422"/>
            <a:ext cx="3559015" cy="2463654"/>
            <a:chOff x="2458327" y="7323422"/>
            <a:chExt cx="3559015" cy="24636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FFEEA2-F03E-DD46-8860-59EBABBC9EEA}"/>
                </a:ext>
              </a:extLst>
            </p:cNvPr>
            <p:cNvSpPr/>
            <p:nvPr/>
          </p:nvSpPr>
          <p:spPr>
            <a:xfrm>
              <a:off x="2458327" y="7323422"/>
              <a:ext cx="181232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</a:rPr>
                <a:t>47%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8866CE-0ACC-6D4E-901A-C516DF5DBDD6}"/>
                </a:ext>
              </a:extLst>
            </p:cNvPr>
            <p:cNvSpPr/>
            <p:nvPr/>
          </p:nvSpPr>
          <p:spPr>
            <a:xfrm>
              <a:off x="2458327" y="8463637"/>
              <a:ext cx="355901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Revenue Of Investment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B127261-A93C-1145-92E6-AE8409CC464F}"/>
              </a:ext>
            </a:extLst>
          </p:cNvPr>
          <p:cNvSpPr/>
          <p:nvPr/>
        </p:nvSpPr>
        <p:spPr>
          <a:xfrm>
            <a:off x="7380143" y="5815504"/>
            <a:ext cx="15102824" cy="5485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7BF6B80-2A4D-2B43-8AE5-1D97AA27256C}"/>
              </a:ext>
            </a:extLst>
          </p:cNvPr>
          <p:cNvSpPr txBox="1">
            <a:spLocks/>
          </p:cNvSpPr>
          <p:nvPr/>
        </p:nvSpPr>
        <p:spPr>
          <a:xfrm>
            <a:off x="8800627" y="7351525"/>
            <a:ext cx="12261856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40160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09E2B14-05EB-7341-85F4-8A5CD914CD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12206560" y="2"/>
            <a:ext cx="12188826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3488722" y="9565713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95A94A-4FC7-1540-B534-9DBFD270C2C4}"/>
              </a:ext>
            </a:extLst>
          </p:cNvPr>
          <p:cNvGrpSpPr/>
          <p:nvPr/>
        </p:nvGrpSpPr>
        <p:grpSpPr>
          <a:xfrm>
            <a:off x="13598591" y="2268734"/>
            <a:ext cx="9573627" cy="2948962"/>
            <a:chOff x="2112199" y="5389684"/>
            <a:chExt cx="9573627" cy="2948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D9FAB8-95C9-5C44-B59A-55703549D476}"/>
                </a:ext>
              </a:extLst>
            </p:cNvPr>
            <p:cNvSpPr txBox="1"/>
            <p:nvPr/>
          </p:nvSpPr>
          <p:spPr>
            <a:xfrm>
              <a:off x="2112199" y="5784101"/>
              <a:ext cx="957362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OVERALL PERFORMANCE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F8FD7-5AA3-A54B-85E4-6FA5E45910F0}"/>
                </a:ext>
              </a:extLst>
            </p:cNvPr>
            <p:cNvSpPr/>
            <p:nvPr/>
          </p:nvSpPr>
          <p:spPr>
            <a:xfrm>
              <a:off x="226023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8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50FED-116D-0D49-AC50-84B956A63E10}"/>
              </a:ext>
            </a:extLst>
          </p:cNvPr>
          <p:cNvGrpSpPr/>
          <p:nvPr/>
        </p:nvGrpSpPr>
        <p:grpSpPr>
          <a:xfrm>
            <a:off x="3474864" y="1851615"/>
            <a:ext cx="17427918" cy="1717856"/>
            <a:chOff x="3474864" y="5389684"/>
            <a:chExt cx="17427918" cy="17178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A60C-3D10-094F-ADD5-10DC7057A186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56AF1C-7AD3-9A41-BB42-325D1C5F5F81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B0D9A3-B6DB-1A45-A172-41CC400C9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068380"/>
              </p:ext>
            </p:extLst>
          </p:nvPr>
        </p:nvGraphicFramePr>
        <p:xfrm>
          <a:off x="1873249" y="4978400"/>
          <a:ext cx="20631152" cy="7296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225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05269-E342-BC41-99B2-30C9505A15DE}"/>
              </a:ext>
            </a:extLst>
          </p:cNvPr>
          <p:cNvSpPr/>
          <p:nvPr/>
        </p:nvSpPr>
        <p:spPr>
          <a:xfrm>
            <a:off x="1934307" y="-2"/>
            <a:ext cx="4444009" cy="137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7302768" y="-5921199"/>
            <a:ext cx="930045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607121-4F75-9445-A0A7-891DDFF55ABD}"/>
              </a:ext>
            </a:extLst>
          </p:cNvPr>
          <p:cNvGrpSpPr/>
          <p:nvPr/>
        </p:nvGrpSpPr>
        <p:grpSpPr>
          <a:xfrm>
            <a:off x="3341095" y="2397611"/>
            <a:ext cx="1630432" cy="8920775"/>
            <a:chOff x="3313826" y="2016277"/>
            <a:chExt cx="1630432" cy="89207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16E967-10BD-3F47-A15D-5020E77B0CED}"/>
                </a:ext>
              </a:extLst>
            </p:cNvPr>
            <p:cNvGrpSpPr/>
            <p:nvPr/>
          </p:nvGrpSpPr>
          <p:grpSpPr>
            <a:xfrm>
              <a:off x="3519642" y="9692914"/>
              <a:ext cx="1240860" cy="1244138"/>
              <a:chOff x="16475127" y="3318857"/>
              <a:chExt cx="1447113" cy="1450936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5F71B6E-617F-D04B-A771-D190C7E3FBB7}"/>
                  </a:ext>
                </a:extLst>
              </p:cNvPr>
              <p:cNvSpPr/>
              <p:nvPr/>
            </p:nvSpPr>
            <p:spPr>
              <a:xfrm>
                <a:off x="16475127" y="3318857"/>
                <a:ext cx="107052" cy="14509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" h="760">
                    <a:moveTo>
                      <a:pt x="27" y="760"/>
                    </a:moveTo>
                    <a:cubicBezTo>
                      <a:pt x="12" y="760"/>
                      <a:pt x="0" y="747"/>
                      <a:pt x="0" y="732"/>
                    </a:cubicBezTo>
                    <a:lnTo>
                      <a:pt x="3" y="28"/>
                    </a:lnTo>
                    <a:cubicBezTo>
                      <a:pt x="3" y="13"/>
                      <a:pt x="15" y="0"/>
                      <a:pt x="30" y="0"/>
                    </a:cubicBezTo>
                    <a:cubicBezTo>
                      <a:pt x="45" y="1"/>
                      <a:pt x="58" y="13"/>
                      <a:pt x="57" y="28"/>
                    </a:cubicBezTo>
                    <a:lnTo>
                      <a:pt x="55" y="732"/>
                    </a:lnTo>
                    <a:cubicBezTo>
                      <a:pt x="55" y="748"/>
                      <a:pt x="42" y="760"/>
                      <a:pt x="27" y="7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DE18F7E-C1C1-FA42-9B09-9CC93D674348}"/>
                  </a:ext>
                </a:extLst>
              </p:cNvPr>
              <p:cNvSpPr/>
              <p:nvPr/>
            </p:nvSpPr>
            <p:spPr>
              <a:xfrm>
                <a:off x="16475127" y="4666564"/>
                <a:ext cx="1447113" cy="103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8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31" y="0"/>
                    </a:lnTo>
                    <a:cubicBezTo>
                      <a:pt x="746" y="0"/>
                      <a:pt x="758" y="12"/>
                      <a:pt x="758" y="27"/>
                    </a:cubicBezTo>
                    <a:cubicBezTo>
                      <a:pt x="758" y="42"/>
                      <a:pt x="746" y="55"/>
                      <a:pt x="731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419C0666-B08C-CA4F-AD2E-AADA5E69FBFB}"/>
                  </a:ext>
                </a:extLst>
              </p:cNvPr>
              <p:cNvSpPr/>
              <p:nvPr/>
            </p:nvSpPr>
            <p:spPr>
              <a:xfrm>
                <a:off x="16742763" y="3859846"/>
                <a:ext cx="370858" cy="9099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477">
                    <a:moveTo>
                      <a:pt x="55" y="422"/>
                    </a:moveTo>
                    <a:lnTo>
                      <a:pt x="140" y="422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477"/>
                    </a:moveTo>
                    <a:lnTo>
                      <a:pt x="28" y="477"/>
                    </a:lnTo>
                    <a:cubicBezTo>
                      <a:pt x="13" y="477"/>
                      <a:pt x="0" y="464"/>
                      <a:pt x="0" y="449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7"/>
                    </a:cubicBezTo>
                    <a:lnTo>
                      <a:pt x="195" y="449"/>
                    </a:lnTo>
                    <a:cubicBezTo>
                      <a:pt x="195" y="464"/>
                      <a:pt x="183" y="477"/>
                      <a:pt x="168" y="47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B1F1C15-6A4C-4B46-84D5-546B3B8C0381}"/>
                  </a:ext>
                </a:extLst>
              </p:cNvPr>
              <p:cNvSpPr/>
              <p:nvPr/>
            </p:nvSpPr>
            <p:spPr>
              <a:xfrm>
                <a:off x="17014216" y="3445025"/>
                <a:ext cx="370858" cy="13247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94">
                    <a:moveTo>
                      <a:pt x="54" y="639"/>
                    </a:moveTo>
                    <a:lnTo>
                      <a:pt x="140" y="639"/>
                    </a:lnTo>
                    <a:lnTo>
                      <a:pt x="140" y="54"/>
                    </a:lnTo>
                    <a:lnTo>
                      <a:pt x="54" y="54"/>
                    </a:lnTo>
                    <a:close/>
                    <a:moveTo>
                      <a:pt x="167" y="694"/>
                    </a:moveTo>
                    <a:lnTo>
                      <a:pt x="27" y="694"/>
                    </a:lnTo>
                    <a:cubicBezTo>
                      <a:pt x="12" y="694"/>
                      <a:pt x="0" y="681"/>
                      <a:pt x="0" y="666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7"/>
                    </a:cubicBezTo>
                    <a:lnTo>
                      <a:pt x="195" y="666"/>
                    </a:lnTo>
                    <a:cubicBezTo>
                      <a:pt x="195" y="681"/>
                      <a:pt x="182" y="694"/>
                      <a:pt x="167" y="69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14F2CF0-0E42-FC42-A2CE-CF6AFB533214}"/>
                  </a:ext>
                </a:extLst>
              </p:cNvPr>
              <p:cNvSpPr/>
              <p:nvPr/>
            </p:nvSpPr>
            <p:spPr>
              <a:xfrm>
                <a:off x="17281845" y="3586487"/>
                <a:ext cx="370858" cy="11833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20">
                    <a:moveTo>
                      <a:pt x="54" y="565"/>
                    </a:moveTo>
                    <a:lnTo>
                      <a:pt x="140" y="565"/>
                    </a:lnTo>
                    <a:lnTo>
                      <a:pt x="140" y="55"/>
                    </a:lnTo>
                    <a:lnTo>
                      <a:pt x="54" y="55"/>
                    </a:lnTo>
                    <a:close/>
                    <a:moveTo>
                      <a:pt x="167" y="620"/>
                    </a:moveTo>
                    <a:lnTo>
                      <a:pt x="27" y="620"/>
                    </a:lnTo>
                    <a:cubicBezTo>
                      <a:pt x="12" y="620"/>
                      <a:pt x="0" y="607"/>
                      <a:pt x="0" y="592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8"/>
                    </a:cubicBezTo>
                    <a:lnTo>
                      <a:pt x="195" y="592"/>
                    </a:lnTo>
                    <a:cubicBezTo>
                      <a:pt x="195" y="607"/>
                      <a:pt x="182" y="620"/>
                      <a:pt x="167" y="62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8CF882-99A5-F74E-961D-BD7A8387C482}"/>
                </a:ext>
              </a:extLst>
            </p:cNvPr>
            <p:cNvGrpSpPr/>
            <p:nvPr/>
          </p:nvGrpSpPr>
          <p:grpSpPr>
            <a:xfrm>
              <a:off x="3313826" y="5605049"/>
              <a:ext cx="1630432" cy="1669057"/>
              <a:chOff x="8434769" y="10520005"/>
              <a:chExt cx="2259560" cy="2313091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1B6C2B3-498E-A34C-B3CB-6E8811A20124}"/>
                  </a:ext>
                </a:extLst>
              </p:cNvPr>
              <p:cNvSpPr/>
              <p:nvPr/>
            </p:nvSpPr>
            <p:spPr>
              <a:xfrm>
                <a:off x="8434769" y="11240699"/>
                <a:ext cx="1970897" cy="15923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4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6"/>
                      <a:pt x="828" y="749"/>
                    </a:cubicBezTo>
                    <a:cubicBezTo>
                      <a:pt x="828" y="731"/>
                      <a:pt x="830" y="715"/>
                      <a:pt x="832" y="704"/>
                    </a:cubicBezTo>
                    <a:cubicBezTo>
                      <a:pt x="835" y="685"/>
                      <a:pt x="840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0" y="516"/>
                      <a:pt x="927" y="508"/>
                      <a:pt x="934" y="499"/>
                    </a:cubicBezTo>
                    <a:cubicBezTo>
                      <a:pt x="962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5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29" y="100"/>
                      <a:pt x="510" y="101"/>
                      <a:pt x="492" y="102"/>
                    </a:cubicBezTo>
                    <a:cubicBezTo>
                      <a:pt x="491" y="102"/>
                      <a:pt x="491" y="102"/>
                      <a:pt x="490" y="102"/>
                    </a:cubicBez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0" y="128"/>
                    </a:lnTo>
                    <a:cubicBezTo>
                      <a:pt x="245" y="134"/>
                      <a:pt x="247" y="142"/>
                      <a:pt x="246" y="149"/>
                    </a:cubicBezTo>
                    <a:cubicBezTo>
                      <a:pt x="245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2"/>
                    </a:cubicBezTo>
                    <a:cubicBezTo>
                      <a:pt x="124" y="296"/>
                      <a:pt x="101" y="327"/>
                      <a:pt x="58" y="332"/>
                    </a:cubicBezTo>
                    <a:cubicBezTo>
                      <a:pt x="57" y="332"/>
                      <a:pt x="56" y="333"/>
                      <a:pt x="56" y="334"/>
                    </a:cubicBezTo>
                    <a:lnTo>
                      <a:pt x="55" y="431"/>
                    </a:lnTo>
                    <a:cubicBezTo>
                      <a:pt x="55" y="432"/>
                      <a:pt x="55" y="433"/>
                      <a:pt x="56" y="433"/>
                    </a:cubicBezTo>
                    <a:cubicBezTo>
                      <a:pt x="61" y="435"/>
                      <a:pt x="66" y="437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2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4" y="613"/>
                    </a:cubicBezTo>
                    <a:cubicBezTo>
                      <a:pt x="381" y="608"/>
                      <a:pt x="390" y="606"/>
                      <a:pt x="398" y="608"/>
                    </a:cubicBezTo>
                    <a:cubicBezTo>
                      <a:pt x="446" y="620"/>
                      <a:pt x="496" y="626"/>
                      <a:pt x="548" y="626"/>
                    </a:cubicBezTo>
                    <a:cubicBezTo>
                      <a:pt x="598" y="626"/>
                      <a:pt x="647" y="621"/>
                      <a:pt x="693" y="610"/>
                    </a:cubicBezTo>
                    <a:cubicBezTo>
                      <a:pt x="703" y="607"/>
                      <a:pt x="714" y="611"/>
                      <a:pt x="720" y="618"/>
                    </a:cubicBezTo>
                    <a:lnTo>
                      <a:pt x="735" y="635"/>
                    </a:lnTo>
                    <a:cubicBezTo>
                      <a:pt x="748" y="650"/>
                      <a:pt x="757" y="669"/>
                      <a:pt x="759" y="689"/>
                    </a:cubicBezTo>
                    <a:close/>
                    <a:moveTo>
                      <a:pt x="796" y="834"/>
                    </a:moveTo>
                    <a:cubicBezTo>
                      <a:pt x="758" y="834"/>
                      <a:pt x="725" y="810"/>
                      <a:pt x="714" y="774"/>
                    </a:cubicBezTo>
                    <a:cubicBezTo>
                      <a:pt x="713" y="773"/>
                      <a:pt x="713" y="771"/>
                      <a:pt x="713" y="769"/>
                    </a:cubicBezTo>
                    <a:lnTo>
                      <a:pt x="704" y="695"/>
                    </a:lnTo>
                    <a:cubicBezTo>
                      <a:pt x="703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4"/>
                      <a:pt x="337" y="834"/>
                    </a:cubicBezTo>
                    <a:cubicBezTo>
                      <a:pt x="299" y="834"/>
                      <a:pt x="266" y="808"/>
                      <a:pt x="257" y="771"/>
                    </a:cubicBezTo>
                    <a:lnTo>
                      <a:pt x="214" y="580"/>
                    </a:lnTo>
                    <a:cubicBezTo>
                      <a:pt x="210" y="575"/>
                      <a:pt x="190" y="569"/>
                      <a:pt x="179" y="565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5" y="509"/>
                      <a:pt x="72" y="499"/>
                      <a:pt x="50" y="490"/>
                    </a:cubicBezTo>
                    <a:cubicBezTo>
                      <a:pt x="45" y="488"/>
                      <a:pt x="39" y="486"/>
                      <a:pt x="33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1" y="334"/>
                    </a:lnTo>
                    <a:cubicBezTo>
                      <a:pt x="2" y="305"/>
                      <a:pt x="23" y="281"/>
                      <a:pt x="52" y="278"/>
                    </a:cubicBezTo>
                    <a:cubicBezTo>
                      <a:pt x="70" y="276"/>
                      <a:pt x="81" y="261"/>
                      <a:pt x="102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1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1"/>
                    </a:cubicBezTo>
                    <a:cubicBezTo>
                      <a:pt x="215" y="6"/>
                      <a:pt x="298" y="31"/>
                      <a:pt x="317" y="38"/>
                    </a:cubicBezTo>
                    <a:cubicBezTo>
                      <a:pt x="344" y="48"/>
                      <a:pt x="436" y="49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5" y="45"/>
                      <a:pt x="795" y="78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1"/>
                      <a:pt x="1013" y="485"/>
                      <a:pt x="978" y="531"/>
                    </a:cubicBezTo>
                    <a:cubicBezTo>
                      <a:pt x="970" y="541"/>
                      <a:pt x="964" y="550"/>
                      <a:pt x="957" y="558"/>
                    </a:cubicBezTo>
                    <a:cubicBezTo>
                      <a:pt x="929" y="593"/>
                      <a:pt x="911" y="617"/>
                      <a:pt x="898" y="661"/>
                    </a:cubicBezTo>
                    <a:cubicBezTo>
                      <a:pt x="893" y="678"/>
                      <a:pt x="889" y="696"/>
                      <a:pt x="886" y="714"/>
                    </a:cubicBezTo>
                    <a:cubicBezTo>
                      <a:pt x="885" y="720"/>
                      <a:pt x="883" y="731"/>
                      <a:pt x="882" y="752"/>
                    </a:cubicBezTo>
                    <a:cubicBezTo>
                      <a:pt x="880" y="798"/>
                      <a:pt x="842" y="834"/>
                      <a:pt x="796" y="83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77F88DD-9513-6846-A7E1-3CA44E4AAD60}"/>
                  </a:ext>
                </a:extLst>
              </p:cNvPr>
              <p:cNvSpPr/>
              <p:nvPr/>
            </p:nvSpPr>
            <p:spPr>
              <a:xfrm>
                <a:off x="10258475" y="11506417"/>
                <a:ext cx="435854" cy="302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9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3" y="35"/>
                      <a:pt x="102" y="35"/>
                      <a:pt x="101" y="35"/>
                    </a:cubicBezTo>
                    <a:cubicBezTo>
                      <a:pt x="95" y="36"/>
                      <a:pt x="91" y="39"/>
                      <a:pt x="88" y="45"/>
                    </a:cubicBezTo>
                    <a:cubicBezTo>
                      <a:pt x="85" y="53"/>
                      <a:pt x="84" y="59"/>
                      <a:pt x="87" y="62"/>
                    </a:cubicBezTo>
                    <a:cubicBezTo>
                      <a:pt x="91" y="67"/>
                      <a:pt x="100" y="70"/>
                      <a:pt x="111" y="71"/>
                    </a:cubicBezTo>
                    <a:cubicBezTo>
                      <a:pt x="113" y="69"/>
                      <a:pt x="116" y="65"/>
                      <a:pt x="117" y="62"/>
                    </a:cubicBezTo>
                    <a:cubicBezTo>
                      <a:pt x="121" y="55"/>
                      <a:pt x="122" y="48"/>
                      <a:pt x="120" y="40"/>
                    </a:cubicBezTo>
                    <a:cubicBezTo>
                      <a:pt x="118" y="38"/>
                      <a:pt x="111" y="35"/>
                      <a:pt x="103" y="35"/>
                    </a:cubicBezTo>
                    <a:close/>
                    <a:moveTo>
                      <a:pt x="18" y="159"/>
                    </a:moveTo>
                    <a:cubicBezTo>
                      <a:pt x="10" y="159"/>
                      <a:pt x="3" y="153"/>
                      <a:pt x="1" y="146"/>
                    </a:cubicBezTo>
                    <a:cubicBezTo>
                      <a:pt x="-2" y="136"/>
                      <a:pt x="4" y="127"/>
                      <a:pt x="13" y="124"/>
                    </a:cubicBezTo>
                    <a:cubicBezTo>
                      <a:pt x="27" y="120"/>
                      <a:pt x="53" y="111"/>
                      <a:pt x="77" y="98"/>
                    </a:cubicBezTo>
                    <a:cubicBezTo>
                      <a:pt x="70" y="94"/>
                      <a:pt x="64" y="89"/>
                      <a:pt x="60" y="84"/>
                    </a:cubicBezTo>
                    <a:cubicBezTo>
                      <a:pt x="52" y="74"/>
                      <a:pt x="45" y="57"/>
                      <a:pt x="56" y="31"/>
                    </a:cubicBezTo>
                    <a:cubicBezTo>
                      <a:pt x="65" y="10"/>
                      <a:pt x="83" y="-1"/>
                      <a:pt x="106" y="0"/>
                    </a:cubicBezTo>
                    <a:cubicBezTo>
                      <a:pt x="125" y="1"/>
                      <a:pt x="147" y="11"/>
                      <a:pt x="153" y="28"/>
                    </a:cubicBezTo>
                    <a:cubicBezTo>
                      <a:pt x="158" y="43"/>
                      <a:pt x="157" y="59"/>
                      <a:pt x="151" y="73"/>
                    </a:cubicBezTo>
                    <a:cubicBezTo>
                      <a:pt x="171" y="72"/>
                      <a:pt x="192" y="70"/>
                      <a:pt x="209" y="67"/>
                    </a:cubicBezTo>
                    <a:cubicBezTo>
                      <a:pt x="218" y="65"/>
                      <a:pt x="228" y="71"/>
                      <a:pt x="229" y="80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1"/>
                      <a:pt x="186" y="107"/>
                      <a:pt x="153" y="108"/>
                    </a:cubicBezTo>
                    <a:cubicBezTo>
                      <a:pt x="143" y="109"/>
                      <a:pt x="133" y="109"/>
                      <a:pt x="124" y="108"/>
                    </a:cubicBezTo>
                    <a:cubicBezTo>
                      <a:pt x="111" y="119"/>
                      <a:pt x="94" y="129"/>
                      <a:pt x="74" y="139"/>
                    </a:cubicBezTo>
                    <a:cubicBezTo>
                      <a:pt x="47" y="151"/>
                      <a:pt x="24" y="158"/>
                      <a:pt x="23" y="158"/>
                    </a:cubicBezTo>
                    <a:cubicBezTo>
                      <a:pt x="21" y="158"/>
                      <a:pt x="20" y="159"/>
                      <a:pt x="18" y="1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7A35DF76-D431-3B4B-823C-067EF889F86F}"/>
                  </a:ext>
                </a:extLst>
              </p:cNvPr>
              <p:cNvSpPr/>
              <p:nvPr/>
            </p:nvSpPr>
            <p:spPr>
              <a:xfrm>
                <a:off x="8836214" y="11747284"/>
                <a:ext cx="110875" cy="1127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70711B-D65C-BC4C-8C15-DA63467A42E4}"/>
                  </a:ext>
                </a:extLst>
              </p:cNvPr>
              <p:cNvSpPr/>
              <p:nvPr/>
            </p:nvSpPr>
            <p:spPr>
              <a:xfrm>
                <a:off x="9323682" y="11538915"/>
                <a:ext cx="483645" cy="147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8">
                    <a:moveTo>
                      <a:pt x="226" y="78"/>
                    </a:moveTo>
                    <a:cubicBezTo>
                      <a:pt x="223" y="78"/>
                      <a:pt x="221" y="78"/>
                      <a:pt x="218" y="77"/>
                    </a:cubicBezTo>
                    <a:cubicBezTo>
                      <a:pt x="182" y="66"/>
                      <a:pt x="156" y="60"/>
                      <a:pt x="115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7" y="61"/>
                      <a:pt x="3" y="51"/>
                      <a:pt x="0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7" y="0"/>
                      <a:pt x="99" y="-2"/>
                      <a:pt x="122" y="1"/>
                    </a:cubicBezTo>
                    <a:cubicBezTo>
                      <a:pt x="166" y="6"/>
                      <a:pt x="195" y="13"/>
                      <a:pt x="234" y="25"/>
                    </a:cubicBezTo>
                    <a:cubicBezTo>
                      <a:pt x="248" y="29"/>
                      <a:pt x="257" y="45"/>
                      <a:pt x="252" y="59"/>
                    </a:cubicBezTo>
                    <a:cubicBezTo>
                      <a:pt x="249" y="71"/>
                      <a:pt x="238" y="78"/>
                      <a:pt x="226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AF1FCFE-A1BE-474D-9DAD-8A79A5DABD48}"/>
                  </a:ext>
                </a:extLst>
              </p:cNvPr>
              <p:cNvSpPr/>
              <p:nvPr/>
            </p:nvSpPr>
            <p:spPr>
              <a:xfrm>
                <a:off x="9317947" y="10520005"/>
                <a:ext cx="693926" cy="6939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4" h="364">
                    <a:moveTo>
                      <a:pt x="223" y="28"/>
                    </a:moveTo>
                    <a:cubicBezTo>
                      <a:pt x="138" y="5"/>
                      <a:pt x="50" y="56"/>
                      <a:pt x="28" y="141"/>
                    </a:cubicBezTo>
                    <a:cubicBezTo>
                      <a:pt x="5" y="227"/>
                      <a:pt x="56" y="314"/>
                      <a:pt x="141" y="337"/>
                    </a:cubicBezTo>
                    <a:cubicBezTo>
                      <a:pt x="226" y="360"/>
                      <a:pt x="314" y="309"/>
                      <a:pt x="337" y="224"/>
                    </a:cubicBezTo>
                    <a:cubicBezTo>
                      <a:pt x="359" y="138"/>
                      <a:pt x="308" y="50"/>
                      <a:pt x="223" y="28"/>
                    </a:cubicBezTo>
                    <a:close/>
                    <a:moveTo>
                      <a:pt x="135" y="358"/>
                    </a:moveTo>
                    <a:cubicBezTo>
                      <a:pt x="88" y="346"/>
                      <a:pt x="49" y="316"/>
                      <a:pt x="24" y="274"/>
                    </a:cubicBezTo>
                    <a:cubicBezTo>
                      <a:pt x="0" y="232"/>
                      <a:pt x="-6" y="183"/>
                      <a:pt x="6" y="136"/>
                    </a:cubicBezTo>
                    <a:cubicBezTo>
                      <a:pt x="18" y="89"/>
                      <a:pt x="49" y="49"/>
                      <a:pt x="91" y="25"/>
                    </a:cubicBezTo>
                    <a:cubicBezTo>
                      <a:pt x="133" y="0"/>
                      <a:pt x="182" y="-6"/>
                      <a:pt x="229" y="6"/>
                    </a:cubicBezTo>
                    <a:cubicBezTo>
                      <a:pt x="276" y="19"/>
                      <a:pt x="315" y="49"/>
                      <a:pt x="340" y="91"/>
                    </a:cubicBezTo>
                    <a:cubicBezTo>
                      <a:pt x="364" y="133"/>
                      <a:pt x="371" y="182"/>
                      <a:pt x="358" y="229"/>
                    </a:cubicBezTo>
                    <a:cubicBezTo>
                      <a:pt x="346" y="276"/>
                      <a:pt x="316" y="316"/>
                      <a:pt x="273" y="340"/>
                    </a:cubicBezTo>
                    <a:cubicBezTo>
                      <a:pt x="231" y="364"/>
                      <a:pt x="182" y="371"/>
                      <a:pt x="135" y="35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8217687-C25F-0B4D-ACB9-B5BB78881232}"/>
                  </a:ext>
                </a:extLst>
              </p:cNvPr>
              <p:cNvSpPr/>
              <p:nvPr/>
            </p:nvSpPr>
            <p:spPr>
              <a:xfrm>
                <a:off x="9400148" y="10604117"/>
                <a:ext cx="531436" cy="531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" h="279">
                    <a:moveTo>
                      <a:pt x="169" y="27"/>
                    </a:moveTo>
                    <a:cubicBezTo>
                      <a:pt x="107" y="10"/>
                      <a:pt x="43" y="47"/>
                      <a:pt x="26" y="110"/>
                    </a:cubicBezTo>
                    <a:cubicBezTo>
                      <a:pt x="10" y="172"/>
                      <a:pt x="47" y="236"/>
                      <a:pt x="109" y="253"/>
                    </a:cubicBezTo>
                    <a:cubicBezTo>
                      <a:pt x="172" y="269"/>
                      <a:pt x="236" y="232"/>
                      <a:pt x="252" y="170"/>
                    </a:cubicBezTo>
                    <a:cubicBezTo>
                      <a:pt x="269" y="107"/>
                      <a:pt x="232" y="43"/>
                      <a:pt x="169" y="27"/>
                    </a:cubicBezTo>
                    <a:close/>
                    <a:moveTo>
                      <a:pt x="104" y="274"/>
                    </a:moveTo>
                    <a:cubicBezTo>
                      <a:pt x="29" y="255"/>
                      <a:pt x="-15" y="178"/>
                      <a:pt x="5" y="104"/>
                    </a:cubicBezTo>
                    <a:cubicBezTo>
                      <a:pt x="24" y="30"/>
                      <a:pt x="101" y="-15"/>
                      <a:pt x="175" y="5"/>
                    </a:cubicBezTo>
                    <a:cubicBezTo>
                      <a:pt x="249" y="25"/>
                      <a:pt x="294" y="101"/>
                      <a:pt x="274" y="175"/>
                    </a:cubicBezTo>
                    <a:cubicBezTo>
                      <a:pt x="254" y="250"/>
                      <a:pt x="178" y="294"/>
                      <a:pt x="104" y="27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8E98BE2-2F32-DF4B-A8D1-AC63D44E0256}"/>
                  </a:ext>
                </a:extLst>
              </p:cNvPr>
              <p:cNvSpPr/>
              <p:nvPr/>
            </p:nvSpPr>
            <p:spPr>
              <a:xfrm>
                <a:off x="9579837" y="10760877"/>
                <a:ext cx="170136" cy="212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" h="112">
                    <a:moveTo>
                      <a:pt x="28" y="110"/>
                    </a:moveTo>
                    <a:cubicBezTo>
                      <a:pt x="19" y="108"/>
                      <a:pt x="10" y="104"/>
                      <a:pt x="2" y="97"/>
                    </a:cubicBezTo>
                    <a:cubicBezTo>
                      <a:pt x="-1" y="95"/>
                      <a:pt x="-1" y="91"/>
                      <a:pt x="1" y="88"/>
                    </a:cubicBezTo>
                    <a:cubicBezTo>
                      <a:pt x="3" y="86"/>
                      <a:pt x="7" y="85"/>
                      <a:pt x="10" y="87"/>
                    </a:cubicBezTo>
                    <a:cubicBezTo>
                      <a:pt x="23" y="98"/>
                      <a:pt x="38" y="102"/>
                      <a:pt x="49" y="98"/>
                    </a:cubicBezTo>
                    <a:cubicBezTo>
                      <a:pt x="54" y="96"/>
                      <a:pt x="58" y="92"/>
                      <a:pt x="60" y="86"/>
                    </a:cubicBezTo>
                    <a:cubicBezTo>
                      <a:pt x="62" y="79"/>
                      <a:pt x="51" y="70"/>
                      <a:pt x="41" y="61"/>
                    </a:cubicBezTo>
                    <a:cubicBezTo>
                      <a:pt x="35" y="55"/>
                      <a:pt x="29" y="50"/>
                      <a:pt x="24" y="44"/>
                    </a:cubicBezTo>
                    <a:cubicBezTo>
                      <a:pt x="18" y="36"/>
                      <a:pt x="16" y="29"/>
                      <a:pt x="18" y="22"/>
                    </a:cubicBezTo>
                    <a:cubicBezTo>
                      <a:pt x="21" y="12"/>
                      <a:pt x="28" y="5"/>
                      <a:pt x="38" y="2"/>
                    </a:cubicBezTo>
                    <a:cubicBezTo>
                      <a:pt x="52" y="-3"/>
                      <a:pt x="72" y="1"/>
                      <a:pt x="88" y="14"/>
                    </a:cubicBezTo>
                    <a:cubicBezTo>
                      <a:pt x="90" y="16"/>
                      <a:pt x="91" y="20"/>
                      <a:pt x="89" y="23"/>
                    </a:cubicBezTo>
                    <a:cubicBezTo>
                      <a:pt x="87" y="25"/>
                      <a:pt x="83" y="26"/>
                      <a:pt x="80" y="24"/>
                    </a:cubicBezTo>
                    <a:cubicBezTo>
                      <a:pt x="67" y="14"/>
                      <a:pt x="52" y="10"/>
                      <a:pt x="42" y="14"/>
                    </a:cubicBezTo>
                    <a:cubicBezTo>
                      <a:pt x="36" y="16"/>
                      <a:pt x="32" y="20"/>
                      <a:pt x="30" y="26"/>
                    </a:cubicBezTo>
                    <a:cubicBezTo>
                      <a:pt x="29" y="33"/>
                      <a:pt x="39" y="42"/>
                      <a:pt x="49" y="51"/>
                    </a:cubicBezTo>
                    <a:cubicBezTo>
                      <a:pt x="55" y="56"/>
                      <a:pt x="62" y="62"/>
                      <a:pt x="66" y="68"/>
                    </a:cubicBezTo>
                    <a:cubicBezTo>
                      <a:pt x="72" y="76"/>
                      <a:pt x="74" y="83"/>
                      <a:pt x="72" y="90"/>
                    </a:cubicBezTo>
                    <a:cubicBezTo>
                      <a:pt x="69" y="100"/>
                      <a:pt x="62" y="107"/>
                      <a:pt x="53" y="110"/>
                    </a:cubicBezTo>
                    <a:cubicBezTo>
                      <a:pt x="45" y="113"/>
                      <a:pt x="37" y="113"/>
                      <a:pt x="28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2CCD749-09A8-7C42-8620-BF8437209E3E}"/>
                  </a:ext>
                </a:extLst>
              </p:cNvPr>
              <p:cNvSpPr/>
              <p:nvPr/>
            </p:nvSpPr>
            <p:spPr>
              <a:xfrm>
                <a:off x="9686894" y="10707351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4"/>
                    </a:moveTo>
                    <a:cubicBezTo>
                      <a:pt x="1" y="23"/>
                      <a:pt x="-1" y="19"/>
                      <a:pt x="0" y="16"/>
                    </a:cubicBezTo>
                    <a:lnTo>
                      <a:pt x="3" y="5"/>
                    </a:lnTo>
                    <a:cubicBezTo>
                      <a:pt x="4" y="2"/>
                      <a:pt x="8" y="0"/>
                      <a:pt x="11" y="0"/>
                    </a:cubicBezTo>
                    <a:cubicBezTo>
                      <a:pt x="14" y="1"/>
                      <a:pt x="16" y="5"/>
                      <a:pt x="15" y="8"/>
                    </a:cubicBezTo>
                    <a:lnTo>
                      <a:pt x="12" y="19"/>
                    </a:lnTo>
                    <a:cubicBezTo>
                      <a:pt x="12" y="23"/>
                      <a:pt x="8" y="25"/>
                      <a:pt x="5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67B438C-E0B8-6E4D-BE99-09D5F793B111}"/>
                  </a:ext>
                </a:extLst>
              </p:cNvPr>
              <p:cNvSpPr/>
              <p:nvPr/>
            </p:nvSpPr>
            <p:spPr>
              <a:xfrm>
                <a:off x="9614252" y="10982627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3"/>
                    </a:moveTo>
                    <a:cubicBezTo>
                      <a:pt x="1" y="22"/>
                      <a:pt x="-1" y="19"/>
                      <a:pt x="0" y="15"/>
                    </a:cubicBezTo>
                    <a:lnTo>
                      <a:pt x="3" y="4"/>
                    </a:lnTo>
                    <a:cubicBezTo>
                      <a:pt x="4" y="1"/>
                      <a:pt x="7" y="-1"/>
                      <a:pt x="11" y="0"/>
                    </a:cubicBezTo>
                    <a:cubicBezTo>
                      <a:pt x="14" y="1"/>
                      <a:pt x="16" y="4"/>
                      <a:pt x="15" y="8"/>
                    </a:cubicBezTo>
                    <a:lnTo>
                      <a:pt x="12" y="19"/>
                    </a:lnTo>
                    <a:cubicBezTo>
                      <a:pt x="12" y="22"/>
                      <a:pt x="8" y="24"/>
                      <a:pt x="5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F4DACB-D5B9-ED41-AD71-1746A9556A62}"/>
                </a:ext>
              </a:extLst>
            </p:cNvPr>
            <p:cNvGrpSpPr/>
            <p:nvPr/>
          </p:nvGrpSpPr>
          <p:grpSpPr>
            <a:xfrm>
              <a:off x="3404523" y="2016277"/>
              <a:ext cx="1449036" cy="1460510"/>
              <a:chOff x="1252732" y="18285098"/>
              <a:chExt cx="1689891" cy="1703272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1F94F49-C52A-AC45-9302-BE8222B013D3}"/>
                  </a:ext>
                </a:extLst>
              </p:cNvPr>
              <p:cNvSpPr/>
              <p:nvPr/>
            </p:nvSpPr>
            <p:spPr>
              <a:xfrm>
                <a:off x="1252732" y="18917851"/>
                <a:ext cx="1689891" cy="1070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561">
                    <a:moveTo>
                      <a:pt x="849" y="41"/>
                    </a:moveTo>
                    <a:close/>
                    <a:moveTo>
                      <a:pt x="849" y="561"/>
                    </a:moveTo>
                    <a:lnTo>
                      <a:pt x="36" y="561"/>
                    </a:lnTo>
                    <a:cubicBezTo>
                      <a:pt x="16" y="561"/>
                      <a:pt x="0" y="546"/>
                      <a:pt x="0" y="526"/>
                    </a:cubicBezTo>
                    <a:lnTo>
                      <a:pt x="0" y="35"/>
                    </a:lnTo>
                    <a:cubicBezTo>
                      <a:pt x="0" y="15"/>
                      <a:pt x="16" y="0"/>
                      <a:pt x="36" y="0"/>
                    </a:cubicBezTo>
                    <a:lnTo>
                      <a:pt x="159" y="0"/>
                    </a:ln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32"/>
                      <a:pt x="170" y="41"/>
                      <a:pt x="159" y="41"/>
                    </a:cubicBezTo>
                    <a:lnTo>
                      <a:pt x="41" y="41"/>
                    </a:lnTo>
                    <a:lnTo>
                      <a:pt x="41" y="520"/>
                    </a:lnTo>
                    <a:lnTo>
                      <a:pt x="844" y="520"/>
                    </a:lnTo>
                    <a:lnTo>
                      <a:pt x="844" y="41"/>
                    </a:lnTo>
                    <a:lnTo>
                      <a:pt x="722" y="41"/>
                    </a:lnTo>
                    <a:cubicBezTo>
                      <a:pt x="711" y="41"/>
                      <a:pt x="702" y="32"/>
                      <a:pt x="702" y="20"/>
                    </a:cubicBezTo>
                    <a:cubicBezTo>
                      <a:pt x="702" y="9"/>
                      <a:pt x="711" y="0"/>
                      <a:pt x="722" y="0"/>
                    </a:cubicBezTo>
                    <a:lnTo>
                      <a:pt x="849" y="0"/>
                    </a:lnTo>
                    <a:cubicBezTo>
                      <a:pt x="869" y="0"/>
                      <a:pt x="885" y="15"/>
                      <a:pt x="885" y="35"/>
                    </a:cubicBezTo>
                    <a:lnTo>
                      <a:pt x="885" y="526"/>
                    </a:lnTo>
                    <a:cubicBezTo>
                      <a:pt x="885" y="546"/>
                      <a:pt x="869" y="561"/>
                      <a:pt x="849" y="56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F3B94AA-CCE2-5649-9C72-679C88DFADB4}"/>
                  </a:ext>
                </a:extLst>
              </p:cNvPr>
              <p:cNvSpPr/>
              <p:nvPr/>
            </p:nvSpPr>
            <p:spPr>
              <a:xfrm>
                <a:off x="2057528" y="18935056"/>
                <a:ext cx="885090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4" h="256">
                    <a:moveTo>
                      <a:pt x="20" y="256"/>
                    </a:moveTo>
                    <a:cubicBezTo>
                      <a:pt x="13" y="256"/>
                      <a:pt x="6" y="252"/>
                      <a:pt x="2" y="245"/>
                    </a:cubicBezTo>
                    <a:cubicBezTo>
                      <a:pt x="-3" y="235"/>
                      <a:pt x="1" y="222"/>
                      <a:pt x="11" y="217"/>
                    </a:cubicBezTo>
                    <a:lnTo>
                      <a:pt x="434" y="3"/>
                    </a:lnTo>
                    <a:cubicBezTo>
                      <a:pt x="444" y="-3"/>
                      <a:pt x="457" y="1"/>
                      <a:pt x="462" y="11"/>
                    </a:cubicBezTo>
                    <a:cubicBezTo>
                      <a:pt x="467" y="22"/>
                      <a:pt x="463" y="34"/>
                      <a:pt x="453" y="39"/>
                    </a:cubicBezTo>
                    <a:lnTo>
                      <a:pt x="30" y="254"/>
                    </a:lnTo>
                    <a:cubicBezTo>
                      <a:pt x="27" y="255"/>
                      <a:pt x="23" y="256"/>
                      <a:pt x="20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209284B-529E-E64C-8C7E-B423DDD6E6C2}"/>
                  </a:ext>
                </a:extLst>
              </p:cNvPr>
              <p:cNvSpPr/>
              <p:nvPr/>
            </p:nvSpPr>
            <p:spPr>
              <a:xfrm>
                <a:off x="1252732" y="18935056"/>
                <a:ext cx="881267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2" h="256">
                    <a:moveTo>
                      <a:pt x="441" y="256"/>
                    </a:moveTo>
                    <a:cubicBezTo>
                      <a:pt x="438" y="256"/>
                      <a:pt x="435" y="255"/>
                      <a:pt x="432" y="254"/>
                    </a:cubicBezTo>
                    <a:lnTo>
                      <a:pt x="11" y="39"/>
                    </a:lnTo>
                    <a:cubicBezTo>
                      <a:pt x="1" y="34"/>
                      <a:pt x="-3" y="22"/>
                      <a:pt x="2" y="11"/>
                    </a:cubicBezTo>
                    <a:cubicBezTo>
                      <a:pt x="7" y="1"/>
                      <a:pt x="19" y="-3"/>
                      <a:pt x="30" y="3"/>
                    </a:cubicBezTo>
                    <a:lnTo>
                      <a:pt x="451" y="217"/>
                    </a:lnTo>
                    <a:cubicBezTo>
                      <a:pt x="461" y="222"/>
                      <a:pt x="465" y="235"/>
                      <a:pt x="460" y="245"/>
                    </a:cubicBezTo>
                    <a:cubicBezTo>
                      <a:pt x="456" y="252"/>
                      <a:pt x="449" y="256"/>
                      <a:pt x="441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D47F5C6-AFD7-0445-9F54-C86A377F5962}"/>
                  </a:ext>
                </a:extLst>
              </p:cNvPr>
              <p:cNvSpPr/>
              <p:nvPr/>
            </p:nvSpPr>
            <p:spPr>
              <a:xfrm>
                <a:off x="2330898" y="19376645"/>
                <a:ext cx="602167" cy="604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6" h="317">
                    <a:moveTo>
                      <a:pt x="296" y="317"/>
                    </a:moveTo>
                    <a:cubicBezTo>
                      <a:pt x="290" y="317"/>
                      <a:pt x="285" y="315"/>
                      <a:pt x="281" y="311"/>
                    </a:cubicBezTo>
                    <a:lnTo>
                      <a:pt x="6" y="36"/>
                    </a:lnTo>
                    <a:cubicBezTo>
                      <a:pt x="-2" y="28"/>
                      <a:pt x="-2" y="15"/>
                      <a:pt x="6" y="7"/>
                    </a:cubicBezTo>
                    <a:cubicBezTo>
                      <a:pt x="14" y="-2"/>
                      <a:pt x="27" y="-2"/>
                      <a:pt x="35" y="7"/>
                    </a:cubicBezTo>
                    <a:lnTo>
                      <a:pt x="310" y="282"/>
                    </a:lnTo>
                    <a:cubicBezTo>
                      <a:pt x="318" y="290"/>
                      <a:pt x="318" y="303"/>
                      <a:pt x="310" y="311"/>
                    </a:cubicBezTo>
                    <a:cubicBezTo>
                      <a:pt x="306" y="315"/>
                      <a:pt x="301" y="317"/>
                      <a:pt x="29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2097490-401C-8848-A81D-165458D67384}"/>
                  </a:ext>
                </a:extLst>
              </p:cNvPr>
              <p:cNvSpPr/>
              <p:nvPr/>
            </p:nvSpPr>
            <p:spPr>
              <a:xfrm>
                <a:off x="1273760" y="19376645"/>
                <a:ext cx="588786" cy="5887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309">
                    <a:moveTo>
                      <a:pt x="21" y="309"/>
                    </a:moveTo>
                    <a:cubicBezTo>
                      <a:pt x="16" y="309"/>
                      <a:pt x="11" y="307"/>
                      <a:pt x="7" y="303"/>
                    </a:cubicBezTo>
                    <a:cubicBezTo>
                      <a:pt x="-2" y="295"/>
                      <a:pt x="-2" y="282"/>
                      <a:pt x="7" y="274"/>
                    </a:cubicBezTo>
                    <a:lnTo>
                      <a:pt x="274" y="7"/>
                    </a:lnTo>
                    <a:cubicBezTo>
                      <a:pt x="282" y="-2"/>
                      <a:pt x="295" y="-2"/>
                      <a:pt x="303" y="7"/>
                    </a:cubicBezTo>
                    <a:cubicBezTo>
                      <a:pt x="311" y="15"/>
                      <a:pt x="311" y="28"/>
                      <a:pt x="303" y="36"/>
                    </a:cubicBezTo>
                    <a:lnTo>
                      <a:pt x="36" y="303"/>
                    </a:lnTo>
                    <a:cubicBezTo>
                      <a:pt x="32" y="307"/>
                      <a:pt x="26" y="309"/>
                      <a:pt x="21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781B1D9-F211-3847-9FA0-3A8667DB3623}"/>
                  </a:ext>
                </a:extLst>
              </p:cNvPr>
              <p:cNvSpPr/>
              <p:nvPr/>
            </p:nvSpPr>
            <p:spPr>
              <a:xfrm>
                <a:off x="1505069" y="18285098"/>
                <a:ext cx="1183306" cy="8449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443">
                    <a:moveTo>
                      <a:pt x="593" y="443"/>
                    </a:moveTo>
                    <a:cubicBezTo>
                      <a:pt x="577" y="443"/>
                      <a:pt x="565" y="431"/>
                      <a:pt x="565" y="416"/>
                    </a:cubicBezTo>
                    <a:lnTo>
                      <a:pt x="565" y="55"/>
                    </a:lnTo>
                    <a:lnTo>
                      <a:pt x="55" y="55"/>
                    </a:lnTo>
                    <a:lnTo>
                      <a:pt x="54" y="416"/>
                    </a:lnTo>
                    <a:cubicBezTo>
                      <a:pt x="54" y="431"/>
                      <a:pt x="42" y="443"/>
                      <a:pt x="27" y="443"/>
                    </a:cubicBezTo>
                    <a:cubicBezTo>
                      <a:pt x="12" y="443"/>
                      <a:pt x="-1" y="431"/>
                      <a:pt x="0" y="416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6" y="0"/>
                    </a:cubicBezTo>
                    <a:lnTo>
                      <a:pt x="583" y="0"/>
                    </a:lnTo>
                    <a:cubicBezTo>
                      <a:pt x="604" y="0"/>
                      <a:pt x="620" y="17"/>
                      <a:pt x="620" y="38"/>
                    </a:cubicBezTo>
                    <a:lnTo>
                      <a:pt x="620" y="416"/>
                    </a:lnTo>
                    <a:cubicBezTo>
                      <a:pt x="620" y="431"/>
                      <a:pt x="608" y="443"/>
                      <a:pt x="593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2603C30-6A70-B747-90A8-892192CD84C5}"/>
                  </a:ext>
                </a:extLst>
              </p:cNvPr>
              <p:cNvSpPr/>
              <p:nvPr/>
            </p:nvSpPr>
            <p:spPr>
              <a:xfrm>
                <a:off x="1948569" y="18602430"/>
                <a:ext cx="296304" cy="4798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2" y="248"/>
                      <a:pt x="11" y="239"/>
                    </a:cubicBezTo>
                    <a:cubicBezTo>
                      <a:pt x="2" y="235"/>
                      <a:pt x="-2" y="224"/>
                      <a:pt x="2" y="215"/>
                    </a:cubicBezTo>
                    <a:cubicBezTo>
                      <a:pt x="6" y="206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7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7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A502D99-58B9-DA4A-BBE9-3708DD5EA06D}"/>
                  </a:ext>
                </a:extLst>
              </p:cNvPr>
              <p:cNvSpPr/>
              <p:nvPr/>
            </p:nvSpPr>
            <p:spPr>
              <a:xfrm>
                <a:off x="2063268" y="18483908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700B145-26F0-C742-8283-597A5A376BD7}"/>
                  </a:ext>
                </a:extLst>
              </p:cNvPr>
              <p:cNvSpPr/>
              <p:nvPr/>
            </p:nvSpPr>
            <p:spPr>
              <a:xfrm>
                <a:off x="2063268" y="19087987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186116-EA2D-F24A-8990-EA6FA9C8F5C1}"/>
              </a:ext>
            </a:extLst>
          </p:cNvPr>
          <p:cNvGrpSpPr/>
          <p:nvPr/>
        </p:nvGrpSpPr>
        <p:grpSpPr>
          <a:xfrm>
            <a:off x="7068407" y="6340205"/>
            <a:ext cx="6566365" cy="1481443"/>
            <a:chOff x="2344778" y="10910164"/>
            <a:chExt cx="6566365" cy="1481443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1F7F8DD6-7C0F-3649-8FF9-BEC874953720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25CC21-2E54-ED4F-B61C-113BD8F1C0E5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1814E9-7DE7-3243-8369-01D4F86F5709}"/>
              </a:ext>
            </a:extLst>
          </p:cNvPr>
          <p:cNvGrpSpPr/>
          <p:nvPr/>
        </p:nvGrpSpPr>
        <p:grpSpPr>
          <a:xfrm>
            <a:off x="7068407" y="10162675"/>
            <a:ext cx="6566365" cy="1481443"/>
            <a:chOff x="2344778" y="10910164"/>
            <a:chExt cx="6566365" cy="1481443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37312A73-573C-4240-9903-E4AEBD753516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849B39-71B6-DF43-98EA-1DA7614687BE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3A040C-F506-6240-A75B-4E7CC29BECC8}"/>
              </a:ext>
            </a:extLst>
          </p:cNvPr>
          <p:cNvGrpSpPr/>
          <p:nvPr/>
        </p:nvGrpSpPr>
        <p:grpSpPr>
          <a:xfrm>
            <a:off x="7068407" y="2165873"/>
            <a:ext cx="6566365" cy="1481443"/>
            <a:chOff x="2344778" y="10910164"/>
            <a:chExt cx="6566365" cy="1481443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A882416E-9A6B-C94D-A2F5-AC031C690627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BDDA3C-ACD8-364A-8D28-3C4193B10BFA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E02C261-D1E5-8A4E-90CA-DAAE1975E1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734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4D89BC-40BF-9347-BC06-BA57FAE8E819}"/>
              </a:ext>
            </a:extLst>
          </p:cNvPr>
          <p:cNvGrpSpPr/>
          <p:nvPr/>
        </p:nvGrpSpPr>
        <p:grpSpPr>
          <a:xfrm>
            <a:off x="-1" y="5596128"/>
            <a:ext cx="24377643" cy="6093216"/>
            <a:chOff x="-1" y="4696705"/>
            <a:chExt cx="24377643" cy="609321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C5ACFD-B5E1-3341-B8BF-B7D4473EC755}"/>
                </a:ext>
              </a:extLst>
            </p:cNvPr>
            <p:cNvSpPr/>
            <p:nvPr/>
          </p:nvSpPr>
          <p:spPr>
            <a:xfrm>
              <a:off x="-1" y="4696705"/>
              <a:ext cx="24377643" cy="609321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483DC9-0967-6942-B8D6-780E51062598}"/>
                </a:ext>
              </a:extLst>
            </p:cNvPr>
            <p:cNvGrpSpPr/>
            <p:nvPr/>
          </p:nvGrpSpPr>
          <p:grpSpPr>
            <a:xfrm>
              <a:off x="4043722" y="6214303"/>
              <a:ext cx="16290196" cy="3058018"/>
              <a:chOff x="4082750" y="6147553"/>
              <a:chExt cx="16290196" cy="30580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B6D982-243B-8C43-9258-42E9DEDCE6B8}"/>
                  </a:ext>
                </a:extLst>
              </p:cNvPr>
              <p:cNvSpPr/>
              <p:nvPr/>
            </p:nvSpPr>
            <p:spPr>
              <a:xfrm>
                <a:off x="4082751" y="6147553"/>
                <a:ext cx="21564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2015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E0CEBCE-E455-A145-BE9D-6D33E15A04C6}"/>
                  </a:ext>
                </a:extLst>
              </p:cNvPr>
              <p:cNvSpPr/>
              <p:nvPr/>
            </p:nvSpPr>
            <p:spPr>
              <a:xfrm>
                <a:off x="4115052" y="7113727"/>
                <a:ext cx="2091844" cy="2091844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8DF0FD-1070-BD49-BEF0-73F90D7C462F}"/>
                  </a:ext>
                </a:extLst>
              </p:cNvPr>
              <p:cNvSpPr/>
              <p:nvPr/>
            </p:nvSpPr>
            <p:spPr>
              <a:xfrm>
                <a:off x="8760135" y="6147553"/>
                <a:ext cx="21564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2016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B13A2F-2374-CD4D-83CE-72B580CE7C1E}"/>
                  </a:ext>
                </a:extLst>
              </p:cNvPr>
              <p:cNvSpPr/>
              <p:nvPr/>
            </p:nvSpPr>
            <p:spPr>
              <a:xfrm>
                <a:off x="8815534" y="7113727"/>
                <a:ext cx="2091844" cy="2091844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2CB3DC-2528-4042-ABC8-AE7BF213EA98}"/>
                  </a:ext>
                </a:extLst>
              </p:cNvPr>
              <p:cNvSpPr/>
              <p:nvPr/>
            </p:nvSpPr>
            <p:spPr>
              <a:xfrm>
                <a:off x="13483715" y="6147553"/>
                <a:ext cx="21564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2017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9EE504-D647-7148-A9F5-946F417C16F7}"/>
                  </a:ext>
                </a:extLst>
              </p:cNvPr>
              <p:cNvSpPr/>
              <p:nvPr/>
            </p:nvSpPr>
            <p:spPr>
              <a:xfrm>
                <a:off x="13516017" y="7113727"/>
                <a:ext cx="2091844" cy="2091844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569077-38AC-7F4F-BE6C-D5022AC4527A}"/>
                  </a:ext>
                </a:extLst>
              </p:cNvPr>
              <p:cNvSpPr/>
              <p:nvPr/>
            </p:nvSpPr>
            <p:spPr>
              <a:xfrm>
                <a:off x="18151895" y="6147553"/>
                <a:ext cx="21564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8783A03-331C-CF47-833C-9D50EE0EE1F5}"/>
                  </a:ext>
                </a:extLst>
              </p:cNvPr>
              <p:cNvSpPr/>
              <p:nvPr/>
            </p:nvSpPr>
            <p:spPr>
              <a:xfrm>
                <a:off x="18216499" y="7113727"/>
                <a:ext cx="2091844" cy="2091844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A37BC6-0630-8D40-BAD7-768A3D444B22}"/>
                  </a:ext>
                </a:extLst>
              </p:cNvPr>
              <p:cNvSpPr/>
              <p:nvPr/>
            </p:nvSpPr>
            <p:spPr>
              <a:xfrm>
                <a:off x="8815534" y="7619987"/>
                <a:ext cx="215644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B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1B71D63-0599-6E4E-9A9F-0F4E0538DFBD}"/>
                  </a:ext>
                </a:extLst>
              </p:cNvPr>
              <p:cNvSpPr/>
              <p:nvPr/>
            </p:nvSpPr>
            <p:spPr>
              <a:xfrm>
                <a:off x="4082750" y="7619987"/>
                <a:ext cx="215644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593340-217B-214D-B355-74A98EBDBCCE}"/>
                  </a:ext>
                </a:extLst>
              </p:cNvPr>
              <p:cNvSpPr/>
              <p:nvPr/>
            </p:nvSpPr>
            <p:spPr>
              <a:xfrm>
                <a:off x="18216498" y="7619987"/>
                <a:ext cx="215644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D3E5C5-94B4-E844-9B03-13813B651203}"/>
                  </a:ext>
                </a:extLst>
              </p:cNvPr>
              <p:cNvSpPr/>
              <p:nvPr/>
            </p:nvSpPr>
            <p:spPr>
              <a:xfrm>
                <a:off x="13483714" y="7619987"/>
                <a:ext cx="215644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C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3E9D40-235D-8246-8EB0-F5C070784A3F}"/>
              </a:ext>
            </a:extLst>
          </p:cNvPr>
          <p:cNvGrpSpPr/>
          <p:nvPr/>
        </p:nvGrpSpPr>
        <p:grpSpPr>
          <a:xfrm>
            <a:off x="3474864" y="1851615"/>
            <a:ext cx="17427918" cy="1717856"/>
            <a:chOff x="3474864" y="5389684"/>
            <a:chExt cx="17427918" cy="17178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EB7A8-79A8-A642-8499-62108E9BA3E7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F0145C-0BF8-F547-8A74-7F2D4E6ED682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12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6095999" y="-1"/>
            <a:ext cx="18281648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AF21D-B46C-D54B-82A4-31943BC736E8}"/>
              </a:ext>
            </a:extLst>
          </p:cNvPr>
          <p:cNvGrpSpPr/>
          <p:nvPr/>
        </p:nvGrpSpPr>
        <p:grpSpPr>
          <a:xfrm>
            <a:off x="12903506" y="2268732"/>
            <a:ext cx="9683496" cy="9178532"/>
            <a:chOff x="13488722" y="2268734"/>
            <a:chExt cx="9683496" cy="9178532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F0B920E7-1E47-8F41-B099-334D1469AFC5}"/>
                </a:ext>
              </a:extLst>
            </p:cNvPr>
            <p:cNvSpPr txBox="1">
              <a:spLocks/>
            </p:cNvSpPr>
            <p:nvPr/>
          </p:nvSpPr>
          <p:spPr>
            <a:xfrm>
              <a:off x="13488722" y="9565713"/>
              <a:ext cx="8805689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CD4FC4-AEF9-824C-832D-4F0DDFF73E87}"/>
                </a:ext>
              </a:extLst>
            </p:cNvPr>
            <p:cNvGrpSpPr/>
            <p:nvPr/>
          </p:nvGrpSpPr>
          <p:grpSpPr>
            <a:xfrm>
              <a:off x="13598591" y="2268734"/>
              <a:ext cx="9573627" cy="2948962"/>
              <a:chOff x="2112199" y="5389684"/>
              <a:chExt cx="9573627" cy="29489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5AB86-03A7-3246-84BA-064D51B46482}"/>
                  </a:ext>
                </a:extLst>
              </p:cNvPr>
              <p:cNvSpPr txBox="1"/>
              <p:nvPr/>
            </p:nvSpPr>
            <p:spPr>
              <a:xfrm>
                <a:off x="2112199" y="5784101"/>
                <a:ext cx="9573627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spc="6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INVESTMENT PROS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D1E69D-73DA-DB47-8DDD-8DCF7262148A}"/>
                  </a:ext>
                </a:extLst>
              </p:cNvPr>
              <p:cNvSpPr/>
              <p:nvPr/>
            </p:nvSpPr>
            <p:spPr>
              <a:xfrm>
                <a:off x="2260238" y="5389684"/>
                <a:ext cx="710390" cy="1698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04626BB-B249-2C44-B29F-EB97DBCCB0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901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0" y="-1"/>
            <a:ext cx="18281651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AF21D-B46C-D54B-82A4-31943BC736E8}"/>
              </a:ext>
            </a:extLst>
          </p:cNvPr>
          <p:cNvGrpSpPr/>
          <p:nvPr/>
        </p:nvGrpSpPr>
        <p:grpSpPr>
          <a:xfrm>
            <a:off x="2133906" y="2268732"/>
            <a:ext cx="9683496" cy="9178532"/>
            <a:chOff x="13488722" y="2268734"/>
            <a:chExt cx="9683496" cy="9178532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F0B920E7-1E47-8F41-B099-334D1469AFC5}"/>
                </a:ext>
              </a:extLst>
            </p:cNvPr>
            <p:cNvSpPr txBox="1">
              <a:spLocks/>
            </p:cNvSpPr>
            <p:nvPr/>
          </p:nvSpPr>
          <p:spPr>
            <a:xfrm>
              <a:off x="13488722" y="9565713"/>
              <a:ext cx="8805689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CD4FC4-AEF9-824C-832D-4F0DDFF73E87}"/>
                </a:ext>
              </a:extLst>
            </p:cNvPr>
            <p:cNvGrpSpPr/>
            <p:nvPr/>
          </p:nvGrpSpPr>
          <p:grpSpPr>
            <a:xfrm>
              <a:off x="13598591" y="2268734"/>
              <a:ext cx="9573627" cy="2948962"/>
              <a:chOff x="2112199" y="5389684"/>
              <a:chExt cx="9573627" cy="29489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5AB86-03A7-3246-84BA-064D51B46482}"/>
                  </a:ext>
                </a:extLst>
              </p:cNvPr>
              <p:cNvSpPr txBox="1"/>
              <p:nvPr/>
            </p:nvSpPr>
            <p:spPr>
              <a:xfrm>
                <a:off x="2112199" y="5784101"/>
                <a:ext cx="9573627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spc="6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INVESTMENT CONS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D1E69D-73DA-DB47-8DDD-8DCF7262148A}"/>
                  </a:ext>
                </a:extLst>
              </p:cNvPr>
              <p:cNvSpPr/>
              <p:nvPr/>
            </p:nvSpPr>
            <p:spPr>
              <a:xfrm>
                <a:off x="2260238" y="5389684"/>
                <a:ext cx="710390" cy="1698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E1D958D-1313-064F-91AD-25D2A3D7F1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856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61A0DE-1DC1-3342-B1FC-73EAD84D9184}"/>
              </a:ext>
            </a:extLst>
          </p:cNvPr>
          <p:cNvSpPr/>
          <p:nvPr/>
        </p:nvSpPr>
        <p:spPr>
          <a:xfrm>
            <a:off x="2261058" y="0"/>
            <a:ext cx="10849878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54ABD8-2F74-9E4A-8DAC-03F87D83B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19E3531-1326-E04B-A1B8-CE81CE02B0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BF74A4-9046-0B40-9611-0C5CF8B57F81}"/>
              </a:ext>
            </a:extLst>
          </p:cNvPr>
          <p:cNvGrpSpPr/>
          <p:nvPr/>
        </p:nvGrpSpPr>
        <p:grpSpPr>
          <a:xfrm>
            <a:off x="4845046" y="5833151"/>
            <a:ext cx="5257800" cy="6680013"/>
            <a:chOff x="4895846" y="6377415"/>
            <a:chExt cx="5257800" cy="6680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928819-26FE-9548-898B-E769E7A42B6A}"/>
                </a:ext>
              </a:extLst>
            </p:cNvPr>
            <p:cNvSpPr/>
            <p:nvPr/>
          </p:nvSpPr>
          <p:spPr>
            <a:xfrm>
              <a:off x="4895846" y="6377415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Timmy Wilson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D49C7D-BE9E-794F-A2F1-59E4E9070E82}"/>
                </a:ext>
              </a:extLst>
            </p:cNvPr>
            <p:cNvSpPr/>
            <p:nvPr/>
          </p:nvSpPr>
          <p:spPr>
            <a:xfrm>
              <a:off x="4895846" y="12349542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Maddie Anderson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52E28F-DC03-2847-973C-CCB201058B47}"/>
              </a:ext>
            </a:extLst>
          </p:cNvPr>
          <p:cNvGrpSpPr/>
          <p:nvPr/>
        </p:nvGrpSpPr>
        <p:grpSpPr>
          <a:xfrm>
            <a:off x="15350419" y="4767964"/>
            <a:ext cx="7390550" cy="4180069"/>
            <a:chOff x="2112200" y="5389684"/>
            <a:chExt cx="7390550" cy="41800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92938B-7D99-534E-987C-43EDD0412294}"/>
                </a:ext>
              </a:extLst>
            </p:cNvPr>
            <p:cNvSpPr txBox="1"/>
            <p:nvPr/>
          </p:nvSpPr>
          <p:spPr>
            <a:xfrm>
              <a:off x="2112200" y="5784101"/>
              <a:ext cx="7390550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LION FINANCIAL TEAM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5E2F13-D580-5E48-9B5A-5E0E68F094EF}"/>
                </a:ext>
              </a:extLst>
            </p:cNvPr>
            <p:cNvSpPr/>
            <p:nvPr/>
          </p:nvSpPr>
          <p:spPr>
            <a:xfrm>
              <a:off x="226023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47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86C7C4-F6B1-5940-9E89-9C9F191074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6C812-7F78-4C46-B2B3-6346235A0DA9}"/>
              </a:ext>
            </a:extLst>
          </p:cNvPr>
          <p:cNvSpPr/>
          <p:nvPr/>
        </p:nvSpPr>
        <p:spPr>
          <a:xfrm>
            <a:off x="11266714" y="0"/>
            <a:ext cx="10849878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11FFBD-52CC-404E-8CBD-53619FB59974}"/>
              </a:ext>
            </a:extLst>
          </p:cNvPr>
          <p:cNvGrpSpPr/>
          <p:nvPr/>
        </p:nvGrpSpPr>
        <p:grpSpPr>
          <a:xfrm>
            <a:off x="12622900" y="2768986"/>
            <a:ext cx="8590184" cy="8178018"/>
            <a:chOff x="13526408" y="1355736"/>
            <a:chExt cx="8590184" cy="81780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F803BD-18B4-D549-ABFE-1A98282627E4}"/>
                </a:ext>
              </a:extLst>
            </p:cNvPr>
            <p:cNvSpPr/>
            <p:nvPr/>
          </p:nvSpPr>
          <p:spPr>
            <a:xfrm>
              <a:off x="13526408" y="5748102"/>
              <a:ext cx="523236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2BB773-CFA1-8145-8801-E2AB761B67C4}"/>
                </a:ext>
              </a:extLst>
            </p:cNvPr>
            <p:cNvGrpSpPr/>
            <p:nvPr/>
          </p:nvGrpSpPr>
          <p:grpSpPr>
            <a:xfrm>
              <a:off x="13526408" y="1355736"/>
              <a:ext cx="8590184" cy="2044825"/>
              <a:chOff x="1534565" y="1834705"/>
              <a:chExt cx="8590184" cy="204482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40AD35-356D-1F4D-A0C2-42A50835BC61}"/>
                  </a:ext>
                </a:extLst>
              </p:cNvPr>
              <p:cNvSpPr txBox="1"/>
              <p:nvPr/>
            </p:nvSpPr>
            <p:spPr>
              <a:xfrm>
                <a:off x="1534565" y="1834705"/>
                <a:ext cx="6373495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ABOUT US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D1EF1E-14BD-2242-B95F-506DB7DC7DB2}"/>
                  </a:ext>
                </a:extLst>
              </p:cNvPr>
              <p:cNvSpPr txBox="1"/>
              <p:nvPr/>
            </p:nvSpPr>
            <p:spPr>
              <a:xfrm>
                <a:off x="1534565" y="3171644"/>
                <a:ext cx="8590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068F7F-9355-034F-BB10-DAA40AD0A5B3}"/>
              </a:ext>
            </a:extLst>
          </p:cNvPr>
          <p:cNvSpPr txBox="1"/>
          <p:nvPr/>
        </p:nvSpPr>
        <p:spPr>
          <a:xfrm>
            <a:off x="1338264" y="12520246"/>
            <a:ext cx="513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1782E-81B5-F44E-9233-58CDA94707F8}"/>
              </a:ext>
            </a:extLst>
          </p:cNvPr>
          <p:cNvSpPr/>
          <p:nvPr/>
        </p:nvSpPr>
        <p:spPr>
          <a:xfrm>
            <a:off x="12622900" y="2585619"/>
            <a:ext cx="710390" cy="169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EB24CB4-BDA9-3F4A-B873-FE3CB4BDA0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6C812-7F78-4C46-B2B3-6346235A0DA9}"/>
              </a:ext>
            </a:extLst>
          </p:cNvPr>
          <p:cNvSpPr/>
          <p:nvPr/>
        </p:nvSpPr>
        <p:spPr>
          <a:xfrm>
            <a:off x="4097556" y="0"/>
            <a:ext cx="16182530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4565645" y="1449535"/>
            <a:ext cx="1524635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D023E8-1EF4-7647-B3A7-15712C4BA5B1}"/>
              </a:ext>
            </a:extLst>
          </p:cNvPr>
          <p:cNvGrpSpPr/>
          <p:nvPr/>
        </p:nvGrpSpPr>
        <p:grpSpPr>
          <a:xfrm>
            <a:off x="9555889" y="11882087"/>
            <a:ext cx="5265864" cy="470548"/>
            <a:chOff x="16455569" y="5281344"/>
            <a:chExt cx="5265864" cy="470548"/>
          </a:xfrm>
          <a:solidFill>
            <a:schemeClr val="bg1"/>
          </a:solidFill>
        </p:grpSpPr>
        <p:sp>
          <p:nvSpPr>
            <p:cNvPr id="24" name="Shape 1646">
              <a:extLst>
                <a:ext uri="{FF2B5EF4-FFF2-40B4-BE49-F238E27FC236}">
                  <a16:creationId xmlns:a16="http://schemas.microsoft.com/office/drawing/2014/main" id="{9A0F8CCE-B56A-6D4B-AF14-6D63A6FA9A17}"/>
                </a:ext>
              </a:extLst>
            </p:cNvPr>
            <p:cNvSpPr/>
            <p:nvPr/>
          </p:nvSpPr>
          <p:spPr>
            <a:xfrm>
              <a:off x="19371496" y="5314621"/>
              <a:ext cx="424080" cy="42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25" name="Shape 1649">
              <a:extLst>
                <a:ext uri="{FF2B5EF4-FFF2-40B4-BE49-F238E27FC236}">
                  <a16:creationId xmlns:a16="http://schemas.microsoft.com/office/drawing/2014/main" id="{DEF62EE1-8513-8B4C-8F88-129F5558929A}"/>
                </a:ext>
              </a:extLst>
            </p:cNvPr>
            <p:cNvSpPr/>
            <p:nvPr/>
          </p:nvSpPr>
          <p:spPr>
            <a:xfrm>
              <a:off x="17286971" y="5335216"/>
              <a:ext cx="484738" cy="39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26" name="Shape 1658">
              <a:extLst>
                <a:ext uri="{FF2B5EF4-FFF2-40B4-BE49-F238E27FC236}">
                  <a16:creationId xmlns:a16="http://schemas.microsoft.com/office/drawing/2014/main" id="{6CC127B3-BC41-FB4E-B363-9E3EA15A1A1C}"/>
                </a:ext>
              </a:extLst>
            </p:cNvPr>
            <p:cNvSpPr/>
            <p:nvPr/>
          </p:nvSpPr>
          <p:spPr>
            <a:xfrm>
              <a:off x="18349739" y="5294691"/>
              <a:ext cx="449529" cy="44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28" name="Shape 1661">
              <a:extLst>
                <a:ext uri="{FF2B5EF4-FFF2-40B4-BE49-F238E27FC236}">
                  <a16:creationId xmlns:a16="http://schemas.microsoft.com/office/drawing/2014/main" id="{5DA4F97A-5C1E-C249-A867-DFCEACABECDE}"/>
                </a:ext>
              </a:extLst>
            </p:cNvPr>
            <p:cNvSpPr/>
            <p:nvPr/>
          </p:nvSpPr>
          <p:spPr>
            <a:xfrm>
              <a:off x="20367804" y="5319310"/>
              <a:ext cx="318033" cy="42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1451" y="0"/>
                  </a:moveTo>
                  <a:cubicBezTo>
                    <a:pt x="3838" y="0"/>
                    <a:pt x="0" y="4218"/>
                    <a:pt x="0" y="7733"/>
                  </a:cubicBezTo>
                  <a:cubicBezTo>
                    <a:pt x="0" y="9864"/>
                    <a:pt x="1041" y="11759"/>
                    <a:pt x="3280" y="12463"/>
                  </a:cubicBezTo>
                  <a:cubicBezTo>
                    <a:pt x="3646" y="12579"/>
                    <a:pt x="3975" y="12468"/>
                    <a:pt x="4084" y="12154"/>
                  </a:cubicBezTo>
                  <a:cubicBezTo>
                    <a:pt x="4156" y="11937"/>
                    <a:pt x="4332" y="11389"/>
                    <a:pt x="4412" y="11159"/>
                  </a:cubicBezTo>
                  <a:cubicBezTo>
                    <a:pt x="4518" y="10850"/>
                    <a:pt x="4478" y="10742"/>
                    <a:pt x="4180" y="10470"/>
                  </a:cubicBezTo>
                  <a:cubicBezTo>
                    <a:pt x="3533" y="9882"/>
                    <a:pt x="3122" y="9120"/>
                    <a:pt x="3122" y="8042"/>
                  </a:cubicBezTo>
                  <a:cubicBezTo>
                    <a:pt x="3122" y="4914"/>
                    <a:pt x="6154" y="2111"/>
                    <a:pt x="11012" y="2111"/>
                  </a:cubicBezTo>
                  <a:cubicBezTo>
                    <a:pt x="15316" y="2111"/>
                    <a:pt x="17682" y="4144"/>
                    <a:pt x="17682" y="6858"/>
                  </a:cubicBezTo>
                  <a:cubicBezTo>
                    <a:pt x="17682" y="10427"/>
                    <a:pt x="15637" y="13441"/>
                    <a:pt x="12601" y="13441"/>
                  </a:cubicBezTo>
                  <a:cubicBezTo>
                    <a:pt x="10924" y="13441"/>
                    <a:pt x="9670" y="12371"/>
                    <a:pt x="10071" y="11056"/>
                  </a:cubicBezTo>
                  <a:cubicBezTo>
                    <a:pt x="10551" y="9487"/>
                    <a:pt x="11485" y="7793"/>
                    <a:pt x="11485" y="6663"/>
                  </a:cubicBezTo>
                  <a:cubicBezTo>
                    <a:pt x="11485" y="5648"/>
                    <a:pt x="10780" y="4803"/>
                    <a:pt x="9324" y="4803"/>
                  </a:cubicBezTo>
                  <a:cubicBezTo>
                    <a:pt x="7610" y="4803"/>
                    <a:pt x="6234" y="6172"/>
                    <a:pt x="6234" y="8006"/>
                  </a:cubicBezTo>
                  <a:cubicBezTo>
                    <a:pt x="6234" y="9174"/>
                    <a:pt x="6744" y="9967"/>
                    <a:pt x="6744" y="9967"/>
                  </a:cubicBezTo>
                  <a:cubicBezTo>
                    <a:pt x="6744" y="9967"/>
                    <a:pt x="4991" y="15708"/>
                    <a:pt x="4683" y="16714"/>
                  </a:cubicBezTo>
                  <a:cubicBezTo>
                    <a:pt x="4068" y="18716"/>
                    <a:pt x="4588" y="21172"/>
                    <a:pt x="4638" y="21418"/>
                  </a:cubicBezTo>
                  <a:cubicBezTo>
                    <a:pt x="4662" y="21567"/>
                    <a:pt x="4905" y="21600"/>
                    <a:pt x="5016" y="21492"/>
                  </a:cubicBezTo>
                  <a:cubicBezTo>
                    <a:pt x="5175" y="21333"/>
                    <a:pt x="7216" y="19382"/>
                    <a:pt x="7911" y="17439"/>
                  </a:cubicBezTo>
                  <a:cubicBezTo>
                    <a:pt x="8106" y="16886"/>
                    <a:pt x="9038" y="14035"/>
                    <a:pt x="9038" y="14035"/>
                  </a:cubicBezTo>
                  <a:cubicBezTo>
                    <a:pt x="9595" y="14856"/>
                    <a:pt x="11221" y="15577"/>
                    <a:pt x="12952" y="15577"/>
                  </a:cubicBezTo>
                  <a:cubicBezTo>
                    <a:pt x="18105" y="15577"/>
                    <a:pt x="21600" y="11951"/>
                    <a:pt x="21600" y="7094"/>
                  </a:cubicBezTo>
                  <a:cubicBezTo>
                    <a:pt x="21600" y="3420"/>
                    <a:pt x="17575" y="0"/>
                    <a:pt x="11451" y="0"/>
                  </a:cubicBezTo>
                  <a:cubicBezTo>
                    <a:pt x="11451" y="0"/>
                    <a:pt x="11451" y="0"/>
                    <a:pt x="1145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29" name="Shape 1652">
              <a:extLst>
                <a:ext uri="{FF2B5EF4-FFF2-40B4-BE49-F238E27FC236}">
                  <a16:creationId xmlns:a16="http://schemas.microsoft.com/office/drawing/2014/main" id="{9D980956-4EB9-384E-9360-410DA44E4080}"/>
                </a:ext>
              </a:extLst>
            </p:cNvPr>
            <p:cNvSpPr/>
            <p:nvPr/>
          </p:nvSpPr>
          <p:spPr>
            <a:xfrm>
              <a:off x="21258065" y="5350721"/>
              <a:ext cx="463368" cy="347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6021"/>
                  </a:moveTo>
                  <a:lnTo>
                    <a:pt x="8640" y="4401"/>
                  </a:lnTo>
                  <a:lnTo>
                    <a:pt x="14811" y="10212"/>
                  </a:lnTo>
                  <a:lnTo>
                    <a:pt x="8640" y="16021"/>
                  </a:lnTo>
                  <a:cubicBezTo>
                    <a:pt x="8640" y="16021"/>
                    <a:pt x="8640" y="16021"/>
                    <a:pt x="8640" y="16021"/>
                  </a:cubicBezTo>
                  <a:close/>
                  <a:moveTo>
                    <a:pt x="21600" y="4613"/>
                  </a:moveTo>
                  <a:cubicBezTo>
                    <a:pt x="21600" y="2066"/>
                    <a:pt x="20156" y="0"/>
                    <a:pt x="18372" y="0"/>
                  </a:cubicBezTo>
                  <a:lnTo>
                    <a:pt x="3228" y="0"/>
                  </a:lnTo>
                  <a:cubicBezTo>
                    <a:pt x="1444" y="0"/>
                    <a:pt x="0" y="2066"/>
                    <a:pt x="0" y="4613"/>
                  </a:cubicBezTo>
                  <a:lnTo>
                    <a:pt x="0" y="16986"/>
                  </a:lnTo>
                  <a:cubicBezTo>
                    <a:pt x="0" y="19533"/>
                    <a:pt x="1444" y="21600"/>
                    <a:pt x="3228" y="21600"/>
                  </a:cubicBezTo>
                  <a:lnTo>
                    <a:pt x="18372" y="21600"/>
                  </a:lnTo>
                  <a:cubicBezTo>
                    <a:pt x="20156" y="21600"/>
                    <a:pt x="21600" y="19533"/>
                    <a:pt x="21600" y="16986"/>
                  </a:cubicBezTo>
                  <a:lnTo>
                    <a:pt x="21600" y="4613"/>
                  </a:lnTo>
                  <a:cubicBezTo>
                    <a:pt x="21600" y="4613"/>
                    <a:pt x="21600" y="4613"/>
                    <a:pt x="21600" y="461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638347C-4B10-2F48-95F9-05778FC3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5569" y="5281344"/>
              <a:ext cx="253372" cy="47054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C0EBB0-7AEB-FF44-A000-47C333CA6202}"/>
              </a:ext>
            </a:extLst>
          </p:cNvPr>
          <p:cNvGrpSpPr/>
          <p:nvPr/>
        </p:nvGrpSpPr>
        <p:grpSpPr>
          <a:xfrm>
            <a:off x="8320778" y="8210519"/>
            <a:ext cx="7736086" cy="2826902"/>
            <a:chOff x="22651111" y="1609776"/>
            <a:chExt cx="7736086" cy="282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328F2A-B490-7A48-87F2-2F6EDA581BC5}"/>
                </a:ext>
              </a:extLst>
            </p:cNvPr>
            <p:cNvSpPr txBox="1"/>
            <p:nvPr/>
          </p:nvSpPr>
          <p:spPr>
            <a:xfrm>
              <a:off x="23013226" y="1609776"/>
              <a:ext cx="70118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Send us a message or visit us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Whenever you like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105C2A-498C-A948-8DA8-0E9701820DCD}"/>
                </a:ext>
              </a:extLst>
            </p:cNvPr>
            <p:cNvSpPr txBox="1"/>
            <p:nvPr/>
          </p:nvSpPr>
          <p:spPr>
            <a:xfrm>
              <a:off x="22651111" y="3051683"/>
              <a:ext cx="7736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charset="0"/>
                  <a:cs typeface="Lato Light" charset="0"/>
                </a:rPr>
                <a:t>Empire State Building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charset="0"/>
                  <a:cs typeface="Lato Light" charset="0"/>
                </a:rPr>
                <a:t>350 5th Ave, New York, NY 10118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charset="0"/>
                  <a:cs typeface="Lato Light" charset="0"/>
                </a:rPr>
                <a:t>(212) 736-3100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9C24A49-BEFE-E645-B6DE-F24A8DAEDD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7252E-C36B-904F-B845-B0719ADDC59C}"/>
              </a:ext>
            </a:extLst>
          </p:cNvPr>
          <p:cNvSpPr/>
          <p:nvPr/>
        </p:nvSpPr>
        <p:spPr>
          <a:xfrm>
            <a:off x="2261058" y="0"/>
            <a:ext cx="10849878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05C11E-2D3A-1C43-8BC7-78EFA1E63DEF}"/>
              </a:ext>
            </a:extLst>
          </p:cNvPr>
          <p:cNvGrpSpPr/>
          <p:nvPr/>
        </p:nvGrpSpPr>
        <p:grpSpPr>
          <a:xfrm>
            <a:off x="3562963" y="3149008"/>
            <a:ext cx="8457082" cy="7417976"/>
            <a:chOff x="2103120" y="2478371"/>
            <a:chExt cx="8457082" cy="74179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A55C9-B56D-1C42-917A-21E95C3FA321}"/>
                </a:ext>
              </a:extLst>
            </p:cNvPr>
            <p:cNvSpPr txBox="1"/>
            <p:nvPr/>
          </p:nvSpPr>
          <p:spPr>
            <a:xfrm>
              <a:off x="2103120" y="2478371"/>
              <a:ext cx="8457082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809C16-C20D-7D45-B17A-491F1DFF010F}"/>
                </a:ext>
              </a:extLst>
            </p:cNvPr>
            <p:cNvGrpSpPr/>
            <p:nvPr/>
          </p:nvGrpSpPr>
          <p:grpSpPr>
            <a:xfrm>
              <a:off x="2229244" y="8702566"/>
              <a:ext cx="5338204" cy="1193781"/>
              <a:chOff x="2229244" y="8702566"/>
              <a:chExt cx="5338204" cy="119378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C4BA50-5B25-8A46-8A69-415F19FB8FCB}"/>
                  </a:ext>
                </a:extLst>
              </p:cNvPr>
              <p:cNvSpPr/>
              <p:nvPr/>
            </p:nvSpPr>
            <p:spPr>
              <a:xfrm rot="10800000" flipV="1">
                <a:off x="2229244" y="8702566"/>
                <a:ext cx="5338204" cy="1193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213BF6-D685-E947-9D7D-B14D727FD8FD}"/>
                  </a:ext>
                </a:extLst>
              </p:cNvPr>
              <p:cNvSpPr txBox="1"/>
              <p:nvPr/>
            </p:nvSpPr>
            <p:spPr>
              <a:xfrm>
                <a:off x="2453974" y="8976290"/>
                <a:ext cx="4888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DAVE RAMSEY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2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181516C-5AA9-DC4B-88A5-EC9101610D75}"/>
              </a:ext>
            </a:extLst>
          </p:cNvPr>
          <p:cNvSpPr/>
          <p:nvPr/>
        </p:nvSpPr>
        <p:spPr>
          <a:xfrm rot="10800000" flipV="1">
            <a:off x="-1" y="-2"/>
            <a:ext cx="24377650" cy="13716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565E2-F29C-A242-B37E-2E809B008CC7}"/>
              </a:ext>
            </a:extLst>
          </p:cNvPr>
          <p:cNvSpPr/>
          <p:nvPr/>
        </p:nvSpPr>
        <p:spPr>
          <a:xfrm>
            <a:off x="12567975" y="0"/>
            <a:ext cx="354410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D17CB-3C8F-694E-867D-DD966104B66E}"/>
              </a:ext>
            </a:extLst>
          </p:cNvPr>
          <p:cNvGrpSpPr/>
          <p:nvPr/>
        </p:nvGrpSpPr>
        <p:grpSpPr>
          <a:xfrm>
            <a:off x="13596073" y="5969327"/>
            <a:ext cx="1482676" cy="1421792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B85A7F2-5015-4F46-A128-4417E13E751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1B3CC-5871-E947-8B59-DCB98E4733E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E71A511-FE56-924F-8823-2A0ADC449C1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2919028-E882-BD47-8CF8-A1971EADE8B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F5E25-EABE-2846-8EEF-711BE6F75C74}"/>
              </a:ext>
            </a:extLst>
          </p:cNvPr>
          <p:cNvGrpSpPr/>
          <p:nvPr/>
        </p:nvGrpSpPr>
        <p:grpSpPr>
          <a:xfrm>
            <a:off x="13578911" y="9547481"/>
            <a:ext cx="1532494" cy="1766932"/>
            <a:chOff x="6939292" y="3247218"/>
            <a:chExt cx="320040" cy="368999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F2FF7D-90CF-4045-9120-EA7D4E24B329}"/>
                </a:ext>
              </a:extLst>
            </p:cNvPr>
            <p:cNvSpPr/>
            <p:nvPr/>
          </p:nvSpPr>
          <p:spPr>
            <a:xfrm>
              <a:off x="6939292" y="3247218"/>
              <a:ext cx="320040" cy="3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7812453-517E-994C-9376-D44E22C08963}"/>
                </a:ext>
              </a:extLst>
            </p:cNvPr>
            <p:cNvSpPr/>
            <p:nvPr/>
          </p:nvSpPr>
          <p:spPr>
            <a:xfrm>
              <a:off x="7039012" y="3422178"/>
              <a:ext cx="12060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2CCC3BE-4FF7-8E4D-980C-5586D2836322}"/>
                </a:ext>
              </a:extLst>
            </p:cNvPr>
            <p:cNvSpPr/>
            <p:nvPr/>
          </p:nvSpPr>
          <p:spPr>
            <a:xfrm>
              <a:off x="7048372" y="3354498"/>
              <a:ext cx="1018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A82DD5-7D74-604C-B10F-4711139A6C01}"/>
              </a:ext>
            </a:extLst>
          </p:cNvPr>
          <p:cNvGrpSpPr/>
          <p:nvPr/>
        </p:nvGrpSpPr>
        <p:grpSpPr>
          <a:xfrm>
            <a:off x="16527151" y="5884611"/>
            <a:ext cx="6566365" cy="1481443"/>
            <a:chOff x="2344778" y="10910164"/>
            <a:chExt cx="6566365" cy="1481443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4EF78052-E2EB-604A-B55A-E0EAE2B5D89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B72244-F598-7342-BF7C-E7E915F8F554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4681EB-74CD-4746-9909-A08515281811}"/>
              </a:ext>
            </a:extLst>
          </p:cNvPr>
          <p:cNvGrpSpPr/>
          <p:nvPr/>
        </p:nvGrpSpPr>
        <p:grpSpPr>
          <a:xfrm>
            <a:off x="16527151" y="9705023"/>
            <a:ext cx="6566365" cy="1481443"/>
            <a:chOff x="2344778" y="10910164"/>
            <a:chExt cx="6566365" cy="1481443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788940D8-5075-D849-8BAA-6E651B8B856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101AD5-18E0-894E-9926-2AF4E487F69B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593FA7-51AF-7241-9B85-886F68FFD133}"/>
              </a:ext>
            </a:extLst>
          </p:cNvPr>
          <p:cNvGrpSpPr/>
          <p:nvPr/>
        </p:nvGrpSpPr>
        <p:grpSpPr>
          <a:xfrm>
            <a:off x="13686445" y="2225228"/>
            <a:ext cx="1317426" cy="1270432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DE1CB1C-A462-F049-B99A-985A8FD65FB7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FB5273B-6F5F-F646-996F-C8A89655CE3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0DC4BBB-35E2-8146-988F-2D312C54F8CC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C70DBBE-DAA1-8846-AB22-6DE6F8352964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BFDDDE8-02DB-594B-A18D-6043E8FCFD94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1059083-AA69-954F-BB5D-F10FA6E6071F}"/>
              </a:ext>
            </a:extLst>
          </p:cNvPr>
          <p:cNvGrpSpPr/>
          <p:nvPr/>
        </p:nvGrpSpPr>
        <p:grpSpPr>
          <a:xfrm>
            <a:off x="16527151" y="2165873"/>
            <a:ext cx="6566365" cy="1481443"/>
            <a:chOff x="2344778" y="10910164"/>
            <a:chExt cx="6566365" cy="1481443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E1F079FC-3D05-2547-971E-13E6DC4ADC23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E1D9AC6-6F6D-5448-9398-90F61D8407AF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ADBB7-3F0D-A541-B981-DEE601C5534B}"/>
              </a:ext>
            </a:extLst>
          </p:cNvPr>
          <p:cNvGrpSpPr/>
          <p:nvPr/>
        </p:nvGrpSpPr>
        <p:grpSpPr>
          <a:xfrm>
            <a:off x="2112200" y="5389684"/>
            <a:ext cx="6894640" cy="2948962"/>
            <a:chOff x="2112200" y="5389684"/>
            <a:chExt cx="6894640" cy="294896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029A74-F1C7-C54E-B7A5-40713316D5AC}"/>
                </a:ext>
              </a:extLst>
            </p:cNvPr>
            <p:cNvSpPr txBox="1"/>
            <p:nvPr/>
          </p:nvSpPr>
          <p:spPr>
            <a:xfrm>
              <a:off x="2112200" y="5784101"/>
              <a:ext cx="689464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4A67571-D9B5-0A49-8540-8D36EE727353}"/>
                </a:ext>
              </a:extLst>
            </p:cNvPr>
            <p:cNvSpPr/>
            <p:nvPr/>
          </p:nvSpPr>
          <p:spPr>
            <a:xfrm>
              <a:off x="226023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5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9D5BC9F-9389-7F43-80EB-9BC4719861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1" y="2"/>
            <a:ext cx="12188826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2002330" y="9565713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95A94A-4FC7-1540-B534-9DBFD270C2C4}"/>
              </a:ext>
            </a:extLst>
          </p:cNvPr>
          <p:cNvGrpSpPr/>
          <p:nvPr/>
        </p:nvGrpSpPr>
        <p:grpSpPr>
          <a:xfrm>
            <a:off x="2112199" y="2268734"/>
            <a:ext cx="8042453" cy="2948962"/>
            <a:chOff x="2112199" y="5389684"/>
            <a:chExt cx="8042453" cy="2948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D9FAB8-95C9-5C44-B59A-55703549D476}"/>
                </a:ext>
              </a:extLst>
            </p:cNvPr>
            <p:cNvSpPr txBox="1"/>
            <p:nvPr/>
          </p:nvSpPr>
          <p:spPr>
            <a:xfrm>
              <a:off x="2112199" y="5784101"/>
              <a:ext cx="804245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F8FD7-5AA3-A54B-85E4-6FA5E45910F0}"/>
                </a:ext>
              </a:extLst>
            </p:cNvPr>
            <p:cNvSpPr/>
            <p:nvPr/>
          </p:nvSpPr>
          <p:spPr>
            <a:xfrm>
              <a:off x="226023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063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12188818" y="0"/>
            <a:ext cx="12188829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F0658E-9F14-0544-B8AB-7C860201512E}"/>
              </a:ext>
            </a:extLst>
          </p:cNvPr>
          <p:cNvSpPr/>
          <p:nvPr/>
        </p:nvSpPr>
        <p:spPr>
          <a:xfrm rot="10800000" flipV="1">
            <a:off x="-1" y="2"/>
            <a:ext cx="12188826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DA792B0-5FBB-BD4F-9DBB-96E9ADD79B5B}"/>
              </a:ext>
            </a:extLst>
          </p:cNvPr>
          <p:cNvSpPr txBox="1">
            <a:spLocks/>
          </p:cNvSpPr>
          <p:nvPr/>
        </p:nvSpPr>
        <p:spPr>
          <a:xfrm>
            <a:off x="2002330" y="9565713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A4E9C-09AA-C14C-AA4F-94445CAAF4B8}"/>
              </a:ext>
            </a:extLst>
          </p:cNvPr>
          <p:cNvSpPr txBox="1"/>
          <p:nvPr/>
        </p:nvSpPr>
        <p:spPr>
          <a:xfrm>
            <a:off x="2112199" y="2663151"/>
            <a:ext cx="804245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GOALS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FF198-790A-8540-9DD3-6B2B207546AB}"/>
              </a:ext>
            </a:extLst>
          </p:cNvPr>
          <p:cNvSpPr/>
          <p:nvPr/>
        </p:nvSpPr>
        <p:spPr>
          <a:xfrm>
            <a:off x="2260238" y="2268734"/>
            <a:ext cx="710390" cy="169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FAC52-7E68-CD41-B7EC-1D18C4932E8C}"/>
              </a:ext>
            </a:extLst>
          </p:cNvPr>
          <p:cNvGrpSpPr/>
          <p:nvPr/>
        </p:nvGrpSpPr>
        <p:grpSpPr>
          <a:xfrm>
            <a:off x="15032710" y="2268734"/>
            <a:ext cx="6566365" cy="9178532"/>
            <a:chOff x="14840650" y="2268734"/>
            <a:chExt cx="6566365" cy="91785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E7D0A5-2B11-9F4A-BA30-3124896D0967}"/>
                </a:ext>
              </a:extLst>
            </p:cNvPr>
            <p:cNvGrpSpPr/>
            <p:nvPr/>
          </p:nvGrpSpPr>
          <p:grpSpPr>
            <a:xfrm>
              <a:off x="14840650" y="6117278"/>
              <a:ext cx="6566365" cy="1481443"/>
              <a:chOff x="16527151" y="5884611"/>
              <a:chExt cx="6566365" cy="1481443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A8D91DEE-B43A-F34C-A4E4-6BB21200CA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7151" y="6592497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015C8F-6A00-704C-9B71-7F9033B5DE32}"/>
                  </a:ext>
                </a:extLst>
              </p:cNvPr>
              <p:cNvSpPr/>
              <p:nvPr/>
            </p:nvSpPr>
            <p:spPr>
              <a:xfrm>
                <a:off x="16745929" y="5884611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accent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444D8B-1E2F-774D-A22A-0C09513F6F8C}"/>
                </a:ext>
              </a:extLst>
            </p:cNvPr>
            <p:cNvGrpSpPr/>
            <p:nvPr/>
          </p:nvGrpSpPr>
          <p:grpSpPr>
            <a:xfrm>
              <a:off x="14840650" y="9965823"/>
              <a:ext cx="6566365" cy="1481443"/>
              <a:chOff x="16527151" y="9705023"/>
              <a:chExt cx="6566365" cy="1481443"/>
            </a:xfrm>
          </p:grpSpPr>
          <p:sp>
            <p:nvSpPr>
              <p:cNvPr id="37" name="Subtitle 2">
                <a:extLst>
                  <a:ext uri="{FF2B5EF4-FFF2-40B4-BE49-F238E27FC236}">
                    <a16:creationId xmlns:a16="http://schemas.microsoft.com/office/drawing/2014/main" id="{31F40B8D-9A94-2740-90A3-D36C016F5F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7151" y="10412909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4B4865F-0C0E-7E44-AF42-2403E2AADB04}"/>
                  </a:ext>
                </a:extLst>
              </p:cNvPr>
              <p:cNvSpPr/>
              <p:nvPr/>
            </p:nvSpPr>
            <p:spPr>
              <a:xfrm>
                <a:off x="16745929" y="970502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accent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45DD40-CAD1-8B41-8EF6-EBD679EC93A7}"/>
                </a:ext>
              </a:extLst>
            </p:cNvPr>
            <p:cNvGrpSpPr/>
            <p:nvPr/>
          </p:nvGrpSpPr>
          <p:grpSpPr>
            <a:xfrm>
              <a:off x="14840650" y="2268734"/>
              <a:ext cx="6566365" cy="1481443"/>
              <a:chOff x="16527151" y="2165873"/>
              <a:chExt cx="6566365" cy="1481443"/>
            </a:xfrm>
          </p:grpSpPr>
          <p:sp>
            <p:nvSpPr>
              <p:cNvPr id="40" name="Subtitle 2">
                <a:extLst>
                  <a:ext uri="{FF2B5EF4-FFF2-40B4-BE49-F238E27FC236}">
                    <a16:creationId xmlns:a16="http://schemas.microsoft.com/office/drawing/2014/main" id="{61A4ACA1-BD78-DC4F-B0A8-E0E8C0242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7151" y="2873759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5A396B-15A4-C445-BF94-15B264A60C84}"/>
                  </a:ext>
                </a:extLst>
              </p:cNvPr>
              <p:cNvSpPr/>
              <p:nvPr/>
            </p:nvSpPr>
            <p:spPr>
              <a:xfrm>
                <a:off x="16745929" y="216587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accent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4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9D945E-1034-A149-B2A5-58E2DA40137A}"/>
              </a:ext>
            </a:extLst>
          </p:cNvPr>
          <p:cNvSpPr/>
          <p:nvPr/>
        </p:nvSpPr>
        <p:spPr>
          <a:xfrm>
            <a:off x="0" y="0"/>
            <a:ext cx="2437764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5C15B-573E-FB41-A99F-5C6815591049}"/>
              </a:ext>
            </a:extLst>
          </p:cNvPr>
          <p:cNvSpPr/>
          <p:nvPr/>
        </p:nvSpPr>
        <p:spPr>
          <a:xfrm>
            <a:off x="-1" y="3233057"/>
            <a:ext cx="24377643" cy="724988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C8474-7CF7-184A-8889-67A8070F833A}"/>
              </a:ext>
            </a:extLst>
          </p:cNvPr>
          <p:cNvGrpSpPr/>
          <p:nvPr/>
        </p:nvGrpSpPr>
        <p:grpSpPr>
          <a:xfrm>
            <a:off x="7380542" y="4825693"/>
            <a:ext cx="9616555" cy="4064613"/>
            <a:chOff x="7380542" y="4656677"/>
            <a:chExt cx="9616555" cy="40646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2D77F5-14E5-7742-9F9A-C91E5EEDAB38}"/>
                </a:ext>
              </a:extLst>
            </p:cNvPr>
            <p:cNvGrpSpPr/>
            <p:nvPr/>
          </p:nvGrpSpPr>
          <p:grpSpPr>
            <a:xfrm>
              <a:off x="7380542" y="4994709"/>
              <a:ext cx="9616555" cy="3726581"/>
              <a:chOff x="7380544" y="5519961"/>
              <a:chExt cx="9616555" cy="3726581"/>
            </a:xfrm>
          </p:grpSpPr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FC05F86B-5FD4-4443-9716-9A3FED855C8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80544" y="7924117"/>
                <a:ext cx="9616555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BB8B17-18C9-ED4B-A949-35909D9D3BB9}"/>
                  </a:ext>
                </a:extLst>
              </p:cNvPr>
              <p:cNvSpPr/>
              <p:nvPr/>
            </p:nvSpPr>
            <p:spPr>
              <a:xfrm flipH="1">
                <a:off x="10007142" y="5519961"/>
                <a:ext cx="43633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Investor ROI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C2C3A-71C5-8B42-806D-6028F3EDF38C}"/>
                  </a:ext>
                </a:extLst>
              </p:cNvPr>
              <p:cNvSpPr txBox="1"/>
              <p:nvPr/>
            </p:nvSpPr>
            <p:spPr>
              <a:xfrm>
                <a:off x="9107161" y="6292901"/>
                <a:ext cx="616331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73.5+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51BE86-5DF0-FF40-B71E-2A25DB5FEC75}"/>
                </a:ext>
              </a:extLst>
            </p:cNvPr>
            <p:cNvSpPr/>
            <p:nvPr/>
          </p:nvSpPr>
          <p:spPr>
            <a:xfrm>
              <a:off x="11833623" y="4656677"/>
              <a:ext cx="710390" cy="1698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9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A816CB-2A5F-CA4C-B442-8EB8FC925961}"/>
              </a:ext>
            </a:extLst>
          </p:cNvPr>
          <p:cNvSpPr/>
          <p:nvPr/>
        </p:nvSpPr>
        <p:spPr>
          <a:xfrm>
            <a:off x="1776696" y="5900005"/>
            <a:ext cx="5485460" cy="5485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E521AF-04A4-9B4D-B414-6C4D8AD3CC63}"/>
              </a:ext>
            </a:extLst>
          </p:cNvPr>
          <p:cNvSpPr/>
          <p:nvPr/>
        </p:nvSpPr>
        <p:spPr>
          <a:xfrm>
            <a:off x="9446093" y="5900005"/>
            <a:ext cx="5485460" cy="5485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47E61-9CCD-D648-9E70-8A4CB5681EAF}"/>
              </a:ext>
            </a:extLst>
          </p:cNvPr>
          <p:cNvSpPr/>
          <p:nvPr/>
        </p:nvSpPr>
        <p:spPr>
          <a:xfrm>
            <a:off x="17115490" y="5900005"/>
            <a:ext cx="5485460" cy="5485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3613263" y="7407923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34%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7986-3228-8145-A8CC-30B485D0BDC4}"/>
              </a:ext>
            </a:extLst>
          </p:cNvPr>
          <p:cNvSpPr/>
          <p:nvPr/>
        </p:nvSpPr>
        <p:spPr>
          <a:xfrm>
            <a:off x="2340340" y="8548138"/>
            <a:ext cx="4358172" cy="148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3A52-E5DF-0E4F-91B4-AFCFE5525556}"/>
              </a:ext>
            </a:extLst>
          </p:cNvPr>
          <p:cNvSpPr/>
          <p:nvPr/>
        </p:nvSpPr>
        <p:spPr>
          <a:xfrm>
            <a:off x="18952056" y="7407923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45%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B7C-4B00-B543-90F0-5D4DDCA1128B}"/>
              </a:ext>
            </a:extLst>
          </p:cNvPr>
          <p:cNvSpPr/>
          <p:nvPr/>
        </p:nvSpPr>
        <p:spPr>
          <a:xfrm>
            <a:off x="18053893" y="8548138"/>
            <a:ext cx="3608653" cy="148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Increase Portfolio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BCD0-D6E3-C84E-9CA0-671E4124CC52}"/>
              </a:ext>
            </a:extLst>
          </p:cNvPr>
          <p:cNvSpPr/>
          <p:nvPr/>
        </p:nvSpPr>
        <p:spPr>
          <a:xfrm>
            <a:off x="11282660" y="7683520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270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37202-940B-8843-8ADD-387662AC9CC1}"/>
              </a:ext>
            </a:extLst>
          </p:cNvPr>
          <p:cNvSpPr/>
          <p:nvPr/>
        </p:nvSpPr>
        <p:spPr>
          <a:xfrm>
            <a:off x="10563678" y="8823735"/>
            <a:ext cx="3250291" cy="79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50FED-116D-0D49-AC50-84B956A63E10}"/>
              </a:ext>
            </a:extLst>
          </p:cNvPr>
          <p:cNvGrpSpPr/>
          <p:nvPr/>
        </p:nvGrpSpPr>
        <p:grpSpPr>
          <a:xfrm>
            <a:off x="3474864" y="1851615"/>
            <a:ext cx="17427918" cy="1717856"/>
            <a:chOff x="3474864" y="5389684"/>
            <a:chExt cx="17427918" cy="17178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A60C-3D10-094F-ADD5-10DC7057A186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56AF1C-7AD3-9A41-BB42-325D1C5F5F81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50FED-116D-0D49-AC50-84B956A63E10}"/>
              </a:ext>
            </a:extLst>
          </p:cNvPr>
          <p:cNvGrpSpPr/>
          <p:nvPr/>
        </p:nvGrpSpPr>
        <p:grpSpPr>
          <a:xfrm>
            <a:off x="3474864" y="1851615"/>
            <a:ext cx="17427918" cy="2948962"/>
            <a:chOff x="3474864" y="5389684"/>
            <a:chExt cx="17427918" cy="29489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A60C-3D10-094F-ADD5-10DC7057A186}"/>
                </a:ext>
              </a:extLst>
            </p:cNvPr>
            <p:cNvSpPr txBox="1"/>
            <p:nvPr/>
          </p:nvSpPr>
          <p:spPr>
            <a:xfrm>
              <a:off x="3474864" y="5784101"/>
              <a:ext cx="1742791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GROUPE PERFOMANCE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56AF1C-7AD3-9A41-BB42-325D1C5F5F81}"/>
                </a:ext>
              </a:extLst>
            </p:cNvPr>
            <p:cNvSpPr/>
            <p:nvPr/>
          </p:nvSpPr>
          <p:spPr>
            <a:xfrm>
              <a:off x="11833628" y="5389684"/>
              <a:ext cx="710390" cy="169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24BAD-641A-F349-8AC7-03A434E59554}"/>
              </a:ext>
            </a:extLst>
          </p:cNvPr>
          <p:cNvGrpSpPr/>
          <p:nvPr/>
        </p:nvGrpSpPr>
        <p:grpSpPr>
          <a:xfrm>
            <a:off x="5781352" y="5819603"/>
            <a:ext cx="12814942" cy="5339115"/>
            <a:chOff x="4996343" y="5687514"/>
            <a:chExt cx="12814942" cy="533911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180DF956-75B5-3044-8C9E-B46DEEB22D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5259244"/>
                </p:ext>
              </p:extLst>
            </p:nvPr>
          </p:nvGraphicFramePr>
          <p:xfrm>
            <a:off x="4996343" y="5687514"/>
            <a:ext cx="6630852" cy="53391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726C8667-C8E6-274C-A066-5D77923EBE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6765886"/>
                </p:ext>
              </p:extLst>
            </p:nvPr>
          </p:nvGraphicFramePr>
          <p:xfrm>
            <a:off x="11180433" y="5687514"/>
            <a:ext cx="6630852" cy="53391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6F70DA-B74B-E944-B54A-A536F8E74A37}"/>
              </a:ext>
            </a:extLst>
          </p:cNvPr>
          <p:cNvGrpSpPr/>
          <p:nvPr/>
        </p:nvGrpSpPr>
        <p:grpSpPr>
          <a:xfrm>
            <a:off x="18412338" y="7471439"/>
            <a:ext cx="4134993" cy="2035441"/>
            <a:chOff x="2344778" y="10910164"/>
            <a:chExt cx="4134993" cy="2035441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9D04BB5-E388-B048-9679-AE342D0BCEBC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4134993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4E2E9D-9F35-C44D-8214-DBE1A5EE91DF}"/>
                </a:ext>
              </a:extLst>
            </p:cNvPr>
            <p:cNvSpPr/>
            <p:nvPr/>
          </p:nvSpPr>
          <p:spPr>
            <a:xfrm>
              <a:off x="2563556" y="10910164"/>
              <a:ext cx="3916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7B275-057A-D248-816C-2399D2FC5D34}"/>
              </a:ext>
            </a:extLst>
          </p:cNvPr>
          <p:cNvGrpSpPr/>
          <p:nvPr/>
        </p:nvGrpSpPr>
        <p:grpSpPr>
          <a:xfrm flipH="1">
            <a:off x="1830319" y="7471439"/>
            <a:ext cx="4134993" cy="2035441"/>
            <a:chOff x="2344778" y="10910164"/>
            <a:chExt cx="4134993" cy="2035441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A18B3481-9A8B-DC4C-B1C8-9DFF0F8067E0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4134993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98598F-E2BA-124B-BC1A-8E245CFA1481}"/>
                </a:ext>
              </a:extLst>
            </p:cNvPr>
            <p:cNvSpPr/>
            <p:nvPr/>
          </p:nvSpPr>
          <p:spPr>
            <a:xfrm>
              <a:off x="2563556" y="10910164"/>
              <a:ext cx="3916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7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EFBD33"/>
      </a:accent1>
      <a:accent2>
        <a:srgbClr val="C9972E"/>
      </a:accent2>
      <a:accent3>
        <a:srgbClr val="0C4E80"/>
      </a:accent3>
      <a:accent4>
        <a:srgbClr val="EFBD33"/>
      </a:accent4>
      <a:accent5>
        <a:srgbClr val="C9972E"/>
      </a:accent5>
      <a:accent6>
        <a:srgbClr val="0C4E8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94666</TotalTime>
  <Words>414</Words>
  <Application>Microsoft Macintosh PowerPoint</Application>
  <PresentationFormat>Personalizado</PresentationFormat>
  <Paragraphs>88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</vt:lpstr>
      <vt:lpstr>Montserrat Bold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16608</cp:revision>
  <dcterms:created xsi:type="dcterms:W3CDTF">2014-11-12T21:47:38Z</dcterms:created>
  <dcterms:modified xsi:type="dcterms:W3CDTF">2019-10-21T20:24:35Z</dcterms:modified>
  <cp:category/>
</cp:coreProperties>
</file>