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01" r:id="rId2"/>
    <p:sldId id="4402" r:id="rId3"/>
    <p:sldId id="4375" r:id="rId4"/>
    <p:sldId id="4435" r:id="rId5"/>
    <p:sldId id="4414" r:id="rId6"/>
    <p:sldId id="4436" r:id="rId7"/>
    <p:sldId id="4431" r:id="rId8"/>
    <p:sldId id="4404" r:id="rId9"/>
    <p:sldId id="4432" r:id="rId10"/>
    <p:sldId id="4408" r:id="rId11"/>
    <p:sldId id="4437" r:id="rId12"/>
    <p:sldId id="4411" r:id="rId13"/>
    <p:sldId id="4421" r:id="rId14"/>
    <p:sldId id="4438" r:id="rId15"/>
    <p:sldId id="4439" r:id="rId16"/>
    <p:sldId id="4440" r:id="rId17"/>
    <p:sldId id="4441" r:id="rId18"/>
    <p:sldId id="4442" r:id="rId19"/>
    <p:sldId id="4443" r:id="rId20"/>
    <p:sldId id="444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2" autoAdjust="0"/>
    <p:restoredTop sz="95763" autoAdjust="0"/>
  </p:normalViewPr>
  <p:slideViewPr>
    <p:cSldViewPr snapToGrid="0" snapToObjects="1">
      <p:cViewPr varScale="1">
        <p:scale>
          <a:sx n="43" d="100"/>
          <a:sy n="43" d="100"/>
        </p:scale>
        <p:origin x="328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3B-9E4D-80EC-FB87B6E7150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A4-4446-BA50-D7C0CB76BA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3A4-4446-BA50-D7C0CB76BA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9E4D-80EC-FB87B6E715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3B-9E4D-80EC-FB87B6E7150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24-524E-8391-9BCD659C13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24-524E-8391-9BCD659C13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3.9</c:v>
                </c:pt>
                <c:pt idx="1">
                  <c:v>2.7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9E4D-80EC-FB87B6E715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3B-9E4D-80EC-FB87B6E71507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A4-4446-BA50-D7C0CB76BA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3A4-4446-BA50-D7C0CB76BA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9E4D-80EC-FB87B6E7150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6C-6248-9C6C-438308904E6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47482704"/>
        <c:axId val="1047484336"/>
      </c:barChart>
      <c:catAx>
        <c:axId val="104748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047484336"/>
        <c:crosses val="autoZero"/>
        <c:auto val="1"/>
        <c:lblAlgn val="ctr"/>
        <c:lblOffset val="100"/>
        <c:noMultiLvlLbl val="0"/>
      </c:catAx>
      <c:valAx>
        <c:axId val="104748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bg1"/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0474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CD-2F43-837D-FB1980BFA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CD-2F43-837D-FB1980BFA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7089599"/>
        <c:axId val="1127091231"/>
      </c:barChart>
      <c:catAx>
        <c:axId val="112708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127091231"/>
        <c:crosses val="autoZero"/>
        <c:auto val="1"/>
        <c:lblAlgn val="ctr"/>
        <c:lblOffset val="100"/>
        <c:noMultiLvlLbl val="0"/>
      </c:catAx>
      <c:valAx>
        <c:axId val="112709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s-MX"/>
          </a:p>
        </c:txPr>
        <c:crossAx val="112708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B-1E42-90B4-F09AA7DADA8B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C1-1046-8C47-0A3E3E4C07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Montserrat Light" pitchFamily="2" charset="77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C1-1046-8C47-0A3E3E4C07A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Montserrat Light" pitchFamily="2" charset="77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E0CD29-A7D9-0243-A9AD-47B23C80F4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E0CD29-A7D9-0243-A9AD-47B23C80F4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24890" y="-261256"/>
            <a:ext cx="10929404" cy="127885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9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E0CD29-A7D9-0243-A9AD-47B23C80F4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06400" y="4695229"/>
            <a:ext cx="25060694" cy="7186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38F0AAF-5091-B948-9451-AF56C4165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93180" y="-406403"/>
            <a:ext cx="12641790" cy="7264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DE0CD29-A7D9-0243-A9AD-47B23C80F4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48610" y="6857999"/>
            <a:ext cx="12641790" cy="7264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4B98A18-979E-DA4F-9A9F-29866F794F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243" y="6276861"/>
            <a:ext cx="7399251" cy="4735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38F0AAF-5091-B948-9451-AF56C4165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8243" y="874643"/>
            <a:ext cx="7399251" cy="4735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584E40C-F0C8-0B40-8B06-4A2E774CB3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2" y="-7"/>
            <a:ext cx="24377650" cy="13716004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68D41C-ED4B-DD4B-B520-C505B47CCA98}"/>
              </a:ext>
            </a:extLst>
          </p:cNvPr>
          <p:cNvSpPr txBox="1"/>
          <p:nvPr/>
        </p:nvSpPr>
        <p:spPr>
          <a:xfrm>
            <a:off x="2120946" y="1292938"/>
            <a:ext cx="488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FINANCIAL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5C80C-355F-6542-81EF-199827B3763C}"/>
              </a:ext>
            </a:extLst>
          </p:cNvPr>
          <p:cNvSpPr txBox="1"/>
          <p:nvPr/>
        </p:nvSpPr>
        <p:spPr>
          <a:xfrm>
            <a:off x="2120946" y="11776731"/>
            <a:ext cx="85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3091094" y="5272950"/>
            <a:ext cx="9097729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b="1" spc="600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PARTNERS FUND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97B842-01A9-C848-9271-78E740E31181}"/>
              </a:ext>
            </a:extLst>
          </p:cNvPr>
          <p:cNvSpPr/>
          <p:nvPr/>
        </p:nvSpPr>
        <p:spPr>
          <a:xfrm>
            <a:off x="2120946" y="5628987"/>
            <a:ext cx="518750" cy="51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46D53D-9925-0C42-A60F-36391BC46378}"/>
              </a:ext>
            </a:extLst>
          </p:cNvPr>
          <p:cNvSpPr/>
          <p:nvPr/>
        </p:nvSpPr>
        <p:spPr>
          <a:xfrm>
            <a:off x="2120946" y="6598625"/>
            <a:ext cx="518750" cy="51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66639B-4542-5A40-8DAD-24FA6FAED553}"/>
              </a:ext>
            </a:extLst>
          </p:cNvPr>
          <p:cNvSpPr/>
          <p:nvPr/>
        </p:nvSpPr>
        <p:spPr>
          <a:xfrm>
            <a:off x="2120946" y="7568263"/>
            <a:ext cx="518750" cy="51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BDC391-5746-224A-B459-567C9E707C1C}"/>
              </a:ext>
            </a:extLst>
          </p:cNvPr>
          <p:cNvSpPr/>
          <p:nvPr/>
        </p:nvSpPr>
        <p:spPr>
          <a:xfrm rot="10800000" flipV="1">
            <a:off x="-5" y="-8"/>
            <a:ext cx="24377654" cy="13716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36A884-9F17-7F4D-B16F-80AA062AF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023742"/>
              </p:ext>
            </p:extLst>
          </p:nvPr>
        </p:nvGraphicFramePr>
        <p:xfrm>
          <a:off x="11819468" y="4639734"/>
          <a:ext cx="11040534" cy="7722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DC73F42-1B3E-7C4F-8A97-03B3CF7ABD9F}"/>
              </a:ext>
            </a:extLst>
          </p:cNvPr>
          <p:cNvGrpSpPr/>
          <p:nvPr/>
        </p:nvGrpSpPr>
        <p:grpSpPr>
          <a:xfrm>
            <a:off x="2002330" y="1355736"/>
            <a:ext cx="15709646" cy="2044825"/>
            <a:chOff x="4334002" y="1834705"/>
            <a:chExt cx="15709646" cy="20448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9D572D-9576-FA45-8321-F6C04E054F3E}"/>
                </a:ext>
              </a:extLst>
            </p:cNvPr>
            <p:cNvSpPr txBox="1"/>
            <p:nvPr/>
          </p:nvSpPr>
          <p:spPr>
            <a:xfrm>
              <a:off x="4334002" y="1834705"/>
              <a:ext cx="1570964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THE IMPORTANT?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32A30A-5694-7144-BD48-879EF9B38334}"/>
                </a:ext>
              </a:extLst>
            </p:cNvPr>
            <p:cNvSpPr txBox="1"/>
            <p:nvPr/>
          </p:nvSpPr>
          <p:spPr>
            <a:xfrm>
              <a:off x="4412218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4282EE04-90A2-6740-B2EC-36B4F938FF15}"/>
              </a:ext>
            </a:extLst>
          </p:cNvPr>
          <p:cNvSpPr txBox="1">
            <a:spLocks/>
          </p:cNvSpPr>
          <p:nvPr/>
        </p:nvSpPr>
        <p:spPr>
          <a:xfrm>
            <a:off x="1780224" y="9924713"/>
            <a:ext cx="7804043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165803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13817600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8DE6A-ACE7-B040-BA96-0A6121D32E28}"/>
              </a:ext>
            </a:extLst>
          </p:cNvPr>
          <p:cNvGrpSpPr/>
          <p:nvPr/>
        </p:nvGrpSpPr>
        <p:grpSpPr>
          <a:xfrm>
            <a:off x="2002330" y="1355736"/>
            <a:ext cx="9884870" cy="2044825"/>
            <a:chOff x="4334002" y="1834705"/>
            <a:chExt cx="9884870" cy="2044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13FB0-FA6E-8B4E-AEB8-83B89F5F32C0}"/>
                </a:ext>
              </a:extLst>
            </p:cNvPr>
            <p:cNvSpPr txBox="1"/>
            <p:nvPr/>
          </p:nvSpPr>
          <p:spPr>
            <a:xfrm>
              <a:off x="4334002" y="1834705"/>
              <a:ext cx="988487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SURVEY RESULTS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4AB5D6-3869-C74F-8744-9FB929130080}"/>
                </a:ext>
              </a:extLst>
            </p:cNvPr>
            <p:cNvSpPr txBox="1"/>
            <p:nvPr/>
          </p:nvSpPr>
          <p:spPr>
            <a:xfrm>
              <a:off x="4412218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49FFD7-D1D7-CE48-ADD7-A4B63ADAB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468266"/>
              </p:ext>
            </p:extLst>
          </p:nvPr>
        </p:nvGraphicFramePr>
        <p:xfrm>
          <a:off x="15665558" y="1355737"/>
          <a:ext cx="7443481" cy="1100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Subtitle 2">
            <a:extLst>
              <a:ext uri="{FF2B5EF4-FFF2-40B4-BE49-F238E27FC236}">
                <a16:creationId xmlns:a16="http://schemas.microsoft.com/office/drawing/2014/main" id="{E8858EB2-AD86-2F47-BD8D-74A0338157CC}"/>
              </a:ext>
            </a:extLst>
          </p:cNvPr>
          <p:cNvSpPr txBox="1">
            <a:spLocks/>
          </p:cNvSpPr>
          <p:nvPr/>
        </p:nvSpPr>
        <p:spPr>
          <a:xfrm>
            <a:off x="1847958" y="4904954"/>
            <a:ext cx="7939509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B23E22-BF35-D548-B3DE-C9E2E1AD2929}"/>
              </a:ext>
            </a:extLst>
          </p:cNvPr>
          <p:cNvGrpSpPr/>
          <p:nvPr/>
        </p:nvGrpSpPr>
        <p:grpSpPr>
          <a:xfrm flipH="1">
            <a:off x="-2" y="11881295"/>
            <a:ext cx="13817601" cy="1834711"/>
            <a:chOff x="10560049" y="11881295"/>
            <a:chExt cx="13817601" cy="18347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4CAF68-8DF1-5A49-A201-A7EE4B98DFB5}"/>
                </a:ext>
              </a:extLst>
            </p:cNvPr>
            <p:cNvSpPr/>
            <p:nvPr/>
          </p:nvSpPr>
          <p:spPr>
            <a:xfrm rot="10800000" flipV="1">
              <a:off x="10560049" y="11881295"/>
              <a:ext cx="13817601" cy="18347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614D89-A7C7-E846-9648-C9A9F5FFFB10}"/>
                </a:ext>
              </a:extLst>
            </p:cNvPr>
            <p:cNvSpPr txBox="1"/>
            <p:nvPr/>
          </p:nvSpPr>
          <p:spPr>
            <a:xfrm>
              <a:off x="14516146" y="12598596"/>
              <a:ext cx="8590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33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ACF370D-E6BC-224A-B720-18D09E68AF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61028428-4E75-7E41-A721-92388D39EC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AFC0D-B8FA-B54E-89D1-3830289FB00C}"/>
              </a:ext>
            </a:extLst>
          </p:cNvPr>
          <p:cNvSpPr/>
          <p:nvPr/>
        </p:nvSpPr>
        <p:spPr>
          <a:xfrm>
            <a:off x="-80427" y="6858000"/>
            <a:ext cx="122290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03B89-7B06-CA4B-8687-5E27D560FAF3}"/>
              </a:ext>
            </a:extLst>
          </p:cNvPr>
          <p:cNvSpPr/>
          <p:nvPr/>
        </p:nvSpPr>
        <p:spPr>
          <a:xfrm>
            <a:off x="12148609" y="0"/>
            <a:ext cx="122290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91D3CF-9F90-CB4A-86A2-025C8E378380}"/>
              </a:ext>
            </a:extLst>
          </p:cNvPr>
          <p:cNvGrpSpPr/>
          <p:nvPr/>
        </p:nvGrpSpPr>
        <p:grpSpPr>
          <a:xfrm>
            <a:off x="1617597" y="9069937"/>
            <a:ext cx="8832989" cy="2434126"/>
            <a:chOff x="2546210" y="6598829"/>
            <a:chExt cx="8832989" cy="2434126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52F059E9-7754-E543-8AE0-2F3F8B6303F3}"/>
                </a:ext>
              </a:extLst>
            </p:cNvPr>
            <p:cNvSpPr txBox="1">
              <a:spLocks/>
            </p:cNvSpPr>
            <p:nvPr/>
          </p:nvSpPr>
          <p:spPr>
            <a:xfrm>
              <a:off x="2546210" y="7710530"/>
              <a:ext cx="8832989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1C1D79-8379-8045-AE3C-2F59F794C532}"/>
                </a:ext>
              </a:extLst>
            </p:cNvPr>
            <p:cNvSpPr txBox="1"/>
            <p:nvPr/>
          </p:nvSpPr>
          <p:spPr>
            <a:xfrm>
              <a:off x="2660510" y="6598829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ECC496-75F8-FB40-A6C8-4B0EBF155485}"/>
              </a:ext>
            </a:extLst>
          </p:cNvPr>
          <p:cNvGrpSpPr/>
          <p:nvPr/>
        </p:nvGrpSpPr>
        <p:grpSpPr>
          <a:xfrm>
            <a:off x="13846633" y="2211937"/>
            <a:ext cx="8832989" cy="2434126"/>
            <a:chOff x="2546210" y="6598829"/>
            <a:chExt cx="8832989" cy="2434126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5D3FB92E-1991-C347-B890-543374E3273B}"/>
                </a:ext>
              </a:extLst>
            </p:cNvPr>
            <p:cNvSpPr txBox="1">
              <a:spLocks/>
            </p:cNvSpPr>
            <p:nvPr/>
          </p:nvSpPr>
          <p:spPr>
            <a:xfrm>
              <a:off x="2546210" y="7710530"/>
              <a:ext cx="8832989" cy="132242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E2460-13AA-F443-94E1-51A9AC3E5342}"/>
                </a:ext>
              </a:extLst>
            </p:cNvPr>
            <p:cNvSpPr txBox="1"/>
            <p:nvPr/>
          </p:nvSpPr>
          <p:spPr>
            <a:xfrm>
              <a:off x="2660510" y="6598829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81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423056-A3D3-144B-84AF-F220B33621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EB40BE-DA02-BE48-A5FE-217F7086289F}"/>
              </a:ext>
            </a:extLst>
          </p:cNvPr>
          <p:cNvSpPr/>
          <p:nvPr/>
        </p:nvSpPr>
        <p:spPr>
          <a:xfrm rot="10800000" flipV="1">
            <a:off x="10627782" y="0"/>
            <a:ext cx="13749867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9469D5-DE1F-A643-A31B-EDA12C8BDAE5}"/>
              </a:ext>
            </a:extLst>
          </p:cNvPr>
          <p:cNvGrpSpPr/>
          <p:nvPr/>
        </p:nvGrpSpPr>
        <p:grpSpPr>
          <a:xfrm>
            <a:off x="12475740" y="2230528"/>
            <a:ext cx="10039242" cy="7420240"/>
            <a:chOff x="1847958" y="-79735"/>
            <a:chExt cx="10039242" cy="74202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B9AD487-0119-DF4A-8EF5-F0E6D61007BA}"/>
                </a:ext>
              </a:extLst>
            </p:cNvPr>
            <p:cNvGrpSpPr/>
            <p:nvPr/>
          </p:nvGrpSpPr>
          <p:grpSpPr>
            <a:xfrm>
              <a:off x="2002330" y="-79735"/>
              <a:ext cx="9884870" cy="3480296"/>
              <a:chOff x="4334002" y="399234"/>
              <a:chExt cx="9884870" cy="348029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D91A2B-35FD-8044-8C5A-26429AB52EA6}"/>
                  </a:ext>
                </a:extLst>
              </p:cNvPr>
              <p:cNvSpPr txBox="1"/>
              <p:nvPr/>
            </p:nvSpPr>
            <p:spPr>
              <a:xfrm>
                <a:off x="4334002" y="399234"/>
                <a:ext cx="9884870" cy="2554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HOW START INVESTING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F40AC4-910B-2846-952B-306B8FD8DA7A}"/>
                  </a:ext>
                </a:extLst>
              </p:cNvPr>
              <p:cNvSpPr txBox="1"/>
              <p:nvPr/>
            </p:nvSpPr>
            <p:spPr>
              <a:xfrm>
                <a:off x="4412218" y="3171644"/>
                <a:ext cx="8590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WRITE SOMETHING HERE</a:t>
                </a:r>
              </a:p>
            </p:txBody>
          </p:sp>
        </p:grp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83596528-DBF3-4E47-A30C-957907EB79A0}"/>
                </a:ext>
              </a:extLst>
            </p:cNvPr>
            <p:cNvSpPr txBox="1">
              <a:spLocks/>
            </p:cNvSpPr>
            <p:nvPr/>
          </p:nvSpPr>
          <p:spPr>
            <a:xfrm>
              <a:off x="1847958" y="4904954"/>
              <a:ext cx="7939509" cy="2435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5A83DF9-8762-6541-96A8-3FC7F9A16774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F3568B-AF93-BF4B-8C00-59C36C4CA594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375267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-3" y="-1"/>
            <a:ext cx="17504231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8DE6A-ACE7-B040-BA96-0A6121D32E28}"/>
              </a:ext>
            </a:extLst>
          </p:cNvPr>
          <p:cNvGrpSpPr/>
          <p:nvPr/>
        </p:nvGrpSpPr>
        <p:grpSpPr>
          <a:xfrm>
            <a:off x="2002330" y="1355736"/>
            <a:ext cx="9884870" cy="3405824"/>
            <a:chOff x="4334002" y="1834705"/>
            <a:chExt cx="9884870" cy="340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13FB0-FA6E-8B4E-AEB8-83B89F5F32C0}"/>
                </a:ext>
              </a:extLst>
            </p:cNvPr>
            <p:cNvSpPr txBox="1"/>
            <p:nvPr/>
          </p:nvSpPr>
          <p:spPr>
            <a:xfrm>
              <a:off x="4334002" y="1834705"/>
              <a:ext cx="9884870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ASSET MIX BY ACTUALVALUE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4AB5D6-3869-C74F-8744-9FB929130080}"/>
                </a:ext>
              </a:extLst>
            </p:cNvPr>
            <p:cNvSpPr txBox="1"/>
            <p:nvPr/>
          </p:nvSpPr>
          <p:spPr>
            <a:xfrm>
              <a:off x="4412218" y="4532643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E8858EB2-AD86-2F47-BD8D-74A0338157CC}"/>
              </a:ext>
            </a:extLst>
          </p:cNvPr>
          <p:cNvSpPr txBox="1">
            <a:spLocks/>
          </p:cNvSpPr>
          <p:nvPr/>
        </p:nvSpPr>
        <p:spPr>
          <a:xfrm>
            <a:off x="1847958" y="6678012"/>
            <a:ext cx="7939509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B23E22-BF35-D548-B3DE-C9E2E1AD2929}"/>
              </a:ext>
            </a:extLst>
          </p:cNvPr>
          <p:cNvGrpSpPr/>
          <p:nvPr/>
        </p:nvGrpSpPr>
        <p:grpSpPr>
          <a:xfrm flipH="1">
            <a:off x="-2" y="11881295"/>
            <a:ext cx="24377652" cy="1834711"/>
            <a:chOff x="-2" y="11881295"/>
            <a:chExt cx="24377652" cy="18347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4CAF68-8DF1-5A49-A201-A7EE4B98DFB5}"/>
                </a:ext>
              </a:extLst>
            </p:cNvPr>
            <p:cNvSpPr/>
            <p:nvPr/>
          </p:nvSpPr>
          <p:spPr>
            <a:xfrm rot="10800000" flipV="1">
              <a:off x="-2" y="11881295"/>
              <a:ext cx="24377652" cy="18347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614D89-A7C7-E846-9648-C9A9F5FFFB10}"/>
                </a:ext>
              </a:extLst>
            </p:cNvPr>
            <p:cNvSpPr txBox="1"/>
            <p:nvPr/>
          </p:nvSpPr>
          <p:spPr>
            <a:xfrm>
              <a:off x="14516146" y="12598596"/>
              <a:ext cx="8590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C844C54-4609-2444-87DC-33C04CF6F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205411"/>
              </p:ext>
            </p:extLst>
          </p:nvPr>
        </p:nvGraphicFramePr>
        <p:xfrm>
          <a:off x="12751279" y="1795206"/>
          <a:ext cx="9505586" cy="8290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56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8DE6A-ACE7-B040-BA96-0A6121D32E28}"/>
              </a:ext>
            </a:extLst>
          </p:cNvPr>
          <p:cNvGrpSpPr/>
          <p:nvPr/>
        </p:nvGrpSpPr>
        <p:grpSpPr>
          <a:xfrm>
            <a:off x="2002330" y="1355736"/>
            <a:ext cx="15709646" cy="2044825"/>
            <a:chOff x="4334002" y="1834705"/>
            <a:chExt cx="15709646" cy="2044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13FB0-FA6E-8B4E-AEB8-83B89F5F32C0}"/>
                </a:ext>
              </a:extLst>
            </p:cNvPr>
            <p:cNvSpPr txBox="1"/>
            <p:nvPr/>
          </p:nvSpPr>
          <p:spPr>
            <a:xfrm>
              <a:off x="4334002" y="1834705"/>
              <a:ext cx="1570964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REPORT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4AB5D6-3869-C74F-8744-9FB929130080}"/>
                </a:ext>
              </a:extLst>
            </p:cNvPr>
            <p:cNvSpPr txBox="1"/>
            <p:nvPr/>
          </p:nvSpPr>
          <p:spPr>
            <a:xfrm>
              <a:off x="4412218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E369C-E0BA-E54A-AD87-6EF8F9426D5E}"/>
              </a:ext>
            </a:extLst>
          </p:cNvPr>
          <p:cNvSpPr/>
          <p:nvPr/>
        </p:nvSpPr>
        <p:spPr>
          <a:xfrm>
            <a:off x="1583721" y="5021723"/>
            <a:ext cx="6465358" cy="7185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Medium" pitchFamily="2" charset="7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9DD10-324D-7944-AE40-91F31D3542C0}"/>
              </a:ext>
            </a:extLst>
          </p:cNvPr>
          <p:cNvGrpSpPr/>
          <p:nvPr/>
        </p:nvGrpSpPr>
        <p:grpSpPr>
          <a:xfrm>
            <a:off x="4091882" y="5825431"/>
            <a:ext cx="1449036" cy="1460510"/>
            <a:chOff x="1252732" y="18285098"/>
            <a:chExt cx="1689891" cy="1703272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305D3FD-9CE8-CB48-A3B1-97D53E3E486F}"/>
                </a:ext>
              </a:extLst>
            </p:cNvPr>
            <p:cNvSpPr/>
            <p:nvPr/>
          </p:nvSpPr>
          <p:spPr>
            <a:xfrm>
              <a:off x="1252732" y="18917851"/>
              <a:ext cx="1689891" cy="1070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561">
                  <a:moveTo>
                    <a:pt x="849" y="41"/>
                  </a:moveTo>
                  <a:close/>
                  <a:moveTo>
                    <a:pt x="849" y="561"/>
                  </a:moveTo>
                  <a:lnTo>
                    <a:pt x="36" y="561"/>
                  </a:lnTo>
                  <a:cubicBezTo>
                    <a:pt x="16" y="561"/>
                    <a:pt x="0" y="546"/>
                    <a:pt x="0" y="526"/>
                  </a:cubicBezTo>
                  <a:lnTo>
                    <a:pt x="0" y="35"/>
                  </a:lnTo>
                  <a:cubicBezTo>
                    <a:pt x="0" y="15"/>
                    <a:pt x="16" y="0"/>
                    <a:pt x="36" y="0"/>
                  </a:cubicBezTo>
                  <a:lnTo>
                    <a:pt x="159" y="0"/>
                  </a:lnTo>
                  <a:cubicBezTo>
                    <a:pt x="170" y="0"/>
                    <a:pt x="179" y="9"/>
                    <a:pt x="179" y="20"/>
                  </a:cubicBezTo>
                  <a:cubicBezTo>
                    <a:pt x="179" y="32"/>
                    <a:pt x="170" y="41"/>
                    <a:pt x="159" y="41"/>
                  </a:cubicBezTo>
                  <a:lnTo>
                    <a:pt x="41" y="41"/>
                  </a:lnTo>
                  <a:lnTo>
                    <a:pt x="41" y="520"/>
                  </a:lnTo>
                  <a:lnTo>
                    <a:pt x="844" y="520"/>
                  </a:lnTo>
                  <a:lnTo>
                    <a:pt x="844" y="41"/>
                  </a:lnTo>
                  <a:lnTo>
                    <a:pt x="722" y="41"/>
                  </a:lnTo>
                  <a:cubicBezTo>
                    <a:pt x="711" y="41"/>
                    <a:pt x="702" y="32"/>
                    <a:pt x="702" y="20"/>
                  </a:cubicBezTo>
                  <a:cubicBezTo>
                    <a:pt x="702" y="9"/>
                    <a:pt x="711" y="0"/>
                    <a:pt x="722" y="0"/>
                  </a:cubicBezTo>
                  <a:lnTo>
                    <a:pt x="849" y="0"/>
                  </a:lnTo>
                  <a:cubicBezTo>
                    <a:pt x="869" y="0"/>
                    <a:pt x="885" y="15"/>
                    <a:pt x="885" y="35"/>
                  </a:cubicBezTo>
                  <a:lnTo>
                    <a:pt x="885" y="526"/>
                  </a:lnTo>
                  <a:cubicBezTo>
                    <a:pt x="885" y="546"/>
                    <a:pt x="869" y="561"/>
                    <a:pt x="849" y="561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1126962-F46D-6746-BBF8-4F83D8B5BF5F}"/>
                </a:ext>
              </a:extLst>
            </p:cNvPr>
            <p:cNvSpPr/>
            <p:nvPr/>
          </p:nvSpPr>
          <p:spPr>
            <a:xfrm>
              <a:off x="2057528" y="18935056"/>
              <a:ext cx="885090" cy="487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256">
                  <a:moveTo>
                    <a:pt x="20" y="256"/>
                  </a:moveTo>
                  <a:cubicBezTo>
                    <a:pt x="13" y="256"/>
                    <a:pt x="6" y="252"/>
                    <a:pt x="2" y="245"/>
                  </a:cubicBezTo>
                  <a:cubicBezTo>
                    <a:pt x="-3" y="235"/>
                    <a:pt x="1" y="222"/>
                    <a:pt x="11" y="217"/>
                  </a:cubicBezTo>
                  <a:lnTo>
                    <a:pt x="434" y="3"/>
                  </a:lnTo>
                  <a:cubicBezTo>
                    <a:pt x="444" y="-3"/>
                    <a:pt x="457" y="1"/>
                    <a:pt x="462" y="11"/>
                  </a:cubicBezTo>
                  <a:cubicBezTo>
                    <a:pt x="467" y="22"/>
                    <a:pt x="463" y="34"/>
                    <a:pt x="453" y="39"/>
                  </a:cubicBezTo>
                  <a:lnTo>
                    <a:pt x="30" y="254"/>
                  </a:lnTo>
                  <a:cubicBezTo>
                    <a:pt x="27" y="255"/>
                    <a:pt x="23" y="256"/>
                    <a:pt x="20" y="25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458B8F0-951D-8C4B-92D1-326D536B5DEC}"/>
                </a:ext>
              </a:extLst>
            </p:cNvPr>
            <p:cNvSpPr/>
            <p:nvPr/>
          </p:nvSpPr>
          <p:spPr>
            <a:xfrm>
              <a:off x="1252732" y="18935056"/>
              <a:ext cx="881267" cy="4874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256">
                  <a:moveTo>
                    <a:pt x="441" y="256"/>
                  </a:moveTo>
                  <a:cubicBezTo>
                    <a:pt x="438" y="256"/>
                    <a:pt x="435" y="255"/>
                    <a:pt x="432" y="254"/>
                  </a:cubicBezTo>
                  <a:lnTo>
                    <a:pt x="11" y="39"/>
                  </a:lnTo>
                  <a:cubicBezTo>
                    <a:pt x="1" y="34"/>
                    <a:pt x="-3" y="22"/>
                    <a:pt x="2" y="11"/>
                  </a:cubicBezTo>
                  <a:cubicBezTo>
                    <a:pt x="7" y="1"/>
                    <a:pt x="19" y="-3"/>
                    <a:pt x="30" y="3"/>
                  </a:cubicBezTo>
                  <a:lnTo>
                    <a:pt x="451" y="217"/>
                  </a:lnTo>
                  <a:cubicBezTo>
                    <a:pt x="461" y="222"/>
                    <a:pt x="465" y="235"/>
                    <a:pt x="460" y="245"/>
                  </a:cubicBezTo>
                  <a:cubicBezTo>
                    <a:pt x="456" y="252"/>
                    <a:pt x="449" y="256"/>
                    <a:pt x="441" y="25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49E4359-1F2F-1E43-8A2F-EB615CF1E133}"/>
                </a:ext>
              </a:extLst>
            </p:cNvPr>
            <p:cNvSpPr/>
            <p:nvPr/>
          </p:nvSpPr>
          <p:spPr>
            <a:xfrm>
              <a:off x="2330898" y="19376645"/>
              <a:ext cx="602167" cy="604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317">
                  <a:moveTo>
                    <a:pt x="296" y="317"/>
                  </a:moveTo>
                  <a:cubicBezTo>
                    <a:pt x="290" y="317"/>
                    <a:pt x="285" y="315"/>
                    <a:pt x="281" y="311"/>
                  </a:cubicBezTo>
                  <a:lnTo>
                    <a:pt x="6" y="36"/>
                  </a:lnTo>
                  <a:cubicBezTo>
                    <a:pt x="-2" y="28"/>
                    <a:pt x="-2" y="15"/>
                    <a:pt x="6" y="7"/>
                  </a:cubicBezTo>
                  <a:cubicBezTo>
                    <a:pt x="14" y="-2"/>
                    <a:pt x="27" y="-2"/>
                    <a:pt x="35" y="7"/>
                  </a:cubicBezTo>
                  <a:lnTo>
                    <a:pt x="310" y="282"/>
                  </a:lnTo>
                  <a:cubicBezTo>
                    <a:pt x="318" y="290"/>
                    <a:pt x="318" y="303"/>
                    <a:pt x="310" y="311"/>
                  </a:cubicBezTo>
                  <a:cubicBezTo>
                    <a:pt x="306" y="315"/>
                    <a:pt x="301" y="317"/>
                    <a:pt x="296" y="31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D8AC303-38E1-0B4B-989F-F59EEAD0B5EC}"/>
                </a:ext>
              </a:extLst>
            </p:cNvPr>
            <p:cNvSpPr/>
            <p:nvPr/>
          </p:nvSpPr>
          <p:spPr>
            <a:xfrm>
              <a:off x="1273760" y="19376645"/>
              <a:ext cx="588786" cy="5887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" h="309">
                  <a:moveTo>
                    <a:pt x="21" y="309"/>
                  </a:moveTo>
                  <a:cubicBezTo>
                    <a:pt x="16" y="309"/>
                    <a:pt x="11" y="307"/>
                    <a:pt x="7" y="303"/>
                  </a:cubicBezTo>
                  <a:cubicBezTo>
                    <a:pt x="-2" y="295"/>
                    <a:pt x="-2" y="282"/>
                    <a:pt x="7" y="274"/>
                  </a:cubicBezTo>
                  <a:lnTo>
                    <a:pt x="274" y="7"/>
                  </a:lnTo>
                  <a:cubicBezTo>
                    <a:pt x="282" y="-2"/>
                    <a:pt x="295" y="-2"/>
                    <a:pt x="303" y="7"/>
                  </a:cubicBezTo>
                  <a:cubicBezTo>
                    <a:pt x="311" y="15"/>
                    <a:pt x="311" y="28"/>
                    <a:pt x="303" y="36"/>
                  </a:cubicBezTo>
                  <a:lnTo>
                    <a:pt x="36" y="303"/>
                  </a:lnTo>
                  <a:cubicBezTo>
                    <a:pt x="32" y="307"/>
                    <a:pt x="26" y="309"/>
                    <a:pt x="21" y="30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3F7CB06-511F-D942-9B5A-2F612BBEDBE3}"/>
                </a:ext>
              </a:extLst>
            </p:cNvPr>
            <p:cNvSpPr/>
            <p:nvPr/>
          </p:nvSpPr>
          <p:spPr>
            <a:xfrm>
              <a:off x="1505069" y="18285098"/>
              <a:ext cx="1183306" cy="8449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0" h="443">
                  <a:moveTo>
                    <a:pt x="593" y="443"/>
                  </a:moveTo>
                  <a:cubicBezTo>
                    <a:pt x="577" y="443"/>
                    <a:pt x="565" y="431"/>
                    <a:pt x="565" y="416"/>
                  </a:cubicBezTo>
                  <a:lnTo>
                    <a:pt x="565" y="55"/>
                  </a:lnTo>
                  <a:lnTo>
                    <a:pt x="55" y="55"/>
                  </a:lnTo>
                  <a:lnTo>
                    <a:pt x="54" y="416"/>
                  </a:lnTo>
                  <a:cubicBezTo>
                    <a:pt x="54" y="431"/>
                    <a:pt x="42" y="443"/>
                    <a:pt x="27" y="443"/>
                  </a:cubicBezTo>
                  <a:cubicBezTo>
                    <a:pt x="12" y="443"/>
                    <a:pt x="-1" y="431"/>
                    <a:pt x="0" y="416"/>
                  </a:cubicBezTo>
                  <a:lnTo>
                    <a:pt x="0" y="38"/>
                  </a:lnTo>
                  <a:cubicBezTo>
                    <a:pt x="0" y="17"/>
                    <a:pt x="16" y="0"/>
                    <a:pt x="36" y="0"/>
                  </a:cubicBezTo>
                  <a:lnTo>
                    <a:pt x="583" y="0"/>
                  </a:lnTo>
                  <a:cubicBezTo>
                    <a:pt x="604" y="0"/>
                    <a:pt x="620" y="17"/>
                    <a:pt x="620" y="38"/>
                  </a:cubicBezTo>
                  <a:lnTo>
                    <a:pt x="620" y="416"/>
                  </a:lnTo>
                  <a:cubicBezTo>
                    <a:pt x="620" y="431"/>
                    <a:pt x="608" y="443"/>
                    <a:pt x="593" y="44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CE81AEF-8FB1-7145-A9D9-46DCBF2E0301}"/>
                </a:ext>
              </a:extLst>
            </p:cNvPr>
            <p:cNvSpPr/>
            <p:nvPr/>
          </p:nvSpPr>
          <p:spPr>
            <a:xfrm>
              <a:off x="1948569" y="18602430"/>
              <a:ext cx="296304" cy="479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2" y="248"/>
                    <a:pt x="11" y="239"/>
                  </a:cubicBezTo>
                  <a:cubicBezTo>
                    <a:pt x="2" y="235"/>
                    <a:pt x="-2" y="224"/>
                    <a:pt x="2" y="215"/>
                  </a:cubicBezTo>
                  <a:cubicBezTo>
                    <a:pt x="6" y="206"/>
                    <a:pt x="16" y="202"/>
                    <a:pt x="25" y="206"/>
                  </a:cubicBezTo>
                  <a:cubicBezTo>
                    <a:pt x="56" y="220"/>
                    <a:pt x="88" y="220"/>
                    <a:pt x="107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7"/>
                    <a:pt x="94" y="154"/>
                    <a:pt x="70" y="142"/>
                  </a:cubicBezTo>
                  <a:cubicBezTo>
                    <a:pt x="37" y="125"/>
                    <a:pt x="0" y="107"/>
                    <a:pt x="0" y="72"/>
                  </a:cubicBezTo>
                  <a:cubicBezTo>
                    <a:pt x="0" y="48"/>
                    <a:pt x="11" y="28"/>
                    <a:pt x="31" y="15"/>
                  </a:cubicBezTo>
                  <a:cubicBezTo>
                    <a:pt x="60" y="-4"/>
                    <a:pt x="103" y="-5"/>
                    <a:pt x="144" y="12"/>
                  </a:cubicBezTo>
                  <a:cubicBezTo>
                    <a:pt x="153" y="16"/>
                    <a:pt x="158" y="26"/>
                    <a:pt x="154" y="35"/>
                  </a:cubicBezTo>
                  <a:cubicBezTo>
                    <a:pt x="150" y="44"/>
                    <a:pt x="140" y="48"/>
                    <a:pt x="131" y="45"/>
                  </a:cubicBezTo>
                  <a:cubicBezTo>
                    <a:pt x="101" y="32"/>
                    <a:pt x="69" y="32"/>
                    <a:pt x="50" y="44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5"/>
                    <a:pt x="63" y="99"/>
                    <a:pt x="86" y="110"/>
                  </a:cubicBezTo>
                  <a:cubicBezTo>
                    <a:pt x="119" y="127"/>
                    <a:pt x="156" y="145"/>
                    <a:pt x="156" y="181"/>
                  </a:cubicBezTo>
                  <a:cubicBezTo>
                    <a:pt x="156" y="205"/>
                    <a:pt x="145" y="225"/>
                    <a:pt x="126" y="237"/>
                  </a:cubicBezTo>
                  <a:cubicBezTo>
                    <a:pt x="111" y="247"/>
                    <a:pt x="92" y="252"/>
                    <a:pt x="72" y="25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13E0E33-E470-9442-85EC-FCA88BF7574C}"/>
                </a:ext>
              </a:extLst>
            </p:cNvPr>
            <p:cNvSpPr/>
            <p:nvPr/>
          </p:nvSpPr>
          <p:spPr>
            <a:xfrm>
              <a:off x="2063268" y="18483908"/>
              <a:ext cx="64996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9">
                  <a:moveTo>
                    <a:pt x="18" y="59"/>
                  </a:moveTo>
                  <a:cubicBezTo>
                    <a:pt x="8" y="59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59"/>
                    <a:pt x="18" y="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D5105F6-B238-D846-9613-89A13A3B3D38}"/>
                </a:ext>
              </a:extLst>
            </p:cNvPr>
            <p:cNvSpPr/>
            <p:nvPr/>
          </p:nvSpPr>
          <p:spPr>
            <a:xfrm>
              <a:off x="2063268" y="19087987"/>
              <a:ext cx="64996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59">
                  <a:moveTo>
                    <a:pt x="18" y="59"/>
                  </a:moveTo>
                  <a:cubicBezTo>
                    <a:pt x="8" y="59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8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59"/>
                    <a:pt x="18" y="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D261676-C302-7D4C-9580-413554987584}"/>
              </a:ext>
            </a:extLst>
          </p:cNvPr>
          <p:cNvSpPr/>
          <p:nvPr/>
        </p:nvSpPr>
        <p:spPr>
          <a:xfrm>
            <a:off x="8956146" y="5021723"/>
            <a:ext cx="6465358" cy="7185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Medium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27AC71-25F8-6549-AC54-31CDF39575AF}"/>
              </a:ext>
            </a:extLst>
          </p:cNvPr>
          <p:cNvSpPr/>
          <p:nvPr/>
        </p:nvSpPr>
        <p:spPr>
          <a:xfrm>
            <a:off x="16328571" y="5021723"/>
            <a:ext cx="6465358" cy="7185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Medium" pitchFamily="2" charset="7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10BA6E-80CB-B44D-9F97-E098C916A462}"/>
              </a:ext>
            </a:extLst>
          </p:cNvPr>
          <p:cNvGrpSpPr/>
          <p:nvPr/>
        </p:nvGrpSpPr>
        <p:grpSpPr>
          <a:xfrm>
            <a:off x="18940820" y="5848096"/>
            <a:ext cx="1240860" cy="1244138"/>
            <a:chOff x="16475127" y="3318857"/>
            <a:chExt cx="1447113" cy="1450936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ACBB259-B887-994E-9789-55CCF1D64E40}"/>
                </a:ext>
              </a:extLst>
            </p:cNvPr>
            <p:cNvSpPr/>
            <p:nvPr/>
          </p:nvSpPr>
          <p:spPr>
            <a:xfrm>
              <a:off x="16475127" y="3318857"/>
              <a:ext cx="107052" cy="1450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760">
                  <a:moveTo>
                    <a:pt x="27" y="760"/>
                  </a:moveTo>
                  <a:cubicBezTo>
                    <a:pt x="12" y="760"/>
                    <a:pt x="0" y="747"/>
                    <a:pt x="0" y="732"/>
                  </a:cubicBezTo>
                  <a:lnTo>
                    <a:pt x="3" y="28"/>
                  </a:lnTo>
                  <a:cubicBezTo>
                    <a:pt x="3" y="13"/>
                    <a:pt x="15" y="0"/>
                    <a:pt x="30" y="0"/>
                  </a:cubicBezTo>
                  <a:cubicBezTo>
                    <a:pt x="45" y="1"/>
                    <a:pt x="58" y="13"/>
                    <a:pt x="57" y="28"/>
                  </a:cubicBezTo>
                  <a:lnTo>
                    <a:pt x="55" y="732"/>
                  </a:lnTo>
                  <a:cubicBezTo>
                    <a:pt x="55" y="748"/>
                    <a:pt x="42" y="760"/>
                    <a:pt x="27" y="76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33D6904-B19B-6448-A1B9-8F05E32346DA}"/>
                </a:ext>
              </a:extLst>
            </p:cNvPr>
            <p:cNvSpPr/>
            <p:nvPr/>
          </p:nvSpPr>
          <p:spPr>
            <a:xfrm>
              <a:off x="16475127" y="4666564"/>
              <a:ext cx="1447113" cy="103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8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lnTo>
                    <a:pt x="731" y="0"/>
                  </a:lnTo>
                  <a:cubicBezTo>
                    <a:pt x="746" y="0"/>
                    <a:pt x="758" y="12"/>
                    <a:pt x="758" y="27"/>
                  </a:cubicBezTo>
                  <a:cubicBezTo>
                    <a:pt x="758" y="42"/>
                    <a:pt x="746" y="55"/>
                    <a:pt x="731" y="55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DBF2144-1311-E54C-A390-B7AF72DC47D5}"/>
                </a:ext>
              </a:extLst>
            </p:cNvPr>
            <p:cNvSpPr/>
            <p:nvPr/>
          </p:nvSpPr>
          <p:spPr>
            <a:xfrm>
              <a:off x="16742763" y="3859846"/>
              <a:ext cx="370858" cy="9099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477">
                  <a:moveTo>
                    <a:pt x="55" y="422"/>
                  </a:moveTo>
                  <a:lnTo>
                    <a:pt x="140" y="422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477"/>
                  </a:moveTo>
                  <a:lnTo>
                    <a:pt x="28" y="477"/>
                  </a:lnTo>
                  <a:cubicBezTo>
                    <a:pt x="13" y="477"/>
                    <a:pt x="0" y="464"/>
                    <a:pt x="0" y="449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7"/>
                  </a:cubicBezTo>
                  <a:lnTo>
                    <a:pt x="195" y="449"/>
                  </a:lnTo>
                  <a:cubicBezTo>
                    <a:pt x="195" y="464"/>
                    <a:pt x="183" y="477"/>
                    <a:pt x="168" y="477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9DE54CD-0473-7E46-91C8-FE313A7F366B}"/>
                </a:ext>
              </a:extLst>
            </p:cNvPr>
            <p:cNvSpPr/>
            <p:nvPr/>
          </p:nvSpPr>
          <p:spPr>
            <a:xfrm>
              <a:off x="17014216" y="3445025"/>
              <a:ext cx="370858" cy="13247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694">
                  <a:moveTo>
                    <a:pt x="54" y="639"/>
                  </a:moveTo>
                  <a:lnTo>
                    <a:pt x="140" y="639"/>
                  </a:lnTo>
                  <a:lnTo>
                    <a:pt x="140" y="54"/>
                  </a:lnTo>
                  <a:lnTo>
                    <a:pt x="54" y="54"/>
                  </a:lnTo>
                  <a:close/>
                  <a:moveTo>
                    <a:pt x="167" y="694"/>
                  </a:moveTo>
                  <a:lnTo>
                    <a:pt x="27" y="694"/>
                  </a:lnTo>
                  <a:cubicBezTo>
                    <a:pt x="12" y="694"/>
                    <a:pt x="0" y="681"/>
                    <a:pt x="0" y="666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7" y="0"/>
                  </a:lnTo>
                  <a:cubicBezTo>
                    <a:pt x="182" y="0"/>
                    <a:pt x="195" y="12"/>
                    <a:pt x="195" y="27"/>
                  </a:cubicBezTo>
                  <a:lnTo>
                    <a:pt x="195" y="666"/>
                  </a:lnTo>
                  <a:cubicBezTo>
                    <a:pt x="195" y="681"/>
                    <a:pt x="182" y="694"/>
                    <a:pt x="167" y="69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8015885-E057-F142-A781-9180154D2074}"/>
                </a:ext>
              </a:extLst>
            </p:cNvPr>
            <p:cNvSpPr/>
            <p:nvPr/>
          </p:nvSpPr>
          <p:spPr>
            <a:xfrm>
              <a:off x="17281845" y="3586487"/>
              <a:ext cx="370858" cy="1183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620">
                  <a:moveTo>
                    <a:pt x="54" y="565"/>
                  </a:moveTo>
                  <a:lnTo>
                    <a:pt x="140" y="565"/>
                  </a:lnTo>
                  <a:lnTo>
                    <a:pt x="140" y="55"/>
                  </a:lnTo>
                  <a:lnTo>
                    <a:pt x="54" y="55"/>
                  </a:lnTo>
                  <a:close/>
                  <a:moveTo>
                    <a:pt x="167" y="620"/>
                  </a:moveTo>
                  <a:lnTo>
                    <a:pt x="27" y="620"/>
                  </a:lnTo>
                  <a:cubicBezTo>
                    <a:pt x="12" y="620"/>
                    <a:pt x="0" y="607"/>
                    <a:pt x="0" y="592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7" y="0"/>
                  </a:lnTo>
                  <a:cubicBezTo>
                    <a:pt x="182" y="0"/>
                    <a:pt x="195" y="12"/>
                    <a:pt x="195" y="28"/>
                  </a:cubicBezTo>
                  <a:lnTo>
                    <a:pt x="195" y="592"/>
                  </a:lnTo>
                  <a:cubicBezTo>
                    <a:pt x="195" y="607"/>
                    <a:pt x="182" y="620"/>
                    <a:pt x="167" y="62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678C85-E21F-9D4A-96CB-CD49B338FB80}"/>
              </a:ext>
            </a:extLst>
          </p:cNvPr>
          <p:cNvGrpSpPr/>
          <p:nvPr/>
        </p:nvGrpSpPr>
        <p:grpSpPr>
          <a:xfrm>
            <a:off x="11328837" y="5734950"/>
            <a:ext cx="1630432" cy="1669057"/>
            <a:chOff x="8434769" y="10520005"/>
            <a:chExt cx="2259560" cy="231309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98DA7DA-16B3-904D-965F-DFF98D7BE266}"/>
                </a:ext>
              </a:extLst>
            </p:cNvPr>
            <p:cNvSpPr/>
            <p:nvPr/>
          </p:nvSpPr>
          <p:spPr>
            <a:xfrm>
              <a:off x="8434769" y="11240699"/>
              <a:ext cx="1970897" cy="1592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4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6"/>
                    <a:pt x="828" y="749"/>
                  </a:cubicBezTo>
                  <a:cubicBezTo>
                    <a:pt x="828" y="731"/>
                    <a:pt x="830" y="715"/>
                    <a:pt x="832" y="704"/>
                  </a:cubicBezTo>
                  <a:cubicBezTo>
                    <a:pt x="835" y="685"/>
                    <a:pt x="840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0" y="516"/>
                    <a:pt x="927" y="508"/>
                    <a:pt x="934" y="499"/>
                  </a:cubicBezTo>
                  <a:cubicBezTo>
                    <a:pt x="962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5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29" y="100"/>
                    <a:pt x="510" y="101"/>
                    <a:pt x="492" y="102"/>
                  </a:cubicBezTo>
                  <a:cubicBezTo>
                    <a:pt x="491" y="102"/>
                    <a:pt x="491" y="102"/>
                    <a:pt x="490" y="102"/>
                  </a:cubicBez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0" y="128"/>
                  </a:lnTo>
                  <a:cubicBezTo>
                    <a:pt x="245" y="134"/>
                    <a:pt x="247" y="142"/>
                    <a:pt x="246" y="149"/>
                  </a:cubicBezTo>
                  <a:cubicBezTo>
                    <a:pt x="245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2"/>
                  </a:cubicBezTo>
                  <a:cubicBezTo>
                    <a:pt x="124" y="296"/>
                    <a:pt x="101" y="327"/>
                    <a:pt x="58" y="332"/>
                  </a:cubicBezTo>
                  <a:cubicBezTo>
                    <a:pt x="57" y="332"/>
                    <a:pt x="56" y="333"/>
                    <a:pt x="56" y="334"/>
                  </a:cubicBezTo>
                  <a:lnTo>
                    <a:pt x="55" y="431"/>
                  </a:lnTo>
                  <a:cubicBezTo>
                    <a:pt x="55" y="432"/>
                    <a:pt x="55" y="433"/>
                    <a:pt x="56" y="433"/>
                  </a:cubicBezTo>
                  <a:cubicBezTo>
                    <a:pt x="61" y="435"/>
                    <a:pt x="66" y="437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2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4" y="613"/>
                  </a:cubicBezTo>
                  <a:cubicBezTo>
                    <a:pt x="381" y="608"/>
                    <a:pt x="390" y="606"/>
                    <a:pt x="398" y="608"/>
                  </a:cubicBezTo>
                  <a:cubicBezTo>
                    <a:pt x="446" y="620"/>
                    <a:pt x="496" y="626"/>
                    <a:pt x="548" y="626"/>
                  </a:cubicBezTo>
                  <a:cubicBezTo>
                    <a:pt x="598" y="626"/>
                    <a:pt x="647" y="621"/>
                    <a:pt x="693" y="610"/>
                  </a:cubicBezTo>
                  <a:cubicBezTo>
                    <a:pt x="703" y="607"/>
                    <a:pt x="714" y="611"/>
                    <a:pt x="720" y="618"/>
                  </a:cubicBezTo>
                  <a:lnTo>
                    <a:pt x="735" y="635"/>
                  </a:lnTo>
                  <a:cubicBezTo>
                    <a:pt x="748" y="650"/>
                    <a:pt x="757" y="669"/>
                    <a:pt x="759" y="689"/>
                  </a:cubicBezTo>
                  <a:close/>
                  <a:moveTo>
                    <a:pt x="796" y="834"/>
                  </a:moveTo>
                  <a:cubicBezTo>
                    <a:pt x="758" y="834"/>
                    <a:pt x="725" y="810"/>
                    <a:pt x="714" y="774"/>
                  </a:cubicBezTo>
                  <a:cubicBezTo>
                    <a:pt x="713" y="773"/>
                    <a:pt x="713" y="771"/>
                    <a:pt x="713" y="769"/>
                  </a:cubicBezTo>
                  <a:lnTo>
                    <a:pt x="704" y="695"/>
                  </a:lnTo>
                  <a:cubicBezTo>
                    <a:pt x="703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4"/>
                    <a:pt x="337" y="834"/>
                  </a:cubicBezTo>
                  <a:cubicBezTo>
                    <a:pt x="299" y="834"/>
                    <a:pt x="266" y="808"/>
                    <a:pt x="257" y="771"/>
                  </a:cubicBezTo>
                  <a:lnTo>
                    <a:pt x="214" y="580"/>
                  </a:lnTo>
                  <a:cubicBezTo>
                    <a:pt x="210" y="575"/>
                    <a:pt x="190" y="569"/>
                    <a:pt x="179" y="565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5" y="509"/>
                    <a:pt x="72" y="499"/>
                    <a:pt x="50" y="490"/>
                  </a:cubicBezTo>
                  <a:cubicBezTo>
                    <a:pt x="45" y="488"/>
                    <a:pt x="39" y="486"/>
                    <a:pt x="33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1" y="334"/>
                  </a:lnTo>
                  <a:cubicBezTo>
                    <a:pt x="2" y="305"/>
                    <a:pt x="23" y="281"/>
                    <a:pt x="52" y="278"/>
                  </a:cubicBezTo>
                  <a:cubicBezTo>
                    <a:pt x="70" y="276"/>
                    <a:pt x="81" y="261"/>
                    <a:pt x="102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1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1"/>
                  </a:cubicBezTo>
                  <a:cubicBezTo>
                    <a:pt x="215" y="6"/>
                    <a:pt x="298" y="31"/>
                    <a:pt x="317" y="38"/>
                  </a:cubicBezTo>
                  <a:cubicBezTo>
                    <a:pt x="344" y="48"/>
                    <a:pt x="436" y="49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5" y="45"/>
                    <a:pt x="795" y="78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1"/>
                    <a:pt x="1013" y="485"/>
                    <a:pt x="978" y="531"/>
                  </a:cubicBezTo>
                  <a:cubicBezTo>
                    <a:pt x="970" y="541"/>
                    <a:pt x="964" y="550"/>
                    <a:pt x="957" y="558"/>
                  </a:cubicBezTo>
                  <a:cubicBezTo>
                    <a:pt x="929" y="593"/>
                    <a:pt x="911" y="617"/>
                    <a:pt x="898" y="661"/>
                  </a:cubicBezTo>
                  <a:cubicBezTo>
                    <a:pt x="893" y="678"/>
                    <a:pt x="889" y="696"/>
                    <a:pt x="886" y="714"/>
                  </a:cubicBezTo>
                  <a:cubicBezTo>
                    <a:pt x="885" y="720"/>
                    <a:pt x="883" y="731"/>
                    <a:pt x="882" y="752"/>
                  </a:cubicBezTo>
                  <a:cubicBezTo>
                    <a:pt x="880" y="798"/>
                    <a:pt x="842" y="834"/>
                    <a:pt x="796" y="83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3BEE0FB-B1F7-874A-B19B-D1925E6FA9F4}"/>
                </a:ext>
              </a:extLst>
            </p:cNvPr>
            <p:cNvSpPr/>
            <p:nvPr/>
          </p:nvSpPr>
          <p:spPr>
            <a:xfrm>
              <a:off x="10258475" y="11506417"/>
              <a:ext cx="435854" cy="3020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3" y="35"/>
                    <a:pt x="102" y="35"/>
                    <a:pt x="101" y="35"/>
                  </a:cubicBezTo>
                  <a:cubicBezTo>
                    <a:pt x="95" y="36"/>
                    <a:pt x="91" y="39"/>
                    <a:pt x="88" y="45"/>
                  </a:cubicBezTo>
                  <a:cubicBezTo>
                    <a:pt x="85" y="53"/>
                    <a:pt x="84" y="59"/>
                    <a:pt x="87" y="62"/>
                  </a:cubicBezTo>
                  <a:cubicBezTo>
                    <a:pt x="91" y="67"/>
                    <a:pt x="100" y="70"/>
                    <a:pt x="111" y="71"/>
                  </a:cubicBezTo>
                  <a:cubicBezTo>
                    <a:pt x="113" y="69"/>
                    <a:pt x="116" y="65"/>
                    <a:pt x="117" y="62"/>
                  </a:cubicBezTo>
                  <a:cubicBezTo>
                    <a:pt x="121" y="55"/>
                    <a:pt x="122" y="48"/>
                    <a:pt x="120" y="40"/>
                  </a:cubicBezTo>
                  <a:cubicBezTo>
                    <a:pt x="118" y="38"/>
                    <a:pt x="111" y="35"/>
                    <a:pt x="103" y="35"/>
                  </a:cubicBezTo>
                  <a:close/>
                  <a:moveTo>
                    <a:pt x="18" y="159"/>
                  </a:moveTo>
                  <a:cubicBezTo>
                    <a:pt x="10" y="159"/>
                    <a:pt x="3" y="153"/>
                    <a:pt x="1" y="146"/>
                  </a:cubicBezTo>
                  <a:cubicBezTo>
                    <a:pt x="-2" y="136"/>
                    <a:pt x="4" y="127"/>
                    <a:pt x="13" y="124"/>
                  </a:cubicBezTo>
                  <a:cubicBezTo>
                    <a:pt x="27" y="120"/>
                    <a:pt x="53" y="111"/>
                    <a:pt x="77" y="98"/>
                  </a:cubicBezTo>
                  <a:cubicBezTo>
                    <a:pt x="70" y="94"/>
                    <a:pt x="64" y="89"/>
                    <a:pt x="60" y="84"/>
                  </a:cubicBezTo>
                  <a:cubicBezTo>
                    <a:pt x="52" y="74"/>
                    <a:pt x="45" y="57"/>
                    <a:pt x="56" y="31"/>
                  </a:cubicBezTo>
                  <a:cubicBezTo>
                    <a:pt x="65" y="10"/>
                    <a:pt x="83" y="-1"/>
                    <a:pt x="106" y="0"/>
                  </a:cubicBezTo>
                  <a:cubicBezTo>
                    <a:pt x="125" y="1"/>
                    <a:pt x="147" y="11"/>
                    <a:pt x="153" y="28"/>
                  </a:cubicBezTo>
                  <a:cubicBezTo>
                    <a:pt x="158" y="43"/>
                    <a:pt x="157" y="59"/>
                    <a:pt x="151" y="73"/>
                  </a:cubicBezTo>
                  <a:cubicBezTo>
                    <a:pt x="171" y="72"/>
                    <a:pt x="192" y="70"/>
                    <a:pt x="209" y="67"/>
                  </a:cubicBezTo>
                  <a:cubicBezTo>
                    <a:pt x="218" y="65"/>
                    <a:pt x="228" y="71"/>
                    <a:pt x="229" y="80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1"/>
                    <a:pt x="186" y="107"/>
                    <a:pt x="153" y="108"/>
                  </a:cubicBezTo>
                  <a:cubicBezTo>
                    <a:pt x="143" y="109"/>
                    <a:pt x="133" y="109"/>
                    <a:pt x="124" y="108"/>
                  </a:cubicBezTo>
                  <a:cubicBezTo>
                    <a:pt x="111" y="119"/>
                    <a:pt x="94" y="129"/>
                    <a:pt x="74" y="139"/>
                  </a:cubicBezTo>
                  <a:cubicBezTo>
                    <a:pt x="47" y="151"/>
                    <a:pt x="24" y="158"/>
                    <a:pt x="23" y="158"/>
                  </a:cubicBezTo>
                  <a:cubicBezTo>
                    <a:pt x="21" y="158"/>
                    <a:pt x="20" y="159"/>
                    <a:pt x="18" y="159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DED4EC3-0A1F-514B-9929-27F46D4EE1A8}"/>
                </a:ext>
              </a:extLst>
            </p:cNvPr>
            <p:cNvSpPr/>
            <p:nvPr/>
          </p:nvSpPr>
          <p:spPr>
            <a:xfrm>
              <a:off x="8836214" y="11747284"/>
              <a:ext cx="110875" cy="1127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F1EE49A-7F9C-394C-BB25-17C6B437D875}"/>
                </a:ext>
              </a:extLst>
            </p:cNvPr>
            <p:cNvSpPr/>
            <p:nvPr/>
          </p:nvSpPr>
          <p:spPr>
            <a:xfrm>
              <a:off x="9323682" y="11538915"/>
              <a:ext cx="483645" cy="147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8">
                  <a:moveTo>
                    <a:pt x="226" y="78"/>
                  </a:moveTo>
                  <a:cubicBezTo>
                    <a:pt x="223" y="78"/>
                    <a:pt x="221" y="78"/>
                    <a:pt x="218" y="77"/>
                  </a:cubicBezTo>
                  <a:cubicBezTo>
                    <a:pt x="182" y="66"/>
                    <a:pt x="156" y="60"/>
                    <a:pt x="115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7" y="61"/>
                    <a:pt x="3" y="51"/>
                    <a:pt x="0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7" y="0"/>
                    <a:pt x="99" y="-2"/>
                    <a:pt x="122" y="1"/>
                  </a:cubicBezTo>
                  <a:cubicBezTo>
                    <a:pt x="166" y="6"/>
                    <a:pt x="195" y="13"/>
                    <a:pt x="234" y="25"/>
                  </a:cubicBezTo>
                  <a:cubicBezTo>
                    <a:pt x="248" y="29"/>
                    <a:pt x="257" y="45"/>
                    <a:pt x="252" y="59"/>
                  </a:cubicBezTo>
                  <a:cubicBezTo>
                    <a:pt x="249" y="71"/>
                    <a:pt x="238" y="78"/>
                    <a:pt x="226" y="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743EFDA-3DE8-2849-AEFC-747A2509473D}"/>
                </a:ext>
              </a:extLst>
            </p:cNvPr>
            <p:cNvSpPr/>
            <p:nvPr/>
          </p:nvSpPr>
          <p:spPr>
            <a:xfrm>
              <a:off x="9317947" y="10520005"/>
              <a:ext cx="693926" cy="693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364">
                  <a:moveTo>
                    <a:pt x="223" y="28"/>
                  </a:moveTo>
                  <a:cubicBezTo>
                    <a:pt x="138" y="5"/>
                    <a:pt x="50" y="56"/>
                    <a:pt x="28" y="141"/>
                  </a:cubicBezTo>
                  <a:cubicBezTo>
                    <a:pt x="5" y="227"/>
                    <a:pt x="56" y="314"/>
                    <a:pt x="141" y="337"/>
                  </a:cubicBezTo>
                  <a:cubicBezTo>
                    <a:pt x="226" y="360"/>
                    <a:pt x="314" y="309"/>
                    <a:pt x="337" y="224"/>
                  </a:cubicBezTo>
                  <a:cubicBezTo>
                    <a:pt x="359" y="138"/>
                    <a:pt x="308" y="50"/>
                    <a:pt x="223" y="28"/>
                  </a:cubicBezTo>
                  <a:close/>
                  <a:moveTo>
                    <a:pt x="135" y="358"/>
                  </a:moveTo>
                  <a:cubicBezTo>
                    <a:pt x="88" y="346"/>
                    <a:pt x="49" y="316"/>
                    <a:pt x="24" y="274"/>
                  </a:cubicBezTo>
                  <a:cubicBezTo>
                    <a:pt x="0" y="232"/>
                    <a:pt x="-6" y="183"/>
                    <a:pt x="6" y="136"/>
                  </a:cubicBezTo>
                  <a:cubicBezTo>
                    <a:pt x="18" y="89"/>
                    <a:pt x="49" y="49"/>
                    <a:pt x="91" y="25"/>
                  </a:cubicBezTo>
                  <a:cubicBezTo>
                    <a:pt x="133" y="0"/>
                    <a:pt x="182" y="-6"/>
                    <a:pt x="229" y="6"/>
                  </a:cubicBezTo>
                  <a:cubicBezTo>
                    <a:pt x="276" y="19"/>
                    <a:pt x="315" y="49"/>
                    <a:pt x="340" y="91"/>
                  </a:cubicBezTo>
                  <a:cubicBezTo>
                    <a:pt x="364" y="133"/>
                    <a:pt x="371" y="182"/>
                    <a:pt x="358" y="229"/>
                  </a:cubicBezTo>
                  <a:cubicBezTo>
                    <a:pt x="346" y="276"/>
                    <a:pt x="316" y="316"/>
                    <a:pt x="273" y="340"/>
                  </a:cubicBezTo>
                  <a:cubicBezTo>
                    <a:pt x="231" y="364"/>
                    <a:pt x="182" y="371"/>
                    <a:pt x="135" y="35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20A2DFE-6AF3-D348-9A17-67EC4435191D}"/>
                </a:ext>
              </a:extLst>
            </p:cNvPr>
            <p:cNvSpPr/>
            <p:nvPr/>
          </p:nvSpPr>
          <p:spPr>
            <a:xfrm>
              <a:off x="9400148" y="10604117"/>
              <a:ext cx="531436" cy="531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79">
                  <a:moveTo>
                    <a:pt x="169" y="27"/>
                  </a:moveTo>
                  <a:cubicBezTo>
                    <a:pt x="107" y="10"/>
                    <a:pt x="43" y="47"/>
                    <a:pt x="26" y="110"/>
                  </a:cubicBezTo>
                  <a:cubicBezTo>
                    <a:pt x="10" y="172"/>
                    <a:pt x="47" y="236"/>
                    <a:pt x="109" y="253"/>
                  </a:cubicBezTo>
                  <a:cubicBezTo>
                    <a:pt x="172" y="269"/>
                    <a:pt x="236" y="232"/>
                    <a:pt x="252" y="170"/>
                  </a:cubicBezTo>
                  <a:cubicBezTo>
                    <a:pt x="269" y="107"/>
                    <a:pt x="232" y="43"/>
                    <a:pt x="169" y="27"/>
                  </a:cubicBezTo>
                  <a:close/>
                  <a:moveTo>
                    <a:pt x="104" y="274"/>
                  </a:moveTo>
                  <a:cubicBezTo>
                    <a:pt x="29" y="255"/>
                    <a:pt x="-15" y="178"/>
                    <a:pt x="5" y="104"/>
                  </a:cubicBezTo>
                  <a:cubicBezTo>
                    <a:pt x="24" y="30"/>
                    <a:pt x="101" y="-15"/>
                    <a:pt x="175" y="5"/>
                  </a:cubicBezTo>
                  <a:cubicBezTo>
                    <a:pt x="249" y="25"/>
                    <a:pt x="294" y="101"/>
                    <a:pt x="274" y="175"/>
                  </a:cubicBezTo>
                  <a:cubicBezTo>
                    <a:pt x="254" y="250"/>
                    <a:pt x="178" y="294"/>
                    <a:pt x="104" y="27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76A94D8-0746-DE4A-9643-3C913C8515CF}"/>
                </a:ext>
              </a:extLst>
            </p:cNvPr>
            <p:cNvSpPr/>
            <p:nvPr/>
          </p:nvSpPr>
          <p:spPr>
            <a:xfrm>
              <a:off x="9579837" y="10760877"/>
              <a:ext cx="170136" cy="212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12">
                  <a:moveTo>
                    <a:pt x="28" y="110"/>
                  </a:moveTo>
                  <a:cubicBezTo>
                    <a:pt x="19" y="108"/>
                    <a:pt x="10" y="104"/>
                    <a:pt x="2" y="97"/>
                  </a:cubicBezTo>
                  <a:cubicBezTo>
                    <a:pt x="-1" y="95"/>
                    <a:pt x="-1" y="91"/>
                    <a:pt x="1" y="88"/>
                  </a:cubicBezTo>
                  <a:cubicBezTo>
                    <a:pt x="3" y="86"/>
                    <a:pt x="7" y="85"/>
                    <a:pt x="10" y="87"/>
                  </a:cubicBezTo>
                  <a:cubicBezTo>
                    <a:pt x="23" y="98"/>
                    <a:pt x="38" y="102"/>
                    <a:pt x="49" y="98"/>
                  </a:cubicBezTo>
                  <a:cubicBezTo>
                    <a:pt x="54" y="96"/>
                    <a:pt x="58" y="92"/>
                    <a:pt x="60" y="86"/>
                  </a:cubicBezTo>
                  <a:cubicBezTo>
                    <a:pt x="62" y="79"/>
                    <a:pt x="51" y="70"/>
                    <a:pt x="41" y="61"/>
                  </a:cubicBezTo>
                  <a:cubicBezTo>
                    <a:pt x="35" y="55"/>
                    <a:pt x="29" y="50"/>
                    <a:pt x="24" y="44"/>
                  </a:cubicBezTo>
                  <a:cubicBezTo>
                    <a:pt x="18" y="36"/>
                    <a:pt x="16" y="29"/>
                    <a:pt x="18" y="22"/>
                  </a:cubicBezTo>
                  <a:cubicBezTo>
                    <a:pt x="21" y="12"/>
                    <a:pt x="28" y="5"/>
                    <a:pt x="38" y="2"/>
                  </a:cubicBezTo>
                  <a:cubicBezTo>
                    <a:pt x="52" y="-3"/>
                    <a:pt x="72" y="1"/>
                    <a:pt x="88" y="14"/>
                  </a:cubicBezTo>
                  <a:cubicBezTo>
                    <a:pt x="90" y="16"/>
                    <a:pt x="91" y="20"/>
                    <a:pt x="89" y="23"/>
                  </a:cubicBezTo>
                  <a:cubicBezTo>
                    <a:pt x="87" y="25"/>
                    <a:pt x="83" y="26"/>
                    <a:pt x="80" y="24"/>
                  </a:cubicBezTo>
                  <a:cubicBezTo>
                    <a:pt x="67" y="14"/>
                    <a:pt x="52" y="10"/>
                    <a:pt x="42" y="14"/>
                  </a:cubicBezTo>
                  <a:cubicBezTo>
                    <a:pt x="36" y="16"/>
                    <a:pt x="32" y="20"/>
                    <a:pt x="30" y="26"/>
                  </a:cubicBezTo>
                  <a:cubicBezTo>
                    <a:pt x="29" y="33"/>
                    <a:pt x="39" y="42"/>
                    <a:pt x="49" y="51"/>
                  </a:cubicBezTo>
                  <a:cubicBezTo>
                    <a:pt x="55" y="56"/>
                    <a:pt x="62" y="62"/>
                    <a:pt x="66" y="68"/>
                  </a:cubicBezTo>
                  <a:cubicBezTo>
                    <a:pt x="72" y="76"/>
                    <a:pt x="74" y="83"/>
                    <a:pt x="72" y="90"/>
                  </a:cubicBezTo>
                  <a:cubicBezTo>
                    <a:pt x="69" y="100"/>
                    <a:pt x="62" y="107"/>
                    <a:pt x="53" y="110"/>
                  </a:cubicBezTo>
                  <a:cubicBezTo>
                    <a:pt x="45" y="113"/>
                    <a:pt x="37" y="113"/>
                    <a:pt x="28" y="110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B42671-45E6-6346-882A-F03F2C7AB74A}"/>
                </a:ext>
              </a:extLst>
            </p:cNvPr>
            <p:cNvSpPr/>
            <p:nvPr/>
          </p:nvSpPr>
          <p:spPr>
            <a:xfrm>
              <a:off x="9686894" y="10707351"/>
              <a:ext cx="28675" cy="43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4">
                  <a:moveTo>
                    <a:pt x="5" y="24"/>
                  </a:moveTo>
                  <a:cubicBezTo>
                    <a:pt x="1" y="23"/>
                    <a:pt x="-1" y="19"/>
                    <a:pt x="0" y="16"/>
                  </a:cubicBezTo>
                  <a:lnTo>
                    <a:pt x="3" y="5"/>
                  </a:lnTo>
                  <a:cubicBezTo>
                    <a:pt x="4" y="2"/>
                    <a:pt x="8" y="0"/>
                    <a:pt x="11" y="0"/>
                  </a:cubicBezTo>
                  <a:cubicBezTo>
                    <a:pt x="14" y="1"/>
                    <a:pt x="16" y="5"/>
                    <a:pt x="15" y="8"/>
                  </a:cubicBezTo>
                  <a:lnTo>
                    <a:pt x="12" y="19"/>
                  </a:lnTo>
                  <a:cubicBezTo>
                    <a:pt x="12" y="23"/>
                    <a:pt x="8" y="25"/>
                    <a:pt x="5" y="24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D94DEFA6-EDA1-7647-80B6-0E0474E0E5B8}"/>
                </a:ext>
              </a:extLst>
            </p:cNvPr>
            <p:cNvSpPr/>
            <p:nvPr/>
          </p:nvSpPr>
          <p:spPr>
            <a:xfrm>
              <a:off x="9614252" y="10982627"/>
              <a:ext cx="28675" cy="43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24">
                  <a:moveTo>
                    <a:pt x="5" y="23"/>
                  </a:moveTo>
                  <a:cubicBezTo>
                    <a:pt x="1" y="22"/>
                    <a:pt x="-1" y="19"/>
                    <a:pt x="0" y="15"/>
                  </a:cubicBezTo>
                  <a:lnTo>
                    <a:pt x="3" y="4"/>
                  </a:lnTo>
                  <a:cubicBezTo>
                    <a:pt x="4" y="1"/>
                    <a:pt x="7" y="-1"/>
                    <a:pt x="11" y="0"/>
                  </a:cubicBezTo>
                  <a:cubicBezTo>
                    <a:pt x="14" y="1"/>
                    <a:pt x="16" y="4"/>
                    <a:pt x="15" y="8"/>
                  </a:cubicBezTo>
                  <a:lnTo>
                    <a:pt x="12" y="19"/>
                  </a:lnTo>
                  <a:cubicBezTo>
                    <a:pt x="12" y="22"/>
                    <a:pt x="8" y="24"/>
                    <a:pt x="5" y="2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9AF4ABD-2F10-504A-ADBB-F31D6A29D990}"/>
              </a:ext>
            </a:extLst>
          </p:cNvPr>
          <p:cNvGrpSpPr/>
          <p:nvPr/>
        </p:nvGrpSpPr>
        <p:grpSpPr>
          <a:xfrm>
            <a:off x="2257094" y="8021327"/>
            <a:ext cx="5115332" cy="3432317"/>
            <a:chOff x="3185707" y="5581536"/>
            <a:chExt cx="5115332" cy="3432317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0AB3ABDE-7956-2947-92D5-1058CE4358D6}"/>
                </a:ext>
              </a:extLst>
            </p:cNvPr>
            <p:cNvSpPr txBox="1">
              <a:spLocks/>
            </p:cNvSpPr>
            <p:nvPr/>
          </p:nvSpPr>
          <p:spPr>
            <a:xfrm>
              <a:off x="3185707" y="6588562"/>
              <a:ext cx="5115332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D2E66C2-FAE4-AA4F-8D0C-1D4016C6DD29}"/>
                </a:ext>
              </a:extLst>
            </p:cNvPr>
            <p:cNvSpPr txBox="1"/>
            <p:nvPr/>
          </p:nvSpPr>
          <p:spPr>
            <a:xfrm>
              <a:off x="3330088" y="5581536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E2EA47-EF84-3F4E-9BA9-C400991F6BBD}"/>
              </a:ext>
            </a:extLst>
          </p:cNvPr>
          <p:cNvGrpSpPr/>
          <p:nvPr/>
        </p:nvGrpSpPr>
        <p:grpSpPr>
          <a:xfrm>
            <a:off x="9632800" y="8021327"/>
            <a:ext cx="5115332" cy="3432317"/>
            <a:chOff x="3185707" y="5581536"/>
            <a:chExt cx="5115332" cy="3432317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F64B5E0C-DA33-E542-8E60-4CE1513250BE}"/>
                </a:ext>
              </a:extLst>
            </p:cNvPr>
            <p:cNvSpPr txBox="1">
              <a:spLocks/>
            </p:cNvSpPr>
            <p:nvPr/>
          </p:nvSpPr>
          <p:spPr>
            <a:xfrm>
              <a:off x="3185707" y="6588562"/>
              <a:ext cx="5115332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349415-5045-194D-A470-2FAAA7DF0BD0}"/>
                </a:ext>
              </a:extLst>
            </p:cNvPr>
            <p:cNvSpPr txBox="1"/>
            <p:nvPr/>
          </p:nvSpPr>
          <p:spPr>
            <a:xfrm>
              <a:off x="3330088" y="5581536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5115EC-584C-3240-A29A-BA5AAC764982}"/>
              </a:ext>
            </a:extLst>
          </p:cNvPr>
          <p:cNvGrpSpPr/>
          <p:nvPr/>
        </p:nvGrpSpPr>
        <p:grpSpPr>
          <a:xfrm>
            <a:off x="17005224" y="8021327"/>
            <a:ext cx="5115332" cy="3432317"/>
            <a:chOff x="3185707" y="5581536"/>
            <a:chExt cx="5115332" cy="3432317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5BE5E2D7-6E71-1643-8ED6-83AF0C434515}"/>
                </a:ext>
              </a:extLst>
            </p:cNvPr>
            <p:cNvSpPr txBox="1">
              <a:spLocks/>
            </p:cNvSpPr>
            <p:nvPr/>
          </p:nvSpPr>
          <p:spPr>
            <a:xfrm>
              <a:off x="3185707" y="6588562"/>
              <a:ext cx="5115332" cy="242529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AA7E5C-A36F-6B44-94D9-CD4659031E4C}"/>
                </a:ext>
              </a:extLst>
            </p:cNvPr>
            <p:cNvSpPr txBox="1"/>
            <p:nvPr/>
          </p:nvSpPr>
          <p:spPr>
            <a:xfrm>
              <a:off x="3330088" y="5581536"/>
              <a:ext cx="482657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66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7D7528F-B1AF-B944-BD01-EB4A67124B12}"/>
              </a:ext>
            </a:extLst>
          </p:cNvPr>
          <p:cNvSpPr/>
          <p:nvPr/>
        </p:nvSpPr>
        <p:spPr>
          <a:xfrm>
            <a:off x="0" y="0"/>
            <a:ext cx="12229037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03B89-7B06-CA4B-8687-5E27D560FAF3}"/>
              </a:ext>
            </a:extLst>
          </p:cNvPr>
          <p:cNvSpPr/>
          <p:nvPr/>
        </p:nvSpPr>
        <p:spPr>
          <a:xfrm>
            <a:off x="12148609" y="0"/>
            <a:ext cx="12229037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845923-A438-A54C-BEDE-4F2EE6F8FBBD}"/>
              </a:ext>
            </a:extLst>
          </p:cNvPr>
          <p:cNvGrpSpPr/>
          <p:nvPr/>
        </p:nvGrpSpPr>
        <p:grpSpPr>
          <a:xfrm>
            <a:off x="13846633" y="1735549"/>
            <a:ext cx="8832989" cy="10244902"/>
            <a:chOff x="13846633" y="1472752"/>
            <a:chExt cx="8832989" cy="102449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ECC496-75F8-FB40-A6C8-4B0EBF155485}"/>
                </a:ext>
              </a:extLst>
            </p:cNvPr>
            <p:cNvGrpSpPr/>
            <p:nvPr/>
          </p:nvGrpSpPr>
          <p:grpSpPr>
            <a:xfrm>
              <a:off x="13846633" y="1472752"/>
              <a:ext cx="8832989" cy="2030311"/>
              <a:chOff x="2546210" y="7002644"/>
              <a:chExt cx="8832989" cy="2030311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5D3FB92E-1991-C347-B890-543374E327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6210" y="7710530"/>
                <a:ext cx="8832989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0E2460-13AA-F443-94E1-51A9AC3E5342}"/>
                  </a:ext>
                </a:extLst>
              </p:cNvPr>
              <p:cNvSpPr txBox="1"/>
              <p:nvPr/>
            </p:nvSpPr>
            <p:spPr>
              <a:xfrm>
                <a:off x="2660510" y="7002644"/>
                <a:ext cx="482657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9473D2-C848-3148-8FD8-8FF111B0C42F}"/>
                </a:ext>
              </a:extLst>
            </p:cNvPr>
            <p:cNvGrpSpPr/>
            <p:nvPr/>
          </p:nvGrpSpPr>
          <p:grpSpPr>
            <a:xfrm>
              <a:off x="13846633" y="4210949"/>
              <a:ext cx="8832989" cy="2030311"/>
              <a:chOff x="2546210" y="7002644"/>
              <a:chExt cx="8832989" cy="2030311"/>
            </a:xfrm>
          </p:grpSpPr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CF51149E-17E0-9040-8C8F-81F9CE46B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6210" y="7710530"/>
                <a:ext cx="8832989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33A935-A4A4-0842-BA14-A259C013D995}"/>
                  </a:ext>
                </a:extLst>
              </p:cNvPr>
              <p:cNvSpPr txBox="1"/>
              <p:nvPr/>
            </p:nvSpPr>
            <p:spPr>
              <a:xfrm>
                <a:off x="2660510" y="7002644"/>
                <a:ext cx="482657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A2A233-39F5-6E4B-9AD2-EC2458D5171A}"/>
                </a:ext>
              </a:extLst>
            </p:cNvPr>
            <p:cNvGrpSpPr/>
            <p:nvPr/>
          </p:nvGrpSpPr>
          <p:grpSpPr>
            <a:xfrm>
              <a:off x="13846633" y="6949146"/>
              <a:ext cx="8832989" cy="2030311"/>
              <a:chOff x="2546210" y="7002644"/>
              <a:chExt cx="8832989" cy="2030311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0ED9F5C7-AFE6-7C4F-8E1B-F7EEF0608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6210" y="7710530"/>
                <a:ext cx="8832989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29B941-6B92-8647-9E7C-A985C42B9B86}"/>
                  </a:ext>
                </a:extLst>
              </p:cNvPr>
              <p:cNvSpPr txBox="1"/>
              <p:nvPr/>
            </p:nvSpPr>
            <p:spPr>
              <a:xfrm>
                <a:off x="2660510" y="7002644"/>
                <a:ext cx="482657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81F776-2DCD-BE40-97C6-84FA6A8D1C7E}"/>
                </a:ext>
              </a:extLst>
            </p:cNvPr>
            <p:cNvGrpSpPr/>
            <p:nvPr/>
          </p:nvGrpSpPr>
          <p:grpSpPr>
            <a:xfrm>
              <a:off x="13846633" y="9687343"/>
              <a:ext cx="8832989" cy="2030311"/>
              <a:chOff x="2546210" y="7002644"/>
              <a:chExt cx="8832989" cy="2030311"/>
            </a:xfrm>
          </p:grpSpPr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id="{B60E8AA5-D676-8E48-A3A9-415087BB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6210" y="7710530"/>
                <a:ext cx="8832989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2D155B-65FB-9F40-9543-5CE3D87D6346}"/>
                  </a:ext>
                </a:extLst>
              </p:cNvPr>
              <p:cNvSpPr txBox="1"/>
              <p:nvPr/>
            </p:nvSpPr>
            <p:spPr>
              <a:xfrm>
                <a:off x="2660510" y="7002644"/>
                <a:ext cx="482657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B1D176-3EC9-2F4F-A6EB-972C6DD79607}"/>
              </a:ext>
            </a:extLst>
          </p:cNvPr>
          <p:cNvSpPr/>
          <p:nvPr/>
        </p:nvSpPr>
        <p:spPr>
          <a:xfrm>
            <a:off x="11535682" y="1828234"/>
            <a:ext cx="1306286" cy="52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A3F35C-41F8-714E-B344-D5812D538B15}"/>
              </a:ext>
            </a:extLst>
          </p:cNvPr>
          <p:cNvSpPr/>
          <p:nvPr/>
        </p:nvSpPr>
        <p:spPr>
          <a:xfrm>
            <a:off x="11535682" y="4566431"/>
            <a:ext cx="1306286" cy="52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5A57BB-936F-1D46-A469-AD2067F25591}"/>
              </a:ext>
            </a:extLst>
          </p:cNvPr>
          <p:cNvSpPr/>
          <p:nvPr/>
        </p:nvSpPr>
        <p:spPr>
          <a:xfrm>
            <a:off x="11535682" y="7304628"/>
            <a:ext cx="1306286" cy="52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A5483D-BA27-7C44-94B6-80FF714EE0E8}"/>
              </a:ext>
            </a:extLst>
          </p:cNvPr>
          <p:cNvSpPr/>
          <p:nvPr/>
        </p:nvSpPr>
        <p:spPr>
          <a:xfrm>
            <a:off x="11535682" y="10042825"/>
            <a:ext cx="1306286" cy="52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487438-7ED0-3E47-BC8A-1CD24B7C2D61}"/>
              </a:ext>
            </a:extLst>
          </p:cNvPr>
          <p:cNvGrpSpPr/>
          <p:nvPr/>
        </p:nvGrpSpPr>
        <p:grpSpPr>
          <a:xfrm>
            <a:off x="1592960" y="1355736"/>
            <a:ext cx="8668400" cy="3262431"/>
            <a:chOff x="4334002" y="1834705"/>
            <a:chExt cx="8668400" cy="32624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516AE0-6057-744A-9BBD-8A87BA02015E}"/>
                </a:ext>
              </a:extLst>
            </p:cNvPr>
            <p:cNvSpPr txBox="1"/>
            <p:nvPr/>
          </p:nvSpPr>
          <p:spPr>
            <a:xfrm>
              <a:off x="4334002" y="1834705"/>
              <a:ext cx="8414387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TIMELINE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BFC1F8-247A-B24D-9353-CF044B663C78}"/>
                </a:ext>
              </a:extLst>
            </p:cNvPr>
            <p:cNvSpPr txBox="1"/>
            <p:nvPr/>
          </p:nvSpPr>
          <p:spPr>
            <a:xfrm>
              <a:off x="4412218" y="4389250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E7DD0FFC-B434-EA4B-BD3D-197265140133}"/>
              </a:ext>
            </a:extLst>
          </p:cNvPr>
          <p:cNvSpPr txBox="1">
            <a:spLocks/>
          </p:cNvSpPr>
          <p:nvPr/>
        </p:nvSpPr>
        <p:spPr>
          <a:xfrm>
            <a:off x="1438588" y="9544900"/>
            <a:ext cx="7939509" cy="243555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</a:t>
            </a:r>
          </a:p>
        </p:txBody>
      </p:sp>
    </p:spTree>
    <p:extLst>
      <p:ext uri="{BB962C8B-B14F-4D97-AF65-F5344CB8AC3E}">
        <p14:creationId xmlns:p14="http://schemas.microsoft.com/office/powerpoint/2010/main" val="277995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2A53A99-A7F2-AD4E-BE1F-F6CD0950C5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5" y="-8"/>
            <a:ext cx="24377650" cy="1371600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99E6B-027F-2643-9E39-0D5DA168E9C7}"/>
              </a:ext>
            </a:extLst>
          </p:cNvPr>
          <p:cNvSpPr/>
          <p:nvPr/>
        </p:nvSpPr>
        <p:spPr>
          <a:xfrm>
            <a:off x="6588120" y="3905245"/>
            <a:ext cx="11201400" cy="590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E3FDC0-FA10-3142-B3BF-300583FD3691}"/>
              </a:ext>
            </a:extLst>
          </p:cNvPr>
          <p:cNvGrpSpPr/>
          <p:nvPr/>
        </p:nvGrpSpPr>
        <p:grpSpPr>
          <a:xfrm>
            <a:off x="7893728" y="5226779"/>
            <a:ext cx="8590184" cy="3262431"/>
            <a:chOff x="7893728" y="1834705"/>
            <a:chExt cx="8590184" cy="32624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3A2FB-727D-EF4D-8C79-C5E32856BB2A}"/>
                </a:ext>
              </a:extLst>
            </p:cNvPr>
            <p:cNvSpPr txBox="1"/>
            <p:nvPr/>
          </p:nvSpPr>
          <p:spPr>
            <a:xfrm>
              <a:off x="7893728" y="1834705"/>
              <a:ext cx="8590184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PROS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0026F3-CB98-0040-8371-6890A5D0D1EC}"/>
                </a:ext>
              </a:extLst>
            </p:cNvPr>
            <p:cNvSpPr txBox="1"/>
            <p:nvPr/>
          </p:nvSpPr>
          <p:spPr>
            <a:xfrm>
              <a:off x="7893728" y="4389250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499A3B5-D709-0741-96D0-59CF16DDA0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5" y="-8"/>
            <a:ext cx="24377650" cy="13716007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99E6B-027F-2643-9E39-0D5DA168E9C7}"/>
              </a:ext>
            </a:extLst>
          </p:cNvPr>
          <p:cNvSpPr/>
          <p:nvPr/>
        </p:nvSpPr>
        <p:spPr>
          <a:xfrm>
            <a:off x="6588120" y="3905245"/>
            <a:ext cx="11201400" cy="590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E3FDC0-FA10-3142-B3BF-300583FD3691}"/>
              </a:ext>
            </a:extLst>
          </p:cNvPr>
          <p:cNvGrpSpPr/>
          <p:nvPr/>
        </p:nvGrpSpPr>
        <p:grpSpPr>
          <a:xfrm>
            <a:off x="7893728" y="5226779"/>
            <a:ext cx="8590184" cy="3262431"/>
            <a:chOff x="7893728" y="1834705"/>
            <a:chExt cx="8590184" cy="32624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3A2FB-727D-EF4D-8C79-C5E32856BB2A}"/>
                </a:ext>
              </a:extLst>
            </p:cNvPr>
            <p:cNvSpPr txBox="1"/>
            <p:nvPr/>
          </p:nvSpPr>
          <p:spPr>
            <a:xfrm>
              <a:off x="7893728" y="1834705"/>
              <a:ext cx="8590184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INVESTMENT CONS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0026F3-CB98-0040-8371-6890A5D0D1EC}"/>
                </a:ext>
              </a:extLst>
            </p:cNvPr>
            <p:cNvSpPr txBox="1"/>
            <p:nvPr/>
          </p:nvSpPr>
          <p:spPr>
            <a:xfrm>
              <a:off x="7893728" y="4389250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62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A330FFB-0262-7445-97AD-37BF81473BDE}"/>
              </a:ext>
            </a:extLst>
          </p:cNvPr>
          <p:cNvSpPr/>
          <p:nvPr/>
        </p:nvSpPr>
        <p:spPr>
          <a:xfrm rot="10800000" flipV="1">
            <a:off x="-5" y="-8"/>
            <a:ext cx="24377650" cy="1371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D01A714-91F9-9041-8123-31D27ABBFA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AA3ADC-1A7D-134B-B968-7D5F51EA39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8DE6A-ACE7-B040-BA96-0A6121D32E28}"/>
              </a:ext>
            </a:extLst>
          </p:cNvPr>
          <p:cNvGrpSpPr/>
          <p:nvPr/>
        </p:nvGrpSpPr>
        <p:grpSpPr>
          <a:xfrm>
            <a:off x="10165433" y="1980674"/>
            <a:ext cx="12364278" cy="3302188"/>
            <a:chOff x="4334002" y="1834705"/>
            <a:chExt cx="12364278" cy="33021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13FB0-FA6E-8B4E-AEB8-83B89F5F32C0}"/>
                </a:ext>
              </a:extLst>
            </p:cNvPr>
            <p:cNvSpPr txBox="1"/>
            <p:nvPr/>
          </p:nvSpPr>
          <p:spPr>
            <a:xfrm>
              <a:off x="4334002" y="1834705"/>
              <a:ext cx="12364278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THE PARTNERS FUND FINANCIAL TEAM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4AB5D6-3869-C74F-8744-9FB929130080}"/>
                </a:ext>
              </a:extLst>
            </p:cNvPr>
            <p:cNvSpPr txBox="1"/>
            <p:nvPr/>
          </p:nvSpPr>
          <p:spPr>
            <a:xfrm>
              <a:off x="4412218" y="4429007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1D183DE-A97B-804F-8A84-D841BF3295F5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394DF9-6486-DF4D-8819-A3BCC509CC6B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ABB42C3-97A7-0043-8269-8CD875116472}"/>
              </a:ext>
            </a:extLst>
          </p:cNvPr>
          <p:cNvGrpSpPr/>
          <p:nvPr/>
        </p:nvGrpSpPr>
        <p:grpSpPr>
          <a:xfrm>
            <a:off x="10125677" y="7776222"/>
            <a:ext cx="5341709" cy="2035441"/>
            <a:chOff x="15894500" y="6355648"/>
            <a:chExt cx="5341709" cy="2035441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7C62E2A5-B837-3E40-9217-F4CAC3C8333D}"/>
                </a:ext>
              </a:extLst>
            </p:cNvPr>
            <p:cNvSpPr txBox="1">
              <a:spLocks/>
            </p:cNvSpPr>
            <p:nvPr/>
          </p:nvSpPr>
          <p:spPr>
            <a:xfrm>
              <a:off x="15894500" y="7063534"/>
              <a:ext cx="4390470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7CED8D-4D07-104E-9247-BB3C79FDBFCD}"/>
                </a:ext>
              </a:extLst>
            </p:cNvPr>
            <p:cNvSpPr/>
            <p:nvPr/>
          </p:nvSpPr>
          <p:spPr>
            <a:xfrm>
              <a:off x="16053527" y="6355648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8668994-38DA-2F4C-B555-6320C9892105}"/>
              </a:ext>
            </a:extLst>
          </p:cNvPr>
          <p:cNvGrpSpPr/>
          <p:nvPr/>
        </p:nvGrpSpPr>
        <p:grpSpPr>
          <a:xfrm>
            <a:off x="17269173" y="7776222"/>
            <a:ext cx="5341709" cy="2035441"/>
            <a:chOff x="15894500" y="6355648"/>
            <a:chExt cx="5341709" cy="2035441"/>
          </a:xfrm>
        </p:grpSpPr>
        <p:sp>
          <p:nvSpPr>
            <p:cNvPr id="73" name="Subtitle 2">
              <a:extLst>
                <a:ext uri="{FF2B5EF4-FFF2-40B4-BE49-F238E27FC236}">
                  <a16:creationId xmlns:a16="http://schemas.microsoft.com/office/drawing/2014/main" id="{BAD25B91-8839-7C4B-AE80-730D3812F33F}"/>
                </a:ext>
              </a:extLst>
            </p:cNvPr>
            <p:cNvSpPr txBox="1">
              <a:spLocks/>
            </p:cNvSpPr>
            <p:nvPr/>
          </p:nvSpPr>
          <p:spPr>
            <a:xfrm>
              <a:off x="15894500" y="7063534"/>
              <a:ext cx="4390470" cy="132755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5AB438A-85B9-9E41-8DF2-E70219F54925}"/>
                </a:ext>
              </a:extLst>
            </p:cNvPr>
            <p:cNvSpPr/>
            <p:nvPr/>
          </p:nvSpPr>
          <p:spPr>
            <a:xfrm>
              <a:off x="16053527" y="6355648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42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81D1F4-ACC8-8D48-A6C5-BC365C1A0F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3" y="-8"/>
            <a:ext cx="13724888" cy="1252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84D31-2A77-F045-B8EC-7CC3E6851D96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252352-4D96-7A47-911C-092EC5D04064}"/>
              </a:ext>
            </a:extLst>
          </p:cNvPr>
          <p:cNvSpPr/>
          <p:nvPr/>
        </p:nvSpPr>
        <p:spPr>
          <a:xfrm>
            <a:off x="1534565" y="5748102"/>
            <a:ext cx="5232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Mission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Meet Our Team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Listing Properties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Social Media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E3FDC0-FA10-3142-B3BF-300583FD3691}"/>
              </a:ext>
            </a:extLst>
          </p:cNvPr>
          <p:cNvGrpSpPr/>
          <p:nvPr/>
        </p:nvGrpSpPr>
        <p:grpSpPr>
          <a:xfrm>
            <a:off x="1534565" y="1355736"/>
            <a:ext cx="8590184" cy="2044825"/>
            <a:chOff x="1534565" y="1834705"/>
            <a:chExt cx="8590184" cy="20448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3A2FB-727D-EF4D-8C79-C5E32856BB2A}"/>
                </a:ext>
              </a:extLst>
            </p:cNvPr>
            <p:cNvSpPr txBox="1"/>
            <p:nvPr/>
          </p:nvSpPr>
          <p:spPr>
            <a:xfrm>
              <a:off x="1534565" y="1834705"/>
              <a:ext cx="637349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0026F3-CB98-0040-8371-6890A5D0D1EC}"/>
                </a:ext>
              </a:extLst>
            </p:cNvPr>
            <p:cNvSpPr txBox="1"/>
            <p:nvPr/>
          </p:nvSpPr>
          <p:spPr>
            <a:xfrm>
              <a:off x="1534565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FDC8D0-0266-9641-81F1-C26447A565EB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93859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8DE6A-ACE7-B040-BA96-0A6121D32E28}"/>
              </a:ext>
            </a:extLst>
          </p:cNvPr>
          <p:cNvGrpSpPr/>
          <p:nvPr/>
        </p:nvGrpSpPr>
        <p:grpSpPr>
          <a:xfrm>
            <a:off x="2002330" y="1355736"/>
            <a:ext cx="9008570" cy="2044825"/>
            <a:chOff x="4334002" y="1834705"/>
            <a:chExt cx="9008570" cy="2044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13FB0-FA6E-8B4E-AEB8-83B89F5F32C0}"/>
                </a:ext>
              </a:extLst>
            </p:cNvPr>
            <p:cNvSpPr txBox="1"/>
            <p:nvPr/>
          </p:nvSpPr>
          <p:spPr>
            <a:xfrm>
              <a:off x="4334002" y="1834705"/>
              <a:ext cx="900857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CONTACT 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4AB5D6-3869-C74F-8744-9FB929130080}"/>
                </a:ext>
              </a:extLst>
            </p:cNvPr>
            <p:cNvSpPr txBox="1"/>
            <p:nvPr/>
          </p:nvSpPr>
          <p:spPr>
            <a:xfrm>
              <a:off x="4412218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7BB689-9D90-9C49-B356-BBA0428D86B1}"/>
              </a:ext>
            </a:extLst>
          </p:cNvPr>
          <p:cNvGrpSpPr/>
          <p:nvPr/>
        </p:nvGrpSpPr>
        <p:grpSpPr>
          <a:xfrm>
            <a:off x="20235606" y="1161473"/>
            <a:ext cx="2361820" cy="11191162"/>
            <a:chOff x="1780224" y="1161473"/>
            <a:chExt cx="2361820" cy="1119116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7CF10D0-E888-C94B-9EF7-7A630E25EE9C}"/>
                </a:ext>
              </a:extLst>
            </p:cNvPr>
            <p:cNvSpPr/>
            <p:nvPr/>
          </p:nvSpPr>
          <p:spPr>
            <a:xfrm>
              <a:off x="1780224" y="1161473"/>
              <a:ext cx="2361820" cy="2361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A7AA4D-9567-E840-A4E1-1A41562D0F3B}"/>
                </a:ext>
              </a:extLst>
            </p:cNvPr>
            <p:cNvSpPr/>
            <p:nvPr/>
          </p:nvSpPr>
          <p:spPr>
            <a:xfrm>
              <a:off x="1780224" y="5576144"/>
              <a:ext cx="2361820" cy="236182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C19D79F-D619-7B4B-B663-B5051E752976}"/>
                </a:ext>
              </a:extLst>
            </p:cNvPr>
            <p:cNvSpPr/>
            <p:nvPr/>
          </p:nvSpPr>
          <p:spPr>
            <a:xfrm>
              <a:off x="1780224" y="9990815"/>
              <a:ext cx="2361820" cy="236182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02140-7CFA-214C-B428-FDBFEEE5D41B}"/>
              </a:ext>
            </a:extLst>
          </p:cNvPr>
          <p:cNvGrpSpPr/>
          <p:nvPr/>
        </p:nvGrpSpPr>
        <p:grpSpPr>
          <a:xfrm>
            <a:off x="2002330" y="8210519"/>
            <a:ext cx="7011856" cy="4142116"/>
            <a:chOff x="4342385" y="7509577"/>
            <a:chExt cx="7011856" cy="414211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8ED7526-85D5-0241-8F40-662172FC33B9}"/>
                </a:ext>
              </a:extLst>
            </p:cNvPr>
            <p:cNvGrpSpPr/>
            <p:nvPr/>
          </p:nvGrpSpPr>
          <p:grpSpPr>
            <a:xfrm>
              <a:off x="4470206" y="11181145"/>
              <a:ext cx="5265864" cy="470548"/>
              <a:chOff x="16455569" y="5281344"/>
              <a:chExt cx="5265864" cy="470548"/>
            </a:xfrm>
            <a:solidFill>
              <a:schemeClr val="bg1"/>
            </a:solidFill>
          </p:grpSpPr>
          <p:sp>
            <p:nvSpPr>
              <p:cNvPr id="67" name="Shape 1646">
                <a:extLst>
                  <a:ext uri="{FF2B5EF4-FFF2-40B4-BE49-F238E27FC236}">
                    <a16:creationId xmlns:a16="http://schemas.microsoft.com/office/drawing/2014/main" id="{AE291347-A5EC-EE45-A560-646D068B9553}"/>
                  </a:ext>
                </a:extLst>
              </p:cNvPr>
              <p:cNvSpPr/>
              <p:nvPr/>
            </p:nvSpPr>
            <p:spPr>
              <a:xfrm>
                <a:off x="19371496" y="5314621"/>
                <a:ext cx="424080" cy="424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68" name="Shape 1649">
                <a:extLst>
                  <a:ext uri="{FF2B5EF4-FFF2-40B4-BE49-F238E27FC236}">
                    <a16:creationId xmlns:a16="http://schemas.microsoft.com/office/drawing/2014/main" id="{3F928323-1829-6D4B-8B67-E3446B2B5896}"/>
                  </a:ext>
                </a:extLst>
              </p:cNvPr>
              <p:cNvSpPr/>
              <p:nvPr/>
            </p:nvSpPr>
            <p:spPr>
              <a:xfrm>
                <a:off x="17286971" y="5335216"/>
                <a:ext cx="484738" cy="393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69" name="Shape 1658">
                <a:extLst>
                  <a:ext uri="{FF2B5EF4-FFF2-40B4-BE49-F238E27FC236}">
                    <a16:creationId xmlns:a16="http://schemas.microsoft.com/office/drawing/2014/main" id="{6A3E9BCD-FB08-CC40-917D-DA564E6539EB}"/>
                  </a:ext>
                </a:extLst>
              </p:cNvPr>
              <p:cNvSpPr/>
              <p:nvPr/>
            </p:nvSpPr>
            <p:spPr>
              <a:xfrm>
                <a:off x="18349739" y="5294691"/>
                <a:ext cx="449529" cy="4495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71" name="Shape 1661">
                <a:extLst>
                  <a:ext uri="{FF2B5EF4-FFF2-40B4-BE49-F238E27FC236}">
                    <a16:creationId xmlns:a16="http://schemas.microsoft.com/office/drawing/2014/main" id="{4BEC0EFB-A9ED-0C4D-98AF-8B46A324BC04}"/>
                  </a:ext>
                </a:extLst>
              </p:cNvPr>
              <p:cNvSpPr/>
              <p:nvPr/>
            </p:nvSpPr>
            <p:spPr>
              <a:xfrm>
                <a:off x="20367804" y="5319310"/>
                <a:ext cx="318033" cy="4231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1451" y="0"/>
                    </a:moveTo>
                    <a:cubicBezTo>
                      <a:pt x="3838" y="0"/>
                      <a:pt x="0" y="4218"/>
                      <a:pt x="0" y="7733"/>
                    </a:cubicBezTo>
                    <a:cubicBezTo>
                      <a:pt x="0" y="9864"/>
                      <a:pt x="1041" y="11759"/>
                      <a:pt x="3280" y="12463"/>
                    </a:cubicBezTo>
                    <a:cubicBezTo>
                      <a:pt x="3646" y="12579"/>
                      <a:pt x="3975" y="12468"/>
                      <a:pt x="4084" y="12154"/>
                    </a:cubicBezTo>
                    <a:cubicBezTo>
                      <a:pt x="4156" y="11937"/>
                      <a:pt x="4332" y="11389"/>
                      <a:pt x="4412" y="11159"/>
                    </a:cubicBezTo>
                    <a:cubicBezTo>
                      <a:pt x="4518" y="10850"/>
                      <a:pt x="4478" y="10742"/>
                      <a:pt x="4180" y="10470"/>
                    </a:cubicBezTo>
                    <a:cubicBezTo>
                      <a:pt x="3533" y="9882"/>
                      <a:pt x="3122" y="9120"/>
                      <a:pt x="3122" y="8042"/>
                    </a:cubicBezTo>
                    <a:cubicBezTo>
                      <a:pt x="3122" y="4914"/>
                      <a:pt x="6154" y="2111"/>
                      <a:pt x="11012" y="2111"/>
                    </a:cubicBezTo>
                    <a:cubicBezTo>
                      <a:pt x="15316" y="2111"/>
                      <a:pt x="17682" y="4144"/>
                      <a:pt x="17682" y="6858"/>
                    </a:cubicBezTo>
                    <a:cubicBezTo>
                      <a:pt x="17682" y="10427"/>
                      <a:pt x="15637" y="13441"/>
                      <a:pt x="12601" y="13441"/>
                    </a:cubicBezTo>
                    <a:cubicBezTo>
                      <a:pt x="10924" y="13441"/>
                      <a:pt x="9670" y="12371"/>
                      <a:pt x="10071" y="11056"/>
                    </a:cubicBezTo>
                    <a:cubicBezTo>
                      <a:pt x="10551" y="9487"/>
                      <a:pt x="11485" y="7793"/>
                      <a:pt x="11485" y="6663"/>
                    </a:cubicBezTo>
                    <a:cubicBezTo>
                      <a:pt x="11485" y="5648"/>
                      <a:pt x="10780" y="4803"/>
                      <a:pt x="9324" y="4803"/>
                    </a:cubicBezTo>
                    <a:cubicBezTo>
                      <a:pt x="7610" y="4803"/>
                      <a:pt x="6234" y="6172"/>
                      <a:pt x="6234" y="8006"/>
                    </a:cubicBezTo>
                    <a:cubicBezTo>
                      <a:pt x="6234" y="9174"/>
                      <a:pt x="6744" y="9967"/>
                      <a:pt x="6744" y="9967"/>
                    </a:cubicBezTo>
                    <a:cubicBezTo>
                      <a:pt x="6744" y="9967"/>
                      <a:pt x="4991" y="15708"/>
                      <a:pt x="4683" y="16714"/>
                    </a:cubicBezTo>
                    <a:cubicBezTo>
                      <a:pt x="4068" y="18716"/>
                      <a:pt x="4588" y="21172"/>
                      <a:pt x="4638" y="21418"/>
                    </a:cubicBezTo>
                    <a:cubicBezTo>
                      <a:pt x="4662" y="21567"/>
                      <a:pt x="4905" y="21600"/>
                      <a:pt x="5016" y="21492"/>
                    </a:cubicBezTo>
                    <a:cubicBezTo>
                      <a:pt x="5175" y="21333"/>
                      <a:pt x="7216" y="19382"/>
                      <a:pt x="7911" y="17439"/>
                    </a:cubicBezTo>
                    <a:cubicBezTo>
                      <a:pt x="8106" y="16886"/>
                      <a:pt x="9038" y="14035"/>
                      <a:pt x="9038" y="14035"/>
                    </a:cubicBezTo>
                    <a:cubicBezTo>
                      <a:pt x="9595" y="14856"/>
                      <a:pt x="11221" y="15577"/>
                      <a:pt x="12952" y="15577"/>
                    </a:cubicBezTo>
                    <a:cubicBezTo>
                      <a:pt x="18105" y="15577"/>
                      <a:pt x="21600" y="11951"/>
                      <a:pt x="21600" y="7094"/>
                    </a:cubicBezTo>
                    <a:cubicBezTo>
                      <a:pt x="21600" y="3420"/>
                      <a:pt x="17575" y="0"/>
                      <a:pt x="11451" y="0"/>
                    </a:cubicBezTo>
                    <a:cubicBezTo>
                      <a:pt x="11451" y="0"/>
                      <a:pt x="11451" y="0"/>
                      <a:pt x="1145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72" name="Shape 1652">
                <a:extLst>
                  <a:ext uri="{FF2B5EF4-FFF2-40B4-BE49-F238E27FC236}">
                    <a16:creationId xmlns:a16="http://schemas.microsoft.com/office/drawing/2014/main" id="{CE1EDC2A-77FF-5842-902C-49C4D1BBF190}"/>
                  </a:ext>
                </a:extLst>
              </p:cNvPr>
              <p:cNvSpPr/>
              <p:nvPr/>
            </p:nvSpPr>
            <p:spPr>
              <a:xfrm>
                <a:off x="21258065" y="5350721"/>
                <a:ext cx="463368" cy="347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16021"/>
                    </a:moveTo>
                    <a:lnTo>
                      <a:pt x="8640" y="4401"/>
                    </a:lnTo>
                    <a:lnTo>
                      <a:pt x="14811" y="10212"/>
                    </a:lnTo>
                    <a:lnTo>
                      <a:pt x="8640" y="16021"/>
                    </a:lnTo>
                    <a:cubicBezTo>
                      <a:pt x="8640" y="16021"/>
                      <a:pt x="8640" y="16021"/>
                      <a:pt x="8640" y="16021"/>
                    </a:cubicBezTo>
                    <a:close/>
                    <a:moveTo>
                      <a:pt x="21600" y="4613"/>
                    </a:moveTo>
                    <a:cubicBezTo>
                      <a:pt x="21600" y="2066"/>
                      <a:pt x="20156" y="0"/>
                      <a:pt x="18372" y="0"/>
                    </a:cubicBezTo>
                    <a:lnTo>
                      <a:pt x="3228" y="0"/>
                    </a:lnTo>
                    <a:cubicBezTo>
                      <a:pt x="1444" y="0"/>
                      <a:pt x="0" y="2066"/>
                      <a:pt x="0" y="4613"/>
                    </a:cubicBezTo>
                    <a:lnTo>
                      <a:pt x="0" y="16986"/>
                    </a:lnTo>
                    <a:cubicBezTo>
                      <a:pt x="0" y="19533"/>
                      <a:pt x="1444" y="21600"/>
                      <a:pt x="3228" y="21600"/>
                    </a:cubicBezTo>
                    <a:lnTo>
                      <a:pt x="18372" y="21600"/>
                    </a:lnTo>
                    <a:cubicBezTo>
                      <a:pt x="20156" y="21600"/>
                      <a:pt x="21600" y="19533"/>
                      <a:pt x="21600" y="16986"/>
                    </a:cubicBezTo>
                    <a:lnTo>
                      <a:pt x="21600" y="4613"/>
                    </a:lnTo>
                    <a:cubicBezTo>
                      <a:pt x="21600" y="4613"/>
                      <a:pt x="21600" y="4613"/>
                      <a:pt x="21600" y="461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DC210399-5CC6-2B4A-A748-77493402D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55569" y="5281344"/>
                <a:ext cx="253372" cy="470548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0F5E9E6-BE0C-BF4F-B3A9-8773CF5661F9}"/>
                </a:ext>
              </a:extLst>
            </p:cNvPr>
            <p:cNvGrpSpPr/>
            <p:nvPr/>
          </p:nvGrpSpPr>
          <p:grpSpPr>
            <a:xfrm>
              <a:off x="4342385" y="7509577"/>
              <a:ext cx="7011856" cy="2826902"/>
              <a:chOff x="16332663" y="1609776"/>
              <a:chExt cx="7011856" cy="282690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D8E093-794D-4A46-97F3-0F6421AD96CB}"/>
                  </a:ext>
                </a:extLst>
              </p:cNvPr>
              <p:cNvSpPr txBox="1"/>
              <p:nvPr/>
            </p:nvSpPr>
            <p:spPr>
              <a:xfrm>
                <a:off x="16332663" y="1609776"/>
                <a:ext cx="70118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Lato Light" charset="0"/>
                    <a:cs typeface="Lato Light" charset="0"/>
                  </a:rPr>
                  <a:t>Send us a message or visit us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Montserrat Medium" pitchFamily="2" charset="77"/>
                    <a:ea typeface="Lato Light" charset="0"/>
                    <a:cs typeface="Lato Light" charset="0"/>
                  </a:rPr>
                  <a:t>Whenever you like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5C41BF-C2B3-4C4A-9F62-07E2D4C7E35A}"/>
                  </a:ext>
                </a:extLst>
              </p:cNvPr>
              <p:cNvSpPr txBox="1"/>
              <p:nvPr/>
            </p:nvSpPr>
            <p:spPr>
              <a:xfrm>
                <a:off x="16332663" y="3051683"/>
                <a:ext cx="574067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Lato Light" charset="0"/>
                    <a:cs typeface="Lato Light" charset="0"/>
                  </a:rPr>
                  <a:t>Empire State Building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Lato Light" charset="0"/>
                    <a:cs typeface="Lato Light" charset="0"/>
                  </a:rPr>
                  <a:t>350 5th Ave, New York, NY 10118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Lato Light" charset="0"/>
                    <a:cs typeface="Lato Light" charset="0"/>
                  </a:rPr>
                  <a:t>(212) 736-3100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73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C4641A-C5B6-694D-B21A-C1064E0B0208}"/>
              </a:ext>
            </a:extLst>
          </p:cNvPr>
          <p:cNvGrpSpPr/>
          <p:nvPr/>
        </p:nvGrpSpPr>
        <p:grpSpPr>
          <a:xfrm>
            <a:off x="9744452" y="7271651"/>
            <a:ext cx="12920708" cy="5080984"/>
            <a:chOff x="9744452" y="7060801"/>
            <a:chExt cx="12920708" cy="50809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E05E42-6D56-0F40-8956-D65DFA095DB1}"/>
                </a:ext>
              </a:extLst>
            </p:cNvPr>
            <p:cNvSpPr txBox="1"/>
            <p:nvPr/>
          </p:nvSpPr>
          <p:spPr>
            <a:xfrm>
              <a:off x="17776419" y="11495454"/>
              <a:ext cx="4888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DAVE RAMSEY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9744452" y="7060801"/>
              <a:ext cx="12852974" cy="2585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 believe that through knowledge and discipline, financial peace is possible for all of us. 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C652BB7-8DBD-434D-8440-AFC12D8CC2B7}"/>
              </a:ext>
            </a:extLst>
          </p:cNvPr>
          <p:cNvSpPr/>
          <p:nvPr/>
        </p:nvSpPr>
        <p:spPr>
          <a:xfrm>
            <a:off x="1780224" y="1161473"/>
            <a:ext cx="2361820" cy="2361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5AE4AA-A798-7245-B1A9-D99F61A17B1F}"/>
              </a:ext>
            </a:extLst>
          </p:cNvPr>
          <p:cNvSpPr/>
          <p:nvPr/>
        </p:nvSpPr>
        <p:spPr>
          <a:xfrm>
            <a:off x="1780224" y="5576144"/>
            <a:ext cx="2361820" cy="236182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6FAF92-B3E5-604C-A6BB-8D40936B669A}"/>
              </a:ext>
            </a:extLst>
          </p:cNvPr>
          <p:cNvSpPr/>
          <p:nvPr/>
        </p:nvSpPr>
        <p:spPr>
          <a:xfrm>
            <a:off x="1780224" y="9990815"/>
            <a:ext cx="2361820" cy="236182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9D9E7-7DD5-964B-BB5A-A5C3882747DF}"/>
              </a:ext>
            </a:extLst>
          </p:cNvPr>
          <p:cNvSpPr txBox="1"/>
          <p:nvPr/>
        </p:nvSpPr>
        <p:spPr>
          <a:xfrm>
            <a:off x="1881862" y="1161473"/>
            <a:ext cx="2158543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27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D8B126-EAA9-C34A-8351-A9ADCE6939B6}"/>
              </a:ext>
            </a:extLst>
          </p:cNvPr>
          <p:cNvGrpSpPr/>
          <p:nvPr/>
        </p:nvGrpSpPr>
        <p:grpSpPr>
          <a:xfrm>
            <a:off x="2326541" y="5448319"/>
            <a:ext cx="19724566" cy="3663832"/>
            <a:chOff x="2326542" y="8559497"/>
            <a:chExt cx="19724566" cy="36638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77B1A7-AF8E-0D4E-87CE-30BEEC87BF12}"/>
                </a:ext>
              </a:extLst>
            </p:cNvPr>
            <p:cNvSpPr/>
            <p:nvPr/>
          </p:nvSpPr>
          <p:spPr>
            <a:xfrm>
              <a:off x="2326542" y="8559497"/>
              <a:ext cx="3663833" cy="3663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9D126B-1550-2040-8466-FAF98D940D1A}"/>
                </a:ext>
              </a:extLst>
            </p:cNvPr>
            <p:cNvSpPr/>
            <p:nvPr/>
          </p:nvSpPr>
          <p:spPr>
            <a:xfrm>
              <a:off x="7680120" y="8559497"/>
              <a:ext cx="3663833" cy="3663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60CB77-A853-5546-99BE-28E70C5F19D1}"/>
                </a:ext>
              </a:extLst>
            </p:cNvPr>
            <p:cNvSpPr/>
            <p:nvPr/>
          </p:nvSpPr>
          <p:spPr>
            <a:xfrm>
              <a:off x="13033698" y="8559497"/>
              <a:ext cx="3663833" cy="3663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DDA53F-C685-BF49-9EBA-D5EDAC7FECE7}"/>
                </a:ext>
              </a:extLst>
            </p:cNvPr>
            <p:cNvSpPr/>
            <p:nvPr/>
          </p:nvSpPr>
          <p:spPr>
            <a:xfrm>
              <a:off x="18387275" y="8559497"/>
              <a:ext cx="3663833" cy="3663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CD03422-5388-C54D-9C9B-59E01ED85A8F}"/>
                </a:ext>
              </a:extLst>
            </p:cNvPr>
            <p:cNvGrpSpPr/>
            <p:nvPr/>
          </p:nvGrpSpPr>
          <p:grpSpPr>
            <a:xfrm>
              <a:off x="3316572" y="9832688"/>
              <a:ext cx="1815515" cy="1278837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3551077-BF2D-3246-9A6C-D801666CFB2F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FD645DE-4447-F444-96CC-C5ECABD9F46F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96F0AA0-01C7-504D-92F9-32BB52B86DCD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B990284-20B0-6546-9569-29652966FC13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A135BF1-B75A-0249-8E42-2FE94FB22E9A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A586DEB-D0C8-E345-BB87-CE18E1C858C9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D93E67C4-B9D0-4D42-84ED-08215B92C623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6FEB6F5-8780-4E4B-AC85-D82C41EF2EBF}"/>
                </a:ext>
              </a:extLst>
            </p:cNvPr>
            <p:cNvGrpSpPr/>
            <p:nvPr/>
          </p:nvGrpSpPr>
          <p:grpSpPr>
            <a:xfrm>
              <a:off x="19579830" y="9552075"/>
              <a:ext cx="1159239" cy="1376974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F6D23239-CEF2-1842-8D61-B888104BAECA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C5BDE35C-6A05-1C43-AAFE-38340007E81B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12A7137-7475-A84E-9BA8-D973D2966A8F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F2B7BD-99E1-C049-A224-BA1D86524706}"/>
                </a:ext>
              </a:extLst>
            </p:cNvPr>
            <p:cNvGrpSpPr/>
            <p:nvPr/>
          </p:nvGrpSpPr>
          <p:grpSpPr>
            <a:xfrm>
              <a:off x="13871711" y="9752774"/>
              <a:ext cx="1987806" cy="1124314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6D7401B-64D5-4446-8E7A-C59CD51C1F52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93EB7B9-B55E-3544-A6D8-E5DFCD990F7C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0B614CBC-8A1C-9C45-A1CC-F07F6C6B8FC2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2614A61-E443-BC4E-A32D-91C9F7CD1AF4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9A3CCBA6-7B3C-CE4D-9A27-C2FA2567BF89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E6F5E252-E9B7-0847-9DBD-F3B12ECFDEC3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9C5C746F-10E5-F647-9218-01175AF219DE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F65415B-7728-C74E-B208-2DD55AFC69A9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2F9A5F0-8F12-EF40-8A48-2EB2111AC719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0DE5C0F-DA0C-314C-8525-B1EB0BD94EC5}"/>
                </a:ext>
              </a:extLst>
            </p:cNvPr>
            <p:cNvGrpSpPr/>
            <p:nvPr/>
          </p:nvGrpSpPr>
          <p:grpSpPr>
            <a:xfrm>
              <a:off x="8822911" y="9733019"/>
              <a:ext cx="1376973" cy="1378506"/>
              <a:chOff x="538851" y="1525742"/>
              <a:chExt cx="1114797" cy="1116038"/>
            </a:xfrm>
            <a:solidFill>
              <a:schemeClr val="bg1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5910EE4-3FC7-7143-ADAA-E0FDAEABF9D1}"/>
                  </a:ext>
                </a:extLst>
              </p:cNvPr>
              <p:cNvSpPr/>
              <p:nvPr/>
            </p:nvSpPr>
            <p:spPr>
              <a:xfrm>
                <a:off x="538851" y="1525742"/>
                <a:ext cx="1114797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899">
                    <a:moveTo>
                      <a:pt x="450" y="55"/>
                    </a:moveTo>
                    <a:cubicBezTo>
                      <a:pt x="232" y="55"/>
                      <a:pt x="55" y="232"/>
                      <a:pt x="55" y="450"/>
                    </a:cubicBezTo>
                    <a:cubicBezTo>
                      <a:pt x="55" y="667"/>
                      <a:pt x="232" y="844"/>
                      <a:pt x="450" y="844"/>
                    </a:cubicBezTo>
                    <a:cubicBezTo>
                      <a:pt x="667" y="844"/>
                      <a:pt x="844" y="667"/>
                      <a:pt x="844" y="450"/>
                    </a:cubicBezTo>
                    <a:cubicBezTo>
                      <a:pt x="844" y="232"/>
                      <a:pt x="667" y="55"/>
                      <a:pt x="450" y="55"/>
                    </a:cubicBezTo>
                    <a:close/>
                    <a:moveTo>
                      <a:pt x="450" y="899"/>
                    </a:moveTo>
                    <a:cubicBezTo>
                      <a:pt x="330" y="899"/>
                      <a:pt x="217" y="852"/>
                      <a:pt x="132" y="767"/>
                    </a:cubicBezTo>
                    <a:cubicBezTo>
                      <a:pt x="47" y="683"/>
                      <a:pt x="0" y="570"/>
                      <a:pt x="0" y="450"/>
                    </a:cubicBezTo>
                    <a:cubicBezTo>
                      <a:pt x="0" y="330"/>
                      <a:pt x="47" y="217"/>
                      <a:pt x="132" y="132"/>
                    </a:cubicBezTo>
                    <a:cubicBezTo>
                      <a:pt x="217" y="47"/>
                      <a:pt x="330" y="0"/>
                      <a:pt x="450" y="0"/>
                    </a:cubicBezTo>
                    <a:cubicBezTo>
                      <a:pt x="570" y="0"/>
                      <a:pt x="683" y="47"/>
                      <a:pt x="767" y="132"/>
                    </a:cubicBezTo>
                    <a:cubicBezTo>
                      <a:pt x="852" y="217"/>
                      <a:pt x="899" y="330"/>
                      <a:pt x="899" y="450"/>
                    </a:cubicBezTo>
                    <a:cubicBezTo>
                      <a:pt x="899" y="570"/>
                      <a:pt x="852" y="683"/>
                      <a:pt x="767" y="767"/>
                    </a:cubicBezTo>
                    <a:cubicBezTo>
                      <a:pt x="683" y="852"/>
                      <a:pt x="570" y="899"/>
                      <a:pt x="450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68B4292D-5047-3B48-AD0B-329BB02B5864}"/>
                  </a:ext>
                </a:extLst>
              </p:cNvPr>
              <p:cNvSpPr/>
              <p:nvPr/>
            </p:nvSpPr>
            <p:spPr>
              <a:xfrm>
                <a:off x="708926" y="1663539"/>
                <a:ext cx="777130" cy="1812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318" y="147"/>
                    </a:moveTo>
                    <a:cubicBezTo>
                      <a:pt x="315" y="147"/>
                      <a:pt x="313" y="147"/>
                      <a:pt x="310" y="147"/>
                    </a:cubicBezTo>
                    <a:cubicBezTo>
                      <a:pt x="202" y="145"/>
                      <a:pt x="99" y="111"/>
                      <a:pt x="11" y="49"/>
                    </a:cubicBezTo>
                    <a:cubicBezTo>
                      <a:pt x="-1" y="40"/>
                      <a:pt x="-4" y="23"/>
                      <a:pt x="5" y="11"/>
                    </a:cubicBezTo>
                    <a:cubicBezTo>
                      <a:pt x="13" y="-1"/>
                      <a:pt x="31" y="-4"/>
                      <a:pt x="43" y="5"/>
                    </a:cubicBezTo>
                    <a:cubicBezTo>
                      <a:pt x="122" y="60"/>
                      <a:pt x="214" y="90"/>
                      <a:pt x="311" y="92"/>
                    </a:cubicBezTo>
                    <a:cubicBezTo>
                      <a:pt x="408" y="93"/>
                      <a:pt x="502" y="65"/>
                      <a:pt x="583" y="11"/>
                    </a:cubicBezTo>
                    <a:cubicBezTo>
                      <a:pt x="596" y="3"/>
                      <a:pt x="613" y="6"/>
                      <a:pt x="622" y="19"/>
                    </a:cubicBezTo>
                    <a:cubicBezTo>
                      <a:pt x="630" y="31"/>
                      <a:pt x="627" y="48"/>
                      <a:pt x="614" y="56"/>
                    </a:cubicBezTo>
                    <a:cubicBezTo>
                      <a:pt x="526" y="116"/>
                      <a:pt x="424" y="147"/>
                      <a:pt x="318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A1384FF-922C-C545-9987-66C89E805359}"/>
                  </a:ext>
                </a:extLst>
              </p:cNvPr>
              <p:cNvSpPr/>
              <p:nvPr/>
            </p:nvSpPr>
            <p:spPr>
              <a:xfrm>
                <a:off x="708926" y="2322735"/>
                <a:ext cx="777130" cy="1812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7" h="147">
                    <a:moveTo>
                      <a:pt x="599" y="147"/>
                    </a:moveTo>
                    <a:cubicBezTo>
                      <a:pt x="593" y="147"/>
                      <a:pt x="588" y="145"/>
                      <a:pt x="583" y="142"/>
                    </a:cubicBezTo>
                    <a:cubicBezTo>
                      <a:pt x="504" y="86"/>
                      <a:pt x="412" y="56"/>
                      <a:pt x="315" y="54"/>
                    </a:cubicBezTo>
                    <a:cubicBezTo>
                      <a:pt x="218" y="53"/>
                      <a:pt x="123" y="81"/>
                      <a:pt x="42" y="135"/>
                    </a:cubicBezTo>
                    <a:cubicBezTo>
                      <a:pt x="30" y="144"/>
                      <a:pt x="13" y="140"/>
                      <a:pt x="4" y="128"/>
                    </a:cubicBezTo>
                    <a:cubicBezTo>
                      <a:pt x="-4" y="115"/>
                      <a:pt x="-1" y="98"/>
                      <a:pt x="12" y="90"/>
                    </a:cubicBezTo>
                    <a:cubicBezTo>
                      <a:pt x="102" y="29"/>
                      <a:pt x="207" y="-2"/>
                      <a:pt x="316" y="0"/>
                    </a:cubicBezTo>
                    <a:cubicBezTo>
                      <a:pt x="424" y="1"/>
                      <a:pt x="527" y="35"/>
                      <a:pt x="615" y="97"/>
                    </a:cubicBezTo>
                    <a:cubicBezTo>
                      <a:pt x="627" y="106"/>
                      <a:pt x="630" y="123"/>
                      <a:pt x="621" y="135"/>
                    </a:cubicBezTo>
                    <a:cubicBezTo>
                      <a:pt x="616" y="143"/>
                      <a:pt x="607" y="147"/>
                      <a:pt x="599" y="1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882075D-48FB-EB4A-B280-6F71E6314BF6}"/>
                  </a:ext>
                </a:extLst>
              </p:cNvPr>
              <p:cNvSpPr/>
              <p:nvPr/>
            </p:nvSpPr>
            <p:spPr>
              <a:xfrm>
                <a:off x="538851" y="2049622"/>
                <a:ext cx="1114797" cy="67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9" h="55">
                    <a:moveTo>
                      <a:pt x="872" y="55"/>
                    </a:moveTo>
                    <a:lnTo>
                      <a:pt x="28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2"/>
                      <a:pt x="12" y="0"/>
                      <a:pt x="28" y="0"/>
                    </a:cubicBezTo>
                    <a:lnTo>
                      <a:pt x="872" y="0"/>
                    </a:lnTo>
                    <a:cubicBezTo>
                      <a:pt x="887" y="0"/>
                      <a:pt x="899" y="12"/>
                      <a:pt x="899" y="28"/>
                    </a:cubicBezTo>
                    <a:cubicBezTo>
                      <a:pt x="899" y="43"/>
                      <a:pt x="887" y="55"/>
                      <a:pt x="872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6B2769B-22D5-1349-A0BF-6629E17313B5}"/>
                  </a:ext>
                </a:extLst>
              </p:cNvPr>
              <p:cNvSpPr/>
              <p:nvPr/>
            </p:nvSpPr>
            <p:spPr>
              <a:xfrm>
                <a:off x="767273" y="1525742"/>
                <a:ext cx="362495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3" h="899">
                    <a:moveTo>
                      <a:pt x="248" y="899"/>
                    </a:moveTo>
                    <a:cubicBezTo>
                      <a:pt x="241" y="899"/>
                      <a:pt x="235" y="897"/>
                      <a:pt x="230" y="893"/>
                    </a:cubicBezTo>
                    <a:cubicBezTo>
                      <a:pt x="75" y="760"/>
                      <a:pt x="-5" y="605"/>
                      <a:pt x="0" y="445"/>
                    </a:cubicBezTo>
                    <a:cubicBezTo>
                      <a:pt x="4" y="286"/>
                      <a:pt x="90" y="134"/>
                      <a:pt x="248" y="6"/>
                    </a:cubicBezTo>
                    <a:cubicBezTo>
                      <a:pt x="260" y="-3"/>
                      <a:pt x="277" y="-2"/>
                      <a:pt x="287" y="10"/>
                    </a:cubicBezTo>
                    <a:cubicBezTo>
                      <a:pt x="296" y="22"/>
                      <a:pt x="294" y="39"/>
                      <a:pt x="283" y="49"/>
                    </a:cubicBezTo>
                    <a:cubicBezTo>
                      <a:pt x="137" y="166"/>
                      <a:pt x="58" y="304"/>
                      <a:pt x="54" y="446"/>
                    </a:cubicBezTo>
                    <a:cubicBezTo>
                      <a:pt x="50" y="590"/>
                      <a:pt x="123" y="730"/>
                      <a:pt x="265" y="851"/>
                    </a:cubicBezTo>
                    <a:cubicBezTo>
                      <a:pt x="277" y="861"/>
                      <a:pt x="278" y="878"/>
                      <a:pt x="269" y="889"/>
                    </a:cubicBezTo>
                    <a:cubicBezTo>
                      <a:pt x="263" y="896"/>
                      <a:pt x="255" y="899"/>
                      <a:pt x="248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30310A4-875E-554A-8244-243CB45CA362}"/>
                  </a:ext>
                </a:extLst>
              </p:cNvPr>
              <p:cNvSpPr/>
              <p:nvPr/>
            </p:nvSpPr>
            <p:spPr>
              <a:xfrm>
                <a:off x="1063969" y="1526983"/>
                <a:ext cx="363737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4" h="899">
                    <a:moveTo>
                      <a:pt x="27" y="899"/>
                    </a:moveTo>
                    <a:cubicBezTo>
                      <a:pt x="19" y="899"/>
                      <a:pt x="11" y="896"/>
                      <a:pt x="6" y="889"/>
                    </a:cubicBezTo>
                    <a:cubicBezTo>
                      <a:pt x="-4" y="877"/>
                      <a:pt x="-2" y="860"/>
                      <a:pt x="10" y="850"/>
                    </a:cubicBezTo>
                    <a:cubicBezTo>
                      <a:pt x="155" y="733"/>
                      <a:pt x="234" y="595"/>
                      <a:pt x="238" y="453"/>
                    </a:cubicBezTo>
                    <a:cubicBezTo>
                      <a:pt x="242" y="309"/>
                      <a:pt x="169" y="169"/>
                      <a:pt x="27" y="48"/>
                    </a:cubicBezTo>
                    <a:cubicBezTo>
                      <a:pt x="15" y="39"/>
                      <a:pt x="14" y="21"/>
                      <a:pt x="24" y="10"/>
                    </a:cubicBezTo>
                    <a:cubicBezTo>
                      <a:pt x="34" y="-2"/>
                      <a:pt x="51" y="-3"/>
                      <a:pt x="62" y="7"/>
                    </a:cubicBezTo>
                    <a:cubicBezTo>
                      <a:pt x="218" y="139"/>
                      <a:pt x="297" y="294"/>
                      <a:pt x="293" y="454"/>
                    </a:cubicBezTo>
                    <a:cubicBezTo>
                      <a:pt x="288" y="613"/>
                      <a:pt x="202" y="765"/>
                      <a:pt x="44" y="893"/>
                    </a:cubicBezTo>
                    <a:cubicBezTo>
                      <a:pt x="39" y="897"/>
                      <a:pt x="33" y="899"/>
                      <a:pt x="27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98589C-09D1-854C-9444-103FE1670560}"/>
              </a:ext>
            </a:extLst>
          </p:cNvPr>
          <p:cNvGrpSpPr/>
          <p:nvPr/>
        </p:nvGrpSpPr>
        <p:grpSpPr>
          <a:xfrm>
            <a:off x="6439258" y="1355736"/>
            <a:ext cx="11499133" cy="2044825"/>
            <a:chOff x="6439258" y="1834705"/>
            <a:chExt cx="11499133" cy="204482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C08EB2-43D1-B541-B6C8-22F71E73AF49}"/>
                </a:ext>
              </a:extLst>
            </p:cNvPr>
            <p:cNvSpPr txBox="1"/>
            <p:nvPr/>
          </p:nvSpPr>
          <p:spPr>
            <a:xfrm>
              <a:off x="6439258" y="1834705"/>
              <a:ext cx="1149913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TOOLS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1C7E4F-2633-0D4A-8043-136162B731F7}"/>
                </a:ext>
              </a:extLst>
            </p:cNvPr>
            <p:cNvSpPr txBox="1"/>
            <p:nvPr/>
          </p:nvSpPr>
          <p:spPr>
            <a:xfrm>
              <a:off x="7893732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5901225-C502-D74A-BEF3-0421CCD3BE84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418CA4-9907-224E-82D4-4BA2AAF5FED4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44184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86C30B41-1C17-044E-A106-239550B1B93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724DB9-0797-B645-BA50-F43DA04E8CC3}"/>
              </a:ext>
            </a:extLst>
          </p:cNvPr>
          <p:cNvSpPr/>
          <p:nvPr/>
        </p:nvSpPr>
        <p:spPr>
          <a:xfrm rot="10800000" flipV="1">
            <a:off x="-1" y="2"/>
            <a:ext cx="24377650" cy="4695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1848F0-46C2-4C44-9C5B-9BB9E216AD78}"/>
              </a:ext>
            </a:extLst>
          </p:cNvPr>
          <p:cNvGrpSpPr/>
          <p:nvPr/>
        </p:nvGrpSpPr>
        <p:grpSpPr>
          <a:xfrm>
            <a:off x="2002330" y="1355736"/>
            <a:ext cx="15709646" cy="2044825"/>
            <a:chOff x="4334002" y="1834705"/>
            <a:chExt cx="15709646" cy="20448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B90B6F-72DE-4441-9C0E-3B70FA38C6A2}"/>
                </a:ext>
              </a:extLst>
            </p:cNvPr>
            <p:cNvSpPr txBox="1"/>
            <p:nvPr/>
          </p:nvSpPr>
          <p:spPr>
            <a:xfrm>
              <a:off x="4334002" y="1834705"/>
              <a:ext cx="1570964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THE IMPORTANT?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C278A3-045B-7342-937E-F732F71F0413}"/>
                </a:ext>
              </a:extLst>
            </p:cNvPr>
            <p:cNvSpPr txBox="1"/>
            <p:nvPr/>
          </p:nvSpPr>
          <p:spPr>
            <a:xfrm>
              <a:off x="4412218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6D0D18-357E-6041-92C3-F3C40C8F56B5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43BB6E-F02A-8F46-B20C-F5DBD79CF7C8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27967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-4" y="-7"/>
            <a:ext cx="11338699" cy="11881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E84D31-2A77-F045-B8EC-7CC3E6851D96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E3FDC0-FA10-3142-B3BF-300583FD3691}"/>
              </a:ext>
            </a:extLst>
          </p:cNvPr>
          <p:cNvGrpSpPr/>
          <p:nvPr/>
        </p:nvGrpSpPr>
        <p:grpSpPr>
          <a:xfrm>
            <a:off x="1534565" y="4309423"/>
            <a:ext cx="8590184" cy="3262431"/>
            <a:chOff x="1534565" y="1834705"/>
            <a:chExt cx="8590184" cy="32624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3A2FB-727D-EF4D-8C79-C5E32856BB2A}"/>
                </a:ext>
              </a:extLst>
            </p:cNvPr>
            <p:cNvSpPr txBox="1"/>
            <p:nvPr/>
          </p:nvSpPr>
          <p:spPr>
            <a:xfrm>
              <a:off x="1534565" y="1834705"/>
              <a:ext cx="6373495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FINANCIAL GOALS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0026F3-CB98-0040-8371-6890A5D0D1EC}"/>
                </a:ext>
              </a:extLst>
            </p:cNvPr>
            <p:cNvSpPr txBox="1"/>
            <p:nvPr/>
          </p:nvSpPr>
          <p:spPr>
            <a:xfrm>
              <a:off x="1534565" y="4389250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FDC8D0-0266-9641-81F1-C26447A565EB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FB2CA3-C2AE-D941-A315-B83BA20D79A1}"/>
              </a:ext>
            </a:extLst>
          </p:cNvPr>
          <p:cNvGrpSpPr/>
          <p:nvPr/>
        </p:nvGrpSpPr>
        <p:grpSpPr>
          <a:xfrm>
            <a:off x="13066253" y="1733302"/>
            <a:ext cx="9776832" cy="8414674"/>
            <a:chOff x="12443515" y="1733302"/>
            <a:chExt cx="9776832" cy="84146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B10E5B-03C7-3C42-948A-4F9A88CD057E}"/>
                </a:ext>
              </a:extLst>
            </p:cNvPr>
            <p:cNvGrpSpPr/>
            <p:nvPr/>
          </p:nvGrpSpPr>
          <p:grpSpPr>
            <a:xfrm>
              <a:off x="12443515" y="7303904"/>
              <a:ext cx="2844074" cy="2844072"/>
              <a:chOff x="11272529" y="6712652"/>
              <a:chExt cx="4026578" cy="402657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463FDA-768C-0E49-AC2E-0B572A039D63}"/>
                  </a:ext>
                </a:extLst>
              </p:cNvPr>
              <p:cNvSpPr/>
              <p:nvPr/>
            </p:nvSpPr>
            <p:spPr>
              <a:xfrm>
                <a:off x="11272529" y="6712652"/>
                <a:ext cx="4026578" cy="40265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F67C32C-6FCB-5941-AFCB-174664E1B059}"/>
                  </a:ext>
                </a:extLst>
              </p:cNvPr>
              <p:cNvGrpSpPr/>
              <p:nvPr/>
            </p:nvGrpSpPr>
            <p:grpSpPr>
              <a:xfrm>
                <a:off x="12246632" y="7982711"/>
                <a:ext cx="1932395" cy="1486458"/>
                <a:chOff x="6129291" y="0"/>
                <a:chExt cx="1932395" cy="1486458"/>
              </a:xfrm>
              <a:solidFill>
                <a:schemeClr val="bg1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6EA2B5D1-F58D-474D-85A0-902643C4E27E}"/>
                    </a:ext>
                  </a:extLst>
                </p:cNvPr>
                <p:cNvSpPr/>
                <p:nvPr/>
              </p:nvSpPr>
              <p:spPr>
                <a:xfrm>
                  <a:off x="6788154" y="1005703"/>
                  <a:ext cx="609314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66">
                      <a:moveTo>
                        <a:pt x="420" y="104"/>
                      </a:moveTo>
                      <a:lnTo>
                        <a:pt x="420" y="105"/>
                      </a:lnTo>
                      <a:close/>
                      <a:moveTo>
                        <a:pt x="36" y="102"/>
                      </a:moveTo>
                      <a:cubicBezTo>
                        <a:pt x="47" y="112"/>
                        <a:pt x="113" y="130"/>
                        <a:pt x="228" y="130"/>
                      </a:cubicBezTo>
                      <a:cubicBezTo>
                        <a:pt x="343" y="130"/>
                        <a:pt x="409" y="112"/>
                        <a:pt x="421" y="102"/>
                      </a:cubicBezTo>
                      <a:lnTo>
                        <a:pt x="421" y="55"/>
                      </a:lnTo>
                      <a:cubicBezTo>
                        <a:pt x="409" y="59"/>
                        <a:pt x="397" y="62"/>
                        <a:pt x="386" y="65"/>
                      </a:cubicBezTo>
                      <a:cubicBezTo>
                        <a:pt x="348" y="73"/>
                        <a:pt x="298" y="78"/>
                        <a:pt x="244" y="79"/>
                      </a:cubicBezTo>
                      <a:cubicBezTo>
                        <a:pt x="234" y="79"/>
                        <a:pt x="223" y="79"/>
                        <a:pt x="213" y="79"/>
                      </a:cubicBezTo>
                      <a:cubicBezTo>
                        <a:pt x="159" y="78"/>
                        <a:pt x="108" y="73"/>
                        <a:pt x="71" y="65"/>
                      </a:cubicBezTo>
                      <a:cubicBezTo>
                        <a:pt x="60" y="62"/>
                        <a:pt x="47" y="59"/>
                        <a:pt x="36" y="54"/>
                      </a:cubicBezTo>
                      <a:close/>
                      <a:moveTo>
                        <a:pt x="228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9" y="0"/>
                        <a:pt x="18" y="0"/>
                      </a:cubicBezTo>
                      <a:cubicBezTo>
                        <a:pt x="27" y="0"/>
                        <a:pt x="34" y="6"/>
                        <a:pt x="36" y="15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9"/>
                        <a:pt x="167" y="43"/>
                        <a:pt x="213" y="44"/>
                      </a:cubicBezTo>
                      <a:cubicBezTo>
                        <a:pt x="223" y="44"/>
                        <a:pt x="233" y="44"/>
                        <a:pt x="243" y="44"/>
                      </a:cubicBezTo>
                      <a:cubicBezTo>
                        <a:pt x="289" y="43"/>
                        <a:pt x="333" y="39"/>
                        <a:pt x="367" y="32"/>
                      </a:cubicBezTo>
                      <a:cubicBezTo>
                        <a:pt x="406" y="25"/>
                        <a:pt x="418" y="17"/>
                        <a:pt x="421" y="15"/>
                      </a:cubicBezTo>
                      <a:cubicBezTo>
                        <a:pt x="423" y="6"/>
                        <a:pt x="430" y="0"/>
                        <a:pt x="439" y="0"/>
                      </a:cubicBezTo>
                      <a:cubicBezTo>
                        <a:pt x="448" y="0"/>
                        <a:pt x="456" y="8"/>
                        <a:pt x="456" y="18"/>
                      </a:cubicBezTo>
                      <a:lnTo>
                        <a:pt x="456" y="105"/>
                      </a:lnTo>
                      <a:cubicBezTo>
                        <a:pt x="456" y="127"/>
                        <a:pt x="432" y="142"/>
                        <a:pt x="380" y="153"/>
                      </a:cubicBezTo>
                      <a:cubicBezTo>
                        <a:pt x="339" y="161"/>
                        <a:pt x="285" y="166"/>
                        <a:pt x="228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BA38C063-DE7C-FC47-8DF2-8D6D9C2FE96A}"/>
                    </a:ext>
                  </a:extLst>
                </p:cNvPr>
                <p:cNvSpPr/>
                <p:nvPr/>
              </p:nvSpPr>
              <p:spPr>
                <a:xfrm>
                  <a:off x="6788154" y="1123548"/>
                  <a:ext cx="609314" cy="2196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65">
                      <a:moveTo>
                        <a:pt x="420" y="104"/>
                      </a:moveTo>
                      <a:close/>
                      <a:moveTo>
                        <a:pt x="36" y="101"/>
                      </a:moveTo>
                      <a:cubicBezTo>
                        <a:pt x="47" y="111"/>
                        <a:pt x="113" y="130"/>
                        <a:pt x="228" y="130"/>
                      </a:cubicBezTo>
                      <a:cubicBezTo>
                        <a:pt x="343" y="130"/>
                        <a:pt x="409" y="111"/>
                        <a:pt x="421" y="101"/>
                      </a:cubicBezTo>
                      <a:lnTo>
                        <a:pt x="421" y="54"/>
                      </a:lnTo>
                      <a:cubicBezTo>
                        <a:pt x="409" y="58"/>
                        <a:pt x="397" y="61"/>
                        <a:pt x="386" y="64"/>
                      </a:cubicBezTo>
                      <a:cubicBezTo>
                        <a:pt x="348" y="72"/>
                        <a:pt x="298" y="77"/>
                        <a:pt x="244" y="78"/>
                      </a:cubicBezTo>
                      <a:cubicBezTo>
                        <a:pt x="234" y="78"/>
                        <a:pt x="223" y="78"/>
                        <a:pt x="213" y="78"/>
                      </a:cubicBezTo>
                      <a:cubicBezTo>
                        <a:pt x="159" y="77"/>
                        <a:pt x="108" y="72"/>
                        <a:pt x="71" y="64"/>
                      </a:cubicBezTo>
                      <a:cubicBezTo>
                        <a:pt x="60" y="61"/>
                        <a:pt x="47" y="58"/>
                        <a:pt x="36" y="54"/>
                      </a:cubicBezTo>
                      <a:close/>
                      <a:moveTo>
                        <a:pt x="228" y="165"/>
                      </a:moveTo>
                      <a:cubicBezTo>
                        <a:pt x="171" y="165"/>
                        <a:pt x="117" y="160"/>
                        <a:pt x="76" y="152"/>
                      </a:cubicBezTo>
                      <a:cubicBezTo>
                        <a:pt x="24" y="141"/>
                        <a:pt x="0" y="126"/>
                        <a:pt x="0" y="104"/>
                      </a:cubicBezTo>
                      <a:lnTo>
                        <a:pt x="1" y="17"/>
                      </a:lnTo>
                      <a:cubicBezTo>
                        <a:pt x="1" y="7"/>
                        <a:pt x="9" y="0"/>
                        <a:pt x="18" y="0"/>
                      </a:cubicBezTo>
                      <a:cubicBezTo>
                        <a:pt x="27" y="0"/>
                        <a:pt x="34" y="6"/>
                        <a:pt x="36" y="14"/>
                      </a:cubicBezTo>
                      <a:cubicBezTo>
                        <a:pt x="38" y="16"/>
                        <a:pt x="50" y="24"/>
                        <a:pt x="89" y="32"/>
                      </a:cubicBezTo>
                      <a:cubicBezTo>
                        <a:pt x="123" y="38"/>
                        <a:pt x="167" y="42"/>
                        <a:pt x="213" y="43"/>
                      </a:cubicBezTo>
                      <a:cubicBezTo>
                        <a:pt x="223" y="43"/>
                        <a:pt x="233" y="43"/>
                        <a:pt x="243" y="43"/>
                      </a:cubicBezTo>
                      <a:cubicBezTo>
                        <a:pt x="289" y="42"/>
                        <a:pt x="333" y="38"/>
                        <a:pt x="367" y="32"/>
                      </a:cubicBezTo>
                      <a:cubicBezTo>
                        <a:pt x="406" y="24"/>
                        <a:pt x="418" y="16"/>
                        <a:pt x="421" y="14"/>
                      </a:cubicBezTo>
                      <a:cubicBezTo>
                        <a:pt x="423" y="6"/>
                        <a:pt x="430" y="0"/>
                        <a:pt x="439" y="0"/>
                      </a:cubicBezTo>
                      <a:cubicBezTo>
                        <a:pt x="448" y="0"/>
                        <a:pt x="456" y="7"/>
                        <a:pt x="456" y="17"/>
                      </a:cubicBezTo>
                      <a:lnTo>
                        <a:pt x="456" y="104"/>
                      </a:lnTo>
                      <a:cubicBezTo>
                        <a:pt x="456" y="126"/>
                        <a:pt x="432" y="141"/>
                        <a:pt x="380" y="152"/>
                      </a:cubicBezTo>
                      <a:cubicBezTo>
                        <a:pt x="339" y="160"/>
                        <a:pt x="285" y="165"/>
                        <a:pt x="228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33015FA-20EF-1F40-B1C2-A592B8BDBC95}"/>
                    </a:ext>
                  </a:extLst>
                </p:cNvPr>
                <p:cNvSpPr/>
                <p:nvPr/>
              </p:nvSpPr>
              <p:spPr>
                <a:xfrm>
                  <a:off x="6788154" y="1240050"/>
                  <a:ext cx="609314" cy="2196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65">
                      <a:moveTo>
                        <a:pt x="420" y="104"/>
                      </a:moveTo>
                      <a:close/>
                      <a:moveTo>
                        <a:pt x="36" y="101"/>
                      </a:moveTo>
                      <a:cubicBezTo>
                        <a:pt x="47" y="112"/>
                        <a:pt x="113" y="130"/>
                        <a:pt x="228" y="130"/>
                      </a:cubicBezTo>
                      <a:cubicBezTo>
                        <a:pt x="343" y="130"/>
                        <a:pt x="409" y="112"/>
                        <a:pt x="421" y="101"/>
                      </a:cubicBezTo>
                      <a:lnTo>
                        <a:pt x="421" y="54"/>
                      </a:lnTo>
                      <a:cubicBezTo>
                        <a:pt x="409" y="59"/>
                        <a:pt x="397" y="62"/>
                        <a:pt x="386" y="64"/>
                      </a:cubicBezTo>
                      <a:cubicBezTo>
                        <a:pt x="348" y="73"/>
                        <a:pt x="298" y="78"/>
                        <a:pt x="244" y="78"/>
                      </a:cubicBezTo>
                      <a:cubicBezTo>
                        <a:pt x="234" y="79"/>
                        <a:pt x="223" y="79"/>
                        <a:pt x="213" y="78"/>
                      </a:cubicBezTo>
                      <a:cubicBezTo>
                        <a:pt x="159" y="78"/>
                        <a:pt x="108" y="73"/>
                        <a:pt x="71" y="64"/>
                      </a:cubicBezTo>
                      <a:cubicBezTo>
                        <a:pt x="60" y="62"/>
                        <a:pt x="47" y="59"/>
                        <a:pt x="36" y="54"/>
                      </a:cubicBezTo>
                      <a:close/>
                      <a:moveTo>
                        <a:pt x="228" y="165"/>
                      </a:moveTo>
                      <a:cubicBezTo>
                        <a:pt x="171" y="165"/>
                        <a:pt x="117" y="160"/>
                        <a:pt x="76" y="152"/>
                      </a:cubicBezTo>
                      <a:cubicBezTo>
                        <a:pt x="24" y="141"/>
                        <a:pt x="0" y="126"/>
                        <a:pt x="0" y="104"/>
                      </a:cubicBezTo>
                      <a:lnTo>
                        <a:pt x="1" y="17"/>
                      </a:lnTo>
                      <a:cubicBezTo>
                        <a:pt x="1" y="8"/>
                        <a:pt x="9" y="0"/>
                        <a:pt x="18" y="0"/>
                      </a:cubicBezTo>
                      <a:cubicBezTo>
                        <a:pt x="27" y="0"/>
                        <a:pt x="34" y="6"/>
                        <a:pt x="36" y="14"/>
                      </a:cubicBezTo>
                      <a:cubicBezTo>
                        <a:pt x="38" y="17"/>
                        <a:pt x="50" y="25"/>
                        <a:pt x="89" y="32"/>
                      </a:cubicBezTo>
                      <a:cubicBezTo>
                        <a:pt x="123" y="38"/>
                        <a:pt x="167" y="42"/>
                        <a:pt x="213" y="43"/>
                      </a:cubicBezTo>
                      <a:cubicBezTo>
                        <a:pt x="223" y="43"/>
                        <a:pt x="233" y="43"/>
                        <a:pt x="243" y="43"/>
                      </a:cubicBezTo>
                      <a:cubicBezTo>
                        <a:pt x="289" y="42"/>
                        <a:pt x="333" y="39"/>
                        <a:pt x="367" y="32"/>
                      </a:cubicBezTo>
                      <a:cubicBezTo>
                        <a:pt x="406" y="25"/>
                        <a:pt x="418" y="17"/>
                        <a:pt x="421" y="14"/>
                      </a:cubicBezTo>
                      <a:cubicBezTo>
                        <a:pt x="423" y="6"/>
                        <a:pt x="430" y="0"/>
                        <a:pt x="439" y="0"/>
                      </a:cubicBezTo>
                      <a:cubicBezTo>
                        <a:pt x="448" y="0"/>
                        <a:pt x="456" y="8"/>
                        <a:pt x="456" y="17"/>
                      </a:cubicBezTo>
                      <a:lnTo>
                        <a:pt x="456" y="18"/>
                      </a:lnTo>
                      <a:lnTo>
                        <a:pt x="456" y="104"/>
                      </a:lnTo>
                      <a:cubicBezTo>
                        <a:pt x="456" y="126"/>
                        <a:pt x="432" y="141"/>
                        <a:pt x="380" y="152"/>
                      </a:cubicBezTo>
                      <a:cubicBezTo>
                        <a:pt x="339" y="160"/>
                        <a:pt x="285" y="165"/>
                        <a:pt x="228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27BA1A6-D0B9-E14D-B95B-B94C0DEFD1ED}"/>
                    </a:ext>
                  </a:extLst>
                </p:cNvPr>
                <p:cNvSpPr/>
                <p:nvPr/>
              </p:nvSpPr>
              <p:spPr>
                <a:xfrm>
                  <a:off x="6788154" y="889196"/>
                  <a:ext cx="609314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66">
                      <a:moveTo>
                        <a:pt x="420" y="105"/>
                      </a:moveTo>
                      <a:close/>
                      <a:moveTo>
                        <a:pt x="36" y="102"/>
                      </a:moveTo>
                      <a:cubicBezTo>
                        <a:pt x="47" y="112"/>
                        <a:pt x="113" y="131"/>
                        <a:pt x="228" y="131"/>
                      </a:cubicBezTo>
                      <a:cubicBezTo>
                        <a:pt x="343" y="131"/>
                        <a:pt x="409" y="112"/>
                        <a:pt x="421" y="102"/>
                      </a:cubicBezTo>
                      <a:lnTo>
                        <a:pt x="421" y="55"/>
                      </a:lnTo>
                      <a:cubicBezTo>
                        <a:pt x="409" y="59"/>
                        <a:pt x="397" y="63"/>
                        <a:pt x="386" y="65"/>
                      </a:cubicBezTo>
                      <a:cubicBezTo>
                        <a:pt x="348" y="73"/>
                        <a:pt x="298" y="78"/>
                        <a:pt x="244" y="79"/>
                      </a:cubicBezTo>
                      <a:cubicBezTo>
                        <a:pt x="234" y="79"/>
                        <a:pt x="223" y="79"/>
                        <a:pt x="213" y="79"/>
                      </a:cubicBezTo>
                      <a:cubicBezTo>
                        <a:pt x="159" y="78"/>
                        <a:pt x="108" y="73"/>
                        <a:pt x="71" y="65"/>
                      </a:cubicBezTo>
                      <a:cubicBezTo>
                        <a:pt x="60" y="62"/>
                        <a:pt x="47" y="59"/>
                        <a:pt x="36" y="55"/>
                      </a:cubicBezTo>
                      <a:close/>
                      <a:moveTo>
                        <a:pt x="228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1" y="18"/>
                      </a:lnTo>
                      <a:cubicBezTo>
                        <a:pt x="1" y="8"/>
                        <a:pt x="9" y="0"/>
                        <a:pt x="18" y="0"/>
                      </a:cubicBezTo>
                      <a:cubicBezTo>
                        <a:pt x="27" y="0"/>
                        <a:pt x="34" y="7"/>
                        <a:pt x="36" y="15"/>
                      </a:cubicBezTo>
                      <a:cubicBezTo>
                        <a:pt x="38" y="17"/>
                        <a:pt x="50" y="25"/>
                        <a:pt x="89" y="33"/>
                      </a:cubicBezTo>
                      <a:cubicBezTo>
                        <a:pt x="123" y="39"/>
                        <a:pt x="167" y="43"/>
                        <a:pt x="213" y="44"/>
                      </a:cubicBezTo>
                      <a:cubicBezTo>
                        <a:pt x="223" y="44"/>
                        <a:pt x="233" y="44"/>
                        <a:pt x="243" y="44"/>
                      </a:cubicBezTo>
                      <a:cubicBezTo>
                        <a:pt x="289" y="43"/>
                        <a:pt x="333" y="39"/>
                        <a:pt x="367" y="33"/>
                      </a:cubicBezTo>
                      <a:cubicBezTo>
                        <a:pt x="406" y="25"/>
                        <a:pt x="418" y="17"/>
                        <a:pt x="421" y="15"/>
                      </a:cubicBezTo>
                      <a:cubicBezTo>
                        <a:pt x="423" y="7"/>
                        <a:pt x="430" y="0"/>
                        <a:pt x="439" y="0"/>
                      </a:cubicBezTo>
                      <a:cubicBezTo>
                        <a:pt x="448" y="0"/>
                        <a:pt x="456" y="8"/>
                        <a:pt x="456" y="18"/>
                      </a:cubicBezTo>
                      <a:lnTo>
                        <a:pt x="456" y="105"/>
                      </a:lnTo>
                      <a:cubicBezTo>
                        <a:pt x="456" y="127"/>
                        <a:pt x="432" y="142"/>
                        <a:pt x="380" y="153"/>
                      </a:cubicBezTo>
                      <a:cubicBezTo>
                        <a:pt x="339" y="161"/>
                        <a:pt x="285" y="166"/>
                        <a:pt x="228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BEBAC3-6609-7D4A-B640-9B1550BB060B}"/>
                    </a:ext>
                  </a:extLst>
                </p:cNvPr>
                <p:cNvSpPr/>
                <p:nvPr/>
              </p:nvSpPr>
              <p:spPr>
                <a:xfrm>
                  <a:off x="6789493" y="715107"/>
                  <a:ext cx="607975" cy="16203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5" h="122">
                      <a:moveTo>
                        <a:pt x="421" y="65"/>
                      </a:moveTo>
                      <a:close/>
                      <a:moveTo>
                        <a:pt x="39" y="61"/>
                      </a:moveTo>
                      <a:cubicBezTo>
                        <a:pt x="46" y="65"/>
                        <a:pt x="60" y="70"/>
                        <a:pt x="88" y="76"/>
                      </a:cubicBezTo>
                      <a:cubicBezTo>
                        <a:pt x="122" y="82"/>
                        <a:pt x="166" y="86"/>
                        <a:pt x="212" y="87"/>
                      </a:cubicBezTo>
                      <a:cubicBezTo>
                        <a:pt x="222" y="87"/>
                        <a:pt x="232" y="87"/>
                        <a:pt x="242" y="87"/>
                      </a:cubicBezTo>
                      <a:cubicBezTo>
                        <a:pt x="288" y="86"/>
                        <a:pt x="332" y="82"/>
                        <a:pt x="366" y="76"/>
                      </a:cubicBezTo>
                      <a:cubicBezTo>
                        <a:pt x="395" y="70"/>
                        <a:pt x="409" y="65"/>
                        <a:pt x="416" y="61"/>
                      </a:cubicBezTo>
                      <a:cubicBezTo>
                        <a:pt x="396" y="51"/>
                        <a:pt x="332" y="35"/>
                        <a:pt x="227" y="35"/>
                      </a:cubicBezTo>
                      <a:cubicBezTo>
                        <a:pt x="123" y="35"/>
                        <a:pt x="59" y="51"/>
                        <a:pt x="39" y="61"/>
                      </a:cubicBezTo>
                      <a:close/>
                      <a:moveTo>
                        <a:pt x="227" y="122"/>
                      </a:moveTo>
                      <a:cubicBezTo>
                        <a:pt x="222" y="122"/>
                        <a:pt x="217" y="122"/>
                        <a:pt x="212" y="122"/>
                      </a:cubicBezTo>
                      <a:cubicBezTo>
                        <a:pt x="158" y="121"/>
                        <a:pt x="107" y="116"/>
                        <a:pt x="70" y="108"/>
                      </a:cubicBezTo>
                      <a:cubicBezTo>
                        <a:pt x="40" y="101"/>
                        <a:pt x="0" y="89"/>
                        <a:pt x="0" y="61"/>
                      </a:cubicBezTo>
                      <a:cubicBezTo>
                        <a:pt x="0" y="39"/>
                        <a:pt x="24" y="24"/>
                        <a:pt x="75" y="13"/>
                      </a:cubicBezTo>
                      <a:cubicBezTo>
                        <a:pt x="116" y="5"/>
                        <a:pt x="170" y="0"/>
                        <a:pt x="227" y="0"/>
                      </a:cubicBezTo>
                      <a:cubicBezTo>
                        <a:pt x="285" y="0"/>
                        <a:pt x="339" y="5"/>
                        <a:pt x="379" y="13"/>
                      </a:cubicBezTo>
                      <a:cubicBezTo>
                        <a:pt x="431" y="24"/>
                        <a:pt x="455" y="39"/>
                        <a:pt x="455" y="61"/>
                      </a:cubicBezTo>
                      <a:cubicBezTo>
                        <a:pt x="455" y="89"/>
                        <a:pt x="415" y="101"/>
                        <a:pt x="385" y="108"/>
                      </a:cubicBezTo>
                      <a:cubicBezTo>
                        <a:pt x="347" y="116"/>
                        <a:pt x="297" y="121"/>
                        <a:pt x="243" y="122"/>
                      </a:cubicBezTo>
                      <a:cubicBezTo>
                        <a:pt x="238" y="122"/>
                        <a:pt x="233" y="122"/>
                        <a:pt x="227" y="12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A5BD3EA8-D63D-234D-81E6-B6A80D5B5A64}"/>
                    </a:ext>
                  </a:extLst>
                </p:cNvPr>
                <p:cNvSpPr/>
                <p:nvPr/>
              </p:nvSpPr>
              <p:spPr>
                <a:xfrm>
                  <a:off x="6788154" y="774029"/>
                  <a:ext cx="609314" cy="2196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6" h="165">
                      <a:moveTo>
                        <a:pt x="420" y="104"/>
                      </a:moveTo>
                      <a:close/>
                      <a:moveTo>
                        <a:pt x="36" y="101"/>
                      </a:moveTo>
                      <a:cubicBezTo>
                        <a:pt x="47" y="111"/>
                        <a:pt x="113" y="130"/>
                        <a:pt x="228" y="130"/>
                      </a:cubicBezTo>
                      <a:cubicBezTo>
                        <a:pt x="343" y="130"/>
                        <a:pt x="409" y="111"/>
                        <a:pt x="421" y="101"/>
                      </a:cubicBezTo>
                      <a:lnTo>
                        <a:pt x="421" y="54"/>
                      </a:lnTo>
                      <a:cubicBezTo>
                        <a:pt x="409" y="58"/>
                        <a:pt x="397" y="62"/>
                        <a:pt x="386" y="64"/>
                      </a:cubicBezTo>
                      <a:cubicBezTo>
                        <a:pt x="348" y="72"/>
                        <a:pt x="298" y="77"/>
                        <a:pt x="244" y="78"/>
                      </a:cubicBezTo>
                      <a:cubicBezTo>
                        <a:pt x="234" y="78"/>
                        <a:pt x="223" y="78"/>
                        <a:pt x="213" y="78"/>
                      </a:cubicBezTo>
                      <a:cubicBezTo>
                        <a:pt x="159" y="77"/>
                        <a:pt x="108" y="72"/>
                        <a:pt x="71" y="64"/>
                      </a:cubicBezTo>
                      <a:cubicBezTo>
                        <a:pt x="60" y="62"/>
                        <a:pt x="47" y="58"/>
                        <a:pt x="36" y="54"/>
                      </a:cubicBezTo>
                      <a:close/>
                      <a:moveTo>
                        <a:pt x="228" y="165"/>
                      </a:moveTo>
                      <a:cubicBezTo>
                        <a:pt x="171" y="165"/>
                        <a:pt x="117" y="160"/>
                        <a:pt x="76" y="152"/>
                      </a:cubicBezTo>
                      <a:cubicBezTo>
                        <a:pt x="24" y="141"/>
                        <a:pt x="0" y="126"/>
                        <a:pt x="0" y="104"/>
                      </a:cubicBezTo>
                      <a:lnTo>
                        <a:pt x="1" y="17"/>
                      </a:lnTo>
                      <a:cubicBezTo>
                        <a:pt x="1" y="7"/>
                        <a:pt x="9" y="0"/>
                        <a:pt x="18" y="0"/>
                      </a:cubicBezTo>
                      <a:cubicBezTo>
                        <a:pt x="27" y="0"/>
                        <a:pt x="34" y="6"/>
                        <a:pt x="36" y="14"/>
                      </a:cubicBezTo>
                      <a:cubicBezTo>
                        <a:pt x="38" y="16"/>
                        <a:pt x="50" y="24"/>
                        <a:pt x="89" y="32"/>
                      </a:cubicBezTo>
                      <a:cubicBezTo>
                        <a:pt x="123" y="38"/>
                        <a:pt x="167" y="42"/>
                        <a:pt x="213" y="43"/>
                      </a:cubicBezTo>
                      <a:cubicBezTo>
                        <a:pt x="223" y="43"/>
                        <a:pt x="233" y="43"/>
                        <a:pt x="243" y="43"/>
                      </a:cubicBezTo>
                      <a:cubicBezTo>
                        <a:pt x="289" y="42"/>
                        <a:pt x="333" y="38"/>
                        <a:pt x="367" y="32"/>
                      </a:cubicBezTo>
                      <a:cubicBezTo>
                        <a:pt x="406" y="24"/>
                        <a:pt x="418" y="16"/>
                        <a:pt x="421" y="14"/>
                      </a:cubicBezTo>
                      <a:cubicBezTo>
                        <a:pt x="423" y="6"/>
                        <a:pt x="430" y="0"/>
                        <a:pt x="439" y="0"/>
                      </a:cubicBezTo>
                      <a:cubicBezTo>
                        <a:pt x="448" y="0"/>
                        <a:pt x="456" y="8"/>
                        <a:pt x="456" y="17"/>
                      </a:cubicBezTo>
                      <a:lnTo>
                        <a:pt x="456" y="104"/>
                      </a:lnTo>
                      <a:cubicBezTo>
                        <a:pt x="456" y="126"/>
                        <a:pt x="432" y="141"/>
                        <a:pt x="380" y="152"/>
                      </a:cubicBezTo>
                      <a:cubicBezTo>
                        <a:pt x="339" y="160"/>
                        <a:pt x="285" y="165"/>
                        <a:pt x="228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E82A42A3-E793-3C42-8D40-FA1FB73A4E59}"/>
                    </a:ext>
                  </a:extLst>
                </p:cNvPr>
                <p:cNvSpPr/>
                <p:nvPr/>
              </p:nvSpPr>
              <p:spPr>
                <a:xfrm>
                  <a:off x="7449694" y="772690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9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6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0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6" y="15"/>
                      </a:cubicBezTo>
                      <a:cubicBezTo>
                        <a:pt x="38" y="17"/>
                        <a:pt x="50" y="25"/>
                        <a:pt x="90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26F1635-ADDB-6C43-A59E-C63FFA122BED}"/>
                    </a:ext>
                  </a:extLst>
                </p:cNvPr>
                <p:cNvSpPr/>
                <p:nvPr/>
              </p:nvSpPr>
              <p:spPr>
                <a:xfrm>
                  <a:off x="7449694" y="890536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4"/>
                      </a:moveTo>
                      <a:close/>
                      <a:moveTo>
                        <a:pt x="35" y="101"/>
                      </a:moveTo>
                      <a:cubicBezTo>
                        <a:pt x="47" y="112"/>
                        <a:pt x="113" y="130"/>
                        <a:pt x="229" y="130"/>
                      </a:cubicBezTo>
                      <a:cubicBezTo>
                        <a:pt x="344" y="130"/>
                        <a:pt x="410" y="112"/>
                        <a:pt x="422" y="101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4"/>
                      </a:cubicBezTo>
                      <a:cubicBezTo>
                        <a:pt x="349" y="73"/>
                        <a:pt x="299" y="78"/>
                        <a:pt x="244" y="78"/>
                      </a:cubicBezTo>
                      <a:cubicBezTo>
                        <a:pt x="234" y="79"/>
                        <a:pt x="224" y="79"/>
                        <a:pt x="213" y="78"/>
                      </a:cubicBezTo>
                      <a:cubicBezTo>
                        <a:pt x="159" y="78"/>
                        <a:pt x="109" y="73"/>
                        <a:pt x="71" y="64"/>
                      </a:cubicBezTo>
                      <a:cubicBezTo>
                        <a:pt x="60" y="62"/>
                        <a:pt x="47" y="58"/>
                        <a:pt x="36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2"/>
                      </a:cubicBezTo>
                      <a:cubicBezTo>
                        <a:pt x="24" y="142"/>
                        <a:pt x="0" y="126"/>
                        <a:pt x="0" y="104"/>
                      </a:cubicBezTo>
                      <a:lnTo>
                        <a:pt x="0" y="17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6" y="14"/>
                      </a:cubicBezTo>
                      <a:cubicBezTo>
                        <a:pt x="38" y="17"/>
                        <a:pt x="50" y="25"/>
                        <a:pt x="90" y="32"/>
                      </a:cubicBezTo>
                      <a:cubicBezTo>
                        <a:pt x="123" y="38"/>
                        <a:pt x="168" y="42"/>
                        <a:pt x="214" y="43"/>
                      </a:cubicBezTo>
                      <a:cubicBezTo>
                        <a:pt x="224" y="43"/>
                        <a:pt x="234" y="43"/>
                        <a:pt x="244" y="43"/>
                      </a:cubicBezTo>
                      <a:cubicBezTo>
                        <a:pt x="290" y="42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7"/>
                      </a:cubicBezTo>
                      <a:lnTo>
                        <a:pt x="458" y="18"/>
                      </a:lnTo>
                      <a:lnTo>
                        <a:pt x="457" y="104"/>
                      </a:lnTo>
                      <a:cubicBezTo>
                        <a:pt x="457" y="126"/>
                        <a:pt x="433" y="142"/>
                        <a:pt x="381" y="152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CA511B5-0F30-5441-9419-7894D3715BE8}"/>
                    </a:ext>
                  </a:extLst>
                </p:cNvPr>
                <p:cNvSpPr/>
                <p:nvPr/>
              </p:nvSpPr>
              <p:spPr>
                <a:xfrm>
                  <a:off x="7449694" y="1007042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9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6" y="55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0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7"/>
                        <a:pt x="36" y="15"/>
                      </a:cubicBezTo>
                      <a:cubicBezTo>
                        <a:pt x="38" y="17"/>
                        <a:pt x="50" y="25"/>
                        <a:pt x="90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7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0CB41870-3CA9-EE4C-9957-2665CE11EBB5}"/>
                    </a:ext>
                  </a:extLst>
                </p:cNvPr>
                <p:cNvSpPr/>
                <p:nvPr/>
              </p:nvSpPr>
              <p:spPr>
                <a:xfrm>
                  <a:off x="7449694" y="1124887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9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6" y="55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0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7"/>
                        <a:pt x="36" y="15"/>
                      </a:cubicBezTo>
                      <a:cubicBezTo>
                        <a:pt x="38" y="17"/>
                        <a:pt x="50" y="25"/>
                        <a:pt x="90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7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EAC33BBB-EFD1-E94A-8B91-AA1E424A26AE}"/>
                    </a:ext>
                  </a:extLst>
                </p:cNvPr>
                <p:cNvSpPr/>
                <p:nvPr/>
              </p:nvSpPr>
              <p:spPr>
                <a:xfrm>
                  <a:off x="7449694" y="1242732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5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5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9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6" y="55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0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6" y="15"/>
                      </a:cubicBezTo>
                      <a:cubicBezTo>
                        <a:pt x="38" y="17"/>
                        <a:pt x="50" y="25"/>
                        <a:pt x="90" y="33"/>
                      </a:cubicBezTo>
                      <a:cubicBezTo>
                        <a:pt x="123" y="39"/>
                        <a:pt x="168" y="43"/>
                        <a:pt x="214" y="44"/>
                      </a:cubicBezTo>
                      <a:cubicBezTo>
                        <a:pt x="224" y="44"/>
                        <a:pt x="234" y="44"/>
                        <a:pt x="244" y="44"/>
                      </a:cubicBezTo>
                      <a:cubicBezTo>
                        <a:pt x="290" y="43"/>
                        <a:pt x="334" y="39"/>
                        <a:pt x="368" y="33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088CD18-CE1A-DB42-AD9D-6AABF6F226B6}"/>
                    </a:ext>
                  </a:extLst>
                </p:cNvPr>
                <p:cNvSpPr/>
                <p:nvPr/>
              </p:nvSpPr>
              <p:spPr>
                <a:xfrm>
                  <a:off x="7449694" y="656184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4"/>
                      </a:moveTo>
                      <a:lnTo>
                        <a:pt x="422" y="105"/>
                      </a:lnTo>
                      <a:close/>
                      <a:moveTo>
                        <a:pt x="35" y="102"/>
                      </a:moveTo>
                      <a:cubicBezTo>
                        <a:pt x="47" y="112"/>
                        <a:pt x="113" y="131"/>
                        <a:pt x="229" y="131"/>
                      </a:cubicBezTo>
                      <a:cubicBezTo>
                        <a:pt x="344" y="131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9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6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5"/>
                      </a:cubicBezTo>
                      <a:lnTo>
                        <a:pt x="0" y="18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6" y="15"/>
                      </a:cubicBezTo>
                      <a:cubicBezTo>
                        <a:pt x="38" y="17"/>
                        <a:pt x="50" y="25"/>
                        <a:pt x="90" y="32"/>
                      </a:cubicBezTo>
                      <a:cubicBezTo>
                        <a:pt x="123" y="39"/>
                        <a:pt x="168" y="43"/>
                        <a:pt x="214" y="43"/>
                      </a:cubicBezTo>
                      <a:cubicBezTo>
                        <a:pt x="224" y="44"/>
                        <a:pt x="234" y="44"/>
                        <a:pt x="244" y="43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5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8"/>
                      </a:cubicBez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05733C6B-6723-DE4A-9312-C484C28D8E42}"/>
                    </a:ext>
                  </a:extLst>
                </p:cNvPr>
                <p:cNvSpPr/>
                <p:nvPr/>
              </p:nvSpPr>
              <p:spPr>
                <a:xfrm>
                  <a:off x="7449694" y="480752"/>
                  <a:ext cx="611992" cy="16337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23">
                      <a:moveTo>
                        <a:pt x="423" y="65"/>
                      </a:moveTo>
                      <a:close/>
                      <a:moveTo>
                        <a:pt x="40" y="61"/>
                      </a:moveTo>
                      <a:cubicBezTo>
                        <a:pt x="47" y="65"/>
                        <a:pt x="61" y="71"/>
                        <a:pt x="90" y="76"/>
                      </a:cubicBezTo>
                      <a:cubicBezTo>
                        <a:pt x="123" y="83"/>
                        <a:pt x="168" y="87"/>
                        <a:pt x="214" y="87"/>
                      </a:cubicBezTo>
                      <a:cubicBezTo>
                        <a:pt x="224" y="87"/>
                        <a:pt x="234" y="88"/>
                        <a:pt x="244" y="87"/>
                      </a:cubicBezTo>
                      <a:cubicBezTo>
                        <a:pt x="290" y="87"/>
                        <a:pt x="334" y="83"/>
                        <a:pt x="368" y="76"/>
                      </a:cubicBezTo>
                      <a:cubicBezTo>
                        <a:pt x="397" y="71"/>
                        <a:pt x="411" y="65"/>
                        <a:pt x="418" y="61"/>
                      </a:cubicBezTo>
                      <a:cubicBezTo>
                        <a:pt x="399" y="51"/>
                        <a:pt x="334" y="35"/>
                        <a:pt x="229" y="35"/>
                      </a:cubicBezTo>
                      <a:cubicBezTo>
                        <a:pt x="124" y="35"/>
                        <a:pt x="59" y="51"/>
                        <a:pt x="40" y="61"/>
                      </a:cubicBezTo>
                      <a:close/>
                      <a:moveTo>
                        <a:pt x="229" y="123"/>
                      </a:moveTo>
                      <a:cubicBezTo>
                        <a:pt x="224" y="123"/>
                        <a:pt x="219" y="123"/>
                        <a:pt x="213" y="123"/>
                      </a:cubicBezTo>
                      <a:cubicBezTo>
                        <a:pt x="159" y="122"/>
                        <a:pt x="109" y="117"/>
                        <a:pt x="71" y="109"/>
                      </a:cubicBezTo>
                      <a:cubicBezTo>
                        <a:pt x="41" y="102"/>
                        <a:pt x="0" y="90"/>
                        <a:pt x="0" y="61"/>
                      </a:cubicBezTo>
                      <a:cubicBezTo>
                        <a:pt x="0" y="39"/>
                        <a:pt x="25" y="24"/>
                        <a:pt x="76" y="13"/>
                      </a:cubicBezTo>
                      <a:cubicBezTo>
                        <a:pt x="117" y="5"/>
                        <a:pt x="172" y="0"/>
                        <a:pt x="229" y="0"/>
                      </a:cubicBezTo>
                      <a:cubicBezTo>
                        <a:pt x="287" y="0"/>
                        <a:pt x="341" y="5"/>
                        <a:pt x="382" y="13"/>
                      </a:cubicBezTo>
                      <a:cubicBezTo>
                        <a:pt x="433" y="24"/>
                        <a:pt x="458" y="39"/>
                        <a:pt x="458" y="61"/>
                      </a:cubicBezTo>
                      <a:cubicBezTo>
                        <a:pt x="458" y="90"/>
                        <a:pt x="417" y="102"/>
                        <a:pt x="387" y="109"/>
                      </a:cubicBezTo>
                      <a:cubicBezTo>
                        <a:pt x="349" y="117"/>
                        <a:pt x="299" y="122"/>
                        <a:pt x="244" y="123"/>
                      </a:cubicBezTo>
                      <a:cubicBezTo>
                        <a:pt x="239" y="123"/>
                        <a:pt x="234" y="123"/>
                        <a:pt x="229" y="12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1F581E2A-98E0-6E4E-A46F-1836419F167F}"/>
                    </a:ext>
                  </a:extLst>
                </p:cNvPr>
                <p:cNvSpPr/>
                <p:nvPr/>
              </p:nvSpPr>
              <p:spPr>
                <a:xfrm>
                  <a:off x="7449694" y="539678"/>
                  <a:ext cx="611992" cy="2209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8" h="166">
                      <a:moveTo>
                        <a:pt x="422" y="104"/>
                      </a:moveTo>
                      <a:close/>
                      <a:moveTo>
                        <a:pt x="35" y="102"/>
                      </a:moveTo>
                      <a:cubicBezTo>
                        <a:pt x="47" y="112"/>
                        <a:pt x="113" y="130"/>
                        <a:pt x="229" y="130"/>
                      </a:cubicBezTo>
                      <a:cubicBezTo>
                        <a:pt x="344" y="130"/>
                        <a:pt x="410" y="112"/>
                        <a:pt x="422" y="102"/>
                      </a:cubicBezTo>
                      <a:lnTo>
                        <a:pt x="422" y="54"/>
                      </a:lnTo>
                      <a:cubicBezTo>
                        <a:pt x="411" y="59"/>
                        <a:pt x="398" y="62"/>
                        <a:pt x="387" y="65"/>
                      </a:cubicBezTo>
                      <a:cubicBezTo>
                        <a:pt x="349" y="73"/>
                        <a:pt x="299" y="78"/>
                        <a:pt x="244" y="79"/>
                      </a:cubicBezTo>
                      <a:cubicBezTo>
                        <a:pt x="234" y="79"/>
                        <a:pt x="224" y="79"/>
                        <a:pt x="213" y="79"/>
                      </a:cubicBezTo>
                      <a:cubicBezTo>
                        <a:pt x="159" y="78"/>
                        <a:pt x="109" y="73"/>
                        <a:pt x="71" y="65"/>
                      </a:cubicBezTo>
                      <a:cubicBezTo>
                        <a:pt x="60" y="62"/>
                        <a:pt x="47" y="59"/>
                        <a:pt x="36" y="54"/>
                      </a:cubicBezTo>
                      <a:close/>
                      <a:moveTo>
                        <a:pt x="229" y="166"/>
                      </a:moveTo>
                      <a:cubicBezTo>
                        <a:pt x="171" y="166"/>
                        <a:pt x="117" y="161"/>
                        <a:pt x="76" y="153"/>
                      </a:cubicBezTo>
                      <a:cubicBezTo>
                        <a:pt x="24" y="142"/>
                        <a:pt x="0" y="127"/>
                        <a:pt x="0" y="104"/>
                      </a:cubicBezTo>
                      <a:lnTo>
                        <a:pt x="0" y="17"/>
                      </a:lnTo>
                      <a:cubicBezTo>
                        <a:pt x="1" y="8"/>
                        <a:pt x="8" y="0"/>
                        <a:pt x="18" y="0"/>
                      </a:cubicBezTo>
                      <a:cubicBezTo>
                        <a:pt x="27" y="0"/>
                        <a:pt x="34" y="6"/>
                        <a:pt x="36" y="14"/>
                      </a:cubicBezTo>
                      <a:cubicBezTo>
                        <a:pt x="38" y="17"/>
                        <a:pt x="50" y="25"/>
                        <a:pt x="90" y="32"/>
                      </a:cubicBezTo>
                      <a:cubicBezTo>
                        <a:pt x="123" y="39"/>
                        <a:pt x="168" y="43"/>
                        <a:pt x="214" y="43"/>
                      </a:cubicBezTo>
                      <a:cubicBezTo>
                        <a:pt x="224" y="43"/>
                        <a:pt x="234" y="44"/>
                        <a:pt x="244" y="43"/>
                      </a:cubicBezTo>
                      <a:cubicBezTo>
                        <a:pt x="290" y="43"/>
                        <a:pt x="334" y="39"/>
                        <a:pt x="368" y="32"/>
                      </a:cubicBezTo>
                      <a:cubicBezTo>
                        <a:pt x="408" y="25"/>
                        <a:pt x="420" y="17"/>
                        <a:pt x="422" y="14"/>
                      </a:cubicBezTo>
                      <a:cubicBezTo>
                        <a:pt x="424" y="6"/>
                        <a:pt x="431" y="0"/>
                        <a:pt x="440" y="0"/>
                      </a:cubicBezTo>
                      <a:cubicBezTo>
                        <a:pt x="450" y="0"/>
                        <a:pt x="458" y="8"/>
                        <a:pt x="458" y="17"/>
                      </a:cubicBezTo>
                      <a:lnTo>
                        <a:pt x="458" y="18"/>
                      </a:lnTo>
                      <a:lnTo>
                        <a:pt x="457" y="105"/>
                      </a:lnTo>
                      <a:cubicBezTo>
                        <a:pt x="457" y="127"/>
                        <a:pt x="433" y="142"/>
                        <a:pt x="381" y="153"/>
                      </a:cubicBezTo>
                      <a:cubicBezTo>
                        <a:pt x="340" y="161"/>
                        <a:pt x="286" y="166"/>
                        <a:pt x="229" y="1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5A823E16-3808-6C4B-AC13-90FBA1F79A41}"/>
                    </a:ext>
                  </a:extLst>
                </p:cNvPr>
                <p:cNvSpPr/>
                <p:nvPr/>
              </p:nvSpPr>
              <p:spPr>
                <a:xfrm>
                  <a:off x="6129291" y="1268176"/>
                  <a:ext cx="606636" cy="21828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4" h="164">
                      <a:moveTo>
                        <a:pt x="418" y="103"/>
                      </a:moveTo>
                      <a:close/>
                      <a:moveTo>
                        <a:pt x="35" y="101"/>
                      </a:moveTo>
                      <a:cubicBezTo>
                        <a:pt x="47" y="111"/>
                        <a:pt x="113" y="129"/>
                        <a:pt x="227" y="129"/>
                      </a:cubicBezTo>
                      <a:cubicBezTo>
                        <a:pt x="341" y="129"/>
                        <a:pt x="407" y="111"/>
                        <a:pt x="418" y="101"/>
                      </a:cubicBezTo>
                      <a:lnTo>
                        <a:pt x="418" y="54"/>
                      </a:lnTo>
                      <a:cubicBezTo>
                        <a:pt x="407" y="58"/>
                        <a:pt x="395" y="62"/>
                        <a:pt x="384" y="64"/>
                      </a:cubicBezTo>
                      <a:cubicBezTo>
                        <a:pt x="346" y="72"/>
                        <a:pt x="296" y="77"/>
                        <a:pt x="242" y="78"/>
                      </a:cubicBezTo>
                      <a:cubicBezTo>
                        <a:pt x="232" y="78"/>
                        <a:pt x="222" y="78"/>
                        <a:pt x="211" y="78"/>
                      </a:cubicBezTo>
                      <a:cubicBezTo>
                        <a:pt x="158" y="77"/>
                        <a:pt x="107" y="72"/>
                        <a:pt x="70" y="64"/>
                      </a:cubicBezTo>
                      <a:cubicBezTo>
                        <a:pt x="59" y="61"/>
                        <a:pt x="47" y="58"/>
                        <a:pt x="35" y="54"/>
                      </a:cubicBezTo>
                      <a:close/>
                      <a:moveTo>
                        <a:pt x="227" y="164"/>
                      </a:moveTo>
                      <a:cubicBezTo>
                        <a:pt x="170" y="164"/>
                        <a:pt x="116" y="160"/>
                        <a:pt x="75" y="151"/>
                      </a:cubicBezTo>
                      <a:cubicBezTo>
                        <a:pt x="24" y="141"/>
                        <a:pt x="0" y="125"/>
                        <a:pt x="0" y="103"/>
                      </a:cubicBezTo>
                      <a:lnTo>
                        <a:pt x="0" y="17"/>
                      </a:lnTo>
                      <a:cubicBezTo>
                        <a:pt x="0" y="7"/>
                        <a:pt x="8" y="0"/>
                        <a:pt x="18" y="0"/>
                      </a:cubicBezTo>
                      <a:cubicBezTo>
                        <a:pt x="26" y="0"/>
                        <a:pt x="34" y="6"/>
                        <a:pt x="35" y="14"/>
                      </a:cubicBezTo>
                      <a:cubicBezTo>
                        <a:pt x="45" y="24"/>
                        <a:pt x="105" y="41"/>
                        <a:pt x="212" y="43"/>
                      </a:cubicBezTo>
                      <a:cubicBezTo>
                        <a:pt x="222" y="43"/>
                        <a:pt x="232" y="43"/>
                        <a:pt x="242" y="43"/>
                      </a:cubicBezTo>
                      <a:cubicBezTo>
                        <a:pt x="349" y="41"/>
                        <a:pt x="408" y="24"/>
                        <a:pt x="419" y="14"/>
                      </a:cubicBezTo>
                      <a:cubicBezTo>
                        <a:pt x="420" y="6"/>
                        <a:pt x="427" y="0"/>
                        <a:pt x="436" y="0"/>
                      </a:cubicBezTo>
                      <a:cubicBezTo>
                        <a:pt x="446" y="0"/>
                        <a:pt x="454" y="7"/>
                        <a:pt x="454" y="17"/>
                      </a:cubicBezTo>
                      <a:lnTo>
                        <a:pt x="453" y="103"/>
                      </a:lnTo>
                      <a:cubicBezTo>
                        <a:pt x="453" y="125"/>
                        <a:pt x="429" y="141"/>
                        <a:pt x="378" y="151"/>
                      </a:cubicBezTo>
                      <a:cubicBezTo>
                        <a:pt x="337" y="160"/>
                        <a:pt x="284" y="164"/>
                        <a:pt x="227" y="16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CD4AA79E-A2F2-484C-A581-ACD98DFF24C0}"/>
                    </a:ext>
                  </a:extLst>
                </p:cNvPr>
                <p:cNvSpPr/>
                <p:nvPr/>
              </p:nvSpPr>
              <p:spPr>
                <a:xfrm>
                  <a:off x="6129291" y="1151670"/>
                  <a:ext cx="606636" cy="2196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4" h="165">
                      <a:moveTo>
                        <a:pt x="418" y="104"/>
                      </a:moveTo>
                      <a:close/>
                      <a:moveTo>
                        <a:pt x="35" y="101"/>
                      </a:moveTo>
                      <a:cubicBezTo>
                        <a:pt x="47" y="112"/>
                        <a:pt x="113" y="130"/>
                        <a:pt x="227" y="130"/>
                      </a:cubicBezTo>
                      <a:cubicBezTo>
                        <a:pt x="341" y="130"/>
                        <a:pt x="407" y="112"/>
                        <a:pt x="418" y="101"/>
                      </a:cubicBezTo>
                      <a:lnTo>
                        <a:pt x="418" y="54"/>
                      </a:lnTo>
                      <a:cubicBezTo>
                        <a:pt x="407" y="59"/>
                        <a:pt x="395" y="62"/>
                        <a:pt x="384" y="65"/>
                      </a:cubicBezTo>
                      <a:cubicBezTo>
                        <a:pt x="346" y="73"/>
                        <a:pt x="296" y="78"/>
                        <a:pt x="242" y="79"/>
                      </a:cubicBezTo>
                      <a:cubicBezTo>
                        <a:pt x="232" y="79"/>
                        <a:pt x="222" y="79"/>
                        <a:pt x="211" y="79"/>
                      </a:cubicBezTo>
                      <a:cubicBezTo>
                        <a:pt x="158" y="78"/>
                        <a:pt x="107" y="73"/>
                        <a:pt x="70" y="65"/>
                      </a:cubicBezTo>
                      <a:cubicBezTo>
                        <a:pt x="59" y="62"/>
                        <a:pt x="47" y="59"/>
                        <a:pt x="35" y="54"/>
                      </a:cubicBezTo>
                      <a:close/>
                      <a:moveTo>
                        <a:pt x="227" y="165"/>
                      </a:moveTo>
                      <a:cubicBezTo>
                        <a:pt x="170" y="165"/>
                        <a:pt x="116" y="160"/>
                        <a:pt x="75" y="152"/>
                      </a:cubicBezTo>
                      <a:cubicBezTo>
                        <a:pt x="24" y="141"/>
                        <a:pt x="0" y="126"/>
                        <a:pt x="0" y="104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6" y="0"/>
                        <a:pt x="34" y="7"/>
                        <a:pt x="35" y="15"/>
                      </a:cubicBezTo>
                      <a:cubicBezTo>
                        <a:pt x="45" y="24"/>
                        <a:pt x="105" y="42"/>
                        <a:pt x="212" y="43"/>
                      </a:cubicBezTo>
                      <a:cubicBezTo>
                        <a:pt x="222" y="43"/>
                        <a:pt x="232" y="43"/>
                        <a:pt x="242" y="43"/>
                      </a:cubicBezTo>
                      <a:cubicBezTo>
                        <a:pt x="287" y="43"/>
                        <a:pt x="331" y="39"/>
                        <a:pt x="365" y="32"/>
                      </a:cubicBezTo>
                      <a:cubicBezTo>
                        <a:pt x="404" y="25"/>
                        <a:pt x="416" y="17"/>
                        <a:pt x="419" y="15"/>
                      </a:cubicBezTo>
                      <a:cubicBezTo>
                        <a:pt x="420" y="6"/>
                        <a:pt x="427" y="0"/>
                        <a:pt x="436" y="0"/>
                      </a:cubicBezTo>
                      <a:cubicBezTo>
                        <a:pt x="446" y="0"/>
                        <a:pt x="454" y="8"/>
                        <a:pt x="454" y="18"/>
                      </a:cubicBezTo>
                      <a:lnTo>
                        <a:pt x="453" y="104"/>
                      </a:lnTo>
                      <a:cubicBezTo>
                        <a:pt x="453" y="126"/>
                        <a:pt x="429" y="141"/>
                        <a:pt x="378" y="152"/>
                      </a:cubicBezTo>
                      <a:cubicBezTo>
                        <a:pt x="337" y="160"/>
                        <a:pt x="284" y="165"/>
                        <a:pt x="227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5A1A8DF7-CB86-C248-B542-55EA316E8A34}"/>
                    </a:ext>
                  </a:extLst>
                </p:cNvPr>
                <p:cNvSpPr/>
                <p:nvPr/>
              </p:nvSpPr>
              <p:spPr>
                <a:xfrm>
                  <a:off x="6129291" y="978920"/>
                  <a:ext cx="606636" cy="16069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4" h="121">
                      <a:moveTo>
                        <a:pt x="420" y="64"/>
                      </a:moveTo>
                      <a:close/>
                      <a:moveTo>
                        <a:pt x="40" y="60"/>
                      </a:moveTo>
                      <a:cubicBezTo>
                        <a:pt x="58" y="70"/>
                        <a:pt x="115" y="84"/>
                        <a:pt x="212" y="86"/>
                      </a:cubicBezTo>
                      <a:cubicBezTo>
                        <a:pt x="222" y="86"/>
                        <a:pt x="232" y="86"/>
                        <a:pt x="242" y="86"/>
                      </a:cubicBezTo>
                      <a:cubicBezTo>
                        <a:pt x="338" y="84"/>
                        <a:pt x="396" y="70"/>
                        <a:pt x="414" y="60"/>
                      </a:cubicBezTo>
                      <a:cubicBezTo>
                        <a:pt x="395" y="50"/>
                        <a:pt x="331" y="35"/>
                        <a:pt x="227" y="35"/>
                      </a:cubicBezTo>
                      <a:cubicBezTo>
                        <a:pt x="123" y="35"/>
                        <a:pt x="59" y="50"/>
                        <a:pt x="40" y="60"/>
                      </a:cubicBezTo>
                      <a:close/>
                      <a:moveTo>
                        <a:pt x="227" y="121"/>
                      </a:moveTo>
                      <a:cubicBezTo>
                        <a:pt x="222" y="121"/>
                        <a:pt x="217" y="121"/>
                        <a:pt x="211" y="121"/>
                      </a:cubicBezTo>
                      <a:cubicBezTo>
                        <a:pt x="158" y="120"/>
                        <a:pt x="107" y="115"/>
                        <a:pt x="70" y="107"/>
                      </a:cubicBezTo>
                      <a:cubicBezTo>
                        <a:pt x="40" y="100"/>
                        <a:pt x="0" y="88"/>
                        <a:pt x="0" y="60"/>
                      </a:cubicBezTo>
                      <a:cubicBezTo>
                        <a:pt x="0" y="38"/>
                        <a:pt x="24" y="23"/>
                        <a:pt x="76" y="13"/>
                      </a:cubicBezTo>
                      <a:cubicBezTo>
                        <a:pt x="116" y="4"/>
                        <a:pt x="170" y="0"/>
                        <a:pt x="227" y="0"/>
                      </a:cubicBezTo>
                      <a:cubicBezTo>
                        <a:pt x="284" y="0"/>
                        <a:pt x="338" y="4"/>
                        <a:pt x="378" y="13"/>
                      </a:cubicBezTo>
                      <a:cubicBezTo>
                        <a:pt x="430" y="23"/>
                        <a:pt x="454" y="38"/>
                        <a:pt x="454" y="60"/>
                      </a:cubicBezTo>
                      <a:cubicBezTo>
                        <a:pt x="454" y="88"/>
                        <a:pt x="414" y="100"/>
                        <a:pt x="384" y="107"/>
                      </a:cubicBezTo>
                      <a:cubicBezTo>
                        <a:pt x="346" y="115"/>
                        <a:pt x="296" y="120"/>
                        <a:pt x="242" y="121"/>
                      </a:cubicBezTo>
                      <a:cubicBezTo>
                        <a:pt x="237" y="121"/>
                        <a:pt x="232" y="121"/>
                        <a:pt x="227" y="12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11C38AE-FAD4-2A4B-94A3-77FD4D967B82}"/>
                    </a:ext>
                  </a:extLst>
                </p:cNvPr>
                <p:cNvSpPr/>
                <p:nvPr/>
              </p:nvSpPr>
              <p:spPr>
                <a:xfrm>
                  <a:off x="6129291" y="1036503"/>
                  <a:ext cx="606636" cy="21962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54" h="165">
                      <a:moveTo>
                        <a:pt x="418" y="104"/>
                      </a:moveTo>
                      <a:close/>
                      <a:moveTo>
                        <a:pt x="35" y="101"/>
                      </a:moveTo>
                      <a:cubicBezTo>
                        <a:pt x="47" y="111"/>
                        <a:pt x="113" y="129"/>
                        <a:pt x="227" y="129"/>
                      </a:cubicBezTo>
                      <a:cubicBezTo>
                        <a:pt x="341" y="129"/>
                        <a:pt x="407" y="111"/>
                        <a:pt x="418" y="101"/>
                      </a:cubicBezTo>
                      <a:lnTo>
                        <a:pt x="418" y="54"/>
                      </a:lnTo>
                      <a:cubicBezTo>
                        <a:pt x="407" y="59"/>
                        <a:pt x="395" y="62"/>
                        <a:pt x="384" y="64"/>
                      </a:cubicBezTo>
                      <a:cubicBezTo>
                        <a:pt x="346" y="72"/>
                        <a:pt x="296" y="77"/>
                        <a:pt x="242" y="78"/>
                      </a:cubicBezTo>
                      <a:cubicBezTo>
                        <a:pt x="232" y="78"/>
                        <a:pt x="222" y="78"/>
                        <a:pt x="211" y="78"/>
                      </a:cubicBezTo>
                      <a:cubicBezTo>
                        <a:pt x="158" y="77"/>
                        <a:pt x="107" y="72"/>
                        <a:pt x="70" y="64"/>
                      </a:cubicBezTo>
                      <a:cubicBezTo>
                        <a:pt x="59" y="62"/>
                        <a:pt x="47" y="58"/>
                        <a:pt x="35" y="54"/>
                      </a:cubicBezTo>
                      <a:close/>
                      <a:moveTo>
                        <a:pt x="227" y="165"/>
                      </a:moveTo>
                      <a:cubicBezTo>
                        <a:pt x="170" y="165"/>
                        <a:pt x="116" y="160"/>
                        <a:pt x="75" y="152"/>
                      </a:cubicBezTo>
                      <a:cubicBezTo>
                        <a:pt x="24" y="141"/>
                        <a:pt x="0" y="126"/>
                        <a:pt x="0" y="104"/>
                      </a:cubicBezTo>
                      <a:lnTo>
                        <a:pt x="0" y="17"/>
                      </a:ln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6" y="0"/>
                        <a:pt x="34" y="6"/>
                        <a:pt x="35" y="14"/>
                      </a:cubicBezTo>
                      <a:cubicBezTo>
                        <a:pt x="45" y="24"/>
                        <a:pt x="105" y="41"/>
                        <a:pt x="212" y="43"/>
                      </a:cubicBezTo>
                      <a:cubicBezTo>
                        <a:pt x="222" y="43"/>
                        <a:pt x="232" y="43"/>
                        <a:pt x="242" y="43"/>
                      </a:cubicBezTo>
                      <a:cubicBezTo>
                        <a:pt x="349" y="41"/>
                        <a:pt x="408" y="24"/>
                        <a:pt x="419" y="14"/>
                      </a:cubicBezTo>
                      <a:cubicBezTo>
                        <a:pt x="420" y="6"/>
                        <a:pt x="427" y="0"/>
                        <a:pt x="436" y="0"/>
                      </a:cubicBezTo>
                      <a:cubicBezTo>
                        <a:pt x="446" y="0"/>
                        <a:pt x="454" y="8"/>
                        <a:pt x="454" y="17"/>
                      </a:cubicBezTo>
                      <a:lnTo>
                        <a:pt x="454" y="18"/>
                      </a:lnTo>
                      <a:lnTo>
                        <a:pt x="453" y="104"/>
                      </a:lnTo>
                      <a:cubicBezTo>
                        <a:pt x="453" y="126"/>
                        <a:pt x="429" y="141"/>
                        <a:pt x="378" y="152"/>
                      </a:cubicBezTo>
                      <a:cubicBezTo>
                        <a:pt x="337" y="160"/>
                        <a:pt x="284" y="165"/>
                        <a:pt x="227" y="1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C827A962-44F3-424E-988D-7118991BE744}"/>
                    </a:ext>
                  </a:extLst>
                </p:cNvPr>
                <p:cNvSpPr/>
                <p:nvPr/>
              </p:nvSpPr>
              <p:spPr>
                <a:xfrm>
                  <a:off x="6397121" y="5357"/>
                  <a:ext cx="1400752" cy="82759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47" h="619">
                      <a:moveTo>
                        <a:pt x="28" y="619"/>
                      </a:moveTo>
                      <a:cubicBezTo>
                        <a:pt x="20" y="619"/>
                        <a:pt x="12" y="615"/>
                        <a:pt x="6" y="609"/>
                      </a:cubicBezTo>
                      <a:cubicBezTo>
                        <a:pt x="-3" y="597"/>
                        <a:pt x="-1" y="580"/>
                        <a:pt x="10" y="570"/>
                      </a:cubicBezTo>
                      <a:lnTo>
                        <a:pt x="225" y="395"/>
                      </a:lnTo>
                      <a:cubicBezTo>
                        <a:pt x="230" y="391"/>
                        <a:pt x="235" y="389"/>
                        <a:pt x="242" y="389"/>
                      </a:cubicBezTo>
                      <a:lnTo>
                        <a:pt x="635" y="383"/>
                      </a:lnTo>
                      <a:lnTo>
                        <a:pt x="785" y="236"/>
                      </a:lnTo>
                      <a:lnTo>
                        <a:pt x="1001" y="9"/>
                      </a:lnTo>
                      <a:cubicBezTo>
                        <a:pt x="1011" y="-2"/>
                        <a:pt x="1028" y="-3"/>
                        <a:pt x="1039" y="8"/>
                      </a:cubicBezTo>
                      <a:cubicBezTo>
                        <a:pt x="1050" y="18"/>
                        <a:pt x="1051" y="36"/>
                        <a:pt x="1040" y="47"/>
                      </a:cubicBezTo>
                      <a:lnTo>
                        <a:pt x="825" y="274"/>
                      </a:lnTo>
                      <a:lnTo>
                        <a:pt x="824" y="275"/>
                      </a:lnTo>
                      <a:lnTo>
                        <a:pt x="666" y="430"/>
                      </a:lnTo>
                      <a:cubicBezTo>
                        <a:pt x="661" y="435"/>
                        <a:pt x="654" y="437"/>
                        <a:pt x="647" y="438"/>
                      </a:cubicBezTo>
                      <a:lnTo>
                        <a:pt x="252" y="444"/>
                      </a:lnTo>
                      <a:lnTo>
                        <a:pt x="45" y="612"/>
                      </a:lnTo>
                      <a:cubicBezTo>
                        <a:pt x="40" y="617"/>
                        <a:pt x="34" y="619"/>
                        <a:pt x="28" y="61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6416D203-294E-924C-9672-A4EA9D666BB8}"/>
                    </a:ext>
                  </a:extLst>
                </p:cNvPr>
                <p:cNvSpPr/>
                <p:nvPr/>
              </p:nvSpPr>
              <p:spPr>
                <a:xfrm>
                  <a:off x="7721542" y="4017"/>
                  <a:ext cx="76332" cy="21024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8" h="158">
                      <a:moveTo>
                        <a:pt x="27" y="158"/>
                      </a:moveTo>
                      <a:lnTo>
                        <a:pt x="26" y="158"/>
                      </a:lnTo>
                      <a:cubicBezTo>
                        <a:pt x="11" y="158"/>
                        <a:pt x="-1" y="145"/>
                        <a:pt x="0" y="130"/>
                      </a:cubicBezTo>
                      <a:lnTo>
                        <a:pt x="3" y="27"/>
                      </a:lnTo>
                      <a:cubicBezTo>
                        <a:pt x="4" y="12"/>
                        <a:pt x="16" y="0"/>
                        <a:pt x="31" y="0"/>
                      </a:cubicBezTo>
                      <a:cubicBezTo>
                        <a:pt x="46" y="1"/>
                        <a:pt x="58" y="14"/>
                        <a:pt x="58" y="29"/>
                      </a:cubicBezTo>
                      <a:lnTo>
                        <a:pt x="54" y="132"/>
                      </a:lnTo>
                      <a:cubicBezTo>
                        <a:pt x="54" y="147"/>
                        <a:pt x="42" y="158"/>
                        <a:pt x="27" y="15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71458258-A25F-4846-9962-C6CAEEA6360F}"/>
                    </a:ext>
                  </a:extLst>
                </p:cNvPr>
                <p:cNvSpPr/>
                <p:nvPr/>
              </p:nvSpPr>
              <p:spPr>
                <a:xfrm>
                  <a:off x="7587627" y="0"/>
                  <a:ext cx="210247" cy="7633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8" h="58">
                      <a:moveTo>
                        <a:pt x="130" y="58"/>
                      </a:moveTo>
                      <a:lnTo>
                        <a:pt x="26" y="55"/>
                      </a:lnTo>
                      <a:cubicBezTo>
                        <a:pt x="11" y="55"/>
                        <a:pt x="-1" y="42"/>
                        <a:pt x="0" y="27"/>
                      </a:cubicBezTo>
                      <a:cubicBezTo>
                        <a:pt x="0" y="12"/>
                        <a:pt x="13" y="0"/>
                        <a:pt x="28" y="0"/>
                      </a:cubicBezTo>
                      <a:lnTo>
                        <a:pt x="131" y="3"/>
                      </a:lnTo>
                      <a:cubicBezTo>
                        <a:pt x="146" y="4"/>
                        <a:pt x="158" y="17"/>
                        <a:pt x="158" y="32"/>
                      </a:cubicBezTo>
                      <a:cubicBezTo>
                        <a:pt x="157" y="47"/>
                        <a:pt x="145" y="58"/>
                        <a:pt x="130" y="5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E47E68-EC55-6246-9147-C472D543BF35}"/>
                </a:ext>
              </a:extLst>
            </p:cNvPr>
            <p:cNvGrpSpPr/>
            <p:nvPr/>
          </p:nvGrpSpPr>
          <p:grpSpPr>
            <a:xfrm>
              <a:off x="12443515" y="1733302"/>
              <a:ext cx="2844074" cy="2844072"/>
              <a:chOff x="11272529" y="1142050"/>
              <a:chExt cx="4026578" cy="402657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1D04126-FF95-AB40-937E-8698CFAF1746}"/>
                  </a:ext>
                </a:extLst>
              </p:cNvPr>
              <p:cNvSpPr/>
              <p:nvPr/>
            </p:nvSpPr>
            <p:spPr>
              <a:xfrm>
                <a:off x="11272529" y="1142050"/>
                <a:ext cx="4026578" cy="40265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02F0B5-7621-AA40-8208-3E1D3EF911AA}"/>
                  </a:ext>
                </a:extLst>
              </p:cNvPr>
              <p:cNvGrpSpPr/>
              <p:nvPr/>
            </p:nvGrpSpPr>
            <p:grpSpPr>
              <a:xfrm>
                <a:off x="12383899" y="2554059"/>
                <a:ext cx="1803837" cy="1202558"/>
                <a:chOff x="8834377" y="271848"/>
                <a:chExt cx="1803837" cy="1202558"/>
              </a:xfrm>
              <a:solidFill>
                <a:schemeClr val="bg1"/>
              </a:solidFill>
            </p:grpSpPr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F263E07-05D6-7341-AFCA-6D2258BABBA6}"/>
                    </a:ext>
                  </a:extLst>
                </p:cNvPr>
                <p:cNvSpPr/>
                <p:nvPr/>
              </p:nvSpPr>
              <p:spPr>
                <a:xfrm>
                  <a:off x="8834377" y="271848"/>
                  <a:ext cx="1585555" cy="120255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185" h="899">
                      <a:moveTo>
                        <a:pt x="1103" y="899"/>
                      </a:moveTo>
                      <a:lnTo>
                        <a:pt x="83" y="899"/>
                      </a:lnTo>
                      <a:cubicBezTo>
                        <a:pt x="37" y="899"/>
                        <a:pt x="0" y="862"/>
                        <a:pt x="0" y="817"/>
                      </a:cubicBezTo>
                      <a:lnTo>
                        <a:pt x="0" y="83"/>
                      </a:lnTo>
                      <a:cubicBezTo>
                        <a:pt x="0" y="37"/>
                        <a:pt x="37" y="0"/>
                        <a:pt x="83" y="0"/>
                      </a:cubicBezTo>
                      <a:lnTo>
                        <a:pt x="1103" y="0"/>
                      </a:lnTo>
                      <a:cubicBezTo>
                        <a:pt x="1149" y="0"/>
                        <a:pt x="1185" y="37"/>
                        <a:pt x="1185" y="83"/>
                      </a:cubicBezTo>
                      <a:lnTo>
                        <a:pt x="1185" y="167"/>
                      </a:lnTo>
                      <a:cubicBezTo>
                        <a:pt x="1185" y="183"/>
                        <a:pt x="1173" y="195"/>
                        <a:pt x="1158" y="195"/>
                      </a:cubicBezTo>
                      <a:cubicBezTo>
                        <a:pt x="1143" y="195"/>
                        <a:pt x="1131" y="183"/>
                        <a:pt x="1131" y="167"/>
                      </a:cubicBezTo>
                      <a:lnTo>
                        <a:pt x="1131" y="83"/>
                      </a:lnTo>
                      <a:cubicBezTo>
                        <a:pt x="1131" y="67"/>
                        <a:pt x="1118" y="55"/>
                        <a:pt x="1103" y="55"/>
                      </a:cubicBezTo>
                      <a:lnTo>
                        <a:pt x="83" y="55"/>
                      </a:lnTo>
                      <a:cubicBezTo>
                        <a:pt x="67" y="55"/>
                        <a:pt x="55" y="67"/>
                        <a:pt x="55" y="83"/>
                      </a:cubicBezTo>
                      <a:lnTo>
                        <a:pt x="55" y="817"/>
                      </a:lnTo>
                      <a:cubicBezTo>
                        <a:pt x="55" y="832"/>
                        <a:pt x="67" y="844"/>
                        <a:pt x="83" y="844"/>
                      </a:cubicBezTo>
                      <a:lnTo>
                        <a:pt x="1103" y="844"/>
                      </a:lnTo>
                      <a:cubicBezTo>
                        <a:pt x="1118" y="844"/>
                        <a:pt x="1131" y="832"/>
                        <a:pt x="1131" y="817"/>
                      </a:cubicBezTo>
                      <a:lnTo>
                        <a:pt x="1131" y="731"/>
                      </a:lnTo>
                      <a:cubicBezTo>
                        <a:pt x="1131" y="716"/>
                        <a:pt x="1143" y="704"/>
                        <a:pt x="1158" y="704"/>
                      </a:cubicBezTo>
                      <a:cubicBezTo>
                        <a:pt x="1173" y="704"/>
                        <a:pt x="1185" y="716"/>
                        <a:pt x="1185" y="731"/>
                      </a:cubicBezTo>
                      <a:lnTo>
                        <a:pt x="1185" y="817"/>
                      </a:lnTo>
                      <a:cubicBezTo>
                        <a:pt x="1185" y="862"/>
                        <a:pt x="1149" y="899"/>
                        <a:pt x="1103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5A44A538-5D3F-4949-800A-292B2F54FC64}"/>
                    </a:ext>
                  </a:extLst>
                </p:cNvPr>
                <p:cNvSpPr/>
                <p:nvPr/>
              </p:nvSpPr>
              <p:spPr>
                <a:xfrm>
                  <a:off x="9777140" y="1027129"/>
                  <a:ext cx="451294" cy="25979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8" h="195">
                      <a:moveTo>
                        <a:pt x="55" y="140"/>
                      </a:moveTo>
                      <a:lnTo>
                        <a:pt x="284" y="140"/>
                      </a:lnTo>
                      <a:lnTo>
                        <a:pt x="284" y="55"/>
                      </a:lnTo>
                      <a:lnTo>
                        <a:pt x="55" y="55"/>
                      </a:lnTo>
                      <a:close/>
                      <a:moveTo>
                        <a:pt x="311" y="195"/>
                      </a:moveTo>
                      <a:lnTo>
                        <a:pt x="28" y="195"/>
                      </a:lnTo>
                      <a:cubicBezTo>
                        <a:pt x="13" y="195"/>
                        <a:pt x="0" y="183"/>
                        <a:pt x="0" y="167"/>
                      </a:cubicBezTo>
                      <a:lnTo>
                        <a:pt x="0" y="28"/>
                      </a:lnTo>
                      <a:cubicBezTo>
                        <a:pt x="0" y="13"/>
                        <a:pt x="13" y="0"/>
                        <a:pt x="28" y="0"/>
                      </a:cubicBezTo>
                      <a:lnTo>
                        <a:pt x="311" y="0"/>
                      </a:lnTo>
                      <a:cubicBezTo>
                        <a:pt x="326" y="0"/>
                        <a:pt x="338" y="13"/>
                        <a:pt x="338" y="28"/>
                      </a:cubicBezTo>
                      <a:lnTo>
                        <a:pt x="338" y="167"/>
                      </a:lnTo>
                      <a:cubicBezTo>
                        <a:pt x="338" y="183"/>
                        <a:pt x="326" y="195"/>
                        <a:pt x="311" y="19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2F539886-1819-8F47-88D8-3414721EB9E4}"/>
                    </a:ext>
                  </a:extLst>
                </p:cNvPr>
                <p:cNvSpPr/>
                <p:nvPr/>
              </p:nvSpPr>
              <p:spPr>
                <a:xfrm>
                  <a:off x="9777140" y="557087"/>
                  <a:ext cx="263813" cy="7231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8" h="55">
                      <a:moveTo>
                        <a:pt x="171" y="55"/>
                      </a:moveTo>
                      <a:lnTo>
                        <a:pt x="28" y="55"/>
                      </a:lnTo>
                      <a:cubicBezTo>
                        <a:pt x="13" y="55"/>
                        <a:pt x="0" y="43"/>
                        <a:pt x="0" y="28"/>
                      </a:cubicBezTo>
                      <a:cubicBezTo>
                        <a:pt x="0" y="12"/>
                        <a:pt x="13" y="0"/>
                        <a:pt x="28" y="0"/>
                      </a:cubicBezTo>
                      <a:lnTo>
                        <a:pt x="171" y="0"/>
                      </a:lnTo>
                      <a:cubicBezTo>
                        <a:pt x="186" y="0"/>
                        <a:pt x="198" y="12"/>
                        <a:pt x="198" y="28"/>
                      </a:cubicBezTo>
                      <a:cubicBezTo>
                        <a:pt x="198" y="43"/>
                        <a:pt x="186" y="55"/>
                        <a:pt x="171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DA281DB4-BBAF-174E-BA2C-A022299A71B5}"/>
                    </a:ext>
                  </a:extLst>
                </p:cNvPr>
                <p:cNvSpPr/>
                <p:nvPr/>
              </p:nvSpPr>
              <p:spPr>
                <a:xfrm>
                  <a:off x="9777140" y="744564"/>
                  <a:ext cx="333449" cy="7097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0" h="54">
                      <a:moveTo>
                        <a:pt x="223" y="54"/>
                      </a:moveTo>
                      <a:lnTo>
                        <a:pt x="28" y="54"/>
                      </a:lnTo>
                      <a:cubicBezTo>
                        <a:pt x="13" y="54"/>
                        <a:pt x="0" y="42"/>
                        <a:pt x="0" y="27"/>
                      </a:cubicBezTo>
                      <a:cubicBezTo>
                        <a:pt x="0" y="12"/>
                        <a:pt x="13" y="0"/>
                        <a:pt x="28" y="0"/>
                      </a:cubicBezTo>
                      <a:lnTo>
                        <a:pt x="223" y="0"/>
                      </a:lnTo>
                      <a:cubicBezTo>
                        <a:pt x="238" y="0"/>
                        <a:pt x="250" y="12"/>
                        <a:pt x="250" y="27"/>
                      </a:cubicBezTo>
                      <a:cubicBezTo>
                        <a:pt x="250" y="42"/>
                        <a:pt x="238" y="54"/>
                        <a:pt x="223" y="5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5F6EA4C2-6DBD-8D47-8E79-9398AE0654C5}"/>
                    </a:ext>
                  </a:extLst>
                </p:cNvPr>
                <p:cNvSpPr/>
                <p:nvPr/>
              </p:nvSpPr>
              <p:spPr>
                <a:xfrm>
                  <a:off x="9155773" y="522269"/>
                  <a:ext cx="378980" cy="37764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84" h="283">
                      <a:moveTo>
                        <a:pt x="142" y="55"/>
                      </a:moveTo>
                      <a:cubicBezTo>
                        <a:pt x="94" y="55"/>
                        <a:pt x="55" y="94"/>
                        <a:pt x="55" y="142"/>
                      </a:cubicBezTo>
                      <a:cubicBezTo>
                        <a:pt x="55" y="190"/>
                        <a:pt x="94" y="229"/>
                        <a:pt x="142" y="229"/>
                      </a:cubicBezTo>
                      <a:cubicBezTo>
                        <a:pt x="190" y="229"/>
                        <a:pt x="229" y="190"/>
                        <a:pt x="229" y="142"/>
                      </a:cubicBezTo>
                      <a:cubicBezTo>
                        <a:pt x="229" y="94"/>
                        <a:pt x="190" y="55"/>
                        <a:pt x="142" y="55"/>
                      </a:cubicBezTo>
                      <a:close/>
                      <a:moveTo>
                        <a:pt x="142" y="283"/>
                      </a:moveTo>
                      <a:cubicBezTo>
                        <a:pt x="64" y="283"/>
                        <a:pt x="0" y="220"/>
                        <a:pt x="0" y="142"/>
                      </a:cubicBezTo>
                      <a:cubicBezTo>
                        <a:pt x="0" y="64"/>
                        <a:pt x="64" y="0"/>
                        <a:pt x="142" y="0"/>
                      </a:cubicBezTo>
                      <a:cubicBezTo>
                        <a:pt x="220" y="0"/>
                        <a:pt x="284" y="64"/>
                        <a:pt x="284" y="142"/>
                      </a:cubicBezTo>
                      <a:cubicBezTo>
                        <a:pt x="284" y="220"/>
                        <a:pt x="220" y="283"/>
                        <a:pt x="142" y="28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62E7F8D-CC62-E444-A4C3-398747806698}"/>
                    </a:ext>
                  </a:extLst>
                </p:cNvPr>
                <p:cNvSpPr/>
                <p:nvPr/>
              </p:nvSpPr>
              <p:spPr>
                <a:xfrm>
                  <a:off x="9028550" y="928032"/>
                  <a:ext cx="634758" cy="35889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75" h="269">
                      <a:moveTo>
                        <a:pt x="54" y="214"/>
                      </a:moveTo>
                      <a:lnTo>
                        <a:pt x="420" y="214"/>
                      </a:lnTo>
                      <a:cubicBezTo>
                        <a:pt x="420" y="189"/>
                        <a:pt x="420" y="164"/>
                        <a:pt x="420" y="144"/>
                      </a:cubicBezTo>
                      <a:cubicBezTo>
                        <a:pt x="420" y="128"/>
                        <a:pt x="412" y="113"/>
                        <a:pt x="399" y="104"/>
                      </a:cubicBezTo>
                      <a:cubicBezTo>
                        <a:pt x="354" y="72"/>
                        <a:pt x="297" y="54"/>
                        <a:pt x="237" y="54"/>
                      </a:cubicBezTo>
                      <a:cubicBezTo>
                        <a:pt x="178" y="54"/>
                        <a:pt x="121" y="72"/>
                        <a:pt x="76" y="103"/>
                      </a:cubicBezTo>
                      <a:cubicBezTo>
                        <a:pt x="63" y="112"/>
                        <a:pt x="54" y="128"/>
                        <a:pt x="54" y="144"/>
                      </a:cubicBezTo>
                      <a:close/>
                      <a:moveTo>
                        <a:pt x="448" y="269"/>
                      </a:moveTo>
                      <a:lnTo>
                        <a:pt x="27" y="269"/>
                      </a:lnTo>
                      <a:cubicBezTo>
                        <a:pt x="12" y="269"/>
                        <a:pt x="0" y="257"/>
                        <a:pt x="0" y="241"/>
                      </a:cubicBezTo>
                      <a:lnTo>
                        <a:pt x="0" y="144"/>
                      </a:lnTo>
                      <a:cubicBezTo>
                        <a:pt x="0" y="110"/>
                        <a:pt x="17" y="78"/>
                        <a:pt x="45" y="58"/>
                      </a:cubicBezTo>
                      <a:cubicBezTo>
                        <a:pt x="99" y="20"/>
                        <a:pt x="167" y="0"/>
                        <a:pt x="237" y="0"/>
                      </a:cubicBezTo>
                      <a:cubicBezTo>
                        <a:pt x="308" y="0"/>
                        <a:pt x="377" y="21"/>
                        <a:pt x="431" y="59"/>
                      </a:cubicBezTo>
                      <a:cubicBezTo>
                        <a:pt x="458" y="78"/>
                        <a:pt x="475" y="110"/>
                        <a:pt x="475" y="144"/>
                      </a:cubicBezTo>
                      <a:cubicBezTo>
                        <a:pt x="475" y="171"/>
                        <a:pt x="475" y="210"/>
                        <a:pt x="475" y="241"/>
                      </a:cubicBezTo>
                      <a:cubicBezTo>
                        <a:pt x="475" y="257"/>
                        <a:pt x="463" y="269"/>
                        <a:pt x="448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ADB03520-1C01-ED46-846F-5CD148F3F91D}"/>
                    </a:ext>
                  </a:extLst>
                </p:cNvPr>
                <p:cNvSpPr/>
                <p:nvPr/>
              </p:nvSpPr>
              <p:spPr>
                <a:xfrm>
                  <a:off x="10132015" y="573157"/>
                  <a:ext cx="506199" cy="57985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9" h="434">
                      <a:moveTo>
                        <a:pt x="189" y="35"/>
                      </a:moveTo>
                      <a:cubicBezTo>
                        <a:pt x="188" y="35"/>
                        <a:pt x="187" y="35"/>
                        <a:pt x="187" y="36"/>
                      </a:cubicBezTo>
                      <a:cubicBezTo>
                        <a:pt x="164" y="52"/>
                        <a:pt x="114" y="81"/>
                        <a:pt x="39" y="87"/>
                      </a:cubicBezTo>
                      <a:cubicBezTo>
                        <a:pt x="38" y="87"/>
                        <a:pt x="37" y="88"/>
                        <a:pt x="36" y="89"/>
                      </a:cubicBezTo>
                      <a:cubicBezTo>
                        <a:pt x="35" y="89"/>
                        <a:pt x="35" y="91"/>
                        <a:pt x="35" y="92"/>
                      </a:cubicBezTo>
                      <a:cubicBezTo>
                        <a:pt x="40" y="140"/>
                        <a:pt x="56" y="258"/>
                        <a:pt x="106" y="331"/>
                      </a:cubicBezTo>
                      <a:cubicBezTo>
                        <a:pt x="127" y="362"/>
                        <a:pt x="172" y="388"/>
                        <a:pt x="189" y="397"/>
                      </a:cubicBezTo>
                      <a:cubicBezTo>
                        <a:pt x="207" y="388"/>
                        <a:pt x="251" y="362"/>
                        <a:pt x="273" y="331"/>
                      </a:cubicBezTo>
                      <a:cubicBezTo>
                        <a:pt x="322" y="258"/>
                        <a:pt x="339" y="139"/>
                        <a:pt x="343" y="92"/>
                      </a:cubicBezTo>
                      <a:cubicBezTo>
                        <a:pt x="343" y="90"/>
                        <a:pt x="343" y="89"/>
                        <a:pt x="342" y="88"/>
                      </a:cubicBezTo>
                      <a:cubicBezTo>
                        <a:pt x="342" y="87"/>
                        <a:pt x="341" y="86"/>
                        <a:pt x="339" y="86"/>
                      </a:cubicBezTo>
                      <a:cubicBezTo>
                        <a:pt x="264" y="81"/>
                        <a:pt x="215" y="52"/>
                        <a:pt x="192" y="36"/>
                      </a:cubicBezTo>
                      <a:cubicBezTo>
                        <a:pt x="191" y="35"/>
                        <a:pt x="190" y="35"/>
                        <a:pt x="189" y="35"/>
                      </a:cubicBezTo>
                      <a:close/>
                      <a:moveTo>
                        <a:pt x="182" y="401"/>
                      </a:moveTo>
                      <a:close/>
                      <a:moveTo>
                        <a:pt x="189" y="434"/>
                      </a:moveTo>
                      <a:cubicBezTo>
                        <a:pt x="187" y="434"/>
                        <a:pt x="184" y="434"/>
                        <a:pt x="182" y="433"/>
                      </a:cubicBezTo>
                      <a:cubicBezTo>
                        <a:pt x="179" y="432"/>
                        <a:pt x="109" y="398"/>
                        <a:pt x="77" y="351"/>
                      </a:cubicBezTo>
                      <a:cubicBezTo>
                        <a:pt x="22" y="271"/>
                        <a:pt x="5" y="146"/>
                        <a:pt x="0" y="96"/>
                      </a:cubicBezTo>
                      <a:cubicBezTo>
                        <a:pt x="-1" y="85"/>
                        <a:pt x="2" y="74"/>
                        <a:pt x="9" y="66"/>
                      </a:cubicBezTo>
                      <a:cubicBezTo>
                        <a:pt x="16" y="58"/>
                        <a:pt x="26" y="53"/>
                        <a:pt x="37" y="52"/>
                      </a:cubicBezTo>
                      <a:cubicBezTo>
                        <a:pt x="103" y="47"/>
                        <a:pt x="146" y="22"/>
                        <a:pt x="166" y="7"/>
                      </a:cubicBezTo>
                      <a:cubicBezTo>
                        <a:pt x="180" y="-2"/>
                        <a:pt x="199" y="-2"/>
                        <a:pt x="213" y="7"/>
                      </a:cubicBezTo>
                      <a:cubicBezTo>
                        <a:pt x="233" y="22"/>
                        <a:pt x="275" y="46"/>
                        <a:pt x="341" y="51"/>
                      </a:cubicBezTo>
                      <a:cubicBezTo>
                        <a:pt x="352" y="52"/>
                        <a:pt x="362" y="57"/>
                        <a:pt x="369" y="65"/>
                      </a:cubicBezTo>
                      <a:cubicBezTo>
                        <a:pt x="376" y="74"/>
                        <a:pt x="380" y="84"/>
                        <a:pt x="378" y="95"/>
                      </a:cubicBezTo>
                      <a:cubicBezTo>
                        <a:pt x="373" y="145"/>
                        <a:pt x="356" y="271"/>
                        <a:pt x="302" y="351"/>
                      </a:cubicBezTo>
                      <a:cubicBezTo>
                        <a:pt x="269" y="398"/>
                        <a:pt x="200" y="432"/>
                        <a:pt x="197" y="433"/>
                      </a:cubicBezTo>
                      <a:cubicBezTo>
                        <a:pt x="194" y="434"/>
                        <a:pt x="192" y="434"/>
                        <a:pt x="189" y="43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E8413491-4180-CD4A-B89D-D3D87C03F3EF}"/>
                    </a:ext>
                  </a:extLst>
                </p:cNvPr>
                <p:cNvSpPr/>
                <p:nvPr/>
              </p:nvSpPr>
              <p:spPr>
                <a:xfrm>
                  <a:off x="10284678" y="840987"/>
                  <a:ext cx="199534" cy="14998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0" h="113">
                      <a:moveTo>
                        <a:pt x="35" y="78"/>
                      </a:moveTo>
                      <a:lnTo>
                        <a:pt x="115" y="78"/>
                      </a:lnTo>
                      <a:lnTo>
                        <a:pt x="115" y="36"/>
                      </a:lnTo>
                      <a:lnTo>
                        <a:pt x="35" y="36"/>
                      </a:lnTo>
                      <a:close/>
                      <a:moveTo>
                        <a:pt x="117" y="113"/>
                      </a:moveTo>
                      <a:lnTo>
                        <a:pt x="33" y="113"/>
                      </a:lnTo>
                      <a:cubicBezTo>
                        <a:pt x="15" y="113"/>
                        <a:pt x="0" y="98"/>
                        <a:pt x="0" y="80"/>
                      </a:cubicBezTo>
                      <a:lnTo>
                        <a:pt x="0" y="34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117" y="0"/>
                      </a:lnTo>
                      <a:cubicBezTo>
                        <a:pt x="136" y="0"/>
                        <a:pt x="150" y="15"/>
                        <a:pt x="150" y="34"/>
                      </a:cubicBezTo>
                      <a:lnTo>
                        <a:pt x="150" y="80"/>
                      </a:lnTo>
                      <a:cubicBezTo>
                        <a:pt x="150" y="98"/>
                        <a:pt x="136" y="113"/>
                        <a:pt x="117" y="11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6749C8D7-F69C-8D42-84E6-8E474AF5F59D}"/>
                    </a:ext>
                  </a:extLst>
                </p:cNvPr>
                <p:cNvSpPr/>
                <p:nvPr/>
              </p:nvSpPr>
              <p:spPr>
                <a:xfrm>
                  <a:off x="10298070" y="737872"/>
                  <a:ext cx="172751" cy="14998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0" h="113">
                      <a:moveTo>
                        <a:pt x="112" y="113"/>
                      </a:moveTo>
                      <a:cubicBezTo>
                        <a:pt x="102" y="113"/>
                        <a:pt x="94" y="105"/>
                        <a:pt x="94" y="95"/>
                      </a:cubicBezTo>
                      <a:lnTo>
                        <a:pt x="94" y="65"/>
                      </a:lnTo>
                      <a:cubicBezTo>
                        <a:pt x="94" y="48"/>
                        <a:pt x="81" y="35"/>
                        <a:pt x="65" y="35"/>
                      </a:cubicBezTo>
                      <a:cubicBezTo>
                        <a:pt x="49" y="35"/>
                        <a:pt x="36" y="48"/>
                        <a:pt x="36" y="65"/>
                      </a:cubicBezTo>
                      <a:lnTo>
                        <a:pt x="36" y="95"/>
                      </a:lnTo>
                      <a:cubicBezTo>
                        <a:pt x="36" y="105"/>
                        <a:pt x="28" y="113"/>
                        <a:pt x="18" y="113"/>
                      </a:cubicBezTo>
                      <a:cubicBezTo>
                        <a:pt x="8" y="113"/>
                        <a:pt x="0" y="105"/>
                        <a:pt x="0" y="95"/>
                      </a:cubicBezTo>
                      <a:lnTo>
                        <a:pt x="0" y="65"/>
                      </a:lnTo>
                      <a:cubicBezTo>
                        <a:pt x="0" y="29"/>
                        <a:pt x="29" y="0"/>
                        <a:pt x="65" y="0"/>
                      </a:cubicBezTo>
                      <a:cubicBezTo>
                        <a:pt x="100" y="0"/>
                        <a:pt x="130" y="29"/>
                        <a:pt x="130" y="65"/>
                      </a:cubicBezTo>
                      <a:lnTo>
                        <a:pt x="130" y="95"/>
                      </a:lnTo>
                      <a:cubicBezTo>
                        <a:pt x="130" y="105"/>
                        <a:pt x="122" y="113"/>
                        <a:pt x="112" y="11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64DD604-5DCA-5B44-827A-D42EF1867178}"/>
                </a:ext>
              </a:extLst>
            </p:cNvPr>
            <p:cNvGrpSpPr/>
            <p:nvPr/>
          </p:nvGrpSpPr>
          <p:grpSpPr>
            <a:xfrm>
              <a:off x="15653982" y="2414616"/>
              <a:ext cx="6566365" cy="1481443"/>
              <a:chOff x="15616178" y="6118579"/>
              <a:chExt cx="6566365" cy="1481443"/>
            </a:xfrm>
          </p:grpSpPr>
          <p:sp>
            <p:nvSpPr>
              <p:cNvPr id="49" name="Subtitle 2">
                <a:extLst>
                  <a:ext uri="{FF2B5EF4-FFF2-40B4-BE49-F238E27FC236}">
                    <a16:creationId xmlns:a16="http://schemas.microsoft.com/office/drawing/2014/main" id="{3FE0AB23-5DE3-6D4B-A0D5-78C9E044E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16178" y="6826465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991912F-C627-2242-9FEC-7E852EC9D76F}"/>
                  </a:ext>
                </a:extLst>
              </p:cNvPr>
              <p:cNvSpPr/>
              <p:nvPr/>
            </p:nvSpPr>
            <p:spPr>
              <a:xfrm>
                <a:off x="15834956" y="6118579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CE31F9-F82B-624B-8F0D-CAD00A69DF7E}"/>
                </a:ext>
              </a:extLst>
            </p:cNvPr>
            <p:cNvGrpSpPr/>
            <p:nvPr/>
          </p:nvGrpSpPr>
          <p:grpSpPr>
            <a:xfrm>
              <a:off x="15653982" y="8132525"/>
              <a:ext cx="6566365" cy="1481443"/>
              <a:chOff x="15616178" y="6118579"/>
              <a:chExt cx="6566365" cy="1481443"/>
            </a:xfrm>
          </p:grpSpPr>
          <p:sp>
            <p:nvSpPr>
              <p:cNvPr id="52" name="Subtitle 2">
                <a:extLst>
                  <a:ext uri="{FF2B5EF4-FFF2-40B4-BE49-F238E27FC236}">
                    <a16:creationId xmlns:a16="http://schemas.microsoft.com/office/drawing/2014/main" id="{0CF17CDC-E9D5-C945-9AF6-AD1BBFC01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16178" y="6826465"/>
                <a:ext cx="6566365" cy="773557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Refers to a good or service.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6B5DBCF-815D-C64E-BF05-086152E1F59C}"/>
                  </a:ext>
                </a:extLst>
              </p:cNvPr>
              <p:cNvSpPr/>
              <p:nvPr/>
            </p:nvSpPr>
            <p:spPr>
              <a:xfrm>
                <a:off x="15834956" y="6118579"/>
                <a:ext cx="518268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00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8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70714-8D3D-AD4B-A1A3-3B64A75D1CAC}"/>
              </a:ext>
            </a:extLst>
          </p:cNvPr>
          <p:cNvSpPr txBox="1"/>
          <p:nvPr/>
        </p:nvSpPr>
        <p:spPr>
          <a:xfrm>
            <a:off x="2002330" y="1371600"/>
            <a:ext cx="575178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28.7+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2411B3-DBCD-C341-BC36-690A86105486}"/>
              </a:ext>
            </a:extLst>
          </p:cNvPr>
          <p:cNvGrpSpPr/>
          <p:nvPr/>
        </p:nvGrpSpPr>
        <p:grpSpPr>
          <a:xfrm>
            <a:off x="20235606" y="1161473"/>
            <a:ext cx="2361820" cy="11191162"/>
            <a:chOff x="1780224" y="1161473"/>
            <a:chExt cx="2361820" cy="111911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11494F9-1E94-9545-96F7-81006AE1D6F4}"/>
                </a:ext>
              </a:extLst>
            </p:cNvPr>
            <p:cNvSpPr/>
            <p:nvPr/>
          </p:nvSpPr>
          <p:spPr>
            <a:xfrm>
              <a:off x="1780224" y="1161473"/>
              <a:ext cx="2361820" cy="2361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9A7709-1D7C-6F46-9444-C915DBCB6D2B}"/>
                </a:ext>
              </a:extLst>
            </p:cNvPr>
            <p:cNvSpPr/>
            <p:nvPr/>
          </p:nvSpPr>
          <p:spPr>
            <a:xfrm>
              <a:off x="1780224" y="5576144"/>
              <a:ext cx="2361820" cy="236182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8FFF14-F921-7746-A34C-F9A93AFAE494}"/>
                </a:ext>
              </a:extLst>
            </p:cNvPr>
            <p:cNvSpPr/>
            <p:nvPr/>
          </p:nvSpPr>
          <p:spPr>
            <a:xfrm>
              <a:off x="1780224" y="9990815"/>
              <a:ext cx="2361820" cy="236182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4AE1E6-3BE4-5C43-95EA-5A4CCAA14E57}"/>
              </a:ext>
            </a:extLst>
          </p:cNvPr>
          <p:cNvGrpSpPr/>
          <p:nvPr/>
        </p:nvGrpSpPr>
        <p:grpSpPr>
          <a:xfrm>
            <a:off x="1780224" y="5255504"/>
            <a:ext cx="10408601" cy="3204992"/>
            <a:chOff x="1780224" y="7420689"/>
            <a:chExt cx="10408601" cy="32049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08269C-C282-2D48-BA49-30E3B5A40088}"/>
                </a:ext>
              </a:extLst>
            </p:cNvPr>
            <p:cNvSpPr txBox="1"/>
            <p:nvPr/>
          </p:nvSpPr>
          <p:spPr>
            <a:xfrm>
              <a:off x="1965754" y="7420689"/>
              <a:ext cx="7090231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Investor ROI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1662369C-9B75-5248-9435-45C021A0EC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24" y="8744128"/>
              <a:ext cx="10408601" cy="188155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demand, or it should be so compelling that consumers believe they need it. 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2E07D4-E477-5348-A852-CF468AAA6680}"/>
              </a:ext>
            </a:extLst>
          </p:cNvPr>
          <p:cNvCxnSpPr/>
          <p:nvPr/>
        </p:nvCxnSpPr>
        <p:spPr>
          <a:xfrm>
            <a:off x="2002330" y="4431322"/>
            <a:ext cx="10186495" cy="0"/>
          </a:xfrm>
          <a:prstGeom prst="line">
            <a:avLst/>
          </a:prstGeom>
          <a:ln w="38100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5C0ECD-74AE-2D4B-8C13-C6D16AEC3909}"/>
              </a:ext>
            </a:extLst>
          </p:cNvPr>
          <p:cNvSpPr/>
          <p:nvPr/>
        </p:nvSpPr>
        <p:spPr>
          <a:xfrm rot="10800000" flipV="1">
            <a:off x="-13" y="4853354"/>
            <a:ext cx="24377653" cy="8862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2A64A-E08D-BF4F-A809-3F8609479964}"/>
              </a:ext>
            </a:extLst>
          </p:cNvPr>
          <p:cNvGrpSpPr/>
          <p:nvPr/>
        </p:nvGrpSpPr>
        <p:grpSpPr>
          <a:xfrm>
            <a:off x="2546210" y="6598829"/>
            <a:ext cx="19285207" cy="3536992"/>
            <a:chOff x="2546210" y="7486333"/>
            <a:chExt cx="19285207" cy="353699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D86878-A389-0B45-9603-A610CE2224F4}"/>
                </a:ext>
              </a:extLst>
            </p:cNvPr>
            <p:cNvGrpSpPr/>
            <p:nvPr/>
          </p:nvGrpSpPr>
          <p:grpSpPr>
            <a:xfrm>
              <a:off x="2546210" y="7486333"/>
              <a:ext cx="4940871" cy="3536992"/>
              <a:chOff x="1902635" y="9315314"/>
              <a:chExt cx="4940871" cy="3536992"/>
            </a:xfrm>
          </p:grpSpPr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9E3BD484-39E8-214C-8CBC-8F498CDF7E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2635" y="10427015"/>
                <a:ext cx="4940871" cy="242529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1104FA-CF20-2C48-AE5A-6A4C33564FC8}"/>
                  </a:ext>
                </a:extLst>
              </p:cNvPr>
              <p:cNvSpPr txBox="1"/>
              <p:nvPr/>
            </p:nvSpPr>
            <p:spPr>
              <a:xfrm>
                <a:off x="2016935" y="9315314"/>
                <a:ext cx="48265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12%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17ACC6-200D-114D-8839-B8FD6F77F77E}"/>
                </a:ext>
              </a:extLst>
            </p:cNvPr>
            <p:cNvGrpSpPr/>
            <p:nvPr/>
          </p:nvGrpSpPr>
          <p:grpSpPr>
            <a:xfrm>
              <a:off x="9718378" y="7486333"/>
              <a:ext cx="4940871" cy="3536992"/>
              <a:chOff x="1902635" y="9315314"/>
              <a:chExt cx="4940871" cy="3536992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3E218E74-2BEA-BA4A-AD03-935D75C9E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2635" y="10427015"/>
                <a:ext cx="4940871" cy="242529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E4B441-7B2E-1F46-BB4F-30089AD325AD}"/>
                  </a:ext>
                </a:extLst>
              </p:cNvPr>
              <p:cNvSpPr txBox="1"/>
              <p:nvPr/>
            </p:nvSpPr>
            <p:spPr>
              <a:xfrm>
                <a:off x="2016935" y="9315314"/>
                <a:ext cx="48265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320+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367AF0D-C12B-AB41-A7E5-24DE843EC5C2}"/>
                </a:ext>
              </a:extLst>
            </p:cNvPr>
            <p:cNvGrpSpPr/>
            <p:nvPr/>
          </p:nvGrpSpPr>
          <p:grpSpPr>
            <a:xfrm>
              <a:off x="16890546" y="7486333"/>
              <a:ext cx="4940871" cy="3536992"/>
              <a:chOff x="1902635" y="9315314"/>
              <a:chExt cx="4940871" cy="3536992"/>
            </a:xfrm>
          </p:grpSpPr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2036CC28-CA2C-1B4B-BEE2-5354542450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2635" y="10427015"/>
                <a:ext cx="4940871" cy="242529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 be so compelling.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6A7FF8-4B66-1E4D-A5EC-08745463B448}"/>
                  </a:ext>
                </a:extLst>
              </p:cNvPr>
              <p:cNvSpPr txBox="1"/>
              <p:nvPr/>
            </p:nvSpPr>
            <p:spPr>
              <a:xfrm>
                <a:off x="2016935" y="9315314"/>
                <a:ext cx="482657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Lato Light" panose="020F0502020204030203" pitchFamily="34" charset="0"/>
                  </a:rPr>
                  <a:t>77%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6AC20-F180-7141-A802-533E2CF31AB5}"/>
              </a:ext>
            </a:extLst>
          </p:cNvPr>
          <p:cNvGrpSpPr/>
          <p:nvPr/>
        </p:nvGrpSpPr>
        <p:grpSpPr>
          <a:xfrm>
            <a:off x="2889249" y="1355736"/>
            <a:ext cx="18599152" cy="2044825"/>
            <a:chOff x="2889249" y="1834705"/>
            <a:chExt cx="18599152" cy="20448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4AC934-0C1A-644C-9168-6786AA131BFD}"/>
                </a:ext>
              </a:extLst>
            </p:cNvPr>
            <p:cNvSpPr txBox="1"/>
            <p:nvPr/>
          </p:nvSpPr>
          <p:spPr>
            <a:xfrm>
              <a:off x="2889249" y="1834705"/>
              <a:ext cx="18599152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IN NUMBERS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F98920-84A4-9648-8F97-DB390B22964A}"/>
                </a:ext>
              </a:extLst>
            </p:cNvPr>
            <p:cNvSpPr txBox="1"/>
            <p:nvPr/>
          </p:nvSpPr>
          <p:spPr>
            <a:xfrm>
              <a:off x="7893732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E91A0AB-EBCB-EF41-BE3F-5F8491EDA56B}"/>
              </a:ext>
            </a:extLst>
          </p:cNvPr>
          <p:cNvSpPr/>
          <p:nvPr/>
        </p:nvSpPr>
        <p:spPr>
          <a:xfrm rot="10800000" flipV="1">
            <a:off x="-2" y="11881295"/>
            <a:ext cx="24377652" cy="1834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24B0AE-253F-5441-A3CE-F94E5E17B9C8}"/>
              </a:ext>
            </a:extLst>
          </p:cNvPr>
          <p:cNvSpPr txBox="1"/>
          <p:nvPr/>
        </p:nvSpPr>
        <p:spPr>
          <a:xfrm>
            <a:off x="14516146" y="12598596"/>
            <a:ext cx="859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6176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587B08C-38D8-BC40-98C5-8F73887D189E}"/>
              </a:ext>
            </a:extLst>
          </p:cNvPr>
          <p:cNvSpPr/>
          <p:nvPr/>
        </p:nvSpPr>
        <p:spPr>
          <a:xfrm rot="10800000" flipV="1">
            <a:off x="0" y="-1"/>
            <a:ext cx="24377650" cy="13716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C8DE6A-ACE7-B040-BA96-0A6121D32E28}"/>
              </a:ext>
            </a:extLst>
          </p:cNvPr>
          <p:cNvGrpSpPr/>
          <p:nvPr/>
        </p:nvGrpSpPr>
        <p:grpSpPr>
          <a:xfrm>
            <a:off x="2002330" y="1355736"/>
            <a:ext cx="15709646" cy="2044825"/>
            <a:chOff x="4334002" y="1834705"/>
            <a:chExt cx="15709646" cy="2044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13FB0-FA6E-8B4E-AEB8-83B89F5F32C0}"/>
                </a:ext>
              </a:extLst>
            </p:cNvPr>
            <p:cNvSpPr txBox="1"/>
            <p:nvPr/>
          </p:nvSpPr>
          <p:spPr>
            <a:xfrm>
              <a:off x="4334002" y="1834705"/>
              <a:ext cx="1570964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WHY IS THE IMPORTANT?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4AB5D6-3869-C74F-8744-9FB929130080}"/>
                </a:ext>
              </a:extLst>
            </p:cNvPr>
            <p:cNvSpPr txBox="1"/>
            <p:nvPr/>
          </p:nvSpPr>
          <p:spPr>
            <a:xfrm>
              <a:off x="4412218" y="3171644"/>
              <a:ext cx="85901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EF5CB7-ADF3-CF49-888D-300F925D6F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959340"/>
              </p:ext>
            </p:extLst>
          </p:nvPr>
        </p:nvGraphicFramePr>
        <p:xfrm>
          <a:off x="2567517" y="5230471"/>
          <a:ext cx="4952354" cy="503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72BB180-828C-1649-AD89-90016D827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316294"/>
              </p:ext>
            </p:extLst>
          </p:nvPr>
        </p:nvGraphicFramePr>
        <p:xfrm>
          <a:off x="9535343" y="5230471"/>
          <a:ext cx="5306964" cy="503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DF17D537-86F4-EA42-AA42-41AF708F7BB5}"/>
              </a:ext>
            </a:extLst>
          </p:cNvPr>
          <p:cNvGrpSpPr/>
          <p:nvPr/>
        </p:nvGrpSpPr>
        <p:grpSpPr>
          <a:xfrm>
            <a:off x="1760511" y="10404647"/>
            <a:ext cx="6566365" cy="1481443"/>
            <a:chOff x="15894499" y="6355648"/>
            <a:chExt cx="6566365" cy="1481443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90F8CADC-8E02-D24A-8756-88EA4D47963A}"/>
                </a:ext>
              </a:extLst>
            </p:cNvPr>
            <p:cNvSpPr txBox="1">
              <a:spLocks/>
            </p:cNvSpPr>
            <p:nvPr/>
          </p:nvSpPr>
          <p:spPr>
            <a:xfrm>
              <a:off x="15894499" y="7063534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4BD11D-2B9B-AF4F-B33B-D8FF95B45490}"/>
                </a:ext>
              </a:extLst>
            </p:cNvPr>
            <p:cNvSpPr/>
            <p:nvPr/>
          </p:nvSpPr>
          <p:spPr>
            <a:xfrm>
              <a:off x="16586341" y="6355648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F7B26FA-D5A8-6942-BD32-7600AE569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264060"/>
              </p:ext>
            </p:extLst>
          </p:nvPr>
        </p:nvGraphicFramePr>
        <p:xfrm>
          <a:off x="16857779" y="5230471"/>
          <a:ext cx="4952354" cy="503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84070E0-EDA2-B54B-9837-977EAC2AEB20}"/>
              </a:ext>
            </a:extLst>
          </p:cNvPr>
          <p:cNvGrpSpPr/>
          <p:nvPr/>
        </p:nvGrpSpPr>
        <p:grpSpPr>
          <a:xfrm>
            <a:off x="8905642" y="10404647"/>
            <a:ext cx="6566365" cy="1481443"/>
            <a:chOff x="15894499" y="6355648"/>
            <a:chExt cx="6566365" cy="1481443"/>
          </a:xfrm>
        </p:grpSpPr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6E886EB9-8042-7D48-A860-09E62C8CA27C}"/>
                </a:ext>
              </a:extLst>
            </p:cNvPr>
            <p:cNvSpPr txBox="1">
              <a:spLocks/>
            </p:cNvSpPr>
            <p:nvPr/>
          </p:nvSpPr>
          <p:spPr>
            <a:xfrm>
              <a:off x="15894499" y="7063534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07FA1A-88D7-2640-9FA7-9978D5E358EE}"/>
                </a:ext>
              </a:extLst>
            </p:cNvPr>
            <p:cNvSpPr/>
            <p:nvPr/>
          </p:nvSpPr>
          <p:spPr>
            <a:xfrm>
              <a:off x="16586341" y="6355648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FD16F-81CE-F645-8F45-575CC68FE8EC}"/>
              </a:ext>
            </a:extLst>
          </p:cNvPr>
          <p:cNvGrpSpPr/>
          <p:nvPr/>
        </p:nvGrpSpPr>
        <p:grpSpPr>
          <a:xfrm>
            <a:off x="16050774" y="10404647"/>
            <a:ext cx="6566365" cy="1481443"/>
            <a:chOff x="15894499" y="6355648"/>
            <a:chExt cx="6566365" cy="1481443"/>
          </a:xfrm>
        </p:grpSpPr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D765E47D-0BCA-164A-B1C6-650540CA6E75}"/>
                </a:ext>
              </a:extLst>
            </p:cNvPr>
            <p:cNvSpPr txBox="1">
              <a:spLocks/>
            </p:cNvSpPr>
            <p:nvPr/>
          </p:nvSpPr>
          <p:spPr>
            <a:xfrm>
              <a:off x="15894499" y="7063534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3600" dirty="0">
                  <a:solidFill>
                    <a:schemeClr val="bg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4A4D69-0929-BF40-8122-CCB92355F1AB}"/>
                </a:ext>
              </a:extLst>
            </p:cNvPr>
            <p:cNvSpPr/>
            <p:nvPr/>
          </p:nvSpPr>
          <p:spPr>
            <a:xfrm>
              <a:off x="16586341" y="6355648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7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0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EC088"/>
      </a:accent1>
      <a:accent2>
        <a:srgbClr val="2B4054"/>
      </a:accent2>
      <a:accent3>
        <a:srgbClr val="3EC088"/>
      </a:accent3>
      <a:accent4>
        <a:srgbClr val="2B4054"/>
      </a:accent4>
      <a:accent5>
        <a:srgbClr val="3EC088"/>
      </a:accent5>
      <a:accent6>
        <a:srgbClr val="2B405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90711</TotalTime>
  <Words>593</Words>
  <Application>Microsoft Macintosh PowerPoint</Application>
  <PresentationFormat>Personalizado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Gill Sans</vt:lpstr>
      <vt:lpstr>Lato Light</vt:lpstr>
      <vt:lpstr>Lato Medium</vt:lpstr>
      <vt:lpstr>Montserrat Light</vt:lpstr>
      <vt:lpstr>Montserrat Medium</vt:lpstr>
      <vt:lpstr>Montserrat SemiBold</vt:lpstr>
      <vt:lpstr>Poppins Medium</vt:lpstr>
      <vt:lpstr>PT Sans</vt:lpstr>
      <vt:lpstr>Roboto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16575</cp:revision>
  <dcterms:created xsi:type="dcterms:W3CDTF">2014-11-12T21:47:38Z</dcterms:created>
  <dcterms:modified xsi:type="dcterms:W3CDTF">2019-08-08T20:39:00Z</dcterms:modified>
  <cp:category/>
</cp:coreProperties>
</file>