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4412" r:id="rId2"/>
    <p:sldId id="4413" r:id="rId3"/>
    <p:sldId id="4375" r:id="rId4"/>
    <p:sldId id="4414" r:id="rId5"/>
    <p:sldId id="4432" r:id="rId6"/>
    <p:sldId id="4433" r:id="rId7"/>
    <p:sldId id="4405" r:id="rId8"/>
    <p:sldId id="4369" r:id="rId9"/>
    <p:sldId id="4434" r:id="rId10"/>
    <p:sldId id="4435" r:id="rId11"/>
    <p:sldId id="4407" r:id="rId12"/>
    <p:sldId id="4422" r:id="rId13"/>
    <p:sldId id="4437" r:id="rId14"/>
    <p:sldId id="4438" r:id="rId15"/>
    <p:sldId id="4441" r:id="rId16"/>
    <p:sldId id="4442" r:id="rId17"/>
    <p:sldId id="4443" r:id="rId18"/>
    <p:sldId id="4436" r:id="rId19"/>
    <p:sldId id="4444" r:id="rId20"/>
    <p:sldId id="4445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375B8A"/>
    <a:srgbClr val="EFF1F8"/>
    <a:srgbClr val="F2F2F2"/>
    <a:srgbClr val="373737"/>
    <a:srgbClr val="445469"/>
    <a:srgbClr val="000000"/>
    <a:srgbClr val="5A5A66"/>
    <a:srgbClr val="626162"/>
    <a:srgbClr val="C4D4E2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00" autoAdjust="0"/>
    <p:restoredTop sz="95890" autoAdjust="0"/>
  </p:normalViewPr>
  <p:slideViewPr>
    <p:cSldViewPr snapToGrid="0" snapToObjects="1">
      <p:cViewPr varScale="1">
        <p:scale>
          <a:sx n="39" d="100"/>
          <a:sy n="39" d="100"/>
        </p:scale>
        <p:origin x="232" y="57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8/8/19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636CF907-990B-C04D-962C-4E985A02DEE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76644" y="-261256"/>
            <a:ext cx="24930938" cy="1423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27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636CF907-990B-C04D-962C-4E985A02DEE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672052" y="4365523"/>
            <a:ext cx="15982242" cy="72991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296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636CF907-990B-C04D-962C-4E985A02DEE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359229" y="4255966"/>
            <a:ext cx="25013523" cy="9786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2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1">
            <a:extLst>
              <a:ext uri="{FF2B5EF4-FFF2-40B4-BE49-F238E27FC236}">
                <a16:creationId xmlns:a16="http://schemas.microsoft.com/office/drawing/2014/main" id="{0775C1F6-096B-AF49-8B40-2750AF02098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634771" y="4982295"/>
            <a:ext cx="7098156" cy="15295377"/>
          </a:xfrm>
          <a:custGeom>
            <a:avLst/>
            <a:gdLst>
              <a:gd name="connsiteX0" fmla="*/ 646380 w 5264340"/>
              <a:gd name="connsiteY0" fmla="*/ 0 h 11126596"/>
              <a:gd name="connsiteX1" fmla="*/ 1063726 w 5264340"/>
              <a:gd name="connsiteY1" fmla="*/ 0 h 11126596"/>
              <a:gd name="connsiteX2" fmla="*/ 1143463 w 5264340"/>
              <a:gd name="connsiteY2" fmla="*/ 21612 h 11126596"/>
              <a:gd name="connsiteX3" fmla="*/ 1170607 w 5264340"/>
              <a:gd name="connsiteY3" fmla="*/ 96421 h 11126596"/>
              <a:gd name="connsiteX4" fmla="*/ 1538755 w 5264340"/>
              <a:gd name="connsiteY4" fmla="*/ 422256 h 11126596"/>
              <a:gd name="connsiteX5" fmla="*/ 3732371 w 5264340"/>
              <a:gd name="connsiteY5" fmla="*/ 422256 h 11126596"/>
              <a:gd name="connsiteX6" fmla="*/ 4098822 w 5264340"/>
              <a:gd name="connsiteY6" fmla="*/ 96421 h 11126596"/>
              <a:gd name="connsiteX7" fmla="*/ 4125967 w 5264340"/>
              <a:gd name="connsiteY7" fmla="*/ 21612 h 11126596"/>
              <a:gd name="connsiteX8" fmla="*/ 4207400 w 5264340"/>
              <a:gd name="connsiteY8" fmla="*/ 0 h 11126596"/>
              <a:gd name="connsiteX9" fmla="*/ 4623051 w 5264340"/>
              <a:gd name="connsiteY9" fmla="*/ 0 h 11126596"/>
              <a:gd name="connsiteX10" fmla="*/ 5264340 w 5264340"/>
              <a:gd name="connsiteY10" fmla="*/ 646683 h 11126596"/>
              <a:gd name="connsiteX11" fmla="*/ 5264340 w 5264340"/>
              <a:gd name="connsiteY11" fmla="*/ 718167 h 11126596"/>
              <a:gd name="connsiteX12" fmla="*/ 5264340 w 5264340"/>
              <a:gd name="connsiteY12" fmla="*/ 6234086 h 11126596"/>
              <a:gd name="connsiteX13" fmla="*/ 5264340 w 5264340"/>
              <a:gd name="connsiteY13" fmla="*/ 6423602 h 11126596"/>
              <a:gd name="connsiteX14" fmla="*/ 5264340 w 5264340"/>
              <a:gd name="connsiteY14" fmla="*/ 10408429 h 11126596"/>
              <a:gd name="connsiteX15" fmla="*/ 5264340 w 5264340"/>
              <a:gd name="connsiteY15" fmla="*/ 10479914 h 11126596"/>
              <a:gd name="connsiteX16" fmla="*/ 4623051 w 5264340"/>
              <a:gd name="connsiteY16" fmla="*/ 11126596 h 11126596"/>
              <a:gd name="connsiteX17" fmla="*/ 646380 w 5264340"/>
              <a:gd name="connsiteY17" fmla="*/ 11126596 h 11126596"/>
              <a:gd name="connsiteX18" fmla="*/ 1697 w 5264340"/>
              <a:gd name="connsiteY18" fmla="*/ 10479914 h 11126596"/>
              <a:gd name="connsiteX19" fmla="*/ 0 w 5264340"/>
              <a:gd name="connsiteY19" fmla="*/ 10408429 h 11126596"/>
              <a:gd name="connsiteX20" fmla="*/ 0 w 5264340"/>
              <a:gd name="connsiteY20" fmla="*/ 6423602 h 11126596"/>
              <a:gd name="connsiteX21" fmla="*/ 0 w 5264340"/>
              <a:gd name="connsiteY21" fmla="*/ 6234086 h 11126596"/>
              <a:gd name="connsiteX22" fmla="*/ 0 w 5264340"/>
              <a:gd name="connsiteY22" fmla="*/ 718167 h 11126596"/>
              <a:gd name="connsiteX23" fmla="*/ 1697 w 5264340"/>
              <a:gd name="connsiteY23" fmla="*/ 646683 h 11126596"/>
              <a:gd name="connsiteX24" fmla="*/ 646380 w 5264340"/>
              <a:gd name="connsiteY24" fmla="*/ 0 h 1112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264340" h="11126596">
                <a:moveTo>
                  <a:pt x="646380" y="0"/>
                </a:moveTo>
                <a:lnTo>
                  <a:pt x="1063726" y="0"/>
                </a:lnTo>
                <a:cubicBezTo>
                  <a:pt x="1109533" y="0"/>
                  <a:pt x="1128194" y="6650"/>
                  <a:pt x="1143463" y="21612"/>
                </a:cubicBezTo>
                <a:cubicBezTo>
                  <a:pt x="1160428" y="38236"/>
                  <a:pt x="1170607" y="58185"/>
                  <a:pt x="1170607" y="96421"/>
                </a:cubicBezTo>
                <a:cubicBezTo>
                  <a:pt x="1170607" y="304224"/>
                  <a:pt x="1299544" y="422256"/>
                  <a:pt x="1538755" y="422256"/>
                </a:cubicBezTo>
                <a:lnTo>
                  <a:pt x="3732371" y="422256"/>
                </a:lnTo>
                <a:cubicBezTo>
                  <a:pt x="3969886" y="422256"/>
                  <a:pt x="4098822" y="304224"/>
                  <a:pt x="4098822" y="96421"/>
                </a:cubicBezTo>
                <a:cubicBezTo>
                  <a:pt x="4098822" y="58185"/>
                  <a:pt x="4109002" y="38236"/>
                  <a:pt x="4125967" y="21612"/>
                </a:cubicBezTo>
                <a:cubicBezTo>
                  <a:pt x="4141236" y="6650"/>
                  <a:pt x="4159898" y="0"/>
                  <a:pt x="4207400" y="0"/>
                </a:cubicBezTo>
                <a:lnTo>
                  <a:pt x="4623051" y="0"/>
                </a:lnTo>
                <a:cubicBezTo>
                  <a:pt x="5033612" y="0"/>
                  <a:pt x="5264340" y="204478"/>
                  <a:pt x="5264340" y="646683"/>
                </a:cubicBezTo>
                <a:cubicBezTo>
                  <a:pt x="5264340" y="658320"/>
                  <a:pt x="5264340" y="706530"/>
                  <a:pt x="5264340" y="718167"/>
                </a:cubicBezTo>
                <a:lnTo>
                  <a:pt x="5264340" y="6234086"/>
                </a:lnTo>
                <a:lnTo>
                  <a:pt x="5264340" y="6423602"/>
                </a:lnTo>
                <a:lnTo>
                  <a:pt x="5264340" y="10408429"/>
                </a:lnTo>
                <a:cubicBezTo>
                  <a:pt x="5264340" y="10420066"/>
                  <a:pt x="5264340" y="10468277"/>
                  <a:pt x="5264340" y="10479914"/>
                </a:cubicBezTo>
                <a:cubicBezTo>
                  <a:pt x="5264340" y="10922118"/>
                  <a:pt x="5033612" y="11126596"/>
                  <a:pt x="4623051" y="11126596"/>
                </a:cubicBezTo>
                <a:lnTo>
                  <a:pt x="646380" y="11126596"/>
                </a:lnTo>
                <a:cubicBezTo>
                  <a:pt x="237515" y="11126596"/>
                  <a:pt x="1697" y="10922118"/>
                  <a:pt x="1697" y="10479914"/>
                </a:cubicBezTo>
                <a:cubicBezTo>
                  <a:pt x="1697" y="10468277"/>
                  <a:pt x="0" y="10420066"/>
                  <a:pt x="0" y="10408429"/>
                </a:cubicBezTo>
                <a:lnTo>
                  <a:pt x="0" y="6423602"/>
                </a:lnTo>
                <a:lnTo>
                  <a:pt x="0" y="6234086"/>
                </a:lnTo>
                <a:lnTo>
                  <a:pt x="0" y="718167"/>
                </a:lnTo>
                <a:cubicBezTo>
                  <a:pt x="0" y="706530"/>
                  <a:pt x="1697" y="658320"/>
                  <a:pt x="1697" y="646683"/>
                </a:cubicBezTo>
                <a:cubicBezTo>
                  <a:pt x="1697" y="204478"/>
                  <a:pt x="237515" y="0"/>
                  <a:pt x="6463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67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3FECDCB2-2ED1-3B4B-8741-BEEB883D8D0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359229" y="4255966"/>
            <a:ext cx="16123481" cy="9786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972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13DEB66A-4246-BD47-A452-F13F7B7FC90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846158" y="1733800"/>
            <a:ext cx="3005712" cy="300570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74813D0-E68D-2E43-B326-89B3DE6FC63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846158" y="5383903"/>
            <a:ext cx="3005712" cy="300570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F662A0E-E4AF-7F46-BEEA-4D648CF1B29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2846158" y="8976492"/>
            <a:ext cx="3005712" cy="300570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01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0" r:id="rId4"/>
    <p:sldLayoutId id="2147483981" r:id="rId5"/>
    <p:sldLayoutId id="2147483982" r:id="rId6"/>
    <p:sldLayoutId id="2147483983" r:id="rId7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B1162C8D-AEEB-0A48-968A-B63C689996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6B5E956-B85B-2D4B-AC53-FC1428E2829F}"/>
              </a:ext>
            </a:extLst>
          </p:cNvPr>
          <p:cNvSpPr/>
          <p:nvPr/>
        </p:nvSpPr>
        <p:spPr>
          <a:xfrm rot="10800000" flipV="1">
            <a:off x="0" y="0"/>
            <a:ext cx="24377650" cy="13716007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751082-0290-1A48-B072-0EB9012836D8}"/>
              </a:ext>
            </a:extLst>
          </p:cNvPr>
          <p:cNvSpPr/>
          <p:nvPr/>
        </p:nvSpPr>
        <p:spPr>
          <a:xfrm rot="10800000" flipV="1">
            <a:off x="0" y="4084320"/>
            <a:ext cx="24377650" cy="55473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E9F80DB8-54D5-F049-945C-A046008DF263}"/>
              </a:ext>
            </a:extLst>
          </p:cNvPr>
          <p:cNvSpPr txBox="1">
            <a:spLocks/>
          </p:cNvSpPr>
          <p:nvPr/>
        </p:nvSpPr>
        <p:spPr>
          <a:xfrm>
            <a:off x="16626745" y="6194221"/>
            <a:ext cx="6574790" cy="1327555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3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should meet a certain consumer demand.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CDEC56-A906-794E-9B05-FA128ECEF634}"/>
              </a:ext>
            </a:extLst>
          </p:cNvPr>
          <p:cNvSpPr txBox="1"/>
          <p:nvPr/>
        </p:nvSpPr>
        <p:spPr>
          <a:xfrm>
            <a:off x="5531724" y="5888504"/>
            <a:ext cx="8277481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0" b="1" spc="1000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SEATTLE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63725B9-4497-854C-8B73-AB8099AC8857}"/>
              </a:ext>
            </a:extLst>
          </p:cNvPr>
          <p:cNvGrpSpPr/>
          <p:nvPr/>
        </p:nvGrpSpPr>
        <p:grpSpPr>
          <a:xfrm>
            <a:off x="2817540" y="6009299"/>
            <a:ext cx="2286000" cy="1697398"/>
            <a:chOff x="4432017" y="5049078"/>
            <a:chExt cx="2286000" cy="2351299"/>
          </a:xfrm>
        </p:grpSpPr>
        <p:sp>
          <p:nvSpPr>
            <p:cNvPr id="5" name="Up Arrow 4">
              <a:extLst>
                <a:ext uri="{FF2B5EF4-FFF2-40B4-BE49-F238E27FC236}">
                  <a16:creationId xmlns:a16="http://schemas.microsoft.com/office/drawing/2014/main" id="{47CCCC49-0E36-1C44-8F12-3B270D01D5D1}"/>
                </a:ext>
              </a:extLst>
            </p:cNvPr>
            <p:cNvSpPr/>
            <p:nvPr/>
          </p:nvSpPr>
          <p:spPr>
            <a:xfrm>
              <a:off x="4432017" y="5862000"/>
              <a:ext cx="762000" cy="1538377"/>
            </a:xfrm>
            <a:prstGeom prst="up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Up Arrow 17">
              <a:extLst>
                <a:ext uri="{FF2B5EF4-FFF2-40B4-BE49-F238E27FC236}">
                  <a16:creationId xmlns:a16="http://schemas.microsoft.com/office/drawing/2014/main" id="{D99F42EC-3DF3-5A4E-931A-A49496D9A806}"/>
                </a:ext>
              </a:extLst>
            </p:cNvPr>
            <p:cNvSpPr/>
            <p:nvPr/>
          </p:nvSpPr>
          <p:spPr>
            <a:xfrm>
              <a:off x="5194017" y="5461386"/>
              <a:ext cx="762000" cy="1938991"/>
            </a:xfrm>
            <a:prstGeom prst="up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Up Arrow 18">
              <a:extLst>
                <a:ext uri="{FF2B5EF4-FFF2-40B4-BE49-F238E27FC236}">
                  <a16:creationId xmlns:a16="http://schemas.microsoft.com/office/drawing/2014/main" id="{71E45283-B0FA-FB40-AD27-7D85E8DF0F90}"/>
                </a:ext>
              </a:extLst>
            </p:cNvPr>
            <p:cNvSpPr/>
            <p:nvPr/>
          </p:nvSpPr>
          <p:spPr>
            <a:xfrm>
              <a:off x="5956017" y="5049078"/>
              <a:ext cx="762000" cy="2351299"/>
            </a:xfrm>
            <a:prstGeom prst="up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8896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CE2BC2C4-E07D-2E42-9C8D-24C1157A3D75}"/>
              </a:ext>
            </a:extLst>
          </p:cNvPr>
          <p:cNvSpPr txBox="1"/>
          <p:nvPr/>
        </p:nvSpPr>
        <p:spPr>
          <a:xfrm>
            <a:off x="2016934" y="1492671"/>
            <a:ext cx="1596626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Montserrat SemiBold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Financial Group Performance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63733B3-4D8B-7646-8F1B-58886183C93D}"/>
              </a:ext>
            </a:extLst>
          </p:cNvPr>
          <p:cNvSpPr/>
          <p:nvPr/>
        </p:nvSpPr>
        <p:spPr>
          <a:xfrm rot="10800000" flipV="1">
            <a:off x="18398669" y="2051373"/>
            <a:ext cx="5978977" cy="2060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2FCB97E-A66B-4B4E-BCB1-2CE8A1C2DFD8}"/>
              </a:ext>
            </a:extLst>
          </p:cNvPr>
          <p:cNvGrpSpPr/>
          <p:nvPr/>
        </p:nvGrpSpPr>
        <p:grpSpPr>
          <a:xfrm>
            <a:off x="3309616" y="4623131"/>
            <a:ext cx="17758418" cy="7041497"/>
            <a:chOff x="3629739" y="4343141"/>
            <a:chExt cx="17758418" cy="704149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831F918-E9D3-724B-A172-21AAC86DCFA3}"/>
                </a:ext>
              </a:extLst>
            </p:cNvPr>
            <p:cNvSpPr txBox="1"/>
            <p:nvPr/>
          </p:nvSpPr>
          <p:spPr>
            <a:xfrm>
              <a:off x="5340291" y="10718878"/>
              <a:ext cx="3059315" cy="6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800" dirty="0"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One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F0A5528-0C93-3B4F-B791-C6918B64D24F}"/>
                </a:ext>
              </a:extLst>
            </p:cNvPr>
            <p:cNvGrpSpPr/>
            <p:nvPr/>
          </p:nvGrpSpPr>
          <p:grpSpPr>
            <a:xfrm>
              <a:off x="5042209" y="6483218"/>
              <a:ext cx="3655482" cy="4162867"/>
              <a:chOff x="3943895" y="7288614"/>
              <a:chExt cx="2234918" cy="3850627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BD3243-780A-BF4B-A946-3110C5BD0315}"/>
                  </a:ext>
                </a:extLst>
              </p:cNvPr>
              <p:cNvSpPr/>
              <p:nvPr/>
            </p:nvSpPr>
            <p:spPr>
              <a:xfrm>
                <a:off x="3943895" y="7288614"/>
                <a:ext cx="1117458" cy="385062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Montserrat Light" pitchFamily="2" charset="77"/>
                  <a:ea typeface="Roboto Light" panose="02000000000000000000" pitchFamily="2" charset="0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E6B0ECD-62A2-0243-A58D-0491A749CFF2}"/>
                  </a:ext>
                </a:extLst>
              </p:cNvPr>
              <p:cNvSpPr/>
              <p:nvPr/>
            </p:nvSpPr>
            <p:spPr>
              <a:xfrm>
                <a:off x="5061353" y="8839263"/>
                <a:ext cx="1117460" cy="229997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Montserrat Light" pitchFamily="2" charset="77"/>
                  <a:ea typeface="Roboto Light" panose="02000000000000000000" pitchFamily="2" charset="0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BB76CE1-7157-5A44-AE8A-454FE93BE964}"/>
                </a:ext>
              </a:extLst>
            </p:cNvPr>
            <p:cNvGrpSpPr/>
            <p:nvPr/>
          </p:nvGrpSpPr>
          <p:grpSpPr>
            <a:xfrm>
              <a:off x="11387434" y="5197732"/>
              <a:ext cx="3655488" cy="5448353"/>
              <a:chOff x="3943895" y="7329250"/>
              <a:chExt cx="2234922" cy="380999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89DE2A7-2BF8-8041-8C42-3588B81EB6C4}"/>
                  </a:ext>
                </a:extLst>
              </p:cNvPr>
              <p:cNvSpPr/>
              <p:nvPr/>
            </p:nvSpPr>
            <p:spPr>
              <a:xfrm>
                <a:off x="3943895" y="8443734"/>
                <a:ext cx="1117458" cy="269550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Montserrat Light" pitchFamily="2" charset="77"/>
                  <a:ea typeface="Roboto Light" panose="02000000000000000000" pitchFamily="2" charset="0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8C603E2-D79B-9B4D-80D4-F4F3ABC87103}"/>
                  </a:ext>
                </a:extLst>
              </p:cNvPr>
              <p:cNvSpPr/>
              <p:nvPr/>
            </p:nvSpPr>
            <p:spPr>
              <a:xfrm>
                <a:off x="5061356" y="7329250"/>
                <a:ext cx="1117461" cy="380999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Montserrat Light" pitchFamily="2" charset="77"/>
                  <a:ea typeface="Roboto Light" panose="02000000000000000000" pitchFamily="2" charset="0"/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477B07E-F7E0-DD46-B08D-2EE8D8AB40B4}"/>
                </a:ext>
              </a:extLst>
            </p:cNvPr>
            <p:cNvGrpSpPr/>
            <p:nvPr/>
          </p:nvGrpSpPr>
          <p:grpSpPr>
            <a:xfrm>
              <a:off x="17732665" y="6650466"/>
              <a:ext cx="3655492" cy="3995618"/>
              <a:chOff x="3943895" y="8345136"/>
              <a:chExt cx="2234924" cy="2794104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2D58ADFC-0B7D-984D-A37A-06C0D506FB32}"/>
                  </a:ext>
                </a:extLst>
              </p:cNvPr>
              <p:cNvSpPr/>
              <p:nvPr/>
            </p:nvSpPr>
            <p:spPr>
              <a:xfrm>
                <a:off x="3943895" y="9293296"/>
                <a:ext cx="1117458" cy="184594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Montserrat Light" pitchFamily="2" charset="77"/>
                  <a:ea typeface="Roboto Light" panose="02000000000000000000" pitchFamily="2" charset="0"/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21C928EF-44C7-414D-AEDB-04489E156F8D}"/>
                  </a:ext>
                </a:extLst>
              </p:cNvPr>
              <p:cNvSpPr/>
              <p:nvPr/>
            </p:nvSpPr>
            <p:spPr>
              <a:xfrm>
                <a:off x="5061357" y="8345136"/>
                <a:ext cx="1117462" cy="27941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Montserrat Light" pitchFamily="2" charset="77"/>
                  <a:ea typeface="Roboto Light" panose="02000000000000000000" pitchFamily="2" charset="0"/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603AFAA-E6FB-5D4D-BCB0-3A70B4329DA1}"/>
                </a:ext>
              </a:extLst>
            </p:cNvPr>
            <p:cNvGrpSpPr/>
            <p:nvPr/>
          </p:nvGrpSpPr>
          <p:grpSpPr>
            <a:xfrm>
              <a:off x="3629739" y="4343141"/>
              <a:ext cx="845858" cy="6436697"/>
              <a:chOff x="1937426" y="3826792"/>
              <a:chExt cx="894001" cy="7596511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91FCF5E-5779-CA48-AF9C-E8C6C23BCFC1}"/>
                  </a:ext>
                </a:extLst>
              </p:cNvPr>
              <p:cNvSpPr txBox="1"/>
              <p:nvPr/>
            </p:nvSpPr>
            <p:spPr>
              <a:xfrm>
                <a:off x="1937426" y="10809854"/>
                <a:ext cx="894001" cy="6134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spc="300" dirty="0">
                    <a:latin typeface="Montserrat Light" pitchFamily="2" charset="77"/>
                    <a:ea typeface="Roboto Light" panose="02000000000000000000" pitchFamily="2" charset="0"/>
                    <a:cs typeface="Lato Light" panose="020F0502020204030203" pitchFamily="34" charset="0"/>
                  </a:rPr>
                  <a:t>0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E755D77-80B9-AC4B-B2B2-200FFD539195}"/>
                  </a:ext>
                </a:extLst>
              </p:cNvPr>
              <p:cNvSpPr txBox="1"/>
              <p:nvPr/>
            </p:nvSpPr>
            <p:spPr>
              <a:xfrm>
                <a:off x="1937426" y="9783800"/>
                <a:ext cx="894001" cy="6134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spc="300" dirty="0">
                    <a:latin typeface="Montserrat Light" pitchFamily="2" charset="77"/>
                    <a:ea typeface="Roboto Light" panose="02000000000000000000" pitchFamily="2" charset="0"/>
                    <a:cs typeface="Lato Light" panose="020F0502020204030203" pitchFamily="34" charset="0"/>
                  </a:rPr>
                  <a:t>10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10232CB-8F17-9140-9F5A-D0877E451992}"/>
                  </a:ext>
                </a:extLst>
              </p:cNvPr>
              <p:cNvSpPr txBox="1"/>
              <p:nvPr/>
            </p:nvSpPr>
            <p:spPr>
              <a:xfrm>
                <a:off x="1937426" y="8830671"/>
                <a:ext cx="894001" cy="6134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spc="300" dirty="0">
                    <a:latin typeface="Montserrat Light" pitchFamily="2" charset="77"/>
                    <a:ea typeface="Roboto Light" panose="02000000000000000000" pitchFamily="2" charset="0"/>
                    <a:cs typeface="Lato Light" panose="020F0502020204030203" pitchFamily="34" charset="0"/>
                  </a:rPr>
                  <a:t>20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C65C1ED-E29F-E748-87D0-BE08290717FB}"/>
                  </a:ext>
                </a:extLst>
              </p:cNvPr>
              <p:cNvSpPr txBox="1"/>
              <p:nvPr/>
            </p:nvSpPr>
            <p:spPr>
              <a:xfrm>
                <a:off x="1937426" y="7804618"/>
                <a:ext cx="894001" cy="6134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spc="300" dirty="0">
                    <a:latin typeface="Montserrat Light" pitchFamily="2" charset="77"/>
                    <a:ea typeface="Roboto Light" panose="02000000000000000000" pitchFamily="2" charset="0"/>
                    <a:cs typeface="Lato Light" panose="020F0502020204030203" pitchFamily="34" charset="0"/>
                  </a:rPr>
                  <a:t>30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E5B41F2-CDC9-6341-A0E7-DCD81DC3E7D6}"/>
                  </a:ext>
                </a:extLst>
              </p:cNvPr>
              <p:cNvSpPr txBox="1"/>
              <p:nvPr/>
            </p:nvSpPr>
            <p:spPr>
              <a:xfrm>
                <a:off x="1937426" y="6819647"/>
                <a:ext cx="894001" cy="6134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spc="300" dirty="0">
                    <a:latin typeface="Montserrat Light" pitchFamily="2" charset="77"/>
                    <a:ea typeface="Roboto Light" panose="02000000000000000000" pitchFamily="2" charset="0"/>
                    <a:cs typeface="Lato Light" panose="020F0502020204030203" pitchFamily="34" charset="0"/>
                  </a:rPr>
                  <a:t>40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9B9533F-80BC-1545-9353-18946AC42B16}"/>
                  </a:ext>
                </a:extLst>
              </p:cNvPr>
              <p:cNvSpPr txBox="1"/>
              <p:nvPr/>
            </p:nvSpPr>
            <p:spPr>
              <a:xfrm>
                <a:off x="1937426" y="5826165"/>
                <a:ext cx="894001" cy="6134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spc="300" dirty="0">
                    <a:latin typeface="Montserrat Light" pitchFamily="2" charset="77"/>
                    <a:ea typeface="Roboto Light" panose="02000000000000000000" pitchFamily="2" charset="0"/>
                    <a:cs typeface="Lato Light" panose="020F0502020204030203" pitchFamily="34" charset="0"/>
                  </a:rPr>
                  <a:t>50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F61E96B-080A-FA43-9E1A-62882986A587}"/>
                  </a:ext>
                </a:extLst>
              </p:cNvPr>
              <p:cNvSpPr txBox="1"/>
              <p:nvPr/>
            </p:nvSpPr>
            <p:spPr>
              <a:xfrm>
                <a:off x="1937426" y="4826478"/>
                <a:ext cx="894001" cy="6134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spc="300" dirty="0">
                    <a:latin typeface="Montserrat Light" pitchFamily="2" charset="77"/>
                    <a:ea typeface="Roboto Light" panose="02000000000000000000" pitchFamily="2" charset="0"/>
                    <a:cs typeface="Lato Light" panose="020F0502020204030203" pitchFamily="34" charset="0"/>
                  </a:rPr>
                  <a:t>60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04CA4C6-1EE5-0B4C-A883-A811BEC26283}"/>
                  </a:ext>
                </a:extLst>
              </p:cNvPr>
              <p:cNvSpPr txBox="1"/>
              <p:nvPr/>
            </p:nvSpPr>
            <p:spPr>
              <a:xfrm>
                <a:off x="1937426" y="3826792"/>
                <a:ext cx="894001" cy="6134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spc="300" dirty="0">
                    <a:latin typeface="Montserrat Light" pitchFamily="2" charset="77"/>
                    <a:ea typeface="Roboto Light" panose="02000000000000000000" pitchFamily="2" charset="0"/>
                    <a:cs typeface="Lato Light" panose="020F0502020204030203" pitchFamily="34" charset="0"/>
                  </a:rPr>
                  <a:t>70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C098796-0E10-C84E-B28D-99BBC2414954}"/>
                </a:ext>
              </a:extLst>
            </p:cNvPr>
            <p:cNvSpPr txBox="1"/>
            <p:nvPr/>
          </p:nvSpPr>
          <p:spPr>
            <a:xfrm>
              <a:off x="11685513" y="10718878"/>
              <a:ext cx="3059315" cy="6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800" dirty="0"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Two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91DC23C-FB3A-8C41-B7AF-24C95A80F38F}"/>
                </a:ext>
              </a:extLst>
            </p:cNvPr>
            <p:cNvSpPr txBox="1"/>
            <p:nvPr/>
          </p:nvSpPr>
          <p:spPr>
            <a:xfrm>
              <a:off x="18029704" y="10718878"/>
              <a:ext cx="3059315" cy="6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800" dirty="0"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Three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712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A5EAFA4D-6F7E-DC42-A364-D830D992466B}"/>
              </a:ext>
            </a:extLst>
          </p:cNvPr>
          <p:cNvSpPr/>
          <p:nvPr/>
        </p:nvSpPr>
        <p:spPr>
          <a:xfrm>
            <a:off x="0" y="0"/>
            <a:ext cx="24377644" cy="13715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C8800E5-0E77-2E41-8C6A-8F7E29A72DB7}"/>
              </a:ext>
            </a:extLst>
          </p:cNvPr>
          <p:cNvGrpSpPr/>
          <p:nvPr/>
        </p:nvGrpSpPr>
        <p:grpSpPr>
          <a:xfrm>
            <a:off x="2016935" y="10899890"/>
            <a:ext cx="22360713" cy="1323439"/>
            <a:chOff x="2016935" y="1492671"/>
            <a:chExt cx="22360713" cy="1323439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89A727F-06B4-B54A-81EB-64CC3055A4A6}"/>
                </a:ext>
              </a:extLst>
            </p:cNvPr>
            <p:cNvSpPr txBox="1"/>
            <p:nvPr/>
          </p:nvSpPr>
          <p:spPr>
            <a:xfrm>
              <a:off x="2016935" y="1492671"/>
              <a:ext cx="8380436" cy="132343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Survey Results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C50ED91-FC93-5D4D-A47E-61BD2AE6EF68}"/>
                </a:ext>
              </a:extLst>
            </p:cNvPr>
            <p:cNvSpPr/>
            <p:nvPr/>
          </p:nvSpPr>
          <p:spPr>
            <a:xfrm rot="10800000" flipV="1">
              <a:off x="10670490" y="2051376"/>
              <a:ext cx="13707158" cy="20602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418074F-EC36-F44F-87FB-91235377377D}"/>
              </a:ext>
            </a:extLst>
          </p:cNvPr>
          <p:cNvGrpSpPr/>
          <p:nvPr/>
        </p:nvGrpSpPr>
        <p:grpSpPr>
          <a:xfrm>
            <a:off x="2070706" y="1492671"/>
            <a:ext cx="20236237" cy="7542469"/>
            <a:chOff x="2070703" y="1492671"/>
            <a:chExt cx="20236237" cy="7542469"/>
          </a:xfrm>
        </p:grpSpPr>
        <p:sp>
          <p:nvSpPr>
            <p:cNvPr id="48" name="Subtitle 2">
              <a:extLst>
                <a:ext uri="{FF2B5EF4-FFF2-40B4-BE49-F238E27FC236}">
                  <a16:creationId xmlns:a16="http://schemas.microsoft.com/office/drawing/2014/main" id="{337D3876-1DB6-5648-82E3-1CAC2D73653D}"/>
                </a:ext>
              </a:extLst>
            </p:cNvPr>
            <p:cNvSpPr txBox="1">
              <a:spLocks/>
            </p:cNvSpPr>
            <p:nvPr/>
          </p:nvSpPr>
          <p:spPr>
            <a:xfrm>
              <a:off x="2395580" y="7461364"/>
              <a:ext cx="7944641" cy="157377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4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Product should meet a certain consumer demand.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073C964-39F8-314A-80B8-8875D22C2FDD}"/>
                </a:ext>
              </a:extLst>
            </p:cNvPr>
            <p:cNvGrpSpPr/>
            <p:nvPr/>
          </p:nvGrpSpPr>
          <p:grpSpPr>
            <a:xfrm>
              <a:off x="2070703" y="1492671"/>
              <a:ext cx="20236237" cy="5765379"/>
              <a:chOff x="2070703" y="1412594"/>
              <a:chExt cx="20236237" cy="6554146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5FC2E2C-529B-0A40-9558-A38BF991F5FF}"/>
                  </a:ext>
                </a:extLst>
              </p:cNvPr>
              <p:cNvSpPr/>
              <p:nvPr/>
            </p:nvSpPr>
            <p:spPr>
              <a:xfrm>
                <a:off x="3816746" y="2573218"/>
                <a:ext cx="1454590" cy="447582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chemeClr val="bg1"/>
                  </a:solidFill>
                  <a:latin typeface="Montserrat Light" pitchFamily="2" charset="77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C4C06FD-C505-3342-BCE7-1A0A68B7F0E7}"/>
                  </a:ext>
                </a:extLst>
              </p:cNvPr>
              <p:cNvSpPr/>
              <p:nvPr/>
            </p:nvSpPr>
            <p:spPr>
              <a:xfrm>
                <a:off x="6318642" y="5014576"/>
                <a:ext cx="1454590" cy="203446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chemeClr val="bg1"/>
                  </a:solidFill>
                  <a:latin typeface="Montserrat Light" pitchFamily="2" charset="77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377AD7A-1355-484E-9B2C-49EBF7BCB3D4}"/>
                  </a:ext>
                </a:extLst>
              </p:cNvPr>
              <p:cNvSpPr/>
              <p:nvPr/>
            </p:nvSpPr>
            <p:spPr>
              <a:xfrm>
                <a:off x="8820537" y="4009311"/>
                <a:ext cx="1454590" cy="303973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chemeClr val="bg1"/>
                  </a:solidFill>
                  <a:latin typeface="Montserrat Light" pitchFamily="2" charset="77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4714A32-BB5E-A241-AEE5-140C140BA016}"/>
                  </a:ext>
                </a:extLst>
              </p:cNvPr>
              <p:cNvSpPr/>
              <p:nvPr/>
            </p:nvSpPr>
            <p:spPr>
              <a:xfrm>
                <a:off x="15104367" y="3554548"/>
                <a:ext cx="1454590" cy="34944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chemeClr val="bg1"/>
                  </a:solidFill>
                  <a:latin typeface="Montserrat Light" pitchFamily="2" charset="77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6DE17B4-1E60-8048-8CF9-E587E8788F67}"/>
                  </a:ext>
                </a:extLst>
              </p:cNvPr>
              <p:cNvSpPr/>
              <p:nvPr/>
            </p:nvSpPr>
            <p:spPr>
              <a:xfrm>
                <a:off x="17606263" y="4368334"/>
                <a:ext cx="1454590" cy="268070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chemeClr val="bg1"/>
                  </a:solidFill>
                  <a:latin typeface="Montserrat Light" pitchFamily="2" charset="77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AF2FC11-F049-C141-8221-C063959FACDD}"/>
                  </a:ext>
                </a:extLst>
              </p:cNvPr>
              <p:cNvSpPr/>
              <p:nvPr/>
            </p:nvSpPr>
            <p:spPr>
              <a:xfrm>
                <a:off x="20108158" y="2285999"/>
                <a:ext cx="1454590" cy="4763042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solidFill>
                    <a:schemeClr val="bg1"/>
                  </a:solidFill>
                  <a:latin typeface="Montserrat Light" pitchFamily="2" charset="77"/>
                </a:endParaRPr>
              </a:p>
            </p:txBody>
          </p:sp>
          <p:sp>
            <p:nvSpPr>
              <p:cNvPr id="23" name="Subtitle 2">
                <a:extLst>
                  <a:ext uri="{FF2B5EF4-FFF2-40B4-BE49-F238E27FC236}">
                    <a16:creationId xmlns:a16="http://schemas.microsoft.com/office/drawing/2014/main" id="{AE6D5A6F-A5FB-6C4F-A34F-8E32801DA0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70703" y="1412594"/>
                <a:ext cx="1131195" cy="5897815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ct val="150000"/>
                  </a:lnSpc>
                </a:pPr>
                <a:r>
                  <a:rPr lang="en-US" sz="2800" dirty="0">
                    <a:solidFill>
                      <a:schemeClr val="bg1"/>
                    </a:solidFill>
                    <a:latin typeface="Montserrat Light" pitchFamily="2" charset="77"/>
                    <a:ea typeface="Roboto Light" panose="02000000000000000000" pitchFamily="2" charset="0"/>
                    <a:cs typeface="Poppins Light" pitchFamily="2" charset="77"/>
                  </a:rPr>
                  <a:t>70</a:t>
                </a:r>
              </a:p>
              <a:p>
                <a:pPr algn="r">
                  <a:lnSpc>
                    <a:spcPct val="150000"/>
                  </a:lnSpc>
                </a:pPr>
                <a:r>
                  <a:rPr lang="en-US" sz="2800" dirty="0">
                    <a:solidFill>
                      <a:schemeClr val="bg1"/>
                    </a:solidFill>
                    <a:latin typeface="Montserrat Light" pitchFamily="2" charset="77"/>
                    <a:ea typeface="Roboto Light" panose="02000000000000000000" pitchFamily="2" charset="0"/>
                    <a:cs typeface="Poppins Light" pitchFamily="2" charset="77"/>
                  </a:rPr>
                  <a:t>60</a:t>
                </a:r>
              </a:p>
              <a:p>
                <a:pPr algn="r">
                  <a:lnSpc>
                    <a:spcPct val="150000"/>
                  </a:lnSpc>
                </a:pPr>
                <a:r>
                  <a:rPr lang="en-US" sz="2800" dirty="0">
                    <a:solidFill>
                      <a:schemeClr val="bg1"/>
                    </a:solidFill>
                    <a:latin typeface="Montserrat Light" pitchFamily="2" charset="77"/>
                    <a:ea typeface="Roboto Light" panose="02000000000000000000" pitchFamily="2" charset="0"/>
                    <a:cs typeface="Poppins Light" pitchFamily="2" charset="77"/>
                  </a:rPr>
                  <a:t>50</a:t>
                </a:r>
              </a:p>
              <a:p>
                <a:pPr algn="r">
                  <a:lnSpc>
                    <a:spcPct val="150000"/>
                  </a:lnSpc>
                </a:pPr>
                <a:r>
                  <a:rPr lang="en-US" sz="2800" dirty="0">
                    <a:solidFill>
                      <a:schemeClr val="bg1"/>
                    </a:solidFill>
                    <a:latin typeface="Montserrat Light" pitchFamily="2" charset="77"/>
                    <a:ea typeface="Roboto Light" panose="02000000000000000000" pitchFamily="2" charset="0"/>
                    <a:cs typeface="Poppins Light" pitchFamily="2" charset="77"/>
                  </a:rPr>
                  <a:t>40</a:t>
                </a:r>
              </a:p>
              <a:p>
                <a:pPr algn="r">
                  <a:lnSpc>
                    <a:spcPct val="150000"/>
                  </a:lnSpc>
                </a:pPr>
                <a:r>
                  <a:rPr lang="en-US" sz="2800" dirty="0">
                    <a:solidFill>
                      <a:schemeClr val="bg1"/>
                    </a:solidFill>
                    <a:latin typeface="Montserrat Light" pitchFamily="2" charset="77"/>
                    <a:ea typeface="Roboto Light" panose="02000000000000000000" pitchFamily="2" charset="0"/>
                    <a:cs typeface="Poppins Light" pitchFamily="2" charset="77"/>
                  </a:rPr>
                  <a:t>30</a:t>
                </a:r>
              </a:p>
              <a:p>
                <a:pPr algn="r">
                  <a:lnSpc>
                    <a:spcPct val="150000"/>
                  </a:lnSpc>
                </a:pPr>
                <a:r>
                  <a:rPr lang="en-US" sz="2800" dirty="0">
                    <a:solidFill>
                      <a:schemeClr val="bg1"/>
                    </a:solidFill>
                    <a:latin typeface="Montserrat Light" pitchFamily="2" charset="77"/>
                    <a:ea typeface="Roboto Light" panose="02000000000000000000" pitchFamily="2" charset="0"/>
                    <a:cs typeface="Poppins Light" pitchFamily="2" charset="77"/>
                  </a:rPr>
                  <a:t>20</a:t>
                </a:r>
              </a:p>
              <a:p>
                <a:pPr algn="r">
                  <a:lnSpc>
                    <a:spcPct val="150000"/>
                  </a:lnSpc>
                </a:pPr>
                <a:r>
                  <a:rPr lang="en-US" sz="2800" dirty="0">
                    <a:solidFill>
                      <a:schemeClr val="bg1"/>
                    </a:solidFill>
                    <a:latin typeface="Montserrat Light" pitchFamily="2" charset="77"/>
                    <a:ea typeface="Roboto Light" panose="02000000000000000000" pitchFamily="2" charset="0"/>
                    <a:cs typeface="Poppins Light" pitchFamily="2" charset="77"/>
                  </a:rPr>
                  <a:t>10</a:t>
                </a:r>
              </a:p>
            </p:txBody>
          </p:sp>
          <p:sp>
            <p:nvSpPr>
              <p:cNvPr id="24" name="Subtitle 2">
                <a:extLst>
                  <a:ext uri="{FF2B5EF4-FFF2-40B4-BE49-F238E27FC236}">
                    <a16:creationId xmlns:a16="http://schemas.microsoft.com/office/drawing/2014/main" id="{3F25A008-FAB2-5347-85C6-8379D7DDDAD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422340" y="1412594"/>
                <a:ext cx="1131195" cy="5897815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ct val="150000"/>
                  </a:lnSpc>
                </a:pPr>
                <a:r>
                  <a:rPr lang="en-US" sz="2800" dirty="0">
                    <a:solidFill>
                      <a:schemeClr val="bg1"/>
                    </a:solidFill>
                    <a:latin typeface="Montserrat Light" pitchFamily="2" charset="77"/>
                    <a:ea typeface="Roboto Light" panose="02000000000000000000" pitchFamily="2" charset="0"/>
                    <a:cs typeface="Poppins Light" pitchFamily="2" charset="77"/>
                  </a:rPr>
                  <a:t>70</a:t>
                </a:r>
              </a:p>
              <a:p>
                <a:pPr algn="r">
                  <a:lnSpc>
                    <a:spcPct val="150000"/>
                  </a:lnSpc>
                </a:pPr>
                <a:r>
                  <a:rPr lang="en-US" sz="2800" dirty="0">
                    <a:solidFill>
                      <a:schemeClr val="bg1"/>
                    </a:solidFill>
                    <a:latin typeface="Montserrat Light" pitchFamily="2" charset="77"/>
                    <a:ea typeface="Roboto Light" panose="02000000000000000000" pitchFamily="2" charset="0"/>
                    <a:cs typeface="Poppins Light" pitchFamily="2" charset="77"/>
                  </a:rPr>
                  <a:t>60</a:t>
                </a:r>
              </a:p>
              <a:p>
                <a:pPr algn="r">
                  <a:lnSpc>
                    <a:spcPct val="150000"/>
                  </a:lnSpc>
                </a:pPr>
                <a:r>
                  <a:rPr lang="en-US" sz="2800" dirty="0">
                    <a:solidFill>
                      <a:schemeClr val="bg1"/>
                    </a:solidFill>
                    <a:latin typeface="Montserrat Light" pitchFamily="2" charset="77"/>
                    <a:ea typeface="Roboto Light" panose="02000000000000000000" pitchFamily="2" charset="0"/>
                    <a:cs typeface="Poppins Light" pitchFamily="2" charset="77"/>
                  </a:rPr>
                  <a:t>50</a:t>
                </a:r>
              </a:p>
              <a:p>
                <a:pPr algn="r">
                  <a:lnSpc>
                    <a:spcPct val="150000"/>
                  </a:lnSpc>
                </a:pPr>
                <a:r>
                  <a:rPr lang="en-US" sz="2800" dirty="0">
                    <a:solidFill>
                      <a:schemeClr val="bg1"/>
                    </a:solidFill>
                    <a:latin typeface="Montserrat Light" pitchFamily="2" charset="77"/>
                    <a:ea typeface="Roboto Light" panose="02000000000000000000" pitchFamily="2" charset="0"/>
                    <a:cs typeface="Poppins Light" pitchFamily="2" charset="77"/>
                  </a:rPr>
                  <a:t>40</a:t>
                </a:r>
              </a:p>
              <a:p>
                <a:pPr algn="r">
                  <a:lnSpc>
                    <a:spcPct val="150000"/>
                  </a:lnSpc>
                </a:pPr>
                <a:r>
                  <a:rPr lang="en-US" sz="2800" dirty="0">
                    <a:solidFill>
                      <a:schemeClr val="bg1"/>
                    </a:solidFill>
                    <a:latin typeface="Montserrat Light" pitchFamily="2" charset="77"/>
                    <a:ea typeface="Roboto Light" panose="02000000000000000000" pitchFamily="2" charset="0"/>
                    <a:cs typeface="Poppins Light" pitchFamily="2" charset="77"/>
                  </a:rPr>
                  <a:t>30</a:t>
                </a:r>
              </a:p>
              <a:p>
                <a:pPr algn="r">
                  <a:lnSpc>
                    <a:spcPct val="150000"/>
                  </a:lnSpc>
                </a:pPr>
                <a:r>
                  <a:rPr lang="en-US" sz="2800" dirty="0">
                    <a:solidFill>
                      <a:schemeClr val="bg1"/>
                    </a:solidFill>
                    <a:latin typeface="Montserrat Light" pitchFamily="2" charset="77"/>
                    <a:ea typeface="Roboto Light" panose="02000000000000000000" pitchFamily="2" charset="0"/>
                    <a:cs typeface="Poppins Light" pitchFamily="2" charset="77"/>
                  </a:rPr>
                  <a:t>20</a:t>
                </a:r>
              </a:p>
              <a:p>
                <a:pPr algn="r">
                  <a:lnSpc>
                    <a:spcPct val="150000"/>
                  </a:lnSpc>
                </a:pPr>
                <a:r>
                  <a:rPr lang="en-US" sz="2800" dirty="0">
                    <a:solidFill>
                      <a:schemeClr val="bg1"/>
                    </a:solidFill>
                    <a:latin typeface="Montserrat Light" pitchFamily="2" charset="77"/>
                    <a:ea typeface="Roboto Light" panose="02000000000000000000" pitchFamily="2" charset="0"/>
                    <a:cs typeface="Poppins Light" pitchFamily="2" charset="77"/>
                  </a:rPr>
                  <a:t>10</a:t>
                </a:r>
              </a:p>
            </p:txBody>
          </p:sp>
          <p:sp>
            <p:nvSpPr>
              <p:cNvPr id="25" name="Subtitle 2">
                <a:extLst>
                  <a:ext uri="{FF2B5EF4-FFF2-40B4-BE49-F238E27FC236}">
                    <a16:creationId xmlns:a16="http://schemas.microsoft.com/office/drawing/2014/main" id="{F7698452-34FC-BC4B-BD3C-5183E2F708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56445" y="7173754"/>
                <a:ext cx="2804285" cy="792986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sz="2800" dirty="0">
                    <a:solidFill>
                      <a:schemeClr val="bg1"/>
                    </a:solidFill>
                    <a:latin typeface="Montserrat Light" pitchFamily="2" charset="77"/>
                    <a:ea typeface="Roboto Light" panose="02000000000000000000" pitchFamily="2" charset="0"/>
                    <a:cs typeface="Poppins Light" pitchFamily="2" charset="77"/>
                  </a:rPr>
                  <a:t>One</a:t>
                </a:r>
              </a:p>
            </p:txBody>
          </p:sp>
          <p:sp>
            <p:nvSpPr>
              <p:cNvPr id="26" name="Subtitle 2">
                <a:extLst>
                  <a:ext uri="{FF2B5EF4-FFF2-40B4-BE49-F238E27FC236}">
                    <a16:creationId xmlns:a16="http://schemas.microsoft.com/office/drawing/2014/main" id="{C2E6627A-0124-5743-8A17-2BF9AF2257F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34139" y="7173754"/>
                <a:ext cx="2804285" cy="792986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sz="2800" dirty="0">
                    <a:solidFill>
                      <a:schemeClr val="bg1"/>
                    </a:solidFill>
                    <a:latin typeface="Montserrat Light" pitchFamily="2" charset="77"/>
                    <a:ea typeface="Roboto Light" panose="02000000000000000000" pitchFamily="2" charset="0"/>
                    <a:cs typeface="Poppins Light" pitchFamily="2" charset="77"/>
                  </a:rPr>
                  <a:t>Two</a:t>
                </a:r>
              </a:p>
            </p:txBody>
          </p:sp>
          <p:sp>
            <p:nvSpPr>
              <p:cNvPr id="27" name="Subtitle 2">
                <a:extLst>
                  <a:ext uri="{FF2B5EF4-FFF2-40B4-BE49-F238E27FC236}">
                    <a16:creationId xmlns:a16="http://schemas.microsoft.com/office/drawing/2014/main" id="{17127151-A835-1D4F-BA54-490879A90EA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45690" y="7173754"/>
                <a:ext cx="2804285" cy="792986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sz="2800" dirty="0">
                    <a:solidFill>
                      <a:schemeClr val="bg1"/>
                    </a:solidFill>
                    <a:latin typeface="Montserrat Light" pitchFamily="2" charset="77"/>
                    <a:ea typeface="Roboto Light" panose="02000000000000000000" pitchFamily="2" charset="0"/>
                    <a:cs typeface="Poppins Light" pitchFamily="2" charset="77"/>
                  </a:rPr>
                  <a:t>Three</a:t>
                </a:r>
              </a:p>
            </p:txBody>
          </p:sp>
          <p:sp>
            <p:nvSpPr>
              <p:cNvPr id="28" name="Subtitle 2">
                <a:extLst>
                  <a:ext uri="{FF2B5EF4-FFF2-40B4-BE49-F238E27FC236}">
                    <a16:creationId xmlns:a16="http://schemas.microsoft.com/office/drawing/2014/main" id="{8D292181-FD9F-AE4A-8916-AF519DAA406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513410" y="7173754"/>
                <a:ext cx="2804285" cy="792986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sz="2800" dirty="0">
                    <a:solidFill>
                      <a:schemeClr val="bg1"/>
                    </a:solidFill>
                    <a:latin typeface="Montserrat Light" pitchFamily="2" charset="77"/>
                    <a:ea typeface="Roboto Light" panose="02000000000000000000" pitchFamily="2" charset="0"/>
                    <a:cs typeface="Poppins Light" pitchFamily="2" charset="77"/>
                  </a:rPr>
                  <a:t>One</a:t>
                </a:r>
              </a:p>
            </p:txBody>
          </p:sp>
          <p:sp>
            <p:nvSpPr>
              <p:cNvPr id="29" name="Subtitle 2">
                <a:extLst>
                  <a:ext uri="{FF2B5EF4-FFF2-40B4-BE49-F238E27FC236}">
                    <a16:creationId xmlns:a16="http://schemas.microsoft.com/office/drawing/2014/main" id="{17F1300E-E316-8946-A72A-17E434F67CC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991104" y="7173754"/>
                <a:ext cx="2804285" cy="792986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sz="2800" dirty="0">
                    <a:solidFill>
                      <a:schemeClr val="bg1"/>
                    </a:solidFill>
                    <a:latin typeface="Montserrat Light" pitchFamily="2" charset="77"/>
                    <a:ea typeface="Roboto Light" panose="02000000000000000000" pitchFamily="2" charset="0"/>
                    <a:cs typeface="Poppins Light" pitchFamily="2" charset="77"/>
                  </a:rPr>
                  <a:t>Two</a:t>
                </a:r>
              </a:p>
            </p:txBody>
          </p:sp>
          <p:sp>
            <p:nvSpPr>
              <p:cNvPr id="30" name="Subtitle 2">
                <a:extLst>
                  <a:ext uri="{FF2B5EF4-FFF2-40B4-BE49-F238E27FC236}">
                    <a16:creationId xmlns:a16="http://schemas.microsoft.com/office/drawing/2014/main" id="{4D7C55B0-3F73-4E43-BF79-0B5E5FAE63F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502655" y="7173754"/>
                <a:ext cx="2804285" cy="792986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sz="2800" dirty="0">
                    <a:solidFill>
                      <a:schemeClr val="bg1"/>
                    </a:solidFill>
                    <a:latin typeface="Montserrat Light" pitchFamily="2" charset="77"/>
                    <a:ea typeface="Roboto Light" panose="02000000000000000000" pitchFamily="2" charset="0"/>
                    <a:cs typeface="Poppins Light" pitchFamily="2" charset="77"/>
                  </a:rPr>
                  <a:t>Three</a:t>
                </a:r>
              </a:p>
            </p:txBody>
          </p:sp>
        </p:grpSp>
        <p:sp>
          <p:nvSpPr>
            <p:cNvPr id="38" name="Subtitle 2">
              <a:extLst>
                <a:ext uri="{FF2B5EF4-FFF2-40B4-BE49-F238E27FC236}">
                  <a16:creationId xmlns:a16="http://schemas.microsoft.com/office/drawing/2014/main" id="{4F4F6742-0748-8F47-80AA-A1290F67E55D}"/>
                </a:ext>
              </a:extLst>
            </p:cNvPr>
            <p:cNvSpPr txBox="1">
              <a:spLocks/>
            </p:cNvSpPr>
            <p:nvPr/>
          </p:nvSpPr>
          <p:spPr>
            <a:xfrm>
              <a:off x="13674763" y="7461364"/>
              <a:ext cx="7944641" cy="157377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4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Product should meet a certain consumer demand.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0893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392A12B-24B6-B14C-9B0F-D373F5CEBEA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82DFFC-75F8-734C-B798-1B914DED03DD}"/>
              </a:ext>
            </a:extLst>
          </p:cNvPr>
          <p:cNvSpPr txBox="1"/>
          <p:nvPr/>
        </p:nvSpPr>
        <p:spPr>
          <a:xfrm>
            <a:off x="2016934" y="1492671"/>
            <a:ext cx="1185063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Montserrat SemiBold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Overall Performance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9E53E1-2042-4845-90AE-0812A32034F2}"/>
              </a:ext>
            </a:extLst>
          </p:cNvPr>
          <p:cNvSpPr/>
          <p:nvPr/>
        </p:nvSpPr>
        <p:spPr>
          <a:xfrm rot="10800000" flipV="1">
            <a:off x="13601700" y="2051374"/>
            <a:ext cx="10775946" cy="2060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6B8EDDD-BCB6-3946-A79B-CDE91CCE8001}"/>
              </a:ext>
            </a:extLst>
          </p:cNvPr>
          <p:cNvGrpSpPr/>
          <p:nvPr/>
        </p:nvGrpSpPr>
        <p:grpSpPr>
          <a:xfrm>
            <a:off x="14527064" y="8478982"/>
            <a:ext cx="9850582" cy="3616036"/>
            <a:chOff x="0" y="8478982"/>
            <a:chExt cx="9850582" cy="361603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C536795-F474-0A4F-97BE-D9AF9A1D31B0}"/>
                </a:ext>
              </a:extLst>
            </p:cNvPr>
            <p:cNvSpPr/>
            <p:nvPr/>
          </p:nvSpPr>
          <p:spPr>
            <a:xfrm rot="10800000" flipV="1">
              <a:off x="0" y="8478982"/>
              <a:ext cx="9850582" cy="3616036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800" dirty="0"/>
            </a:p>
          </p:txBody>
        </p:sp>
        <p:sp>
          <p:nvSpPr>
            <p:cNvPr id="17" name="Subtitle 2">
              <a:extLst>
                <a:ext uri="{FF2B5EF4-FFF2-40B4-BE49-F238E27FC236}">
                  <a16:creationId xmlns:a16="http://schemas.microsoft.com/office/drawing/2014/main" id="{762D5586-7053-B045-ABC6-00E935A26DE3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896886" y="9350072"/>
              <a:ext cx="6965189" cy="187385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36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But they also must take into account supply costs a product should meet a certain.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822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3269D24C-A527-3945-8DF0-6152E3AEF7CC}"/>
              </a:ext>
            </a:extLst>
          </p:cNvPr>
          <p:cNvSpPr/>
          <p:nvPr/>
        </p:nvSpPr>
        <p:spPr>
          <a:xfrm>
            <a:off x="1792335" y="8356391"/>
            <a:ext cx="8477062" cy="3273306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893E8EB-C9D7-5C49-BEFA-E2FDC786E909}"/>
              </a:ext>
            </a:extLst>
          </p:cNvPr>
          <p:cNvSpPr/>
          <p:nvPr/>
        </p:nvSpPr>
        <p:spPr>
          <a:xfrm>
            <a:off x="1792335" y="4531842"/>
            <a:ext cx="8477062" cy="3273306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2FDA0A8-DB26-D84D-9CCB-A879133167D2}"/>
              </a:ext>
            </a:extLst>
          </p:cNvPr>
          <p:cNvSpPr/>
          <p:nvPr/>
        </p:nvSpPr>
        <p:spPr>
          <a:xfrm>
            <a:off x="13884174" y="8356391"/>
            <a:ext cx="8477062" cy="3273306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4402F49-2C45-F64F-8837-24DC0AF48439}"/>
              </a:ext>
            </a:extLst>
          </p:cNvPr>
          <p:cNvSpPr/>
          <p:nvPr/>
        </p:nvSpPr>
        <p:spPr>
          <a:xfrm>
            <a:off x="13884174" y="4531842"/>
            <a:ext cx="8477062" cy="3273306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82DFFC-75F8-734C-B798-1B914DED03DD}"/>
              </a:ext>
            </a:extLst>
          </p:cNvPr>
          <p:cNvSpPr txBox="1"/>
          <p:nvPr/>
        </p:nvSpPr>
        <p:spPr>
          <a:xfrm>
            <a:off x="2016934" y="1492671"/>
            <a:ext cx="1265503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Montserrat SemiBold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How To Start Investing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9E53E1-2042-4845-90AE-0812A32034F2}"/>
              </a:ext>
            </a:extLst>
          </p:cNvPr>
          <p:cNvSpPr/>
          <p:nvPr/>
        </p:nvSpPr>
        <p:spPr>
          <a:xfrm rot="10800000" flipV="1">
            <a:off x="15004472" y="2051373"/>
            <a:ext cx="9373173" cy="2060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1" name="Oval 12">
            <a:extLst>
              <a:ext uri="{FF2B5EF4-FFF2-40B4-BE49-F238E27FC236}">
                <a16:creationId xmlns:a16="http://schemas.microsoft.com/office/drawing/2014/main" id="{64AE7D62-E6D2-4442-9BB9-770792113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7852" y="4524965"/>
            <a:ext cx="3274640" cy="328018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3599" b="1" dirty="0">
              <a:latin typeface="Roboto Bold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A08D6B7-8E76-E744-9502-4D7E08DD0E14}"/>
              </a:ext>
            </a:extLst>
          </p:cNvPr>
          <p:cNvGrpSpPr/>
          <p:nvPr/>
        </p:nvGrpSpPr>
        <p:grpSpPr>
          <a:xfrm>
            <a:off x="13190451" y="5521515"/>
            <a:ext cx="2074319" cy="1461135"/>
            <a:chOff x="22427605" y="-5791200"/>
            <a:chExt cx="1469840" cy="1035346"/>
          </a:xfrm>
          <a:solidFill>
            <a:schemeClr val="bg1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4F317A5F-2105-C84F-BC70-91F2CDC184FD}"/>
                </a:ext>
              </a:extLst>
            </p:cNvPr>
            <p:cNvSpPr/>
            <p:nvPr/>
          </p:nvSpPr>
          <p:spPr>
            <a:xfrm>
              <a:off x="22427605" y="-5791200"/>
              <a:ext cx="1279903" cy="103534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32" h="835">
                  <a:moveTo>
                    <a:pt x="767" y="760"/>
                  </a:moveTo>
                  <a:cubicBezTo>
                    <a:pt x="772" y="772"/>
                    <a:pt x="783" y="780"/>
                    <a:pt x="796" y="780"/>
                  </a:cubicBezTo>
                  <a:cubicBezTo>
                    <a:pt x="813" y="780"/>
                    <a:pt x="827" y="767"/>
                    <a:pt x="828" y="750"/>
                  </a:cubicBezTo>
                  <a:cubicBezTo>
                    <a:pt x="829" y="731"/>
                    <a:pt x="830" y="716"/>
                    <a:pt x="832" y="705"/>
                  </a:cubicBezTo>
                  <a:cubicBezTo>
                    <a:pt x="836" y="685"/>
                    <a:pt x="840" y="665"/>
                    <a:pt x="846" y="645"/>
                  </a:cubicBezTo>
                  <a:cubicBezTo>
                    <a:pt x="862" y="592"/>
                    <a:pt x="886" y="560"/>
                    <a:pt x="914" y="525"/>
                  </a:cubicBezTo>
                  <a:cubicBezTo>
                    <a:pt x="921" y="516"/>
                    <a:pt x="927" y="508"/>
                    <a:pt x="934" y="499"/>
                  </a:cubicBezTo>
                  <a:cubicBezTo>
                    <a:pt x="963" y="461"/>
                    <a:pt x="977" y="420"/>
                    <a:pt x="977" y="378"/>
                  </a:cubicBezTo>
                  <a:cubicBezTo>
                    <a:pt x="977" y="306"/>
                    <a:pt x="934" y="237"/>
                    <a:pt x="856" y="185"/>
                  </a:cubicBezTo>
                  <a:cubicBezTo>
                    <a:pt x="774" y="130"/>
                    <a:pt x="665" y="100"/>
                    <a:pt x="548" y="100"/>
                  </a:cubicBezTo>
                  <a:cubicBezTo>
                    <a:pt x="530" y="100"/>
                    <a:pt x="511" y="101"/>
                    <a:pt x="492" y="103"/>
                  </a:cubicBezTo>
                  <a:lnTo>
                    <a:pt x="491" y="103"/>
                  </a:lnTo>
                  <a:cubicBezTo>
                    <a:pt x="476" y="103"/>
                    <a:pt x="344" y="107"/>
                    <a:pt x="298" y="89"/>
                  </a:cubicBezTo>
                  <a:cubicBezTo>
                    <a:pt x="282" y="83"/>
                    <a:pt x="225" y="66"/>
                    <a:pt x="183" y="59"/>
                  </a:cubicBezTo>
                  <a:lnTo>
                    <a:pt x="241" y="129"/>
                  </a:lnTo>
                  <a:cubicBezTo>
                    <a:pt x="245" y="135"/>
                    <a:pt x="247" y="142"/>
                    <a:pt x="247" y="150"/>
                  </a:cubicBezTo>
                  <a:cubicBezTo>
                    <a:pt x="246" y="157"/>
                    <a:pt x="241" y="164"/>
                    <a:pt x="235" y="168"/>
                  </a:cubicBezTo>
                  <a:cubicBezTo>
                    <a:pt x="191" y="200"/>
                    <a:pt x="168" y="233"/>
                    <a:pt x="147" y="263"/>
                  </a:cubicBezTo>
                  <a:cubicBezTo>
                    <a:pt x="124" y="296"/>
                    <a:pt x="102" y="328"/>
                    <a:pt x="58" y="332"/>
                  </a:cubicBezTo>
                  <a:cubicBezTo>
                    <a:pt x="57" y="333"/>
                    <a:pt x="56" y="333"/>
                    <a:pt x="56" y="335"/>
                  </a:cubicBezTo>
                  <a:lnTo>
                    <a:pt x="55" y="431"/>
                  </a:lnTo>
                  <a:cubicBezTo>
                    <a:pt x="55" y="432"/>
                    <a:pt x="56" y="433"/>
                    <a:pt x="56" y="434"/>
                  </a:cubicBezTo>
                  <a:cubicBezTo>
                    <a:pt x="61" y="436"/>
                    <a:pt x="66" y="438"/>
                    <a:pt x="71" y="440"/>
                  </a:cubicBezTo>
                  <a:cubicBezTo>
                    <a:pt x="97" y="450"/>
                    <a:pt x="128" y="463"/>
                    <a:pt x="157" y="496"/>
                  </a:cubicBezTo>
                  <a:cubicBezTo>
                    <a:pt x="163" y="503"/>
                    <a:pt x="182" y="509"/>
                    <a:pt x="196" y="513"/>
                  </a:cubicBezTo>
                  <a:cubicBezTo>
                    <a:pt x="225" y="523"/>
                    <a:pt x="261" y="535"/>
                    <a:pt x="268" y="568"/>
                  </a:cubicBezTo>
                  <a:lnTo>
                    <a:pt x="311" y="759"/>
                  </a:lnTo>
                  <a:cubicBezTo>
                    <a:pt x="314" y="771"/>
                    <a:pt x="325" y="780"/>
                    <a:pt x="337" y="780"/>
                  </a:cubicBezTo>
                  <a:cubicBezTo>
                    <a:pt x="352" y="780"/>
                    <a:pt x="364" y="768"/>
                    <a:pt x="364" y="753"/>
                  </a:cubicBezTo>
                  <a:lnTo>
                    <a:pt x="364" y="635"/>
                  </a:lnTo>
                  <a:cubicBezTo>
                    <a:pt x="364" y="627"/>
                    <a:pt x="368" y="619"/>
                    <a:pt x="375" y="614"/>
                  </a:cubicBezTo>
                  <a:cubicBezTo>
                    <a:pt x="381" y="608"/>
                    <a:pt x="390" y="607"/>
                    <a:pt x="398" y="609"/>
                  </a:cubicBezTo>
                  <a:cubicBezTo>
                    <a:pt x="446" y="620"/>
                    <a:pt x="497" y="626"/>
                    <a:pt x="548" y="626"/>
                  </a:cubicBezTo>
                  <a:cubicBezTo>
                    <a:pt x="598" y="626"/>
                    <a:pt x="647" y="621"/>
                    <a:pt x="694" y="610"/>
                  </a:cubicBezTo>
                  <a:cubicBezTo>
                    <a:pt x="704" y="607"/>
                    <a:pt x="714" y="611"/>
                    <a:pt x="721" y="618"/>
                  </a:cubicBezTo>
                  <a:lnTo>
                    <a:pt x="735" y="635"/>
                  </a:lnTo>
                  <a:cubicBezTo>
                    <a:pt x="749" y="650"/>
                    <a:pt x="757" y="669"/>
                    <a:pt x="759" y="689"/>
                  </a:cubicBezTo>
                  <a:close/>
                  <a:moveTo>
                    <a:pt x="796" y="835"/>
                  </a:moveTo>
                  <a:cubicBezTo>
                    <a:pt x="759" y="835"/>
                    <a:pt x="726" y="811"/>
                    <a:pt x="714" y="775"/>
                  </a:cubicBezTo>
                  <a:cubicBezTo>
                    <a:pt x="714" y="773"/>
                    <a:pt x="713" y="771"/>
                    <a:pt x="713" y="769"/>
                  </a:cubicBezTo>
                  <a:lnTo>
                    <a:pt x="705" y="695"/>
                  </a:lnTo>
                  <a:cubicBezTo>
                    <a:pt x="704" y="686"/>
                    <a:pt x="700" y="678"/>
                    <a:pt x="694" y="671"/>
                  </a:cubicBezTo>
                  <a:lnTo>
                    <a:pt x="690" y="667"/>
                  </a:lnTo>
                  <a:cubicBezTo>
                    <a:pt x="644" y="676"/>
                    <a:pt x="597" y="681"/>
                    <a:pt x="548" y="681"/>
                  </a:cubicBezTo>
                  <a:cubicBezTo>
                    <a:pt x="504" y="681"/>
                    <a:pt x="461" y="677"/>
                    <a:pt x="419" y="669"/>
                  </a:cubicBezTo>
                  <a:lnTo>
                    <a:pt x="419" y="753"/>
                  </a:lnTo>
                  <a:cubicBezTo>
                    <a:pt x="419" y="798"/>
                    <a:pt x="382" y="835"/>
                    <a:pt x="337" y="835"/>
                  </a:cubicBezTo>
                  <a:cubicBezTo>
                    <a:pt x="299" y="835"/>
                    <a:pt x="266" y="809"/>
                    <a:pt x="258" y="771"/>
                  </a:cubicBezTo>
                  <a:lnTo>
                    <a:pt x="215" y="581"/>
                  </a:lnTo>
                  <a:cubicBezTo>
                    <a:pt x="210" y="576"/>
                    <a:pt x="190" y="569"/>
                    <a:pt x="179" y="566"/>
                  </a:cubicBezTo>
                  <a:cubicBezTo>
                    <a:pt x="155" y="558"/>
                    <a:pt x="131" y="550"/>
                    <a:pt x="116" y="532"/>
                  </a:cubicBezTo>
                  <a:cubicBezTo>
                    <a:pt x="96" y="509"/>
                    <a:pt x="73" y="500"/>
                    <a:pt x="51" y="491"/>
                  </a:cubicBezTo>
                  <a:cubicBezTo>
                    <a:pt x="45" y="488"/>
                    <a:pt x="39" y="486"/>
                    <a:pt x="34" y="484"/>
                  </a:cubicBezTo>
                  <a:cubicBezTo>
                    <a:pt x="13" y="474"/>
                    <a:pt x="0" y="453"/>
                    <a:pt x="0" y="431"/>
                  </a:cubicBezTo>
                  <a:lnTo>
                    <a:pt x="2" y="334"/>
                  </a:lnTo>
                  <a:cubicBezTo>
                    <a:pt x="2" y="305"/>
                    <a:pt x="24" y="281"/>
                    <a:pt x="52" y="278"/>
                  </a:cubicBezTo>
                  <a:cubicBezTo>
                    <a:pt x="70" y="276"/>
                    <a:pt x="81" y="261"/>
                    <a:pt x="103" y="231"/>
                  </a:cubicBezTo>
                  <a:cubicBezTo>
                    <a:pt x="120" y="206"/>
                    <a:pt x="143" y="174"/>
                    <a:pt x="180" y="142"/>
                  </a:cubicBezTo>
                  <a:lnTo>
                    <a:pt x="122" y="72"/>
                  </a:lnTo>
                  <a:cubicBezTo>
                    <a:pt x="110" y="56"/>
                    <a:pt x="109" y="35"/>
                    <a:pt x="120" y="19"/>
                  </a:cubicBezTo>
                  <a:cubicBezTo>
                    <a:pt x="131" y="4"/>
                    <a:pt x="149" y="-3"/>
                    <a:pt x="166" y="2"/>
                  </a:cubicBezTo>
                  <a:cubicBezTo>
                    <a:pt x="216" y="6"/>
                    <a:pt x="299" y="31"/>
                    <a:pt x="317" y="38"/>
                  </a:cubicBezTo>
                  <a:cubicBezTo>
                    <a:pt x="345" y="48"/>
                    <a:pt x="436" y="50"/>
                    <a:pt x="488" y="48"/>
                  </a:cubicBezTo>
                  <a:cubicBezTo>
                    <a:pt x="508" y="46"/>
                    <a:pt x="528" y="45"/>
                    <a:pt x="548" y="45"/>
                  </a:cubicBezTo>
                  <a:cubicBezTo>
                    <a:pt x="676" y="45"/>
                    <a:pt x="796" y="79"/>
                    <a:pt x="886" y="140"/>
                  </a:cubicBezTo>
                  <a:cubicBezTo>
                    <a:pt x="980" y="202"/>
                    <a:pt x="1032" y="287"/>
                    <a:pt x="1032" y="378"/>
                  </a:cubicBezTo>
                  <a:cubicBezTo>
                    <a:pt x="1032" y="432"/>
                    <a:pt x="1013" y="485"/>
                    <a:pt x="978" y="532"/>
                  </a:cubicBezTo>
                  <a:cubicBezTo>
                    <a:pt x="971" y="541"/>
                    <a:pt x="964" y="550"/>
                    <a:pt x="957" y="558"/>
                  </a:cubicBezTo>
                  <a:cubicBezTo>
                    <a:pt x="930" y="594"/>
                    <a:pt x="912" y="617"/>
                    <a:pt x="899" y="661"/>
                  </a:cubicBezTo>
                  <a:cubicBezTo>
                    <a:pt x="894" y="678"/>
                    <a:pt x="889" y="696"/>
                    <a:pt x="886" y="714"/>
                  </a:cubicBezTo>
                  <a:cubicBezTo>
                    <a:pt x="885" y="720"/>
                    <a:pt x="884" y="732"/>
                    <a:pt x="883" y="752"/>
                  </a:cubicBezTo>
                  <a:cubicBezTo>
                    <a:pt x="881" y="798"/>
                    <a:pt x="843" y="835"/>
                    <a:pt x="796" y="83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2D40BAE-F7AA-894E-BA74-414BCBB3E188}"/>
                </a:ext>
              </a:extLst>
            </p:cNvPr>
            <p:cNvSpPr/>
            <p:nvPr/>
          </p:nvSpPr>
          <p:spPr>
            <a:xfrm>
              <a:off x="23613159" y="-5618646"/>
              <a:ext cx="284286" cy="1961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0" h="159">
                  <a:moveTo>
                    <a:pt x="120" y="41"/>
                  </a:moveTo>
                  <a:close/>
                  <a:moveTo>
                    <a:pt x="103" y="35"/>
                  </a:moveTo>
                  <a:cubicBezTo>
                    <a:pt x="102" y="35"/>
                    <a:pt x="101" y="35"/>
                    <a:pt x="100" y="35"/>
                  </a:cubicBezTo>
                  <a:cubicBezTo>
                    <a:pt x="94" y="36"/>
                    <a:pt x="90" y="39"/>
                    <a:pt x="88" y="45"/>
                  </a:cubicBezTo>
                  <a:cubicBezTo>
                    <a:pt x="84" y="53"/>
                    <a:pt x="84" y="59"/>
                    <a:pt x="86" y="62"/>
                  </a:cubicBezTo>
                  <a:cubicBezTo>
                    <a:pt x="90" y="67"/>
                    <a:pt x="99" y="70"/>
                    <a:pt x="110" y="72"/>
                  </a:cubicBezTo>
                  <a:cubicBezTo>
                    <a:pt x="113" y="69"/>
                    <a:pt x="115" y="66"/>
                    <a:pt x="117" y="63"/>
                  </a:cubicBezTo>
                  <a:cubicBezTo>
                    <a:pt x="121" y="55"/>
                    <a:pt x="122" y="48"/>
                    <a:pt x="119" y="41"/>
                  </a:cubicBezTo>
                  <a:cubicBezTo>
                    <a:pt x="117" y="39"/>
                    <a:pt x="110" y="35"/>
                    <a:pt x="103" y="35"/>
                  </a:cubicBezTo>
                  <a:close/>
                  <a:moveTo>
                    <a:pt x="17" y="159"/>
                  </a:moveTo>
                  <a:cubicBezTo>
                    <a:pt x="10" y="159"/>
                    <a:pt x="3" y="154"/>
                    <a:pt x="0" y="146"/>
                  </a:cubicBezTo>
                  <a:cubicBezTo>
                    <a:pt x="-2" y="137"/>
                    <a:pt x="3" y="127"/>
                    <a:pt x="13" y="124"/>
                  </a:cubicBezTo>
                  <a:cubicBezTo>
                    <a:pt x="26" y="121"/>
                    <a:pt x="53" y="111"/>
                    <a:pt x="76" y="98"/>
                  </a:cubicBezTo>
                  <a:cubicBezTo>
                    <a:pt x="69" y="94"/>
                    <a:pt x="63" y="90"/>
                    <a:pt x="59" y="84"/>
                  </a:cubicBezTo>
                  <a:cubicBezTo>
                    <a:pt x="51" y="75"/>
                    <a:pt x="44" y="58"/>
                    <a:pt x="55" y="31"/>
                  </a:cubicBezTo>
                  <a:cubicBezTo>
                    <a:pt x="64" y="11"/>
                    <a:pt x="83" y="-1"/>
                    <a:pt x="105" y="0"/>
                  </a:cubicBezTo>
                  <a:cubicBezTo>
                    <a:pt x="130" y="1"/>
                    <a:pt x="148" y="16"/>
                    <a:pt x="152" y="29"/>
                  </a:cubicBezTo>
                  <a:cubicBezTo>
                    <a:pt x="157" y="44"/>
                    <a:pt x="157" y="59"/>
                    <a:pt x="151" y="73"/>
                  </a:cubicBezTo>
                  <a:cubicBezTo>
                    <a:pt x="169" y="73"/>
                    <a:pt x="189" y="70"/>
                    <a:pt x="208" y="67"/>
                  </a:cubicBezTo>
                  <a:cubicBezTo>
                    <a:pt x="218" y="65"/>
                    <a:pt x="227" y="71"/>
                    <a:pt x="229" y="81"/>
                  </a:cubicBezTo>
                  <a:cubicBezTo>
                    <a:pt x="231" y="90"/>
                    <a:pt x="224" y="100"/>
                    <a:pt x="215" y="101"/>
                  </a:cubicBezTo>
                  <a:cubicBezTo>
                    <a:pt x="214" y="102"/>
                    <a:pt x="185" y="107"/>
                    <a:pt x="153" y="109"/>
                  </a:cubicBezTo>
                  <a:cubicBezTo>
                    <a:pt x="142" y="109"/>
                    <a:pt x="132" y="109"/>
                    <a:pt x="123" y="109"/>
                  </a:cubicBezTo>
                  <a:cubicBezTo>
                    <a:pt x="110" y="119"/>
                    <a:pt x="93" y="130"/>
                    <a:pt x="73" y="139"/>
                  </a:cubicBezTo>
                  <a:cubicBezTo>
                    <a:pt x="46" y="151"/>
                    <a:pt x="23" y="158"/>
                    <a:pt x="22" y="158"/>
                  </a:cubicBezTo>
                  <a:cubicBezTo>
                    <a:pt x="20" y="159"/>
                    <a:pt x="19" y="159"/>
                    <a:pt x="17" y="15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297B449D-DDE8-0043-9730-D4389C3E672D}"/>
                </a:ext>
              </a:extLst>
            </p:cNvPr>
            <p:cNvSpPr/>
            <p:nvPr/>
          </p:nvSpPr>
          <p:spPr>
            <a:xfrm>
              <a:off x="22688303" y="-5460985"/>
              <a:ext cx="73244" cy="7200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" h="59">
                  <a:moveTo>
                    <a:pt x="0" y="29"/>
                  </a:moveTo>
                  <a:cubicBezTo>
                    <a:pt x="0" y="13"/>
                    <a:pt x="14" y="0"/>
                    <a:pt x="30" y="0"/>
                  </a:cubicBezTo>
                  <a:cubicBezTo>
                    <a:pt x="46" y="0"/>
                    <a:pt x="60" y="13"/>
                    <a:pt x="60" y="29"/>
                  </a:cubicBezTo>
                  <a:cubicBezTo>
                    <a:pt x="60" y="46"/>
                    <a:pt x="46" y="59"/>
                    <a:pt x="30" y="59"/>
                  </a:cubicBezTo>
                  <a:cubicBezTo>
                    <a:pt x="14" y="59"/>
                    <a:pt x="0" y="46"/>
                    <a:pt x="0" y="2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379C193-FA83-A042-B14D-8C30905731F1}"/>
                </a:ext>
              </a:extLst>
            </p:cNvPr>
            <p:cNvSpPr/>
            <p:nvPr/>
          </p:nvSpPr>
          <p:spPr>
            <a:xfrm>
              <a:off x="23007349" y="-5598783"/>
              <a:ext cx="312838" cy="9683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3" h="79">
                  <a:moveTo>
                    <a:pt x="226" y="79"/>
                  </a:moveTo>
                  <a:cubicBezTo>
                    <a:pt x="224" y="79"/>
                    <a:pt x="221" y="78"/>
                    <a:pt x="218" y="78"/>
                  </a:cubicBezTo>
                  <a:cubicBezTo>
                    <a:pt x="183" y="67"/>
                    <a:pt x="156" y="60"/>
                    <a:pt x="116" y="55"/>
                  </a:cubicBezTo>
                  <a:cubicBezTo>
                    <a:pt x="98" y="53"/>
                    <a:pt x="52" y="55"/>
                    <a:pt x="32" y="58"/>
                  </a:cubicBezTo>
                  <a:cubicBezTo>
                    <a:pt x="18" y="61"/>
                    <a:pt x="3" y="51"/>
                    <a:pt x="1" y="36"/>
                  </a:cubicBezTo>
                  <a:cubicBezTo>
                    <a:pt x="-2" y="21"/>
                    <a:pt x="8" y="7"/>
                    <a:pt x="23" y="4"/>
                  </a:cubicBezTo>
                  <a:cubicBezTo>
                    <a:pt x="48" y="0"/>
                    <a:pt x="100" y="-2"/>
                    <a:pt x="122" y="1"/>
                  </a:cubicBezTo>
                  <a:cubicBezTo>
                    <a:pt x="166" y="6"/>
                    <a:pt x="196" y="13"/>
                    <a:pt x="234" y="25"/>
                  </a:cubicBezTo>
                  <a:cubicBezTo>
                    <a:pt x="249" y="30"/>
                    <a:pt x="257" y="45"/>
                    <a:pt x="252" y="59"/>
                  </a:cubicBezTo>
                  <a:cubicBezTo>
                    <a:pt x="249" y="71"/>
                    <a:pt x="238" y="79"/>
                    <a:pt x="226" y="7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45598C1-08E0-4843-8A4C-860A6E689F51}"/>
                </a:ext>
              </a:extLst>
            </p:cNvPr>
            <p:cNvSpPr/>
            <p:nvPr/>
          </p:nvSpPr>
          <p:spPr>
            <a:xfrm>
              <a:off x="23080593" y="-5474641"/>
              <a:ext cx="148971" cy="14772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1" h="120">
                  <a:moveTo>
                    <a:pt x="93" y="120"/>
                  </a:moveTo>
                  <a:cubicBezTo>
                    <a:pt x="86" y="120"/>
                    <a:pt x="79" y="118"/>
                    <a:pt x="74" y="112"/>
                  </a:cubicBezTo>
                  <a:lnTo>
                    <a:pt x="8" y="46"/>
                  </a:lnTo>
                  <a:cubicBezTo>
                    <a:pt x="-3" y="35"/>
                    <a:pt x="-3" y="18"/>
                    <a:pt x="8" y="7"/>
                  </a:cubicBezTo>
                  <a:cubicBezTo>
                    <a:pt x="18" y="-2"/>
                    <a:pt x="36" y="-2"/>
                    <a:pt x="46" y="7"/>
                  </a:cubicBezTo>
                  <a:lnTo>
                    <a:pt x="113" y="74"/>
                  </a:lnTo>
                  <a:cubicBezTo>
                    <a:pt x="124" y="84"/>
                    <a:pt x="124" y="102"/>
                    <a:pt x="113" y="112"/>
                  </a:cubicBezTo>
                  <a:cubicBezTo>
                    <a:pt x="107" y="118"/>
                    <a:pt x="100" y="120"/>
                    <a:pt x="93" y="12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739F18C-4FB3-0949-BBE5-E561BEFA470E}"/>
                </a:ext>
              </a:extLst>
            </p:cNvPr>
            <p:cNvSpPr/>
            <p:nvPr/>
          </p:nvSpPr>
          <p:spPr>
            <a:xfrm>
              <a:off x="22998655" y="-5474641"/>
              <a:ext cx="148971" cy="14772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1" h="120">
                  <a:moveTo>
                    <a:pt x="27" y="120"/>
                  </a:moveTo>
                  <a:cubicBezTo>
                    <a:pt x="20" y="120"/>
                    <a:pt x="13" y="118"/>
                    <a:pt x="7" y="112"/>
                  </a:cubicBezTo>
                  <a:cubicBezTo>
                    <a:pt x="-2" y="102"/>
                    <a:pt x="-2" y="84"/>
                    <a:pt x="7" y="74"/>
                  </a:cubicBezTo>
                  <a:lnTo>
                    <a:pt x="74" y="7"/>
                  </a:lnTo>
                  <a:cubicBezTo>
                    <a:pt x="84" y="-2"/>
                    <a:pt x="102" y="-2"/>
                    <a:pt x="112" y="7"/>
                  </a:cubicBezTo>
                  <a:cubicBezTo>
                    <a:pt x="123" y="18"/>
                    <a:pt x="123" y="35"/>
                    <a:pt x="112" y="46"/>
                  </a:cubicBezTo>
                  <a:lnTo>
                    <a:pt x="46" y="112"/>
                  </a:lnTo>
                  <a:cubicBezTo>
                    <a:pt x="41" y="118"/>
                    <a:pt x="34" y="120"/>
                    <a:pt x="27" y="12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96105BFA-9338-314C-810C-291769BF8FB9}"/>
                </a:ext>
              </a:extLst>
            </p:cNvPr>
            <p:cNvSpPr/>
            <p:nvPr/>
          </p:nvSpPr>
          <p:spPr>
            <a:xfrm>
              <a:off x="23079351" y="-5474641"/>
              <a:ext cx="68278" cy="33270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" h="269">
                  <a:moveTo>
                    <a:pt x="28" y="269"/>
                  </a:moveTo>
                  <a:cubicBezTo>
                    <a:pt x="13" y="269"/>
                    <a:pt x="0" y="256"/>
                    <a:pt x="0" y="241"/>
                  </a:cubicBezTo>
                  <a:lnTo>
                    <a:pt x="1" y="28"/>
                  </a:lnTo>
                  <a:cubicBezTo>
                    <a:pt x="1" y="13"/>
                    <a:pt x="13" y="0"/>
                    <a:pt x="28" y="0"/>
                  </a:cubicBezTo>
                  <a:cubicBezTo>
                    <a:pt x="43" y="0"/>
                    <a:pt x="56" y="13"/>
                    <a:pt x="56" y="28"/>
                  </a:cubicBezTo>
                  <a:lnTo>
                    <a:pt x="55" y="241"/>
                  </a:lnTo>
                  <a:cubicBezTo>
                    <a:pt x="55" y="256"/>
                    <a:pt x="43" y="269"/>
                    <a:pt x="28" y="26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4AD76EF2-D3CF-4649-888E-929CF7C13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07852" y="8356391"/>
            <a:ext cx="3274640" cy="32746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3599" b="1" dirty="0">
              <a:latin typeface="Roboto Bold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65D0632-09B2-6342-BBF6-548209963860}"/>
              </a:ext>
            </a:extLst>
          </p:cNvPr>
          <p:cNvGrpSpPr/>
          <p:nvPr/>
        </p:nvGrpSpPr>
        <p:grpSpPr>
          <a:xfrm>
            <a:off x="13393620" y="9171110"/>
            <a:ext cx="1324488" cy="1573262"/>
            <a:chOff x="12886031" y="1525742"/>
            <a:chExt cx="938519" cy="1114797"/>
          </a:xfrm>
          <a:solidFill>
            <a:schemeClr val="bg1"/>
          </a:solidFill>
        </p:grpSpPr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D8A4BB70-BE86-7542-A3B5-4A4CD48A427C}"/>
                </a:ext>
              </a:extLst>
            </p:cNvPr>
            <p:cNvSpPr/>
            <p:nvPr/>
          </p:nvSpPr>
          <p:spPr>
            <a:xfrm>
              <a:off x="12886031" y="2227145"/>
              <a:ext cx="240836" cy="4133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5" h="334">
                  <a:moveTo>
                    <a:pt x="55" y="279"/>
                  </a:moveTo>
                  <a:lnTo>
                    <a:pt x="140" y="279"/>
                  </a:lnTo>
                  <a:lnTo>
                    <a:pt x="140" y="55"/>
                  </a:lnTo>
                  <a:lnTo>
                    <a:pt x="55" y="55"/>
                  </a:lnTo>
                  <a:close/>
                  <a:moveTo>
                    <a:pt x="168" y="334"/>
                  </a:moveTo>
                  <a:lnTo>
                    <a:pt x="27" y="334"/>
                  </a:lnTo>
                  <a:cubicBezTo>
                    <a:pt x="12" y="334"/>
                    <a:pt x="0" y="322"/>
                    <a:pt x="0" y="307"/>
                  </a:cubicBezTo>
                  <a:lnTo>
                    <a:pt x="0" y="28"/>
                  </a:lnTo>
                  <a:cubicBezTo>
                    <a:pt x="0" y="12"/>
                    <a:pt x="12" y="0"/>
                    <a:pt x="27" y="0"/>
                  </a:cubicBezTo>
                  <a:lnTo>
                    <a:pt x="168" y="0"/>
                  </a:lnTo>
                  <a:cubicBezTo>
                    <a:pt x="183" y="0"/>
                    <a:pt x="195" y="12"/>
                    <a:pt x="195" y="28"/>
                  </a:cubicBezTo>
                  <a:lnTo>
                    <a:pt x="195" y="307"/>
                  </a:lnTo>
                  <a:cubicBezTo>
                    <a:pt x="195" y="322"/>
                    <a:pt x="183" y="334"/>
                    <a:pt x="168" y="33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30F46253-74E3-1D42-978E-52E796E8FD59}"/>
                </a:ext>
              </a:extLst>
            </p:cNvPr>
            <p:cNvSpPr/>
            <p:nvPr/>
          </p:nvSpPr>
          <p:spPr>
            <a:xfrm>
              <a:off x="13233633" y="1874581"/>
              <a:ext cx="242077" cy="7659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6" h="618">
                  <a:moveTo>
                    <a:pt x="55" y="563"/>
                  </a:moveTo>
                  <a:lnTo>
                    <a:pt x="141" y="563"/>
                  </a:lnTo>
                  <a:lnTo>
                    <a:pt x="141" y="55"/>
                  </a:lnTo>
                  <a:lnTo>
                    <a:pt x="55" y="55"/>
                  </a:lnTo>
                  <a:close/>
                  <a:moveTo>
                    <a:pt x="169" y="618"/>
                  </a:moveTo>
                  <a:lnTo>
                    <a:pt x="28" y="618"/>
                  </a:lnTo>
                  <a:cubicBezTo>
                    <a:pt x="13" y="618"/>
                    <a:pt x="0" y="606"/>
                    <a:pt x="0" y="591"/>
                  </a:cubicBezTo>
                  <a:lnTo>
                    <a:pt x="0" y="27"/>
                  </a:lnTo>
                  <a:cubicBezTo>
                    <a:pt x="0" y="12"/>
                    <a:pt x="13" y="0"/>
                    <a:pt x="28" y="0"/>
                  </a:cubicBezTo>
                  <a:lnTo>
                    <a:pt x="169" y="0"/>
                  </a:lnTo>
                  <a:cubicBezTo>
                    <a:pt x="184" y="0"/>
                    <a:pt x="196" y="12"/>
                    <a:pt x="196" y="27"/>
                  </a:cubicBezTo>
                  <a:lnTo>
                    <a:pt x="196" y="591"/>
                  </a:lnTo>
                  <a:cubicBezTo>
                    <a:pt x="196" y="606"/>
                    <a:pt x="184" y="618"/>
                    <a:pt x="169" y="61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D61C7917-4F92-5F43-A762-393DFF082C17}"/>
                </a:ext>
              </a:extLst>
            </p:cNvPr>
            <p:cNvSpPr/>
            <p:nvPr/>
          </p:nvSpPr>
          <p:spPr>
            <a:xfrm>
              <a:off x="13578748" y="1525742"/>
              <a:ext cx="245802" cy="111479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9" h="899">
                  <a:moveTo>
                    <a:pt x="55" y="844"/>
                  </a:moveTo>
                  <a:lnTo>
                    <a:pt x="144" y="844"/>
                  </a:lnTo>
                  <a:lnTo>
                    <a:pt x="144" y="55"/>
                  </a:lnTo>
                  <a:lnTo>
                    <a:pt x="55" y="55"/>
                  </a:lnTo>
                  <a:close/>
                  <a:moveTo>
                    <a:pt x="172" y="899"/>
                  </a:moveTo>
                  <a:lnTo>
                    <a:pt x="27" y="899"/>
                  </a:lnTo>
                  <a:cubicBezTo>
                    <a:pt x="12" y="899"/>
                    <a:pt x="0" y="887"/>
                    <a:pt x="0" y="872"/>
                  </a:cubicBezTo>
                  <a:lnTo>
                    <a:pt x="0" y="27"/>
                  </a:lnTo>
                  <a:cubicBezTo>
                    <a:pt x="0" y="12"/>
                    <a:pt x="12" y="0"/>
                    <a:pt x="27" y="0"/>
                  </a:cubicBezTo>
                  <a:lnTo>
                    <a:pt x="172" y="0"/>
                  </a:lnTo>
                  <a:cubicBezTo>
                    <a:pt x="187" y="0"/>
                    <a:pt x="199" y="12"/>
                    <a:pt x="199" y="27"/>
                  </a:cubicBezTo>
                  <a:lnTo>
                    <a:pt x="199" y="872"/>
                  </a:lnTo>
                  <a:cubicBezTo>
                    <a:pt x="199" y="887"/>
                    <a:pt x="187" y="899"/>
                    <a:pt x="172" y="89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10" name="Oval 11">
            <a:extLst>
              <a:ext uri="{FF2B5EF4-FFF2-40B4-BE49-F238E27FC236}">
                <a16:creationId xmlns:a16="http://schemas.microsoft.com/office/drawing/2014/main" id="{5DFB7584-337F-2A49-916C-A1E04F16D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5157" y="4531842"/>
            <a:ext cx="3274640" cy="327740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3599" b="1" dirty="0">
              <a:latin typeface="Roboto Bold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0B4EDC5-83E5-4E41-8D41-28273AE735EA}"/>
              </a:ext>
            </a:extLst>
          </p:cNvPr>
          <p:cNvGrpSpPr/>
          <p:nvPr/>
        </p:nvGrpSpPr>
        <p:grpSpPr>
          <a:xfrm>
            <a:off x="9014454" y="5438981"/>
            <a:ext cx="2271168" cy="1284584"/>
            <a:chOff x="22233943" y="3999896"/>
            <a:chExt cx="1797579" cy="1016721"/>
          </a:xfrm>
          <a:solidFill>
            <a:schemeClr val="bg1"/>
          </a:solidFill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9E4437CF-287D-024A-9826-DBBCF675AF46}"/>
                </a:ext>
              </a:extLst>
            </p:cNvPr>
            <p:cNvSpPr/>
            <p:nvPr/>
          </p:nvSpPr>
          <p:spPr>
            <a:xfrm>
              <a:off x="22233943" y="4732331"/>
              <a:ext cx="762233" cy="28428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5" h="230">
                  <a:moveTo>
                    <a:pt x="55" y="28"/>
                  </a:moveTo>
                  <a:close/>
                  <a:moveTo>
                    <a:pt x="559" y="144"/>
                  </a:moveTo>
                  <a:close/>
                  <a:moveTo>
                    <a:pt x="54" y="138"/>
                  </a:moveTo>
                  <a:cubicBezTo>
                    <a:pt x="60" y="142"/>
                    <a:pt x="79" y="152"/>
                    <a:pt x="132" y="162"/>
                  </a:cubicBezTo>
                  <a:cubicBezTo>
                    <a:pt x="180" y="170"/>
                    <a:pt x="243" y="175"/>
                    <a:pt x="307" y="175"/>
                  </a:cubicBezTo>
                  <a:cubicBezTo>
                    <a:pt x="371" y="175"/>
                    <a:pt x="433" y="170"/>
                    <a:pt x="482" y="162"/>
                  </a:cubicBezTo>
                  <a:cubicBezTo>
                    <a:pt x="534" y="152"/>
                    <a:pt x="553" y="142"/>
                    <a:pt x="559" y="138"/>
                  </a:cubicBezTo>
                  <a:lnTo>
                    <a:pt x="559" y="82"/>
                  </a:lnTo>
                  <a:cubicBezTo>
                    <a:pt x="546" y="88"/>
                    <a:pt x="531" y="91"/>
                    <a:pt x="518" y="94"/>
                  </a:cubicBezTo>
                  <a:cubicBezTo>
                    <a:pt x="467" y="105"/>
                    <a:pt x="400" y="112"/>
                    <a:pt x="328" y="113"/>
                  </a:cubicBezTo>
                  <a:cubicBezTo>
                    <a:pt x="314" y="113"/>
                    <a:pt x="300" y="113"/>
                    <a:pt x="286" y="113"/>
                  </a:cubicBezTo>
                  <a:cubicBezTo>
                    <a:pt x="214" y="112"/>
                    <a:pt x="147" y="105"/>
                    <a:pt x="97" y="94"/>
                  </a:cubicBezTo>
                  <a:cubicBezTo>
                    <a:pt x="83" y="91"/>
                    <a:pt x="69" y="87"/>
                    <a:pt x="55" y="82"/>
                  </a:cubicBezTo>
                  <a:close/>
                  <a:moveTo>
                    <a:pt x="307" y="230"/>
                  </a:moveTo>
                  <a:cubicBezTo>
                    <a:pt x="230" y="230"/>
                    <a:pt x="158" y="223"/>
                    <a:pt x="103" y="212"/>
                  </a:cubicBezTo>
                  <a:cubicBezTo>
                    <a:pt x="75" y="206"/>
                    <a:pt x="53" y="199"/>
                    <a:pt x="37" y="191"/>
                  </a:cubicBezTo>
                  <a:cubicBezTo>
                    <a:pt x="12" y="179"/>
                    <a:pt x="0" y="163"/>
                    <a:pt x="0" y="144"/>
                  </a:cubicBezTo>
                  <a:lnTo>
                    <a:pt x="0" y="28"/>
                  </a:lnTo>
                  <a:cubicBezTo>
                    <a:pt x="0" y="12"/>
                    <a:pt x="12" y="0"/>
                    <a:pt x="27" y="0"/>
                  </a:cubicBezTo>
                  <a:cubicBezTo>
                    <a:pt x="40" y="0"/>
                    <a:pt x="51" y="9"/>
                    <a:pt x="54" y="21"/>
                  </a:cubicBezTo>
                  <a:cubicBezTo>
                    <a:pt x="59" y="25"/>
                    <a:pt x="76" y="35"/>
                    <a:pt x="125" y="44"/>
                  </a:cubicBezTo>
                  <a:cubicBezTo>
                    <a:pt x="170" y="52"/>
                    <a:pt x="227" y="57"/>
                    <a:pt x="287" y="58"/>
                  </a:cubicBezTo>
                  <a:cubicBezTo>
                    <a:pt x="300" y="59"/>
                    <a:pt x="314" y="59"/>
                    <a:pt x="327" y="58"/>
                  </a:cubicBezTo>
                  <a:cubicBezTo>
                    <a:pt x="387" y="57"/>
                    <a:pt x="445" y="52"/>
                    <a:pt x="489" y="44"/>
                  </a:cubicBezTo>
                  <a:cubicBezTo>
                    <a:pt x="539" y="35"/>
                    <a:pt x="556" y="25"/>
                    <a:pt x="560" y="21"/>
                  </a:cubicBezTo>
                  <a:cubicBezTo>
                    <a:pt x="563" y="9"/>
                    <a:pt x="574" y="0"/>
                    <a:pt x="587" y="0"/>
                  </a:cubicBezTo>
                  <a:cubicBezTo>
                    <a:pt x="602" y="0"/>
                    <a:pt x="615" y="13"/>
                    <a:pt x="615" y="28"/>
                  </a:cubicBezTo>
                  <a:lnTo>
                    <a:pt x="614" y="144"/>
                  </a:lnTo>
                  <a:cubicBezTo>
                    <a:pt x="614" y="186"/>
                    <a:pt x="555" y="203"/>
                    <a:pt x="510" y="212"/>
                  </a:cubicBezTo>
                  <a:cubicBezTo>
                    <a:pt x="456" y="223"/>
                    <a:pt x="383" y="230"/>
                    <a:pt x="307" y="23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2CC0331D-76B1-8746-8164-35B18E3BEA80}"/>
                </a:ext>
              </a:extLst>
            </p:cNvPr>
            <p:cNvSpPr/>
            <p:nvPr/>
          </p:nvSpPr>
          <p:spPr>
            <a:xfrm>
              <a:off x="22233943" y="4588330"/>
              <a:ext cx="762233" cy="28304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5" h="229">
                  <a:moveTo>
                    <a:pt x="55" y="27"/>
                  </a:moveTo>
                  <a:close/>
                  <a:moveTo>
                    <a:pt x="559" y="144"/>
                  </a:moveTo>
                  <a:close/>
                  <a:moveTo>
                    <a:pt x="54" y="138"/>
                  </a:moveTo>
                  <a:cubicBezTo>
                    <a:pt x="60" y="142"/>
                    <a:pt x="79" y="152"/>
                    <a:pt x="132" y="161"/>
                  </a:cubicBezTo>
                  <a:cubicBezTo>
                    <a:pt x="180" y="170"/>
                    <a:pt x="243" y="174"/>
                    <a:pt x="307" y="174"/>
                  </a:cubicBezTo>
                  <a:cubicBezTo>
                    <a:pt x="371" y="174"/>
                    <a:pt x="433" y="170"/>
                    <a:pt x="482" y="161"/>
                  </a:cubicBezTo>
                  <a:cubicBezTo>
                    <a:pt x="534" y="152"/>
                    <a:pt x="553" y="142"/>
                    <a:pt x="559" y="138"/>
                  </a:cubicBezTo>
                  <a:lnTo>
                    <a:pt x="559" y="82"/>
                  </a:lnTo>
                  <a:cubicBezTo>
                    <a:pt x="546" y="87"/>
                    <a:pt x="531" y="91"/>
                    <a:pt x="518" y="94"/>
                  </a:cubicBezTo>
                  <a:cubicBezTo>
                    <a:pt x="467" y="105"/>
                    <a:pt x="400" y="112"/>
                    <a:pt x="328" y="113"/>
                  </a:cubicBezTo>
                  <a:cubicBezTo>
                    <a:pt x="314" y="113"/>
                    <a:pt x="300" y="113"/>
                    <a:pt x="286" y="113"/>
                  </a:cubicBezTo>
                  <a:cubicBezTo>
                    <a:pt x="214" y="112"/>
                    <a:pt x="147" y="105"/>
                    <a:pt x="97" y="94"/>
                  </a:cubicBezTo>
                  <a:cubicBezTo>
                    <a:pt x="83" y="91"/>
                    <a:pt x="69" y="87"/>
                    <a:pt x="55" y="82"/>
                  </a:cubicBezTo>
                  <a:close/>
                  <a:moveTo>
                    <a:pt x="307" y="229"/>
                  </a:moveTo>
                  <a:cubicBezTo>
                    <a:pt x="230" y="229"/>
                    <a:pt x="158" y="223"/>
                    <a:pt x="103" y="212"/>
                  </a:cubicBezTo>
                  <a:cubicBezTo>
                    <a:pt x="75" y="206"/>
                    <a:pt x="53" y="199"/>
                    <a:pt x="37" y="191"/>
                  </a:cubicBezTo>
                  <a:cubicBezTo>
                    <a:pt x="12" y="179"/>
                    <a:pt x="0" y="163"/>
                    <a:pt x="0" y="144"/>
                  </a:cubicBezTo>
                  <a:lnTo>
                    <a:pt x="0" y="27"/>
                  </a:lnTo>
                  <a:cubicBezTo>
                    <a:pt x="0" y="12"/>
                    <a:pt x="12" y="0"/>
                    <a:pt x="27" y="0"/>
                  </a:cubicBezTo>
                  <a:cubicBezTo>
                    <a:pt x="40" y="0"/>
                    <a:pt x="51" y="9"/>
                    <a:pt x="54" y="21"/>
                  </a:cubicBezTo>
                  <a:cubicBezTo>
                    <a:pt x="59" y="25"/>
                    <a:pt x="76" y="34"/>
                    <a:pt x="125" y="44"/>
                  </a:cubicBezTo>
                  <a:cubicBezTo>
                    <a:pt x="170" y="52"/>
                    <a:pt x="227" y="57"/>
                    <a:pt x="287" y="58"/>
                  </a:cubicBezTo>
                  <a:cubicBezTo>
                    <a:pt x="300" y="58"/>
                    <a:pt x="314" y="58"/>
                    <a:pt x="327" y="58"/>
                  </a:cubicBezTo>
                  <a:cubicBezTo>
                    <a:pt x="387" y="57"/>
                    <a:pt x="445" y="52"/>
                    <a:pt x="489" y="44"/>
                  </a:cubicBezTo>
                  <a:cubicBezTo>
                    <a:pt x="539" y="34"/>
                    <a:pt x="556" y="25"/>
                    <a:pt x="560" y="21"/>
                  </a:cubicBezTo>
                  <a:cubicBezTo>
                    <a:pt x="563" y="9"/>
                    <a:pt x="574" y="0"/>
                    <a:pt x="587" y="0"/>
                  </a:cubicBezTo>
                  <a:cubicBezTo>
                    <a:pt x="602" y="0"/>
                    <a:pt x="615" y="12"/>
                    <a:pt x="615" y="27"/>
                  </a:cubicBezTo>
                  <a:lnTo>
                    <a:pt x="615" y="28"/>
                  </a:lnTo>
                  <a:lnTo>
                    <a:pt x="614" y="144"/>
                  </a:lnTo>
                  <a:cubicBezTo>
                    <a:pt x="614" y="185"/>
                    <a:pt x="555" y="202"/>
                    <a:pt x="510" y="212"/>
                  </a:cubicBezTo>
                  <a:cubicBezTo>
                    <a:pt x="456" y="223"/>
                    <a:pt x="383" y="229"/>
                    <a:pt x="307" y="22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8FFB17CE-9DB3-E240-972C-13BD8E94A996}"/>
                </a:ext>
              </a:extLst>
            </p:cNvPr>
            <p:cNvSpPr/>
            <p:nvPr/>
          </p:nvSpPr>
          <p:spPr>
            <a:xfrm>
              <a:off x="22233943" y="4371081"/>
              <a:ext cx="762233" cy="21228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5" h="172">
                  <a:moveTo>
                    <a:pt x="562" y="94"/>
                  </a:moveTo>
                  <a:close/>
                  <a:moveTo>
                    <a:pt x="66" y="86"/>
                  </a:moveTo>
                  <a:cubicBezTo>
                    <a:pt x="76" y="91"/>
                    <a:pt x="94" y="97"/>
                    <a:pt x="125" y="102"/>
                  </a:cubicBezTo>
                  <a:cubicBezTo>
                    <a:pt x="170" y="111"/>
                    <a:pt x="227" y="116"/>
                    <a:pt x="287" y="117"/>
                  </a:cubicBezTo>
                  <a:cubicBezTo>
                    <a:pt x="300" y="117"/>
                    <a:pt x="314" y="117"/>
                    <a:pt x="327" y="117"/>
                  </a:cubicBezTo>
                  <a:cubicBezTo>
                    <a:pt x="387" y="116"/>
                    <a:pt x="445" y="111"/>
                    <a:pt x="489" y="102"/>
                  </a:cubicBezTo>
                  <a:cubicBezTo>
                    <a:pt x="520" y="97"/>
                    <a:pt x="538" y="91"/>
                    <a:pt x="549" y="86"/>
                  </a:cubicBezTo>
                  <a:cubicBezTo>
                    <a:pt x="538" y="81"/>
                    <a:pt x="517" y="75"/>
                    <a:pt x="483" y="68"/>
                  </a:cubicBezTo>
                  <a:cubicBezTo>
                    <a:pt x="434" y="60"/>
                    <a:pt x="372" y="55"/>
                    <a:pt x="307" y="55"/>
                  </a:cubicBezTo>
                  <a:cubicBezTo>
                    <a:pt x="243" y="55"/>
                    <a:pt x="181" y="60"/>
                    <a:pt x="132" y="68"/>
                  </a:cubicBezTo>
                  <a:cubicBezTo>
                    <a:pt x="97" y="75"/>
                    <a:pt x="77" y="81"/>
                    <a:pt x="66" y="86"/>
                  </a:cubicBezTo>
                  <a:close/>
                  <a:moveTo>
                    <a:pt x="307" y="172"/>
                  </a:moveTo>
                  <a:cubicBezTo>
                    <a:pt x="300" y="172"/>
                    <a:pt x="293" y="172"/>
                    <a:pt x="286" y="172"/>
                  </a:cubicBezTo>
                  <a:cubicBezTo>
                    <a:pt x="214" y="170"/>
                    <a:pt x="147" y="164"/>
                    <a:pt x="97" y="152"/>
                  </a:cubicBezTo>
                  <a:cubicBezTo>
                    <a:pt x="55" y="143"/>
                    <a:pt x="0" y="126"/>
                    <a:pt x="0" y="86"/>
                  </a:cubicBezTo>
                  <a:cubicBezTo>
                    <a:pt x="0" y="44"/>
                    <a:pt x="59" y="27"/>
                    <a:pt x="104" y="18"/>
                  </a:cubicBezTo>
                  <a:cubicBezTo>
                    <a:pt x="158" y="7"/>
                    <a:pt x="231" y="0"/>
                    <a:pt x="307" y="0"/>
                  </a:cubicBezTo>
                  <a:cubicBezTo>
                    <a:pt x="384" y="0"/>
                    <a:pt x="456" y="7"/>
                    <a:pt x="511" y="18"/>
                  </a:cubicBezTo>
                  <a:cubicBezTo>
                    <a:pt x="539" y="24"/>
                    <a:pt x="561" y="31"/>
                    <a:pt x="577" y="39"/>
                  </a:cubicBezTo>
                  <a:cubicBezTo>
                    <a:pt x="602" y="51"/>
                    <a:pt x="615" y="67"/>
                    <a:pt x="615" y="86"/>
                  </a:cubicBezTo>
                  <a:cubicBezTo>
                    <a:pt x="615" y="126"/>
                    <a:pt x="559" y="143"/>
                    <a:pt x="518" y="153"/>
                  </a:cubicBezTo>
                  <a:cubicBezTo>
                    <a:pt x="467" y="164"/>
                    <a:pt x="400" y="170"/>
                    <a:pt x="328" y="172"/>
                  </a:cubicBezTo>
                  <a:cubicBezTo>
                    <a:pt x="321" y="172"/>
                    <a:pt x="314" y="172"/>
                    <a:pt x="307" y="17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F888E659-5D84-D343-BCA4-D41C4F90EF3E}"/>
                </a:ext>
              </a:extLst>
            </p:cNvPr>
            <p:cNvSpPr/>
            <p:nvPr/>
          </p:nvSpPr>
          <p:spPr>
            <a:xfrm>
              <a:off x="22233943" y="4444325"/>
              <a:ext cx="762233" cy="28304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5" h="229">
                  <a:moveTo>
                    <a:pt x="55" y="27"/>
                  </a:moveTo>
                  <a:close/>
                  <a:moveTo>
                    <a:pt x="559" y="143"/>
                  </a:moveTo>
                  <a:close/>
                  <a:moveTo>
                    <a:pt x="54" y="137"/>
                  </a:moveTo>
                  <a:cubicBezTo>
                    <a:pt x="60" y="141"/>
                    <a:pt x="79" y="152"/>
                    <a:pt x="132" y="161"/>
                  </a:cubicBezTo>
                  <a:cubicBezTo>
                    <a:pt x="180" y="169"/>
                    <a:pt x="243" y="174"/>
                    <a:pt x="307" y="174"/>
                  </a:cubicBezTo>
                  <a:cubicBezTo>
                    <a:pt x="371" y="174"/>
                    <a:pt x="433" y="169"/>
                    <a:pt x="482" y="161"/>
                  </a:cubicBezTo>
                  <a:cubicBezTo>
                    <a:pt x="534" y="152"/>
                    <a:pt x="553" y="141"/>
                    <a:pt x="559" y="137"/>
                  </a:cubicBezTo>
                  <a:lnTo>
                    <a:pt x="559" y="82"/>
                  </a:lnTo>
                  <a:cubicBezTo>
                    <a:pt x="546" y="87"/>
                    <a:pt x="531" y="91"/>
                    <a:pt x="518" y="94"/>
                  </a:cubicBezTo>
                  <a:cubicBezTo>
                    <a:pt x="467" y="105"/>
                    <a:pt x="400" y="111"/>
                    <a:pt x="328" y="113"/>
                  </a:cubicBezTo>
                  <a:cubicBezTo>
                    <a:pt x="314" y="113"/>
                    <a:pt x="300" y="113"/>
                    <a:pt x="286" y="113"/>
                  </a:cubicBezTo>
                  <a:cubicBezTo>
                    <a:pt x="214" y="111"/>
                    <a:pt x="147" y="105"/>
                    <a:pt x="97" y="93"/>
                  </a:cubicBezTo>
                  <a:cubicBezTo>
                    <a:pt x="83" y="91"/>
                    <a:pt x="69" y="87"/>
                    <a:pt x="55" y="82"/>
                  </a:cubicBezTo>
                  <a:close/>
                  <a:moveTo>
                    <a:pt x="307" y="229"/>
                  </a:moveTo>
                  <a:cubicBezTo>
                    <a:pt x="230" y="229"/>
                    <a:pt x="158" y="223"/>
                    <a:pt x="103" y="211"/>
                  </a:cubicBezTo>
                  <a:cubicBezTo>
                    <a:pt x="75" y="205"/>
                    <a:pt x="53" y="198"/>
                    <a:pt x="37" y="190"/>
                  </a:cubicBezTo>
                  <a:cubicBezTo>
                    <a:pt x="12" y="178"/>
                    <a:pt x="0" y="162"/>
                    <a:pt x="0" y="143"/>
                  </a:cubicBezTo>
                  <a:lnTo>
                    <a:pt x="0" y="27"/>
                  </a:lnTo>
                  <a:cubicBezTo>
                    <a:pt x="0" y="12"/>
                    <a:pt x="12" y="0"/>
                    <a:pt x="27" y="0"/>
                  </a:cubicBezTo>
                  <a:cubicBezTo>
                    <a:pt x="40" y="0"/>
                    <a:pt x="51" y="9"/>
                    <a:pt x="54" y="21"/>
                  </a:cubicBezTo>
                  <a:cubicBezTo>
                    <a:pt x="59" y="24"/>
                    <a:pt x="76" y="34"/>
                    <a:pt x="125" y="43"/>
                  </a:cubicBezTo>
                  <a:cubicBezTo>
                    <a:pt x="170" y="52"/>
                    <a:pt x="227" y="57"/>
                    <a:pt x="287" y="58"/>
                  </a:cubicBezTo>
                  <a:cubicBezTo>
                    <a:pt x="300" y="58"/>
                    <a:pt x="314" y="58"/>
                    <a:pt x="327" y="58"/>
                  </a:cubicBezTo>
                  <a:cubicBezTo>
                    <a:pt x="387" y="57"/>
                    <a:pt x="445" y="52"/>
                    <a:pt x="489" y="43"/>
                  </a:cubicBezTo>
                  <a:cubicBezTo>
                    <a:pt x="539" y="34"/>
                    <a:pt x="556" y="24"/>
                    <a:pt x="560" y="21"/>
                  </a:cubicBezTo>
                  <a:cubicBezTo>
                    <a:pt x="563" y="9"/>
                    <a:pt x="574" y="0"/>
                    <a:pt x="587" y="0"/>
                  </a:cubicBezTo>
                  <a:cubicBezTo>
                    <a:pt x="602" y="0"/>
                    <a:pt x="615" y="12"/>
                    <a:pt x="615" y="27"/>
                  </a:cubicBezTo>
                  <a:lnTo>
                    <a:pt x="614" y="143"/>
                  </a:lnTo>
                  <a:cubicBezTo>
                    <a:pt x="614" y="185"/>
                    <a:pt x="555" y="202"/>
                    <a:pt x="510" y="211"/>
                  </a:cubicBezTo>
                  <a:cubicBezTo>
                    <a:pt x="456" y="223"/>
                    <a:pt x="383" y="229"/>
                    <a:pt x="307" y="22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2C8679-C040-D847-8F5D-E0889E42BFE3}"/>
                </a:ext>
              </a:extLst>
            </p:cNvPr>
            <p:cNvSpPr/>
            <p:nvPr/>
          </p:nvSpPr>
          <p:spPr>
            <a:xfrm>
              <a:off x="23048316" y="3999896"/>
              <a:ext cx="983206" cy="98320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93" h="793">
                  <a:moveTo>
                    <a:pt x="396" y="49"/>
                  </a:moveTo>
                  <a:cubicBezTo>
                    <a:pt x="204" y="49"/>
                    <a:pt x="48" y="205"/>
                    <a:pt x="48" y="397"/>
                  </a:cubicBezTo>
                  <a:cubicBezTo>
                    <a:pt x="48" y="589"/>
                    <a:pt x="204" y="745"/>
                    <a:pt x="396" y="745"/>
                  </a:cubicBezTo>
                  <a:cubicBezTo>
                    <a:pt x="588" y="745"/>
                    <a:pt x="744" y="589"/>
                    <a:pt x="744" y="397"/>
                  </a:cubicBezTo>
                  <a:cubicBezTo>
                    <a:pt x="744" y="205"/>
                    <a:pt x="588" y="49"/>
                    <a:pt x="396" y="49"/>
                  </a:cubicBezTo>
                  <a:close/>
                  <a:moveTo>
                    <a:pt x="396" y="793"/>
                  </a:moveTo>
                  <a:cubicBezTo>
                    <a:pt x="290" y="793"/>
                    <a:pt x="191" y="752"/>
                    <a:pt x="116" y="677"/>
                  </a:cubicBezTo>
                  <a:cubicBezTo>
                    <a:pt x="41" y="602"/>
                    <a:pt x="0" y="503"/>
                    <a:pt x="0" y="397"/>
                  </a:cubicBezTo>
                  <a:cubicBezTo>
                    <a:pt x="0" y="291"/>
                    <a:pt x="41" y="191"/>
                    <a:pt x="116" y="116"/>
                  </a:cubicBezTo>
                  <a:cubicBezTo>
                    <a:pt x="191" y="42"/>
                    <a:pt x="290" y="0"/>
                    <a:pt x="396" y="0"/>
                  </a:cubicBezTo>
                  <a:cubicBezTo>
                    <a:pt x="502" y="0"/>
                    <a:pt x="602" y="42"/>
                    <a:pt x="676" y="116"/>
                  </a:cubicBezTo>
                  <a:cubicBezTo>
                    <a:pt x="751" y="191"/>
                    <a:pt x="793" y="291"/>
                    <a:pt x="793" y="397"/>
                  </a:cubicBezTo>
                  <a:cubicBezTo>
                    <a:pt x="793" y="503"/>
                    <a:pt x="751" y="602"/>
                    <a:pt x="676" y="677"/>
                  </a:cubicBezTo>
                  <a:cubicBezTo>
                    <a:pt x="602" y="752"/>
                    <a:pt x="502" y="793"/>
                    <a:pt x="396" y="79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89C669D5-BF04-4A4C-B5B3-A019D47CCFF8}"/>
                </a:ext>
              </a:extLst>
            </p:cNvPr>
            <p:cNvSpPr/>
            <p:nvPr/>
          </p:nvSpPr>
          <p:spPr>
            <a:xfrm>
              <a:off x="23163768" y="4116586"/>
              <a:ext cx="752302" cy="7510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7" h="606">
                  <a:moveTo>
                    <a:pt x="304" y="48"/>
                  </a:moveTo>
                  <a:cubicBezTo>
                    <a:pt x="163" y="48"/>
                    <a:pt x="49" y="163"/>
                    <a:pt x="49" y="303"/>
                  </a:cubicBezTo>
                  <a:cubicBezTo>
                    <a:pt x="49" y="444"/>
                    <a:pt x="163" y="558"/>
                    <a:pt x="304" y="558"/>
                  </a:cubicBezTo>
                  <a:cubicBezTo>
                    <a:pt x="444" y="558"/>
                    <a:pt x="558" y="444"/>
                    <a:pt x="558" y="303"/>
                  </a:cubicBezTo>
                  <a:cubicBezTo>
                    <a:pt x="558" y="163"/>
                    <a:pt x="444" y="48"/>
                    <a:pt x="304" y="48"/>
                  </a:cubicBezTo>
                  <a:close/>
                  <a:moveTo>
                    <a:pt x="304" y="606"/>
                  </a:moveTo>
                  <a:cubicBezTo>
                    <a:pt x="136" y="606"/>
                    <a:pt x="0" y="470"/>
                    <a:pt x="0" y="303"/>
                  </a:cubicBezTo>
                  <a:cubicBezTo>
                    <a:pt x="0" y="136"/>
                    <a:pt x="136" y="0"/>
                    <a:pt x="304" y="0"/>
                  </a:cubicBezTo>
                  <a:cubicBezTo>
                    <a:pt x="471" y="0"/>
                    <a:pt x="607" y="136"/>
                    <a:pt x="607" y="303"/>
                  </a:cubicBezTo>
                  <a:cubicBezTo>
                    <a:pt x="607" y="470"/>
                    <a:pt x="471" y="606"/>
                    <a:pt x="304" y="60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80E631C3-B0C2-E545-BD38-36EE7758F7DF}"/>
                </a:ext>
              </a:extLst>
            </p:cNvPr>
            <p:cNvSpPr/>
            <p:nvPr/>
          </p:nvSpPr>
          <p:spPr>
            <a:xfrm>
              <a:off x="23429432" y="4309010"/>
              <a:ext cx="220973" cy="36125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9" h="292">
                  <a:moveTo>
                    <a:pt x="82" y="292"/>
                  </a:moveTo>
                  <a:cubicBezTo>
                    <a:pt x="60" y="292"/>
                    <a:pt x="35" y="287"/>
                    <a:pt x="11" y="276"/>
                  </a:cubicBezTo>
                  <a:cubicBezTo>
                    <a:pt x="2" y="272"/>
                    <a:pt x="-2" y="261"/>
                    <a:pt x="2" y="252"/>
                  </a:cubicBezTo>
                  <a:cubicBezTo>
                    <a:pt x="6" y="243"/>
                    <a:pt x="17" y="238"/>
                    <a:pt x="26" y="242"/>
                  </a:cubicBezTo>
                  <a:cubicBezTo>
                    <a:pt x="63" y="258"/>
                    <a:pt x="101" y="259"/>
                    <a:pt x="124" y="244"/>
                  </a:cubicBezTo>
                  <a:cubicBezTo>
                    <a:pt x="136" y="236"/>
                    <a:pt x="142" y="225"/>
                    <a:pt x="142" y="210"/>
                  </a:cubicBezTo>
                  <a:cubicBezTo>
                    <a:pt x="142" y="193"/>
                    <a:pt x="110" y="177"/>
                    <a:pt x="81" y="162"/>
                  </a:cubicBezTo>
                  <a:cubicBezTo>
                    <a:pt x="63" y="153"/>
                    <a:pt x="44" y="144"/>
                    <a:pt x="29" y="133"/>
                  </a:cubicBezTo>
                  <a:cubicBezTo>
                    <a:pt x="10" y="118"/>
                    <a:pt x="0" y="101"/>
                    <a:pt x="0" y="82"/>
                  </a:cubicBezTo>
                  <a:cubicBezTo>
                    <a:pt x="0" y="55"/>
                    <a:pt x="13" y="32"/>
                    <a:pt x="35" y="17"/>
                  </a:cubicBezTo>
                  <a:cubicBezTo>
                    <a:pt x="68" y="-5"/>
                    <a:pt x="119" y="-6"/>
                    <a:pt x="166" y="14"/>
                  </a:cubicBezTo>
                  <a:cubicBezTo>
                    <a:pt x="176" y="18"/>
                    <a:pt x="180" y="29"/>
                    <a:pt x="176" y="38"/>
                  </a:cubicBezTo>
                  <a:cubicBezTo>
                    <a:pt x="172" y="48"/>
                    <a:pt x="161" y="52"/>
                    <a:pt x="152" y="48"/>
                  </a:cubicBezTo>
                  <a:cubicBezTo>
                    <a:pt x="116" y="33"/>
                    <a:pt x="78" y="33"/>
                    <a:pt x="56" y="48"/>
                  </a:cubicBezTo>
                  <a:cubicBezTo>
                    <a:pt x="43" y="56"/>
                    <a:pt x="37" y="68"/>
                    <a:pt x="37" y="82"/>
                  </a:cubicBezTo>
                  <a:cubicBezTo>
                    <a:pt x="37" y="99"/>
                    <a:pt x="69" y="115"/>
                    <a:pt x="97" y="129"/>
                  </a:cubicBezTo>
                  <a:cubicBezTo>
                    <a:pt x="116" y="139"/>
                    <a:pt x="135" y="148"/>
                    <a:pt x="149" y="159"/>
                  </a:cubicBezTo>
                  <a:cubicBezTo>
                    <a:pt x="169" y="175"/>
                    <a:pt x="179" y="191"/>
                    <a:pt x="179" y="210"/>
                  </a:cubicBezTo>
                  <a:cubicBezTo>
                    <a:pt x="179" y="238"/>
                    <a:pt x="167" y="261"/>
                    <a:pt x="144" y="275"/>
                  </a:cubicBezTo>
                  <a:cubicBezTo>
                    <a:pt x="127" y="286"/>
                    <a:pt x="106" y="292"/>
                    <a:pt x="82" y="29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337E5003-8F96-6647-8D7E-60A00D0C13AC}"/>
                </a:ext>
              </a:extLst>
            </p:cNvPr>
            <p:cNvSpPr/>
            <p:nvPr/>
          </p:nvSpPr>
          <p:spPr>
            <a:xfrm>
              <a:off x="23516332" y="4218386"/>
              <a:ext cx="44691" cy="8069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" h="66">
                  <a:moveTo>
                    <a:pt x="19" y="66"/>
                  </a:moveTo>
                  <a:cubicBezTo>
                    <a:pt x="8" y="66"/>
                    <a:pt x="0" y="57"/>
                    <a:pt x="0" y="47"/>
                  </a:cubicBezTo>
                  <a:lnTo>
                    <a:pt x="0" y="19"/>
                  </a:lnTo>
                  <a:cubicBezTo>
                    <a:pt x="0" y="9"/>
                    <a:pt x="8" y="0"/>
                    <a:pt x="19" y="0"/>
                  </a:cubicBezTo>
                  <a:cubicBezTo>
                    <a:pt x="29" y="0"/>
                    <a:pt x="37" y="9"/>
                    <a:pt x="37" y="19"/>
                  </a:cubicBezTo>
                  <a:lnTo>
                    <a:pt x="37" y="47"/>
                  </a:lnTo>
                  <a:cubicBezTo>
                    <a:pt x="37" y="57"/>
                    <a:pt x="29" y="66"/>
                    <a:pt x="19" y="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8363F935-21BD-6049-BB08-A71A353B84A5}"/>
                </a:ext>
              </a:extLst>
            </p:cNvPr>
            <p:cNvSpPr/>
            <p:nvPr/>
          </p:nvSpPr>
          <p:spPr>
            <a:xfrm>
              <a:off x="23516332" y="4680192"/>
              <a:ext cx="44691" cy="7945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" h="65">
                  <a:moveTo>
                    <a:pt x="19" y="65"/>
                  </a:moveTo>
                  <a:cubicBezTo>
                    <a:pt x="8" y="65"/>
                    <a:pt x="0" y="57"/>
                    <a:pt x="0" y="47"/>
                  </a:cubicBezTo>
                  <a:lnTo>
                    <a:pt x="0" y="18"/>
                  </a:lnTo>
                  <a:cubicBezTo>
                    <a:pt x="0" y="8"/>
                    <a:pt x="8" y="0"/>
                    <a:pt x="19" y="0"/>
                  </a:cubicBezTo>
                  <a:cubicBezTo>
                    <a:pt x="29" y="0"/>
                    <a:pt x="37" y="8"/>
                    <a:pt x="37" y="18"/>
                  </a:cubicBezTo>
                  <a:lnTo>
                    <a:pt x="37" y="47"/>
                  </a:lnTo>
                  <a:cubicBezTo>
                    <a:pt x="37" y="57"/>
                    <a:pt x="29" y="65"/>
                    <a:pt x="19" y="6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12" name="Oval 13">
            <a:extLst>
              <a:ext uri="{FF2B5EF4-FFF2-40B4-BE49-F238E27FC236}">
                <a16:creationId xmlns:a16="http://schemas.microsoft.com/office/drawing/2014/main" id="{9A9AE4EF-4FC1-8E49-9319-C0C742B16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5157" y="8384444"/>
            <a:ext cx="3274640" cy="328018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3599" b="1" dirty="0">
              <a:latin typeface="Roboto Bold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D826B7B-9DA3-D14C-8DB7-160BDD8865FE}"/>
              </a:ext>
            </a:extLst>
          </p:cNvPr>
          <p:cNvGrpSpPr/>
          <p:nvPr/>
        </p:nvGrpSpPr>
        <p:grpSpPr>
          <a:xfrm>
            <a:off x="9404027" y="9215681"/>
            <a:ext cx="1655601" cy="1657444"/>
            <a:chOff x="538851" y="1525742"/>
            <a:chExt cx="1114797" cy="1116038"/>
          </a:xfrm>
          <a:solidFill>
            <a:schemeClr val="bg1"/>
          </a:solidFill>
        </p:grpSpPr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FC6F2F05-536D-FB4C-A9FD-DD2863B63114}"/>
                </a:ext>
              </a:extLst>
            </p:cNvPr>
            <p:cNvSpPr/>
            <p:nvPr/>
          </p:nvSpPr>
          <p:spPr>
            <a:xfrm>
              <a:off x="538851" y="1525742"/>
              <a:ext cx="1114797" cy="111479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9" h="899">
                  <a:moveTo>
                    <a:pt x="450" y="55"/>
                  </a:moveTo>
                  <a:cubicBezTo>
                    <a:pt x="232" y="55"/>
                    <a:pt x="55" y="232"/>
                    <a:pt x="55" y="450"/>
                  </a:cubicBezTo>
                  <a:cubicBezTo>
                    <a:pt x="55" y="667"/>
                    <a:pt x="232" y="844"/>
                    <a:pt x="450" y="844"/>
                  </a:cubicBezTo>
                  <a:cubicBezTo>
                    <a:pt x="667" y="844"/>
                    <a:pt x="844" y="667"/>
                    <a:pt x="844" y="450"/>
                  </a:cubicBezTo>
                  <a:cubicBezTo>
                    <a:pt x="844" y="232"/>
                    <a:pt x="667" y="55"/>
                    <a:pt x="450" y="55"/>
                  </a:cubicBezTo>
                  <a:close/>
                  <a:moveTo>
                    <a:pt x="450" y="899"/>
                  </a:moveTo>
                  <a:cubicBezTo>
                    <a:pt x="330" y="899"/>
                    <a:pt x="217" y="852"/>
                    <a:pt x="132" y="767"/>
                  </a:cubicBezTo>
                  <a:cubicBezTo>
                    <a:pt x="47" y="683"/>
                    <a:pt x="0" y="570"/>
                    <a:pt x="0" y="450"/>
                  </a:cubicBezTo>
                  <a:cubicBezTo>
                    <a:pt x="0" y="330"/>
                    <a:pt x="47" y="217"/>
                    <a:pt x="132" y="132"/>
                  </a:cubicBezTo>
                  <a:cubicBezTo>
                    <a:pt x="217" y="47"/>
                    <a:pt x="330" y="0"/>
                    <a:pt x="450" y="0"/>
                  </a:cubicBezTo>
                  <a:cubicBezTo>
                    <a:pt x="570" y="0"/>
                    <a:pt x="683" y="47"/>
                    <a:pt x="767" y="132"/>
                  </a:cubicBezTo>
                  <a:cubicBezTo>
                    <a:pt x="852" y="217"/>
                    <a:pt x="899" y="330"/>
                    <a:pt x="899" y="450"/>
                  </a:cubicBezTo>
                  <a:cubicBezTo>
                    <a:pt x="899" y="570"/>
                    <a:pt x="852" y="683"/>
                    <a:pt x="767" y="767"/>
                  </a:cubicBezTo>
                  <a:cubicBezTo>
                    <a:pt x="683" y="852"/>
                    <a:pt x="570" y="899"/>
                    <a:pt x="450" y="89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19365574-2584-7A40-9CB7-403F9C9F9E0F}"/>
                </a:ext>
              </a:extLst>
            </p:cNvPr>
            <p:cNvSpPr/>
            <p:nvPr/>
          </p:nvSpPr>
          <p:spPr>
            <a:xfrm>
              <a:off x="708926" y="1663539"/>
              <a:ext cx="777130" cy="18124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7" h="147">
                  <a:moveTo>
                    <a:pt x="318" y="147"/>
                  </a:moveTo>
                  <a:cubicBezTo>
                    <a:pt x="315" y="147"/>
                    <a:pt x="313" y="147"/>
                    <a:pt x="310" y="147"/>
                  </a:cubicBezTo>
                  <a:cubicBezTo>
                    <a:pt x="202" y="145"/>
                    <a:pt x="99" y="111"/>
                    <a:pt x="11" y="49"/>
                  </a:cubicBezTo>
                  <a:cubicBezTo>
                    <a:pt x="-1" y="40"/>
                    <a:pt x="-4" y="23"/>
                    <a:pt x="5" y="11"/>
                  </a:cubicBezTo>
                  <a:cubicBezTo>
                    <a:pt x="13" y="-1"/>
                    <a:pt x="31" y="-4"/>
                    <a:pt x="43" y="5"/>
                  </a:cubicBezTo>
                  <a:cubicBezTo>
                    <a:pt x="122" y="60"/>
                    <a:pt x="214" y="90"/>
                    <a:pt x="311" y="92"/>
                  </a:cubicBezTo>
                  <a:cubicBezTo>
                    <a:pt x="408" y="93"/>
                    <a:pt x="502" y="65"/>
                    <a:pt x="583" y="11"/>
                  </a:cubicBezTo>
                  <a:cubicBezTo>
                    <a:pt x="596" y="3"/>
                    <a:pt x="613" y="6"/>
                    <a:pt x="622" y="19"/>
                  </a:cubicBezTo>
                  <a:cubicBezTo>
                    <a:pt x="630" y="31"/>
                    <a:pt x="627" y="48"/>
                    <a:pt x="614" y="56"/>
                  </a:cubicBezTo>
                  <a:cubicBezTo>
                    <a:pt x="526" y="116"/>
                    <a:pt x="424" y="147"/>
                    <a:pt x="318" y="14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0BC9ABCF-396A-E549-BD4F-519A634CEC60}"/>
                </a:ext>
              </a:extLst>
            </p:cNvPr>
            <p:cNvSpPr/>
            <p:nvPr/>
          </p:nvSpPr>
          <p:spPr>
            <a:xfrm>
              <a:off x="708926" y="2322735"/>
              <a:ext cx="777130" cy="18124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7" h="147">
                  <a:moveTo>
                    <a:pt x="599" y="147"/>
                  </a:moveTo>
                  <a:cubicBezTo>
                    <a:pt x="593" y="147"/>
                    <a:pt x="588" y="145"/>
                    <a:pt x="583" y="142"/>
                  </a:cubicBezTo>
                  <a:cubicBezTo>
                    <a:pt x="504" y="86"/>
                    <a:pt x="412" y="56"/>
                    <a:pt x="315" y="54"/>
                  </a:cubicBezTo>
                  <a:cubicBezTo>
                    <a:pt x="218" y="53"/>
                    <a:pt x="123" y="81"/>
                    <a:pt x="42" y="135"/>
                  </a:cubicBezTo>
                  <a:cubicBezTo>
                    <a:pt x="30" y="144"/>
                    <a:pt x="13" y="140"/>
                    <a:pt x="4" y="128"/>
                  </a:cubicBezTo>
                  <a:cubicBezTo>
                    <a:pt x="-4" y="115"/>
                    <a:pt x="-1" y="98"/>
                    <a:pt x="12" y="90"/>
                  </a:cubicBezTo>
                  <a:cubicBezTo>
                    <a:pt x="102" y="29"/>
                    <a:pt x="207" y="-2"/>
                    <a:pt x="316" y="0"/>
                  </a:cubicBezTo>
                  <a:cubicBezTo>
                    <a:pt x="424" y="1"/>
                    <a:pt x="527" y="35"/>
                    <a:pt x="615" y="97"/>
                  </a:cubicBezTo>
                  <a:cubicBezTo>
                    <a:pt x="627" y="106"/>
                    <a:pt x="630" y="123"/>
                    <a:pt x="621" y="135"/>
                  </a:cubicBezTo>
                  <a:cubicBezTo>
                    <a:pt x="616" y="143"/>
                    <a:pt x="607" y="147"/>
                    <a:pt x="599" y="14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CB3C30F4-99E9-7D4B-96F3-8C096553E46B}"/>
                </a:ext>
              </a:extLst>
            </p:cNvPr>
            <p:cNvSpPr/>
            <p:nvPr/>
          </p:nvSpPr>
          <p:spPr>
            <a:xfrm>
              <a:off x="538851" y="2049622"/>
              <a:ext cx="1114797" cy="6703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9" h="55">
                  <a:moveTo>
                    <a:pt x="872" y="55"/>
                  </a:moveTo>
                  <a:lnTo>
                    <a:pt x="28" y="55"/>
                  </a:lnTo>
                  <a:cubicBezTo>
                    <a:pt x="12" y="55"/>
                    <a:pt x="0" y="43"/>
                    <a:pt x="0" y="28"/>
                  </a:cubicBezTo>
                  <a:cubicBezTo>
                    <a:pt x="0" y="12"/>
                    <a:pt x="12" y="0"/>
                    <a:pt x="28" y="0"/>
                  </a:cubicBezTo>
                  <a:lnTo>
                    <a:pt x="872" y="0"/>
                  </a:lnTo>
                  <a:cubicBezTo>
                    <a:pt x="887" y="0"/>
                    <a:pt x="899" y="12"/>
                    <a:pt x="899" y="28"/>
                  </a:cubicBezTo>
                  <a:cubicBezTo>
                    <a:pt x="899" y="43"/>
                    <a:pt x="887" y="55"/>
                    <a:pt x="872" y="5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6C4CA8AC-F9F9-A741-A9CC-839079F871D3}"/>
                </a:ext>
              </a:extLst>
            </p:cNvPr>
            <p:cNvSpPr/>
            <p:nvPr/>
          </p:nvSpPr>
          <p:spPr>
            <a:xfrm>
              <a:off x="767273" y="1525742"/>
              <a:ext cx="362495" cy="111479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3" h="899">
                  <a:moveTo>
                    <a:pt x="248" y="899"/>
                  </a:moveTo>
                  <a:cubicBezTo>
                    <a:pt x="241" y="899"/>
                    <a:pt x="235" y="897"/>
                    <a:pt x="230" y="893"/>
                  </a:cubicBezTo>
                  <a:cubicBezTo>
                    <a:pt x="75" y="760"/>
                    <a:pt x="-5" y="605"/>
                    <a:pt x="0" y="445"/>
                  </a:cubicBezTo>
                  <a:cubicBezTo>
                    <a:pt x="4" y="286"/>
                    <a:pt x="90" y="134"/>
                    <a:pt x="248" y="6"/>
                  </a:cubicBezTo>
                  <a:cubicBezTo>
                    <a:pt x="260" y="-3"/>
                    <a:pt x="277" y="-2"/>
                    <a:pt x="287" y="10"/>
                  </a:cubicBezTo>
                  <a:cubicBezTo>
                    <a:pt x="296" y="22"/>
                    <a:pt x="294" y="39"/>
                    <a:pt x="283" y="49"/>
                  </a:cubicBezTo>
                  <a:cubicBezTo>
                    <a:pt x="137" y="166"/>
                    <a:pt x="58" y="304"/>
                    <a:pt x="54" y="446"/>
                  </a:cubicBezTo>
                  <a:cubicBezTo>
                    <a:pt x="50" y="590"/>
                    <a:pt x="123" y="730"/>
                    <a:pt x="265" y="851"/>
                  </a:cubicBezTo>
                  <a:cubicBezTo>
                    <a:pt x="277" y="861"/>
                    <a:pt x="278" y="878"/>
                    <a:pt x="269" y="889"/>
                  </a:cubicBezTo>
                  <a:cubicBezTo>
                    <a:pt x="263" y="896"/>
                    <a:pt x="255" y="899"/>
                    <a:pt x="248" y="89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C6F4AB77-704C-DD43-9DDE-BD4FF6335E7D}"/>
                </a:ext>
              </a:extLst>
            </p:cNvPr>
            <p:cNvSpPr/>
            <p:nvPr/>
          </p:nvSpPr>
          <p:spPr>
            <a:xfrm>
              <a:off x="1063969" y="1526983"/>
              <a:ext cx="363737" cy="111479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4" h="899">
                  <a:moveTo>
                    <a:pt x="27" y="899"/>
                  </a:moveTo>
                  <a:cubicBezTo>
                    <a:pt x="19" y="899"/>
                    <a:pt x="11" y="896"/>
                    <a:pt x="6" y="889"/>
                  </a:cubicBezTo>
                  <a:cubicBezTo>
                    <a:pt x="-4" y="877"/>
                    <a:pt x="-2" y="860"/>
                    <a:pt x="10" y="850"/>
                  </a:cubicBezTo>
                  <a:cubicBezTo>
                    <a:pt x="155" y="733"/>
                    <a:pt x="234" y="595"/>
                    <a:pt x="238" y="453"/>
                  </a:cubicBezTo>
                  <a:cubicBezTo>
                    <a:pt x="242" y="309"/>
                    <a:pt x="169" y="169"/>
                    <a:pt x="27" y="48"/>
                  </a:cubicBezTo>
                  <a:cubicBezTo>
                    <a:pt x="15" y="39"/>
                    <a:pt x="14" y="21"/>
                    <a:pt x="24" y="10"/>
                  </a:cubicBezTo>
                  <a:cubicBezTo>
                    <a:pt x="34" y="-2"/>
                    <a:pt x="51" y="-3"/>
                    <a:pt x="62" y="7"/>
                  </a:cubicBezTo>
                  <a:cubicBezTo>
                    <a:pt x="218" y="139"/>
                    <a:pt x="297" y="294"/>
                    <a:pt x="293" y="454"/>
                  </a:cubicBezTo>
                  <a:cubicBezTo>
                    <a:pt x="288" y="613"/>
                    <a:pt x="202" y="765"/>
                    <a:pt x="44" y="893"/>
                  </a:cubicBezTo>
                  <a:cubicBezTo>
                    <a:pt x="39" y="897"/>
                    <a:pt x="33" y="899"/>
                    <a:pt x="27" y="89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565C0D8-4F85-A545-B88C-02E40F3F0CE5}"/>
              </a:ext>
            </a:extLst>
          </p:cNvPr>
          <p:cNvGrpSpPr/>
          <p:nvPr/>
        </p:nvGrpSpPr>
        <p:grpSpPr>
          <a:xfrm>
            <a:off x="2333912" y="4843406"/>
            <a:ext cx="5823790" cy="2643299"/>
            <a:chOff x="15948720" y="6006531"/>
            <a:chExt cx="5823790" cy="2643299"/>
          </a:xfrm>
        </p:grpSpPr>
        <p:sp>
          <p:nvSpPr>
            <p:cNvPr id="52" name="Subtitle 2">
              <a:extLst>
                <a:ext uri="{FF2B5EF4-FFF2-40B4-BE49-F238E27FC236}">
                  <a16:creationId xmlns:a16="http://schemas.microsoft.com/office/drawing/2014/main" id="{741CCE9F-AA20-2C4F-9125-23B20DEF9CDC}"/>
                </a:ext>
              </a:extLst>
            </p:cNvPr>
            <p:cNvSpPr txBox="1">
              <a:spLocks/>
            </p:cNvSpPr>
            <p:nvPr/>
          </p:nvSpPr>
          <p:spPr>
            <a:xfrm>
              <a:off x="15948720" y="6775972"/>
              <a:ext cx="5823790" cy="187385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ts val="4299"/>
                </a:lnSpc>
              </a:pPr>
              <a:r>
                <a:rPr lang="en-US" sz="36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But they also must take into account supply costs a product should meet.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C57B03B-B9A2-4049-9BFF-B9EFF728F073}"/>
                </a:ext>
              </a:extLst>
            </p:cNvPr>
            <p:cNvSpPr/>
            <p:nvPr/>
          </p:nvSpPr>
          <p:spPr>
            <a:xfrm>
              <a:off x="17347189" y="6006531"/>
              <a:ext cx="4363357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4400" b="1" dirty="0">
                  <a:solidFill>
                    <a:schemeClr val="tx2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35D37FF4-9D11-1045-8DBF-9D1365E89EF7}"/>
              </a:ext>
            </a:extLst>
          </p:cNvPr>
          <p:cNvGrpSpPr/>
          <p:nvPr/>
        </p:nvGrpSpPr>
        <p:grpSpPr>
          <a:xfrm>
            <a:off x="2333912" y="8671394"/>
            <a:ext cx="5823790" cy="2643299"/>
            <a:chOff x="15948720" y="6006531"/>
            <a:chExt cx="5823790" cy="2643299"/>
          </a:xfrm>
        </p:grpSpPr>
        <p:sp>
          <p:nvSpPr>
            <p:cNvPr id="56" name="Subtitle 2">
              <a:extLst>
                <a:ext uri="{FF2B5EF4-FFF2-40B4-BE49-F238E27FC236}">
                  <a16:creationId xmlns:a16="http://schemas.microsoft.com/office/drawing/2014/main" id="{B4E5FD3D-E8B4-D54E-A243-63A734F8388D}"/>
                </a:ext>
              </a:extLst>
            </p:cNvPr>
            <p:cNvSpPr txBox="1">
              <a:spLocks/>
            </p:cNvSpPr>
            <p:nvPr/>
          </p:nvSpPr>
          <p:spPr>
            <a:xfrm>
              <a:off x="15948720" y="6775972"/>
              <a:ext cx="5823790" cy="187385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ts val="4299"/>
                </a:lnSpc>
              </a:pPr>
              <a:r>
                <a:rPr lang="en-US" sz="36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But they also must take into account supply costs a product should meet.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6DAF91C-D62E-8348-BD9F-B5E2CC0B43AD}"/>
                </a:ext>
              </a:extLst>
            </p:cNvPr>
            <p:cNvSpPr/>
            <p:nvPr/>
          </p:nvSpPr>
          <p:spPr>
            <a:xfrm>
              <a:off x="17347189" y="6006531"/>
              <a:ext cx="4363357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4400" b="1" dirty="0">
                  <a:solidFill>
                    <a:schemeClr val="tx2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F5FC554-DA6A-C94E-B66E-1827EFC68F23}"/>
              </a:ext>
            </a:extLst>
          </p:cNvPr>
          <p:cNvGrpSpPr/>
          <p:nvPr/>
        </p:nvGrpSpPr>
        <p:grpSpPr>
          <a:xfrm flipH="1">
            <a:off x="16219948" y="4843406"/>
            <a:ext cx="5823790" cy="2643299"/>
            <a:chOff x="15948720" y="6006531"/>
            <a:chExt cx="5823790" cy="2643299"/>
          </a:xfrm>
        </p:grpSpPr>
        <p:sp>
          <p:nvSpPr>
            <p:cNvPr id="59" name="Subtitle 2">
              <a:extLst>
                <a:ext uri="{FF2B5EF4-FFF2-40B4-BE49-F238E27FC236}">
                  <a16:creationId xmlns:a16="http://schemas.microsoft.com/office/drawing/2014/main" id="{77D53892-953E-CC45-8CF6-562DB2263EE5}"/>
                </a:ext>
              </a:extLst>
            </p:cNvPr>
            <p:cNvSpPr txBox="1">
              <a:spLocks/>
            </p:cNvSpPr>
            <p:nvPr/>
          </p:nvSpPr>
          <p:spPr>
            <a:xfrm>
              <a:off x="15948720" y="6775972"/>
              <a:ext cx="5823790" cy="187385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36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But they also must take into account supply costs a product should meet.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0589C50-CD08-5D43-B753-26113A759A9A}"/>
                </a:ext>
              </a:extLst>
            </p:cNvPr>
            <p:cNvSpPr/>
            <p:nvPr/>
          </p:nvSpPr>
          <p:spPr>
            <a:xfrm>
              <a:off x="17347189" y="6006531"/>
              <a:ext cx="4363357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400" b="1" dirty="0">
                  <a:solidFill>
                    <a:schemeClr val="tx2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62C89D7-05E9-7E4C-BE29-BABFCA03FA67}"/>
              </a:ext>
            </a:extLst>
          </p:cNvPr>
          <p:cNvGrpSpPr/>
          <p:nvPr/>
        </p:nvGrpSpPr>
        <p:grpSpPr>
          <a:xfrm flipH="1">
            <a:off x="16219948" y="8671394"/>
            <a:ext cx="5823790" cy="2643299"/>
            <a:chOff x="15948720" y="6006531"/>
            <a:chExt cx="5823790" cy="2643299"/>
          </a:xfrm>
        </p:grpSpPr>
        <p:sp>
          <p:nvSpPr>
            <p:cNvPr id="62" name="Subtitle 2">
              <a:extLst>
                <a:ext uri="{FF2B5EF4-FFF2-40B4-BE49-F238E27FC236}">
                  <a16:creationId xmlns:a16="http://schemas.microsoft.com/office/drawing/2014/main" id="{C1025F02-E07F-314A-89C4-A18CCD937F3A}"/>
                </a:ext>
              </a:extLst>
            </p:cNvPr>
            <p:cNvSpPr txBox="1">
              <a:spLocks/>
            </p:cNvSpPr>
            <p:nvPr/>
          </p:nvSpPr>
          <p:spPr>
            <a:xfrm>
              <a:off x="15948720" y="6775972"/>
              <a:ext cx="5823790" cy="187385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36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But they also must take into account supply costs a product should meet.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A1210DF-139C-D941-8066-458A2C14F80A}"/>
                </a:ext>
              </a:extLst>
            </p:cNvPr>
            <p:cNvSpPr/>
            <p:nvPr/>
          </p:nvSpPr>
          <p:spPr>
            <a:xfrm>
              <a:off x="17347189" y="6006531"/>
              <a:ext cx="4363357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400" b="1" dirty="0">
                  <a:solidFill>
                    <a:schemeClr val="tx2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Your 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9023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B82DFFC-75F8-734C-B798-1B914DED03DD}"/>
              </a:ext>
            </a:extLst>
          </p:cNvPr>
          <p:cNvSpPr txBox="1"/>
          <p:nvPr/>
        </p:nvSpPr>
        <p:spPr>
          <a:xfrm>
            <a:off x="2016933" y="1492671"/>
            <a:ext cx="14171333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Montserrat SemiBold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Asset Mix By Actual Value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ED3574F-8AE2-5A42-B92C-A96CA6C7449D}"/>
              </a:ext>
            </a:extLst>
          </p:cNvPr>
          <p:cNvGrpSpPr/>
          <p:nvPr/>
        </p:nvGrpSpPr>
        <p:grpSpPr>
          <a:xfrm>
            <a:off x="2831722" y="4471496"/>
            <a:ext cx="18718147" cy="7753935"/>
            <a:chOff x="2831722" y="4408434"/>
            <a:chExt cx="18718147" cy="7753935"/>
          </a:xfrm>
        </p:grpSpPr>
        <p:sp>
          <p:nvSpPr>
            <p:cNvPr id="105" name="Oval 11">
              <a:extLst>
                <a:ext uri="{FF2B5EF4-FFF2-40B4-BE49-F238E27FC236}">
                  <a16:creationId xmlns:a16="http://schemas.microsoft.com/office/drawing/2014/main" id="{657B78A6-FD44-3E45-A674-C444DB25A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0219" y="4408434"/>
              <a:ext cx="5159510" cy="516386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 b="1" dirty="0">
                <a:latin typeface="Roboto Bold" charset="0"/>
              </a:endParaRPr>
            </a:p>
          </p:txBody>
        </p:sp>
        <p:sp>
          <p:nvSpPr>
            <p:cNvPr id="104" name="Oval 11">
              <a:extLst>
                <a:ext uri="{FF2B5EF4-FFF2-40B4-BE49-F238E27FC236}">
                  <a16:creationId xmlns:a16="http://schemas.microsoft.com/office/drawing/2014/main" id="{1D4AF675-B594-5E4E-9352-B0ED32D47F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41456" y="4845474"/>
              <a:ext cx="4259568" cy="426316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 b="1" dirty="0">
                <a:latin typeface="Roboto Bold" charset="0"/>
              </a:endParaRPr>
            </a:p>
          </p:txBody>
        </p:sp>
        <p:sp>
          <p:nvSpPr>
            <p:cNvPr id="103" name="Oval 11">
              <a:extLst>
                <a:ext uri="{FF2B5EF4-FFF2-40B4-BE49-F238E27FC236}">
                  <a16:creationId xmlns:a16="http://schemas.microsoft.com/office/drawing/2014/main" id="{E18945C3-8EBC-CF4C-A54E-C7EA8401BC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8957" y="4845474"/>
              <a:ext cx="4259568" cy="426316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 b="1" dirty="0">
                <a:latin typeface="Roboto Bold" charset="0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D857591C-7DBD-E34B-8391-BCE1A0DEF4E8}"/>
                </a:ext>
              </a:extLst>
            </p:cNvPr>
            <p:cNvSpPr/>
            <p:nvPr/>
          </p:nvSpPr>
          <p:spPr>
            <a:xfrm>
              <a:off x="3807083" y="6376893"/>
              <a:ext cx="320331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7200" b="1" dirty="0">
                  <a:solidFill>
                    <a:schemeClr val="bg1"/>
                  </a:solidFill>
                  <a:latin typeface="Montserrat SemiBold" pitchFamily="2" charset="77"/>
                </a:rPr>
                <a:t>12%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7895023-650D-EE44-9777-AB1149A4DE89}"/>
                </a:ext>
              </a:extLst>
            </p:cNvPr>
            <p:cNvSpPr/>
            <p:nvPr/>
          </p:nvSpPr>
          <p:spPr>
            <a:xfrm>
              <a:off x="17367249" y="6376893"/>
              <a:ext cx="320331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7200" b="1" dirty="0">
                  <a:solidFill>
                    <a:schemeClr val="bg1"/>
                  </a:solidFill>
                  <a:latin typeface="Montserrat SemiBold" pitchFamily="2" charset="77"/>
                </a:rPr>
                <a:t>45%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1E07071-3B2E-A540-AF7C-B46A055148A5}"/>
                </a:ext>
              </a:extLst>
            </p:cNvPr>
            <p:cNvSpPr/>
            <p:nvPr/>
          </p:nvSpPr>
          <p:spPr>
            <a:xfrm>
              <a:off x="10587166" y="6376893"/>
              <a:ext cx="320331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7200" b="1" dirty="0">
                  <a:solidFill>
                    <a:schemeClr val="bg1"/>
                  </a:solidFill>
                  <a:latin typeface="Montserrat SemiBold" pitchFamily="2" charset="77"/>
                </a:rPr>
                <a:t>90%</a:t>
              </a:r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51FFF280-ECB9-FF41-A7F2-D6E68D32A04D}"/>
                </a:ext>
              </a:extLst>
            </p:cNvPr>
            <p:cNvGrpSpPr/>
            <p:nvPr/>
          </p:nvGrpSpPr>
          <p:grpSpPr>
            <a:xfrm>
              <a:off x="2831722" y="10070503"/>
              <a:ext cx="5154038" cy="2091866"/>
              <a:chOff x="16537970" y="6006531"/>
              <a:chExt cx="5154038" cy="2091866"/>
            </a:xfrm>
          </p:grpSpPr>
          <p:sp>
            <p:nvSpPr>
              <p:cNvPr id="95" name="Subtitle 2">
                <a:extLst>
                  <a:ext uri="{FF2B5EF4-FFF2-40B4-BE49-F238E27FC236}">
                    <a16:creationId xmlns:a16="http://schemas.microsoft.com/office/drawing/2014/main" id="{B0CC02B2-97D4-5247-8671-46C65F93547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537970" y="6775972"/>
                <a:ext cx="5154038" cy="1322425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4299"/>
                  </a:lnSpc>
                </a:pPr>
                <a:r>
                  <a:rPr lang="en-US" sz="3600" dirty="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But they also must take into account supply.</a:t>
                </a: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65E9A2C6-DECE-F442-BC20-88A7C3893FD7}"/>
                  </a:ext>
                </a:extLst>
              </p:cNvPr>
              <p:cNvSpPr/>
              <p:nvPr/>
            </p:nvSpPr>
            <p:spPr>
              <a:xfrm>
                <a:off x="16933311" y="6006531"/>
                <a:ext cx="4363357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400" b="1" dirty="0">
                    <a:solidFill>
                      <a:schemeClr val="tx2"/>
                    </a:solidFill>
                    <a:latin typeface="Montserrat SemiBold" pitchFamily="2" charset="77"/>
                    <a:ea typeface="Roboto" panose="02000000000000000000" pitchFamily="2" charset="0"/>
                    <a:cs typeface="Lato" panose="020F0502020204030203" pitchFamily="34" charset="0"/>
                  </a:rPr>
                  <a:t>Your Title</a:t>
                </a:r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EAE822D8-D136-FD4E-B840-602D2B4B9A25}"/>
                </a:ext>
              </a:extLst>
            </p:cNvPr>
            <p:cNvGrpSpPr/>
            <p:nvPr/>
          </p:nvGrpSpPr>
          <p:grpSpPr>
            <a:xfrm>
              <a:off x="9611806" y="10070503"/>
              <a:ext cx="5154038" cy="2091866"/>
              <a:chOff x="16537970" y="6006531"/>
              <a:chExt cx="5154038" cy="2091866"/>
            </a:xfrm>
          </p:grpSpPr>
          <p:sp>
            <p:nvSpPr>
              <p:cNvPr id="98" name="Subtitle 2">
                <a:extLst>
                  <a:ext uri="{FF2B5EF4-FFF2-40B4-BE49-F238E27FC236}">
                    <a16:creationId xmlns:a16="http://schemas.microsoft.com/office/drawing/2014/main" id="{6842A15A-CC9F-6E45-AFD6-9635BEDF3AD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537970" y="6775972"/>
                <a:ext cx="5154038" cy="1322425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4299"/>
                  </a:lnSpc>
                </a:pPr>
                <a:r>
                  <a:rPr lang="en-US" sz="3600" dirty="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But they also must take into account supply.</a:t>
                </a: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28D015F8-1A51-FA4C-9FA4-3B66695C22A6}"/>
                  </a:ext>
                </a:extLst>
              </p:cNvPr>
              <p:cNvSpPr/>
              <p:nvPr/>
            </p:nvSpPr>
            <p:spPr>
              <a:xfrm>
                <a:off x="16933311" y="6006531"/>
                <a:ext cx="4363357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400" b="1" dirty="0">
                    <a:solidFill>
                      <a:schemeClr val="tx2"/>
                    </a:solidFill>
                    <a:latin typeface="Montserrat SemiBold" pitchFamily="2" charset="77"/>
                    <a:ea typeface="Roboto" panose="02000000000000000000" pitchFamily="2" charset="0"/>
                    <a:cs typeface="Lato" panose="020F0502020204030203" pitchFamily="34" charset="0"/>
                  </a:rPr>
                  <a:t>Your Title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F3EB2C3A-C9A0-184F-AB64-C7E0B48B24A5}"/>
                </a:ext>
              </a:extLst>
            </p:cNvPr>
            <p:cNvGrpSpPr/>
            <p:nvPr/>
          </p:nvGrpSpPr>
          <p:grpSpPr>
            <a:xfrm>
              <a:off x="16395831" y="10070503"/>
              <a:ext cx="5154038" cy="2091866"/>
              <a:chOff x="16537970" y="6006531"/>
              <a:chExt cx="5154038" cy="2091866"/>
            </a:xfrm>
          </p:grpSpPr>
          <p:sp>
            <p:nvSpPr>
              <p:cNvPr id="101" name="Subtitle 2">
                <a:extLst>
                  <a:ext uri="{FF2B5EF4-FFF2-40B4-BE49-F238E27FC236}">
                    <a16:creationId xmlns:a16="http://schemas.microsoft.com/office/drawing/2014/main" id="{C55DF2CF-5181-C94A-A8F0-82458599895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537970" y="6775972"/>
                <a:ext cx="5154038" cy="1322425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4299"/>
                  </a:lnSpc>
                </a:pPr>
                <a:r>
                  <a:rPr lang="en-US" sz="3600" dirty="0">
                    <a:solidFill>
                      <a:schemeClr val="tx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But they also must take into account supply.</a:t>
                </a: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DB310F41-D53F-2B4B-8C98-5C00984B4AD1}"/>
                  </a:ext>
                </a:extLst>
              </p:cNvPr>
              <p:cNvSpPr/>
              <p:nvPr/>
            </p:nvSpPr>
            <p:spPr>
              <a:xfrm>
                <a:off x="16933311" y="6006531"/>
                <a:ext cx="4363357" cy="769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4400" b="1" dirty="0">
                    <a:solidFill>
                      <a:schemeClr val="tx2"/>
                    </a:solidFill>
                    <a:latin typeface="Montserrat SemiBold" pitchFamily="2" charset="77"/>
                    <a:ea typeface="Roboto" panose="02000000000000000000" pitchFamily="2" charset="0"/>
                    <a:cs typeface="Lato" panose="020F0502020204030203" pitchFamily="34" charset="0"/>
                  </a:rPr>
                  <a:t>Your Title</a:t>
                </a:r>
              </a:p>
            </p:txBody>
          </p:sp>
        </p:grp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6B9E53E1-2042-4845-90AE-0812A32034F2}"/>
              </a:ext>
            </a:extLst>
          </p:cNvPr>
          <p:cNvSpPr/>
          <p:nvPr/>
        </p:nvSpPr>
        <p:spPr>
          <a:xfrm rot="10800000" flipV="1">
            <a:off x="16528472" y="2051373"/>
            <a:ext cx="7849178" cy="2060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769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B82DFFC-75F8-734C-B798-1B914DED03DD}"/>
              </a:ext>
            </a:extLst>
          </p:cNvPr>
          <p:cNvSpPr txBox="1"/>
          <p:nvPr/>
        </p:nvSpPr>
        <p:spPr>
          <a:xfrm>
            <a:off x="2016933" y="1492671"/>
            <a:ext cx="10532419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Montserrat SemiBold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Investment Report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9E53E1-2042-4845-90AE-0812A32034F2}"/>
              </a:ext>
            </a:extLst>
          </p:cNvPr>
          <p:cNvSpPr/>
          <p:nvPr/>
        </p:nvSpPr>
        <p:spPr>
          <a:xfrm rot="10800000" flipV="1">
            <a:off x="12896193" y="2051373"/>
            <a:ext cx="11481457" cy="2060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72F4E9-8BAC-5C49-B483-E06EB1C25B7C}"/>
              </a:ext>
            </a:extLst>
          </p:cNvPr>
          <p:cNvSpPr txBox="1"/>
          <p:nvPr/>
        </p:nvSpPr>
        <p:spPr>
          <a:xfrm>
            <a:off x="3267684" y="7145232"/>
            <a:ext cx="4049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Something awesome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209464-0778-324F-A3A7-EE85797768DD}"/>
              </a:ext>
            </a:extLst>
          </p:cNvPr>
          <p:cNvSpPr txBox="1"/>
          <p:nvPr/>
        </p:nvSpPr>
        <p:spPr>
          <a:xfrm>
            <a:off x="3267685" y="8124725"/>
            <a:ext cx="4049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Feature name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899627-6399-C443-9EE1-92FAB174F812}"/>
              </a:ext>
            </a:extLst>
          </p:cNvPr>
          <p:cNvSpPr txBox="1"/>
          <p:nvPr/>
        </p:nvSpPr>
        <p:spPr>
          <a:xfrm>
            <a:off x="3267685" y="9104218"/>
            <a:ext cx="3940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Quality over quantity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727A58-116E-F04D-B927-D0B3BCE96EFF}"/>
              </a:ext>
            </a:extLst>
          </p:cNvPr>
          <p:cNvSpPr txBox="1"/>
          <p:nvPr/>
        </p:nvSpPr>
        <p:spPr>
          <a:xfrm>
            <a:off x="3267685" y="10083711"/>
            <a:ext cx="3940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Massive Production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CD44F1-95F1-1849-B37D-4FF76A388B7F}"/>
              </a:ext>
            </a:extLst>
          </p:cNvPr>
          <p:cNvSpPr txBox="1"/>
          <p:nvPr/>
        </p:nvSpPr>
        <p:spPr>
          <a:xfrm>
            <a:off x="3267685" y="11063204"/>
            <a:ext cx="3940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System Integration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4611827-F61D-7F45-BE43-B5FDA91A2D28}"/>
              </a:ext>
            </a:extLst>
          </p:cNvPr>
          <p:cNvGrpSpPr/>
          <p:nvPr/>
        </p:nvGrpSpPr>
        <p:grpSpPr>
          <a:xfrm>
            <a:off x="2787208" y="7331217"/>
            <a:ext cx="299660" cy="4077968"/>
            <a:chOff x="2787208" y="7811516"/>
            <a:chExt cx="299660" cy="407796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F22514F-009D-9841-9282-44F48DF92EA5}"/>
                </a:ext>
              </a:extLst>
            </p:cNvPr>
            <p:cNvGrpSpPr/>
            <p:nvPr/>
          </p:nvGrpSpPr>
          <p:grpSpPr>
            <a:xfrm>
              <a:off x="2787208" y="7811516"/>
              <a:ext cx="299660" cy="159558"/>
              <a:chOff x="3082436" y="1989275"/>
              <a:chExt cx="3644331" cy="1940468"/>
            </a:xfrm>
            <a:solidFill>
              <a:schemeClr val="accent1"/>
            </a:solidFill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6550D161-ECEE-5748-BABF-E084A4BA2353}"/>
                  </a:ext>
                </a:extLst>
              </p:cNvPr>
              <p:cNvSpPr/>
              <p:nvPr/>
            </p:nvSpPr>
            <p:spPr>
              <a:xfrm rot="2700000">
                <a:off x="2403909" y="2667802"/>
                <a:ext cx="1940468" cy="58341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10C6F8C-C968-1A40-8B50-7A16104264A3}"/>
                  </a:ext>
                </a:extLst>
              </p:cNvPr>
              <p:cNvSpPr/>
              <p:nvPr/>
            </p:nvSpPr>
            <p:spPr>
              <a:xfrm rot="18900000">
                <a:off x="3116669" y="2074002"/>
                <a:ext cx="3610098" cy="5875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endParaRP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1C533A9-53ED-254B-A8B5-8ACB17D29DA0}"/>
                </a:ext>
              </a:extLst>
            </p:cNvPr>
            <p:cNvGrpSpPr/>
            <p:nvPr/>
          </p:nvGrpSpPr>
          <p:grpSpPr>
            <a:xfrm>
              <a:off x="2787208" y="8777602"/>
              <a:ext cx="299660" cy="159558"/>
              <a:chOff x="3082436" y="1989275"/>
              <a:chExt cx="3644331" cy="1940468"/>
            </a:xfrm>
            <a:solidFill>
              <a:schemeClr val="accent1"/>
            </a:solidFill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24762A45-26A3-D64D-822E-EDFB0E719634}"/>
                  </a:ext>
                </a:extLst>
              </p:cNvPr>
              <p:cNvSpPr/>
              <p:nvPr/>
            </p:nvSpPr>
            <p:spPr>
              <a:xfrm rot="2700000">
                <a:off x="2403909" y="2667802"/>
                <a:ext cx="1940468" cy="58341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403254B-2BD4-B844-B678-6D8F916FB6AC}"/>
                  </a:ext>
                </a:extLst>
              </p:cNvPr>
              <p:cNvSpPr/>
              <p:nvPr/>
            </p:nvSpPr>
            <p:spPr>
              <a:xfrm rot="18900000">
                <a:off x="3116669" y="2074002"/>
                <a:ext cx="3610098" cy="5875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6C8B158-D6A4-FE4B-9D42-C265E7BA6A80}"/>
                </a:ext>
              </a:extLst>
            </p:cNvPr>
            <p:cNvGrpSpPr/>
            <p:nvPr/>
          </p:nvGrpSpPr>
          <p:grpSpPr>
            <a:xfrm>
              <a:off x="2787208" y="9750094"/>
              <a:ext cx="299660" cy="159558"/>
              <a:chOff x="3082436" y="1989275"/>
              <a:chExt cx="3644331" cy="1940468"/>
            </a:xfrm>
            <a:solidFill>
              <a:schemeClr val="accent1"/>
            </a:solidFill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6FB63C0-8CF1-E043-ADEA-F8549108AFD6}"/>
                  </a:ext>
                </a:extLst>
              </p:cNvPr>
              <p:cNvSpPr/>
              <p:nvPr/>
            </p:nvSpPr>
            <p:spPr>
              <a:xfrm rot="2700000">
                <a:off x="2403909" y="2667802"/>
                <a:ext cx="1940468" cy="58341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C50A00D-E5EB-F44B-A6B6-F1ADDFAAA8FC}"/>
                  </a:ext>
                </a:extLst>
              </p:cNvPr>
              <p:cNvSpPr/>
              <p:nvPr/>
            </p:nvSpPr>
            <p:spPr>
              <a:xfrm rot="18900000">
                <a:off x="3116669" y="2074002"/>
                <a:ext cx="3610098" cy="5875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263ADFA0-39E8-BB4E-867D-7AAE12B73CB1}"/>
                </a:ext>
              </a:extLst>
            </p:cNvPr>
            <p:cNvGrpSpPr/>
            <p:nvPr/>
          </p:nvGrpSpPr>
          <p:grpSpPr>
            <a:xfrm>
              <a:off x="2787208" y="10736807"/>
              <a:ext cx="299660" cy="159558"/>
              <a:chOff x="3082436" y="1989275"/>
              <a:chExt cx="3644331" cy="1940468"/>
            </a:xfrm>
            <a:solidFill>
              <a:schemeClr val="accent1"/>
            </a:solidFill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38B94D69-3D85-004D-857C-7BBE67029291}"/>
                  </a:ext>
                </a:extLst>
              </p:cNvPr>
              <p:cNvSpPr/>
              <p:nvPr/>
            </p:nvSpPr>
            <p:spPr>
              <a:xfrm rot="2700000">
                <a:off x="2403909" y="2667802"/>
                <a:ext cx="1940468" cy="58341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3A7B2752-F719-C942-85A8-E1697D38AE68}"/>
                  </a:ext>
                </a:extLst>
              </p:cNvPr>
              <p:cNvSpPr/>
              <p:nvPr/>
            </p:nvSpPr>
            <p:spPr>
              <a:xfrm rot="18900000">
                <a:off x="3116669" y="2074002"/>
                <a:ext cx="3610098" cy="5875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E8297E0A-D297-9149-BB85-CE6D711D4FAD}"/>
                </a:ext>
              </a:extLst>
            </p:cNvPr>
            <p:cNvGrpSpPr/>
            <p:nvPr/>
          </p:nvGrpSpPr>
          <p:grpSpPr>
            <a:xfrm>
              <a:off x="2787208" y="11729926"/>
              <a:ext cx="299660" cy="159558"/>
              <a:chOff x="3082436" y="1989275"/>
              <a:chExt cx="3644331" cy="1940468"/>
            </a:xfrm>
            <a:solidFill>
              <a:schemeClr val="accent1"/>
            </a:solidFill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163B43E-3AF3-8749-87FF-435C9B3EEBE0}"/>
                  </a:ext>
                </a:extLst>
              </p:cNvPr>
              <p:cNvSpPr/>
              <p:nvPr/>
            </p:nvSpPr>
            <p:spPr>
              <a:xfrm rot="2700000">
                <a:off x="2403909" y="2667802"/>
                <a:ext cx="1940468" cy="58341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5AF657C-73EB-F24C-B02A-54DD2E21AA62}"/>
                  </a:ext>
                </a:extLst>
              </p:cNvPr>
              <p:cNvSpPr/>
              <p:nvPr/>
            </p:nvSpPr>
            <p:spPr>
              <a:xfrm rot="18900000">
                <a:off x="3116669" y="2074002"/>
                <a:ext cx="3610098" cy="5875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endParaRPr>
              </a:p>
            </p:txBody>
          </p:sp>
        </p:grp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BBA3F654-5B8F-F747-B2D2-B3B1B61EFD31}"/>
              </a:ext>
            </a:extLst>
          </p:cNvPr>
          <p:cNvSpPr/>
          <p:nvPr/>
        </p:nvSpPr>
        <p:spPr>
          <a:xfrm>
            <a:off x="1743625" y="6508328"/>
            <a:ext cx="6616776" cy="571500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ED8410B-51DE-BE43-88EC-3FADD0CAB9EA}"/>
              </a:ext>
            </a:extLst>
          </p:cNvPr>
          <p:cNvSpPr txBox="1"/>
          <p:nvPr/>
        </p:nvSpPr>
        <p:spPr>
          <a:xfrm>
            <a:off x="10394182" y="7145232"/>
            <a:ext cx="4049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Something awesome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97A452A-D653-EF46-ACFF-8C9B0B958AA0}"/>
              </a:ext>
            </a:extLst>
          </p:cNvPr>
          <p:cNvSpPr txBox="1"/>
          <p:nvPr/>
        </p:nvSpPr>
        <p:spPr>
          <a:xfrm>
            <a:off x="10394183" y="8124725"/>
            <a:ext cx="4049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Feature name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ECECD7C-E974-894F-AE98-4A2C3D76900F}"/>
              </a:ext>
            </a:extLst>
          </p:cNvPr>
          <p:cNvSpPr txBox="1"/>
          <p:nvPr/>
        </p:nvSpPr>
        <p:spPr>
          <a:xfrm>
            <a:off x="10394183" y="9104218"/>
            <a:ext cx="3940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Quality over quantity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304A6B2-7E9E-6F40-9B4D-C38A6DF3E4C7}"/>
              </a:ext>
            </a:extLst>
          </p:cNvPr>
          <p:cNvSpPr txBox="1"/>
          <p:nvPr/>
        </p:nvSpPr>
        <p:spPr>
          <a:xfrm>
            <a:off x="10394183" y="10083711"/>
            <a:ext cx="3940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Massive Production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F0DC92C-BB6A-934C-B54B-3777CF7E2459}"/>
              </a:ext>
            </a:extLst>
          </p:cNvPr>
          <p:cNvSpPr txBox="1"/>
          <p:nvPr/>
        </p:nvSpPr>
        <p:spPr>
          <a:xfrm>
            <a:off x="10394183" y="11063204"/>
            <a:ext cx="3940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System Integration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D64A0C9-E244-E944-8B4A-C254A0346BA1}"/>
              </a:ext>
            </a:extLst>
          </p:cNvPr>
          <p:cNvGrpSpPr/>
          <p:nvPr/>
        </p:nvGrpSpPr>
        <p:grpSpPr>
          <a:xfrm>
            <a:off x="9913706" y="7331217"/>
            <a:ext cx="299660" cy="4077968"/>
            <a:chOff x="9913706" y="7811516"/>
            <a:chExt cx="299660" cy="4077968"/>
          </a:xfrm>
          <a:solidFill>
            <a:schemeClr val="accent1"/>
          </a:solidFill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77ABD8C1-9081-0F4D-A596-C6BC9E0B8B77}"/>
                </a:ext>
              </a:extLst>
            </p:cNvPr>
            <p:cNvGrpSpPr/>
            <p:nvPr/>
          </p:nvGrpSpPr>
          <p:grpSpPr>
            <a:xfrm>
              <a:off x="9913706" y="7811516"/>
              <a:ext cx="299660" cy="159558"/>
              <a:chOff x="3082436" y="1989275"/>
              <a:chExt cx="3644331" cy="1940468"/>
            </a:xfrm>
            <a:grpFill/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DFC41B17-3805-8E43-B74F-AFB53BB489E2}"/>
                  </a:ext>
                </a:extLst>
              </p:cNvPr>
              <p:cNvSpPr/>
              <p:nvPr/>
            </p:nvSpPr>
            <p:spPr>
              <a:xfrm rot="2700000">
                <a:off x="2403909" y="2667802"/>
                <a:ext cx="1940468" cy="58341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3965EDD-6533-8544-B5E2-6844F65C40AC}"/>
                  </a:ext>
                </a:extLst>
              </p:cNvPr>
              <p:cNvSpPr/>
              <p:nvPr/>
            </p:nvSpPr>
            <p:spPr>
              <a:xfrm rot="18900000">
                <a:off x="3116669" y="2074002"/>
                <a:ext cx="3610098" cy="5875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endParaRP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BA3521D-D958-694F-A328-6FB626283BC3}"/>
                </a:ext>
              </a:extLst>
            </p:cNvPr>
            <p:cNvGrpSpPr/>
            <p:nvPr/>
          </p:nvGrpSpPr>
          <p:grpSpPr>
            <a:xfrm>
              <a:off x="9913706" y="8777602"/>
              <a:ext cx="299660" cy="159558"/>
              <a:chOff x="3082436" y="1989275"/>
              <a:chExt cx="3644331" cy="1940468"/>
            </a:xfrm>
            <a:grpFill/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46E7CBCF-2BD4-E54B-AB7E-F91A870670D5}"/>
                  </a:ext>
                </a:extLst>
              </p:cNvPr>
              <p:cNvSpPr/>
              <p:nvPr/>
            </p:nvSpPr>
            <p:spPr>
              <a:xfrm rot="2700000">
                <a:off x="2403909" y="2667802"/>
                <a:ext cx="1940468" cy="58341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4086DF40-39B2-3048-9D4B-32B5AEE6DCCA}"/>
                  </a:ext>
                </a:extLst>
              </p:cNvPr>
              <p:cNvSpPr/>
              <p:nvPr/>
            </p:nvSpPr>
            <p:spPr>
              <a:xfrm rot="18900000">
                <a:off x="3116669" y="2074002"/>
                <a:ext cx="3610098" cy="5875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endParaRP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A237DF88-1872-C84E-8094-D09D06CD0F4D}"/>
                </a:ext>
              </a:extLst>
            </p:cNvPr>
            <p:cNvGrpSpPr/>
            <p:nvPr/>
          </p:nvGrpSpPr>
          <p:grpSpPr>
            <a:xfrm>
              <a:off x="9913706" y="9750094"/>
              <a:ext cx="299660" cy="159558"/>
              <a:chOff x="3082436" y="1989275"/>
              <a:chExt cx="3644331" cy="1940468"/>
            </a:xfrm>
            <a:grpFill/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387EE596-4BD5-3C4D-9534-031758153039}"/>
                  </a:ext>
                </a:extLst>
              </p:cNvPr>
              <p:cNvSpPr/>
              <p:nvPr/>
            </p:nvSpPr>
            <p:spPr>
              <a:xfrm rot="2700000">
                <a:off x="2403909" y="2667802"/>
                <a:ext cx="1940468" cy="58341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EE26446-4543-7C4C-BF77-4144510F5F3E}"/>
                  </a:ext>
                </a:extLst>
              </p:cNvPr>
              <p:cNvSpPr/>
              <p:nvPr/>
            </p:nvSpPr>
            <p:spPr>
              <a:xfrm rot="18900000">
                <a:off x="3116669" y="2074002"/>
                <a:ext cx="3610098" cy="5875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endParaRP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E857E41E-2B66-B84A-A77E-B250C1FA420D}"/>
                </a:ext>
              </a:extLst>
            </p:cNvPr>
            <p:cNvGrpSpPr/>
            <p:nvPr/>
          </p:nvGrpSpPr>
          <p:grpSpPr>
            <a:xfrm>
              <a:off x="9913706" y="10736807"/>
              <a:ext cx="299660" cy="159558"/>
              <a:chOff x="3082436" y="1989275"/>
              <a:chExt cx="3644331" cy="1940468"/>
            </a:xfrm>
            <a:grpFill/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0122C378-CFB3-F840-8E9E-A182CC8647BF}"/>
                  </a:ext>
                </a:extLst>
              </p:cNvPr>
              <p:cNvSpPr/>
              <p:nvPr/>
            </p:nvSpPr>
            <p:spPr>
              <a:xfrm rot="2700000">
                <a:off x="2403909" y="2667802"/>
                <a:ext cx="1940468" cy="58341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5BC769CD-3AE9-BA4B-8DF3-BCA2678D792A}"/>
                  </a:ext>
                </a:extLst>
              </p:cNvPr>
              <p:cNvSpPr/>
              <p:nvPr/>
            </p:nvSpPr>
            <p:spPr>
              <a:xfrm rot="18900000">
                <a:off x="3116669" y="2074002"/>
                <a:ext cx="3610098" cy="5875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endParaRP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42E55194-0C20-F84D-9D25-44DC9552B9F9}"/>
                </a:ext>
              </a:extLst>
            </p:cNvPr>
            <p:cNvGrpSpPr/>
            <p:nvPr/>
          </p:nvGrpSpPr>
          <p:grpSpPr>
            <a:xfrm>
              <a:off x="9913706" y="11729926"/>
              <a:ext cx="299660" cy="159558"/>
              <a:chOff x="3082436" y="1989275"/>
              <a:chExt cx="3644331" cy="1940468"/>
            </a:xfrm>
            <a:grpFill/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76B6F9FE-6722-2640-B133-7C96ACD358DC}"/>
                  </a:ext>
                </a:extLst>
              </p:cNvPr>
              <p:cNvSpPr/>
              <p:nvPr/>
            </p:nvSpPr>
            <p:spPr>
              <a:xfrm rot="2700000">
                <a:off x="2403909" y="2667802"/>
                <a:ext cx="1940468" cy="58341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endParaRP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E2A4A9A-97F4-1343-A1CB-D21CBDE9E88E}"/>
                  </a:ext>
                </a:extLst>
              </p:cNvPr>
              <p:cNvSpPr/>
              <p:nvPr/>
            </p:nvSpPr>
            <p:spPr>
              <a:xfrm rot="18900000">
                <a:off x="3116669" y="2074002"/>
                <a:ext cx="3610098" cy="5875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endParaRPr>
              </a:p>
            </p:txBody>
          </p:sp>
        </p:grp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AE21D2B7-DB22-4642-A748-C96D3241FB93}"/>
              </a:ext>
            </a:extLst>
          </p:cNvPr>
          <p:cNvSpPr/>
          <p:nvPr/>
        </p:nvSpPr>
        <p:spPr>
          <a:xfrm>
            <a:off x="8870123" y="6508328"/>
            <a:ext cx="6616776" cy="571500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B707478-88EE-B040-A793-1595AA41A76C}"/>
              </a:ext>
            </a:extLst>
          </p:cNvPr>
          <p:cNvSpPr txBox="1"/>
          <p:nvPr/>
        </p:nvSpPr>
        <p:spPr>
          <a:xfrm>
            <a:off x="17524681" y="7145232"/>
            <a:ext cx="4049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Something awesome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627C172-059F-6443-93B7-B6D59988B6E2}"/>
              </a:ext>
            </a:extLst>
          </p:cNvPr>
          <p:cNvSpPr txBox="1"/>
          <p:nvPr/>
        </p:nvSpPr>
        <p:spPr>
          <a:xfrm>
            <a:off x="17524682" y="8124725"/>
            <a:ext cx="4049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Feature name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5138423-78AA-0E42-BAD4-3031B8014675}"/>
              </a:ext>
            </a:extLst>
          </p:cNvPr>
          <p:cNvSpPr txBox="1"/>
          <p:nvPr/>
        </p:nvSpPr>
        <p:spPr>
          <a:xfrm>
            <a:off x="17524682" y="9104218"/>
            <a:ext cx="3940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Quality over quantity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B600DF4-ECE6-4342-B25F-4A1FE6B5FFA2}"/>
              </a:ext>
            </a:extLst>
          </p:cNvPr>
          <p:cNvSpPr txBox="1"/>
          <p:nvPr/>
        </p:nvSpPr>
        <p:spPr>
          <a:xfrm>
            <a:off x="17524682" y="10083711"/>
            <a:ext cx="3940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Massive Production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1D76D98-C0C7-194F-BA5D-591807FE8783}"/>
              </a:ext>
            </a:extLst>
          </p:cNvPr>
          <p:cNvSpPr txBox="1"/>
          <p:nvPr/>
        </p:nvSpPr>
        <p:spPr>
          <a:xfrm>
            <a:off x="17524682" y="11063204"/>
            <a:ext cx="3940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System Integration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AE1640E1-293C-064E-BADF-0CAD902CADDC}"/>
              </a:ext>
            </a:extLst>
          </p:cNvPr>
          <p:cNvGrpSpPr/>
          <p:nvPr/>
        </p:nvGrpSpPr>
        <p:grpSpPr>
          <a:xfrm>
            <a:off x="17044205" y="7331217"/>
            <a:ext cx="299660" cy="4077968"/>
            <a:chOff x="17044205" y="7811516"/>
            <a:chExt cx="299660" cy="4077968"/>
          </a:xfrm>
          <a:solidFill>
            <a:schemeClr val="accent1"/>
          </a:solidFill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B98528D2-C3CD-B74F-9683-18BD621B9C5D}"/>
                </a:ext>
              </a:extLst>
            </p:cNvPr>
            <p:cNvGrpSpPr/>
            <p:nvPr/>
          </p:nvGrpSpPr>
          <p:grpSpPr>
            <a:xfrm>
              <a:off x="17044205" y="7811516"/>
              <a:ext cx="299660" cy="159558"/>
              <a:chOff x="3082436" y="1989275"/>
              <a:chExt cx="3644331" cy="1940468"/>
            </a:xfrm>
            <a:grpFill/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573A795B-A0FC-C44E-A517-6AD517580362}"/>
                  </a:ext>
                </a:extLst>
              </p:cNvPr>
              <p:cNvSpPr/>
              <p:nvPr/>
            </p:nvSpPr>
            <p:spPr>
              <a:xfrm rot="2700000">
                <a:off x="2403909" y="2667802"/>
                <a:ext cx="1940468" cy="58341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endParaRP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6F506702-E855-674E-B184-C14F910395E5}"/>
                  </a:ext>
                </a:extLst>
              </p:cNvPr>
              <p:cNvSpPr/>
              <p:nvPr/>
            </p:nvSpPr>
            <p:spPr>
              <a:xfrm rot="18900000">
                <a:off x="3116669" y="2074002"/>
                <a:ext cx="3610098" cy="5875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endParaRP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996879B9-CBEF-E342-938C-B4BDDB634689}"/>
                </a:ext>
              </a:extLst>
            </p:cNvPr>
            <p:cNvGrpSpPr/>
            <p:nvPr/>
          </p:nvGrpSpPr>
          <p:grpSpPr>
            <a:xfrm>
              <a:off x="17044205" y="8777602"/>
              <a:ext cx="299660" cy="159558"/>
              <a:chOff x="3082436" y="1989275"/>
              <a:chExt cx="3644331" cy="1940468"/>
            </a:xfrm>
            <a:grpFill/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7CFBF66D-4E89-A04E-B56D-8CB2B7E8C71C}"/>
                  </a:ext>
                </a:extLst>
              </p:cNvPr>
              <p:cNvSpPr/>
              <p:nvPr/>
            </p:nvSpPr>
            <p:spPr>
              <a:xfrm rot="2700000">
                <a:off x="2403909" y="2667802"/>
                <a:ext cx="1940468" cy="58341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FA991FC2-96C0-884C-AB47-38C163F3C7B9}"/>
                  </a:ext>
                </a:extLst>
              </p:cNvPr>
              <p:cNvSpPr/>
              <p:nvPr/>
            </p:nvSpPr>
            <p:spPr>
              <a:xfrm rot="18900000">
                <a:off x="3116669" y="2074002"/>
                <a:ext cx="3610098" cy="5875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endParaRP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48DFCFE2-DF87-8B46-9703-295E5CE1E3BE}"/>
                </a:ext>
              </a:extLst>
            </p:cNvPr>
            <p:cNvGrpSpPr/>
            <p:nvPr/>
          </p:nvGrpSpPr>
          <p:grpSpPr>
            <a:xfrm>
              <a:off x="17044205" y="9750094"/>
              <a:ext cx="299660" cy="159558"/>
              <a:chOff x="3082436" y="1989275"/>
              <a:chExt cx="3644331" cy="1940468"/>
            </a:xfrm>
            <a:grpFill/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A110D4CE-AE3B-A046-B95B-CBB3F80A3CD6}"/>
                  </a:ext>
                </a:extLst>
              </p:cNvPr>
              <p:cNvSpPr/>
              <p:nvPr/>
            </p:nvSpPr>
            <p:spPr>
              <a:xfrm rot="2700000">
                <a:off x="2403909" y="2667802"/>
                <a:ext cx="1940468" cy="58341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E06B19CF-C790-B34A-9E38-D0531F9843C8}"/>
                  </a:ext>
                </a:extLst>
              </p:cNvPr>
              <p:cNvSpPr/>
              <p:nvPr/>
            </p:nvSpPr>
            <p:spPr>
              <a:xfrm rot="18900000">
                <a:off x="3116669" y="2074002"/>
                <a:ext cx="3610098" cy="5875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endParaRPr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142122F0-0DBA-0A4E-B6E6-A91E51E249C5}"/>
                </a:ext>
              </a:extLst>
            </p:cNvPr>
            <p:cNvGrpSpPr/>
            <p:nvPr/>
          </p:nvGrpSpPr>
          <p:grpSpPr>
            <a:xfrm>
              <a:off x="17044205" y="10736807"/>
              <a:ext cx="299660" cy="159558"/>
              <a:chOff x="3082436" y="1989275"/>
              <a:chExt cx="3644331" cy="1940468"/>
            </a:xfrm>
            <a:grpFill/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B1DB188C-3AD1-B042-826D-792EF8E40D52}"/>
                  </a:ext>
                </a:extLst>
              </p:cNvPr>
              <p:cNvSpPr/>
              <p:nvPr/>
            </p:nvSpPr>
            <p:spPr>
              <a:xfrm rot="2700000">
                <a:off x="2403909" y="2667802"/>
                <a:ext cx="1940468" cy="58341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318838BC-3373-6949-A82A-716601033636}"/>
                  </a:ext>
                </a:extLst>
              </p:cNvPr>
              <p:cNvSpPr/>
              <p:nvPr/>
            </p:nvSpPr>
            <p:spPr>
              <a:xfrm rot="18900000">
                <a:off x="3116669" y="2074002"/>
                <a:ext cx="3610098" cy="5875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endParaRP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4D25D3B8-CFA4-6D4F-9B1F-B00FA5BD8CCE}"/>
                </a:ext>
              </a:extLst>
            </p:cNvPr>
            <p:cNvGrpSpPr/>
            <p:nvPr/>
          </p:nvGrpSpPr>
          <p:grpSpPr>
            <a:xfrm>
              <a:off x="17044205" y="11729926"/>
              <a:ext cx="299660" cy="159558"/>
              <a:chOff x="3082436" y="1989275"/>
              <a:chExt cx="3644331" cy="1940468"/>
            </a:xfrm>
            <a:grpFill/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F3D7D38C-0DE9-E94A-9603-4DC09F4009BB}"/>
                  </a:ext>
                </a:extLst>
              </p:cNvPr>
              <p:cNvSpPr/>
              <p:nvPr/>
            </p:nvSpPr>
            <p:spPr>
              <a:xfrm rot="2700000">
                <a:off x="2403909" y="2667802"/>
                <a:ext cx="1940468" cy="58341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5D68408A-9466-504C-A8FA-8DBC8B36A1FE}"/>
                  </a:ext>
                </a:extLst>
              </p:cNvPr>
              <p:cNvSpPr/>
              <p:nvPr/>
            </p:nvSpPr>
            <p:spPr>
              <a:xfrm rot="18900000">
                <a:off x="3116669" y="2074002"/>
                <a:ext cx="3610098" cy="5875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Montserrat Light" charset="0"/>
                  <a:ea typeface="Montserrat Light" charset="0"/>
                  <a:cs typeface="Montserrat Light" charset="0"/>
                </a:endParaRPr>
              </a:p>
            </p:txBody>
          </p:sp>
        </p:grp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58FE0865-91E4-8F45-AFAB-320178D22A15}"/>
              </a:ext>
            </a:extLst>
          </p:cNvPr>
          <p:cNvSpPr/>
          <p:nvPr/>
        </p:nvSpPr>
        <p:spPr>
          <a:xfrm>
            <a:off x="16000622" y="6508328"/>
            <a:ext cx="6616776" cy="571500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C63113C-738D-E041-A15D-4689FDD73AD4}"/>
              </a:ext>
            </a:extLst>
          </p:cNvPr>
          <p:cNvSpPr/>
          <p:nvPr/>
        </p:nvSpPr>
        <p:spPr>
          <a:xfrm>
            <a:off x="1743625" y="4093068"/>
            <a:ext cx="6616776" cy="241525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4789B06-1945-D943-B3CA-C213A4843793}"/>
              </a:ext>
            </a:extLst>
          </p:cNvPr>
          <p:cNvSpPr/>
          <p:nvPr/>
        </p:nvSpPr>
        <p:spPr>
          <a:xfrm>
            <a:off x="8880432" y="4093068"/>
            <a:ext cx="6616776" cy="241525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3D90C40-F5FC-1C4A-8267-8BFA95F9CE3A}"/>
              </a:ext>
            </a:extLst>
          </p:cNvPr>
          <p:cNvSpPr/>
          <p:nvPr/>
        </p:nvSpPr>
        <p:spPr>
          <a:xfrm>
            <a:off x="16010931" y="4093068"/>
            <a:ext cx="6616776" cy="241525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8AC0AEF-3DC8-2846-A126-F95EC8F54108}"/>
              </a:ext>
            </a:extLst>
          </p:cNvPr>
          <p:cNvSpPr/>
          <p:nvPr/>
        </p:nvSpPr>
        <p:spPr>
          <a:xfrm>
            <a:off x="2737821" y="4988177"/>
            <a:ext cx="436335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Your Title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3B953CC-2A61-004D-A6CC-80FDAA15B147}"/>
              </a:ext>
            </a:extLst>
          </p:cNvPr>
          <p:cNvSpPr/>
          <p:nvPr/>
        </p:nvSpPr>
        <p:spPr>
          <a:xfrm>
            <a:off x="10011065" y="4988177"/>
            <a:ext cx="436335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Your Title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EBEA4208-F544-2746-B446-050660B85AFE}"/>
              </a:ext>
            </a:extLst>
          </p:cNvPr>
          <p:cNvSpPr/>
          <p:nvPr/>
        </p:nvSpPr>
        <p:spPr>
          <a:xfrm>
            <a:off x="17195442" y="4988177"/>
            <a:ext cx="436335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2277242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tangle 141">
            <a:extLst>
              <a:ext uri="{FF2B5EF4-FFF2-40B4-BE49-F238E27FC236}">
                <a16:creationId xmlns:a16="http://schemas.microsoft.com/office/drawing/2014/main" id="{DD1A50F7-2CD2-D34A-809E-8BC054541654}"/>
              </a:ext>
            </a:extLst>
          </p:cNvPr>
          <p:cNvSpPr/>
          <p:nvPr/>
        </p:nvSpPr>
        <p:spPr>
          <a:xfrm>
            <a:off x="0" y="0"/>
            <a:ext cx="24377644" cy="13715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82DFFC-75F8-734C-B798-1B914DED03DD}"/>
              </a:ext>
            </a:extLst>
          </p:cNvPr>
          <p:cNvSpPr txBox="1"/>
          <p:nvPr/>
        </p:nvSpPr>
        <p:spPr>
          <a:xfrm>
            <a:off x="2016933" y="1492671"/>
            <a:ext cx="10532419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Financial Timeline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9E53E1-2042-4845-90AE-0812A32034F2}"/>
              </a:ext>
            </a:extLst>
          </p:cNvPr>
          <p:cNvSpPr/>
          <p:nvPr/>
        </p:nvSpPr>
        <p:spPr>
          <a:xfrm rot="10800000" flipV="1">
            <a:off x="12612413" y="2051373"/>
            <a:ext cx="11765236" cy="2060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81317F7-2FF6-7249-B758-A509193AAD93}"/>
              </a:ext>
            </a:extLst>
          </p:cNvPr>
          <p:cNvGrpSpPr/>
          <p:nvPr/>
        </p:nvGrpSpPr>
        <p:grpSpPr>
          <a:xfrm>
            <a:off x="1701622" y="6226623"/>
            <a:ext cx="20780006" cy="3600007"/>
            <a:chOff x="1701622" y="5553961"/>
            <a:chExt cx="20780006" cy="3600007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7409628-13FF-0744-AF63-D31A4EF44CE1}"/>
                </a:ext>
              </a:extLst>
            </p:cNvPr>
            <p:cNvSpPr/>
            <p:nvPr/>
          </p:nvSpPr>
          <p:spPr>
            <a:xfrm rot="10800000" flipV="1">
              <a:off x="2211333" y="6754984"/>
              <a:ext cx="19954984" cy="2060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4" name="Oval 11">
              <a:extLst>
                <a:ext uri="{FF2B5EF4-FFF2-40B4-BE49-F238E27FC236}">
                  <a16:creationId xmlns:a16="http://schemas.microsoft.com/office/drawing/2014/main" id="{5B1B242D-178B-7540-80E8-177458B39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622" y="5553961"/>
              <a:ext cx="2605878" cy="260807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 b="1" dirty="0">
                <a:solidFill>
                  <a:schemeClr val="bg1"/>
                </a:solidFill>
                <a:latin typeface="Roboto Bold" charset="0"/>
              </a:endParaRPr>
            </a:p>
          </p:txBody>
        </p:sp>
        <p:sp>
          <p:nvSpPr>
            <p:cNvPr id="95" name="Oval 11">
              <a:extLst>
                <a:ext uri="{FF2B5EF4-FFF2-40B4-BE49-F238E27FC236}">
                  <a16:creationId xmlns:a16="http://schemas.microsoft.com/office/drawing/2014/main" id="{176123C6-5047-F84A-9026-FE866F90A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75750" y="5553961"/>
              <a:ext cx="2605878" cy="260807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 b="1" dirty="0">
                <a:solidFill>
                  <a:schemeClr val="bg1"/>
                </a:solidFill>
                <a:latin typeface="Roboto Bold" charset="0"/>
              </a:endParaRPr>
            </a:p>
          </p:txBody>
        </p:sp>
        <p:sp>
          <p:nvSpPr>
            <p:cNvPr id="96" name="Oval 11">
              <a:extLst>
                <a:ext uri="{FF2B5EF4-FFF2-40B4-BE49-F238E27FC236}">
                  <a16:creationId xmlns:a16="http://schemas.microsoft.com/office/drawing/2014/main" id="{22919935-DAFB-E34D-99AE-F182897B1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9065" y="5869538"/>
              <a:ext cx="1975256" cy="19769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 b="1" dirty="0">
                <a:solidFill>
                  <a:schemeClr val="bg1"/>
                </a:solidFill>
                <a:latin typeface="Roboto Bold" charset="0"/>
              </a:endParaRPr>
            </a:p>
          </p:txBody>
        </p:sp>
        <p:sp>
          <p:nvSpPr>
            <p:cNvPr id="97" name="Oval 11">
              <a:extLst>
                <a:ext uri="{FF2B5EF4-FFF2-40B4-BE49-F238E27FC236}">
                  <a16:creationId xmlns:a16="http://schemas.microsoft.com/office/drawing/2014/main" id="{2A825DD3-513B-E548-A9D3-87D4812D6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1197" y="5869538"/>
              <a:ext cx="1975256" cy="19769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 b="1" dirty="0">
                <a:solidFill>
                  <a:schemeClr val="bg1"/>
                </a:solidFill>
                <a:latin typeface="Roboto Bold" charset="0"/>
              </a:endParaRPr>
            </a:p>
          </p:txBody>
        </p:sp>
        <p:sp>
          <p:nvSpPr>
            <p:cNvPr id="98" name="Oval 11">
              <a:extLst>
                <a:ext uri="{FF2B5EF4-FFF2-40B4-BE49-F238E27FC236}">
                  <a16:creationId xmlns:a16="http://schemas.microsoft.com/office/drawing/2014/main" id="{00022DE9-6D15-E34D-87DD-3F2D9E108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96129" y="5869538"/>
              <a:ext cx="1975256" cy="19769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 b="1" dirty="0">
                <a:solidFill>
                  <a:schemeClr val="bg1"/>
                </a:solidFill>
                <a:latin typeface="Roboto Bold" charset="0"/>
              </a:endParaRP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3E545675-6091-354A-BCD9-A065468C3C63}"/>
                </a:ext>
              </a:extLst>
            </p:cNvPr>
            <p:cNvGrpSpPr/>
            <p:nvPr/>
          </p:nvGrpSpPr>
          <p:grpSpPr>
            <a:xfrm>
              <a:off x="16186940" y="6506009"/>
              <a:ext cx="1136775" cy="800736"/>
              <a:chOff x="22427605" y="-5791200"/>
              <a:chExt cx="1469840" cy="1035346"/>
            </a:xfrm>
            <a:solidFill>
              <a:schemeClr val="bg1"/>
            </a:solidFill>
          </p:grpSpPr>
          <p:sp>
            <p:nvSpPr>
              <p:cNvPr id="100" name="Freeform 99">
                <a:extLst>
                  <a:ext uri="{FF2B5EF4-FFF2-40B4-BE49-F238E27FC236}">
                    <a16:creationId xmlns:a16="http://schemas.microsoft.com/office/drawing/2014/main" id="{03D28238-26F4-3148-92E2-2DA243C36DEC}"/>
                  </a:ext>
                </a:extLst>
              </p:cNvPr>
              <p:cNvSpPr/>
              <p:nvPr/>
            </p:nvSpPr>
            <p:spPr>
              <a:xfrm>
                <a:off x="22427605" y="-5791200"/>
                <a:ext cx="1279903" cy="103534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032" h="835">
                    <a:moveTo>
                      <a:pt x="767" y="760"/>
                    </a:moveTo>
                    <a:cubicBezTo>
                      <a:pt x="772" y="772"/>
                      <a:pt x="783" y="780"/>
                      <a:pt x="796" y="780"/>
                    </a:cubicBezTo>
                    <a:cubicBezTo>
                      <a:pt x="813" y="780"/>
                      <a:pt x="827" y="767"/>
                      <a:pt x="828" y="750"/>
                    </a:cubicBezTo>
                    <a:cubicBezTo>
                      <a:pt x="829" y="731"/>
                      <a:pt x="830" y="716"/>
                      <a:pt x="832" y="705"/>
                    </a:cubicBezTo>
                    <a:cubicBezTo>
                      <a:pt x="836" y="685"/>
                      <a:pt x="840" y="665"/>
                      <a:pt x="846" y="645"/>
                    </a:cubicBezTo>
                    <a:cubicBezTo>
                      <a:pt x="862" y="592"/>
                      <a:pt x="886" y="560"/>
                      <a:pt x="914" y="525"/>
                    </a:cubicBezTo>
                    <a:cubicBezTo>
                      <a:pt x="921" y="516"/>
                      <a:pt x="927" y="508"/>
                      <a:pt x="934" y="499"/>
                    </a:cubicBezTo>
                    <a:cubicBezTo>
                      <a:pt x="963" y="461"/>
                      <a:pt x="977" y="420"/>
                      <a:pt x="977" y="378"/>
                    </a:cubicBezTo>
                    <a:cubicBezTo>
                      <a:pt x="977" y="306"/>
                      <a:pt x="934" y="237"/>
                      <a:pt x="856" y="185"/>
                    </a:cubicBezTo>
                    <a:cubicBezTo>
                      <a:pt x="774" y="130"/>
                      <a:pt x="665" y="100"/>
                      <a:pt x="548" y="100"/>
                    </a:cubicBezTo>
                    <a:cubicBezTo>
                      <a:pt x="530" y="100"/>
                      <a:pt x="511" y="101"/>
                      <a:pt x="492" y="103"/>
                    </a:cubicBezTo>
                    <a:lnTo>
                      <a:pt x="491" y="103"/>
                    </a:lnTo>
                    <a:cubicBezTo>
                      <a:pt x="476" y="103"/>
                      <a:pt x="344" y="107"/>
                      <a:pt x="298" y="89"/>
                    </a:cubicBezTo>
                    <a:cubicBezTo>
                      <a:pt x="282" y="83"/>
                      <a:pt x="225" y="66"/>
                      <a:pt x="183" y="59"/>
                    </a:cubicBezTo>
                    <a:lnTo>
                      <a:pt x="241" y="129"/>
                    </a:lnTo>
                    <a:cubicBezTo>
                      <a:pt x="245" y="135"/>
                      <a:pt x="247" y="142"/>
                      <a:pt x="247" y="150"/>
                    </a:cubicBezTo>
                    <a:cubicBezTo>
                      <a:pt x="246" y="157"/>
                      <a:pt x="241" y="164"/>
                      <a:pt x="235" y="168"/>
                    </a:cubicBezTo>
                    <a:cubicBezTo>
                      <a:pt x="191" y="200"/>
                      <a:pt x="168" y="233"/>
                      <a:pt x="147" y="263"/>
                    </a:cubicBezTo>
                    <a:cubicBezTo>
                      <a:pt x="124" y="296"/>
                      <a:pt x="102" y="328"/>
                      <a:pt x="58" y="332"/>
                    </a:cubicBezTo>
                    <a:cubicBezTo>
                      <a:pt x="57" y="333"/>
                      <a:pt x="56" y="333"/>
                      <a:pt x="56" y="335"/>
                    </a:cubicBezTo>
                    <a:lnTo>
                      <a:pt x="55" y="431"/>
                    </a:lnTo>
                    <a:cubicBezTo>
                      <a:pt x="55" y="432"/>
                      <a:pt x="56" y="433"/>
                      <a:pt x="56" y="434"/>
                    </a:cubicBezTo>
                    <a:cubicBezTo>
                      <a:pt x="61" y="436"/>
                      <a:pt x="66" y="438"/>
                      <a:pt x="71" y="440"/>
                    </a:cubicBezTo>
                    <a:cubicBezTo>
                      <a:pt x="97" y="450"/>
                      <a:pt x="128" y="463"/>
                      <a:pt x="157" y="496"/>
                    </a:cubicBezTo>
                    <a:cubicBezTo>
                      <a:pt x="163" y="503"/>
                      <a:pt x="182" y="509"/>
                      <a:pt x="196" y="513"/>
                    </a:cubicBezTo>
                    <a:cubicBezTo>
                      <a:pt x="225" y="523"/>
                      <a:pt x="261" y="535"/>
                      <a:pt x="268" y="568"/>
                    </a:cubicBezTo>
                    <a:lnTo>
                      <a:pt x="311" y="759"/>
                    </a:lnTo>
                    <a:cubicBezTo>
                      <a:pt x="314" y="771"/>
                      <a:pt x="325" y="780"/>
                      <a:pt x="337" y="780"/>
                    </a:cubicBezTo>
                    <a:cubicBezTo>
                      <a:pt x="352" y="780"/>
                      <a:pt x="364" y="768"/>
                      <a:pt x="364" y="753"/>
                    </a:cubicBezTo>
                    <a:lnTo>
                      <a:pt x="364" y="635"/>
                    </a:lnTo>
                    <a:cubicBezTo>
                      <a:pt x="364" y="627"/>
                      <a:pt x="368" y="619"/>
                      <a:pt x="375" y="614"/>
                    </a:cubicBezTo>
                    <a:cubicBezTo>
                      <a:pt x="381" y="608"/>
                      <a:pt x="390" y="607"/>
                      <a:pt x="398" y="609"/>
                    </a:cubicBezTo>
                    <a:cubicBezTo>
                      <a:pt x="446" y="620"/>
                      <a:pt x="497" y="626"/>
                      <a:pt x="548" y="626"/>
                    </a:cubicBezTo>
                    <a:cubicBezTo>
                      <a:pt x="598" y="626"/>
                      <a:pt x="647" y="621"/>
                      <a:pt x="694" y="610"/>
                    </a:cubicBezTo>
                    <a:cubicBezTo>
                      <a:pt x="704" y="607"/>
                      <a:pt x="714" y="611"/>
                      <a:pt x="721" y="618"/>
                    </a:cubicBezTo>
                    <a:lnTo>
                      <a:pt x="735" y="635"/>
                    </a:lnTo>
                    <a:cubicBezTo>
                      <a:pt x="749" y="650"/>
                      <a:pt x="757" y="669"/>
                      <a:pt x="759" y="689"/>
                    </a:cubicBezTo>
                    <a:close/>
                    <a:moveTo>
                      <a:pt x="796" y="835"/>
                    </a:moveTo>
                    <a:cubicBezTo>
                      <a:pt x="759" y="835"/>
                      <a:pt x="726" y="811"/>
                      <a:pt x="714" y="775"/>
                    </a:cubicBezTo>
                    <a:cubicBezTo>
                      <a:pt x="714" y="773"/>
                      <a:pt x="713" y="771"/>
                      <a:pt x="713" y="769"/>
                    </a:cubicBezTo>
                    <a:lnTo>
                      <a:pt x="705" y="695"/>
                    </a:lnTo>
                    <a:cubicBezTo>
                      <a:pt x="704" y="686"/>
                      <a:pt x="700" y="678"/>
                      <a:pt x="694" y="671"/>
                    </a:cubicBezTo>
                    <a:lnTo>
                      <a:pt x="690" y="667"/>
                    </a:lnTo>
                    <a:cubicBezTo>
                      <a:pt x="644" y="676"/>
                      <a:pt x="597" y="681"/>
                      <a:pt x="548" y="681"/>
                    </a:cubicBezTo>
                    <a:cubicBezTo>
                      <a:pt x="504" y="681"/>
                      <a:pt x="461" y="677"/>
                      <a:pt x="419" y="669"/>
                    </a:cubicBezTo>
                    <a:lnTo>
                      <a:pt x="419" y="753"/>
                    </a:lnTo>
                    <a:cubicBezTo>
                      <a:pt x="419" y="798"/>
                      <a:pt x="382" y="835"/>
                      <a:pt x="337" y="835"/>
                    </a:cubicBezTo>
                    <a:cubicBezTo>
                      <a:pt x="299" y="835"/>
                      <a:pt x="266" y="809"/>
                      <a:pt x="258" y="771"/>
                    </a:cubicBezTo>
                    <a:lnTo>
                      <a:pt x="215" y="581"/>
                    </a:lnTo>
                    <a:cubicBezTo>
                      <a:pt x="210" y="576"/>
                      <a:pt x="190" y="569"/>
                      <a:pt x="179" y="566"/>
                    </a:cubicBezTo>
                    <a:cubicBezTo>
                      <a:pt x="155" y="558"/>
                      <a:pt x="131" y="550"/>
                      <a:pt x="116" y="532"/>
                    </a:cubicBezTo>
                    <a:cubicBezTo>
                      <a:pt x="96" y="509"/>
                      <a:pt x="73" y="500"/>
                      <a:pt x="51" y="491"/>
                    </a:cubicBezTo>
                    <a:cubicBezTo>
                      <a:pt x="45" y="488"/>
                      <a:pt x="39" y="486"/>
                      <a:pt x="34" y="484"/>
                    </a:cubicBezTo>
                    <a:cubicBezTo>
                      <a:pt x="13" y="474"/>
                      <a:pt x="0" y="453"/>
                      <a:pt x="0" y="431"/>
                    </a:cubicBezTo>
                    <a:lnTo>
                      <a:pt x="2" y="334"/>
                    </a:lnTo>
                    <a:cubicBezTo>
                      <a:pt x="2" y="305"/>
                      <a:pt x="24" y="281"/>
                      <a:pt x="52" y="278"/>
                    </a:cubicBezTo>
                    <a:cubicBezTo>
                      <a:pt x="70" y="276"/>
                      <a:pt x="81" y="261"/>
                      <a:pt x="103" y="231"/>
                    </a:cubicBezTo>
                    <a:cubicBezTo>
                      <a:pt x="120" y="206"/>
                      <a:pt x="143" y="174"/>
                      <a:pt x="180" y="142"/>
                    </a:cubicBezTo>
                    <a:lnTo>
                      <a:pt x="122" y="72"/>
                    </a:lnTo>
                    <a:cubicBezTo>
                      <a:pt x="110" y="56"/>
                      <a:pt x="109" y="35"/>
                      <a:pt x="120" y="19"/>
                    </a:cubicBezTo>
                    <a:cubicBezTo>
                      <a:pt x="131" y="4"/>
                      <a:pt x="149" y="-3"/>
                      <a:pt x="166" y="2"/>
                    </a:cubicBezTo>
                    <a:cubicBezTo>
                      <a:pt x="216" y="6"/>
                      <a:pt x="299" y="31"/>
                      <a:pt x="317" y="38"/>
                    </a:cubicBezTo>
                    <a:cubicBezTo>
                      <a:pt x="345" y="48"/>
                      <a:pt x="436" y="50"/>
                      <a:pt x="488" y="48"/>
                    </a:cubicBezTo>
                    <a:cubicBezTo>
                      <a:pt x="508" y="46"/>
                      <a:pt x="528" y="45"/>
                      <a:pt x="548" y="45"/>
                    </a:cubicBezTo>
                    <a:cubicBezTo>
                      <a:pt x="676" y="45"/>
                      <a:pt x="796" y="79"/>
                      <a:pt x="886" y="140"/>
                    </a:cubicBezTo>
                    <a:cubicBezTo>
                      <a:pt x="980" y="202"/>
                      <a:pt x="1032" y="287"/>
                      <a:pt x="1032" y="378"/>
                    </a:cubicBezTo>
                    <a:cubicBezTo>
                      <a:pt x="1032" y="432"/>
                      <a:pt x="1013" y="485"/>
                      <a:pt x="978" y="532"/>
                    </a:cubicBezTo>
                    <a:cubicBezTo>
                      <a:pt x="971" y="541"/>
                      <a:pt x="964" y="550"/>
                      <a:pt x="957" y="558"/>
                    </a:cubicBezTo>
                    <a:cubicBezTo>
                      <a:pt x="930" y="594"/>
                      <a:pt x="912" y="617"/>
                      <a:pt x="899" y="661"/>
                    </a:cubicBezTo>
                    <a:cubicBezTo>
                      <a:pt x="894" y="678"/>
                      <a:pt x="889" y="696"/>
                      <a:pt x="886" y="714"/>
                    </a:cubicBezTo>
                    <a:cubicBezTo>
                      <a:pt x="885" y="720"/>
                      <a:pt x="884" y="732"/>
                      <a:pt x="883" y="752"/>
                    </a:cubicBezTo>
                    <a:cubicBezTo>
                      <a:pt x="881" y="798"/>
                      <a:pt x="843" y="835"/>
                      <a:pt x="796" y="835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solidFill>
                    <a:schemeClr val="bg1"/>
                  </a:solidFill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76D518F8-5BB8-9E41-A506-F64F22588650}"/>
                  </a:ext>
                </a:extLst>
              </p:cNvPr>
              <p:cNvSpPr/>
              <p:nvPr/>
            </p:nvSpPr>
            <p:spPr>
              <a:xfrm>
                <a:off x="23613159" y="-5618646"/>
                <a:ext cx="284286" cy="19614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30" h="159">
                    <a:moveTo>
                      <a:pt x="120" y="41"/>
                    </a:moveTo>
                    <a:close/>
                    <a:moveTo>
                      <a:pt x="103" y="35"/>
                    </a:moveTo>
                    <a:cubicBezTo>
                      <a:pt x="102" y="35"/>
                      <a:pt x="101" y="35"/>
                      <a:pt x="100" y="35"/>
                    </a:cubicBezTo>
                    <a:cubicBezTo>
                      <a:pt x="94" y="36"/>
                      <a:pt x="90" y="39"/>
                      <a:pt x="88" y="45"/>
                    </a:cubicBezTo>
                    <a:cubicBezTo>
                      <a:pt x="84" y="53"/>
                      <a:pt x="84" y="59"/>
                      <a:pt x="86" y="62"/>
                    </a:cubicBezTo>
                    <a:cubicBezTo>
                      <a:pt x="90" y="67"/>
                      <a:pt x="99" y="70"/>
                      <a:pt x="110" y="72"/>
                    </a:cubicBezTo>
                    <a:cubicBezTo>
                      <a:pt x="113" y="69"/>
                      <a:pt x="115" y="66"/>
                      <a:pt x="117" y="63"/>
                    </a:cubicBezTo>
                    <a:cubicBezTo>
                      <a:pt x="121" y="55"/>
                      <a:pt x="122" y="48"/>
                      <a:pt x="119" y="41"/>
                    </a:cubicBezTo>
                    <a:cubicBezTo>
                      <a:pt x="117" y="39"/>
                      <a:pt x="110" y="35"/>
                      <a:pt x="103" y="35"/>
                    </a:cubicBezTo>
                    <a:close/>
                    <a:moveTo>
                      <a:pt x="17" y="159"/>
                    </a:moveTo>
                    <a:cubicBezTo>
                      <a:pt x="10" y="159"/>
                      <a:pt x="3" y="154"/>
                      <a:pt x="0" y="146"/>
                    </a:cubicBezTo>
                    <a:cubicBezTo>
                      <a:pt x="-2" y="137"/>
                      <a:pt x="3" y="127"/>
                      <a:pt x="13" y="124"/>
                    </a:cubicBezTo>
                    <a:cubicBezTo>
                      <a:pt x="26" y="121"/>
                      <a:pt x="53" y="111"/>
                      <a:pt x="76" y="98"/>
                    </a:cubicBezTo>
                    <a:cubicBezTo>
                      <a:pt x="69" y="94"/>
                      <a:pt x="63" y="90"/>
                      <a:pt x="59" y="84"/>
                    </a:cubicBezTo>
                    <a:cubicBezTo>
                      <a:pt x="51" y="75"/>
                      <a:pt x="44" y="58"/>
                      <a:pt x="55" y="31"/>
                    </a:cubicBezTo>
                    <a:cubicBezTo>
                      <a:pt x="64" y="11"/>
                      <a:pt x="83" y="-1"/>
                      <a:pt x="105" y="0"/>
                    </a:cubicBezTo>
                    <a:cubicBezTo>
                      <a:pt x="130" y="1"/>
                      <a:pt x="148" y="16"/>
                      <a:pt x="152" y="29"/>
                    </a:cubicBezTo>
                    <a:cubicBezTo>
                      <a:pt x="157" y="44"/>
                      <a:pt x="157" y="59"/>
                      <a:pt x="151" y="73"/>
                    </a:cubicBezTo>
                    <a:cubicBezTo>
                      <a:pt x="169" y="73"/>
                      <a:pt x="189" y="70"/>
                      <a:pt x="208" y="67"/>
                    </a:cubicBezTo>
                    <a:cubicBezTo>
                      <a:pt x="218" y="65"/>
                      <a:pt x="227" y="71"/>
                      <a:pt x="229" y="81"/>
                    </a:cubicBezTo>
                    <a:cubicBezTo>
                      <a:pt x="231" y="90"/>
                      <a:pt x="224" y="100"/>
                      <a:pt x="215" y="101"/>
                    </a:cubicBezTo>
                    <a:cubicBezTo>
                      <a:pt x="214" y="102"/>
                      <a:pt x="185" y="107"/>
                      <a:pt x="153" y="109"/>
                    </a:cubicBezTo>
                    <a:cubicBezTo>
                      <a:pt x="142" y="109"/>
                      <a:pt x="132" y="109"/>
                      <a:pt x="123" y="109"/>
                    </a:cubicBezTo>
                    <a:cubicBezTo>
                      <a:pt x="110" y="119"/>
                      <a:pt x="93" y="130"/>
                      <a:pt x="73" y="139"/>
                    </a:cubicBezTo>
                    <a:cubicBezTo>
                      <a:pt x="46" y="151"/>
                      <a:pt x="23" y="158"/>
                      <a:pt x="22" y="158"/>
                    </a:cubicBezTo>
                    <a:cubicBezTo>
                      <a:pt x="20" y="159"/>
                      <a:pt x="19" y="159"/>
                      <a:pt x="17" y="15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solidFill>
                    <a:schemeClr val="bg1"/>
                  </a:solidFill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02" name="Freeform 101">
                <a:extLst>
                  <a:ext uri="{FF2B5EF4-FFF2-40B4-BE49-F238E27FC236}">
                    <a16:creationId xmlns:a16="http://schemas.microsoft.com/office/drawing/2014/main" id="{0079DCDC-3828-984E-BAAA-1BBFBE55EA25}"/>
                  </a:ext>
                </a:extLst>
              </p:cNvPr>
              <p:cNvSpPr/>
              <p:nvPr/>
            </p:nvSpPr>
            <p:spPr>
              <a:xfrm>
                <a:off x="22688303" y="-5460985"/>
                <a:ext cx="73244" cy="7200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0" h="59">
                    <a:moveTo>
                      <a:pt x="0" y="29"/>
                    </a:moveTo>
                    <a:cubicBezTo>
                      <a:pt x="0" y="13"/>
                      <a:pt x="14" y="0"/>
                      <a:pt x="30" y="0"/>
                    </a:cubicBezTo>
                    <a:cubicBezTo>
                      <a:pt x="46" y="0"/>
                      <a:pt x="60" y="13"/>
                      <a:pt x="60" y="29"/>
                    </a:cubicBezTo>
                    <a:cubicBezTo>
                      <a:pt x="60" y="46"/>
                      <a:pt x="46" y="59"/>
                      <a:pt x="30" y="59"/>
                    </a:cubicBezTo>
                    <a:cubicBezTo>
                      <a:pt x="14" y="59"/>
                      <a:pt x="0" y="46"/>
                      <a:pt x="0" y="2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solidFill>
                    <a:schemeClr val="bg1"/>
                  </a:solidFill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03" name="Freeform 102">
                <a:extLst>
                  <a:ext uri="{FF2B5EF4-FFF2-40B4-BE49-F238E27FC236}">
                    <a16:creationId xmlns:a16="http://schemas.microsoft.com/office/drawing/2014/main" id="{B96EBDF3-A64C-2740-AD8E-F58D4E6D35B3}"/>
                  </a:ext>
                </a:extLst>
              </p:cNvPr>
              <p:cNvSpPr/>
              <p:nvPr/>
            </p:nvSpPr>
            <p:spPr>
              <a:xfrm>
                <a:off x="23007349" y="-5598783"/>
                <a:ext cx="312838" cy="9683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3" h="79">
                    <a:moveTo>
                      <a:pt x="226" y="79"/>
                    </a:moveTo>
                    <a:cubicBezTo>
                      <a:pt x="224" y="79"/>
                      <a:pt x="221" y="78"/>
                      <a:pt x="218" y="78"/>
                    </a:cubicBezTo>
                    <a:cubicBezTo>
                      <a:pt x="183" y="67"/>
                      <a:pt x="156" y="60"/>
                      <a:pt x="116" y="55"/>
                    </a:cubicBezTo>
                    <a:cubicBezTo>
                      <a:pt x="98" y="53"/>
                      <a:pt x="52" y="55"/>
                      <a:pt x="32" y="58"/>
                    </a:cubicBezTo>
                    <a:cubicBezTo>
                      <a:pt x="18" y="61"/>
                      <a:pt x="3" y="51"/>
                      <a:pt x="1" y="36"/>
                    </a:cubicBezTo>
                    <a:cubicBezTo>
                      <a:pt x="-2" y="21"/>
                      <a:pt x="8" y="7"/>
                      <a:pt x="23" y="4"/>
                    </a:cubicBezTo>
                    <a:cubicBezTo>
                      <a:pt x="48" y="0"/>
                      <a:pt x="100" y="-2"/>
                      <a:pt x="122" y="1"/>
                    </a:cubicBezTo>
                    <a:cubicBezTo>
                      <a:pt x="166" y="6"/>
                      <a:pt x="196" y="13"/>
                      <a:pt x="234" y="25"/>
                    </a:cubicBezTo>
                    <a:cubicBezTo>
                      <a:pt x="249" y="30"/>
                      <a:pt x="257" y="45"/>
                      <a:pt x="252" y="59"/>
                    </a:cubicBezTo>
                    <a:cubicBezTo>
                      <a:pt x="249" y="71"/>
                      <a:pt x="238" y="79"/>
                      <a:pt x="226" y="7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solidFill>
                    <a:schemeClr val="bg1"/>
                  </a:solidFill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04" name="Freeform 103">
                <a:extLst>
                  <a:ext uri="{FF2B5EF4-FFF2-40B4-BE49-F238E27FC236}">
                    <a16:creationId xmlns:a16="http://schemas.microsoft.com/office/drawing/2014/main" id="{B9BF078F-7027-0D4E-BBFE-280D13512489}"/>
                  </a:ext>
                </a:extLst>
              </p:cNvPr>
              <p:cNvSpPr/>
              <p:nvPr/>
            </p:nvSpPr>
            <p:spPr>
              <a:xfrm>
                <a:off x="23080593" y="-5474641"/>
                <a:ext cx="148971" cy="14772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1" h="120">
                    <a:moveTo>
                      <a:pt x="93" y="120"/>
                    </a:moveTo>
                    <a:cubicBezTo>
                      <a:pt x="86" y="120"/>
                      <a:pt x="79" y="118"/>
                      <a:pt x="74" y="112"/>
                    </a:cubicBezTo>
                    <a:lnTo>
                      <a:pt x="8" y="46"/>
                    </a:lnTo>
                    <a:cubicBezTo>
                      <a:pt x="-3" y="35"/>
                      <a:pt x="-3" y="18"/>
                      <a:pt x="8" y="7"/>
                    </a:cubicBezTo>
                    <a:cubicBezTo>
                      <a:pt x="18" y="-2"/>
                      <a:pt x="36" y="-2"/>
                      <a:pt x="46" y="7"/>
                    </a:cubicBezTo>
                    <a:lnTo>
                      <a:pt x="113" y="74"/>
                    </a:lnTo>
                    <a:cubicBezTo>
                      <a:pt x="124" y="84"/>
                      <a:pt x="124" y="102"/>
                      <a:pt x="113" y="112"/>
                    </a:cubicBezTo>
                    <a:cubicBezTo>
                      <a:pt x="107" y="118"/>
                      <a:pt x="100" y="120"/>
                      <a:pt x="93" y="12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solidFill>
                    <a:schemeClr val="bg1"/>
                  </a:solidFill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05" name="Freeform 104">
                <a:extLst>
                  <a:ext uri="{FF2B5EF4-FFF2-40B4-BE49-F238E27FC236}">
                    <a16:creationId xmlns:a16="http://schemas.microsoft.com/office/drawing/2014/main" id="{B0DD29FB-ED7C-F74E-923E-CBEDD3E4C40D}"/>
                  </a:ext>
                </a:extLst>
              </p:cNvPr>
              <p:cNvSpPr/>
              <p:nvPr/>
            </p:nvSpPr>
            <p:spPr>
              <a:xfrm>
                <a:off x="22998655" y="-5474641"/>
                <a:ext cx="148971" cy="14772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1" h="120">
                    <a:moveTo>
                      <a:pt x="27" y="120"/>
                    </a:moveTo>
                    <a:cubicBezTo>
                      <a:pt x="20" y="120"/>
                      <a:pt x="13" y="118"/>
                      <a:pt x="7" y="112"/>
                    </a:cubicBezTo>
                    <a:cubicBezTo>
                      <a:pt x="-2" y="102"/>
                      <a:pt x="-2" y="84"/>
                      <a:pt x="7" y="74"/>
                    </a:cubicBezTo>
                    <a:lnTo>
                      <a:pt x="74" y="7"/>
                    </a:lnTo>
                    <a:cubicBezTo>
                      <a:pt x="84" y="-2"/>
                      <a:pt x="102" y="-2"/>
                      <a:pt x="112" y="7"/>
                    </a:cubicBezTo>
                    <a:cubicBezTo>
                      <a:pt x="123" y="18"/>
                      <a:pt x="123" y="35"/>
                      <a:pt x="112" y="46"/>
                    </a:cubicBezTo>
                    <a:lnTo>
                      <a:pt x="46" y="112"/>
                    </a:lnTo>
                    <a:cubicBezTo>
                      <a:pt x="41" y="118"/>
                      <a:pt x="34" y="120"/>
                      <a:pt x="27" y="12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solidFill>
                    <a:schemeClr val="bg1"/>
                  </a:solidFill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09" name="Freeform 108">
                <a:extLst>
                  <a:ext uri="{FF2B5EF4-FFF2-40B4-BE49-F238E27FC236}">
                    <a16:creationId xmlns:a16="http://schemas.microsoft.com/office/drawing/2014/main" id="{77872424-A0DC-4944-AFD4-C522D513A320}"/>
                  </a:ext>
                </a:extLst>
              </p:cNvPr>
              <p:cNvSpPr/>
              <p:nvPr/>
            </p:nvSpPr>
            <p:spPr>
              <a:xfrm>
                <a:off x="23079351" y="-5474641"/>
                <a:ext cx="68278" cy="33270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6" h="269">
                    <a:moveTo>
                      <a:pt x="28" y="269"/>
                    </a:moveTo>
                    <a:cubicBezTo>
                      <a:pt x="13" y="269"/>
                      <a:pt x="0" y="256"/>
                      <a:pt x="0" y="241"/>
                    </a:cubicBezTo>
                    <a:lnTo>
                      <a:pt x="1" y="28"/>
                    </a:lnTo>
                    <a:cubicBezTo>
                      <a:pt x="1" y="13"/>
                      <a:pt x="13" y="0"/>
                      <a:pt x="28" y="0"/>
                    </a:cubicBezTo>
                    <a:cubicBezTo>
                      <a:pt x="43" y="0"/>
                      <a:pt x="56" y="13"/>
                      <a:pt x="56" y="28"/>
                    </a:cubicBezTo>
                    <a:lnTo>
                      <a:pt x="55" y="241"/>
                    </a:lnTo>
                    <a:cubicBezTo>
                      <a:pt x="55" y="256"/>
                      <a:pt x="43" y="269"/>
                      <a:pt x="28" y="26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solidFill>
                    <a:schemeClr val="bg1"/>
                  </a:solidFill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0860EF89-3495-FE4B-A1B3-86565603DE05}"/>
                </a:ext>
              </a:extLst>
            </p:cNvPr>
            <p:cNvGrpSpPr/>
            <p:nvPr/>
          </p:nvGrpSpPr>
          <p:grpSpPr>
            <a:xfrm>
              <a:off x="11745612" y="6418484"/>
              <a:ext cx="725850" cy="862184"/>
              <a:chOff x="12886031" y="1525742"/>
              <a:chExt cx="938519" cy="1114797"/>
            </a:xfrm>
            <a:solidFill>
              <a:schemeClr val="bg1"/>
            </a:solidFill>
          </p:grpSpPr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59506BA6-4C03-A049-83D4-D7677468A8B4}"/>
                  </a:ext>
                </a:extLst>
              </p:cNvPr>
              <p:cNvSpPr/>
              <p:nvPr/>
            </p:nvSpPr>
            <p:spPr>
              <a:xfrm>
                <a:off x="12886031" y="2227145"/>
                <a:ext cx="240836" cy="41339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95" h="334">
                    <a:moveTo>
                      <a:pt x="55" y="279"/>
                    </a:moveTo>
                    <a:lnTo>
                      <a:pt x="140" y="279"/>
                    </a:lnTo>
                    <a:lnTo>
                      <a:pt x="140" y="55"/>
                    </a:lnTo>
                    <a:lnTo>
                      <a:pt x="55" y="55"/>
                    </a:lnTo>
                    <a:close/>
                    <a:moveTo>
                      <a:pt x="168" y="334"/>
                    </a:moveTo>
                    <a:lnTo>
                      <a:pt x="27" y="334"/>
                    </a:lnTo>
                    <a:cubicBezTo>
                      <a:pt x="12" y="334"/>
                      <a:pt x="0" y="322"/>
                      <a:pt x="0" y="307"/>
                    </a:cubicBezTo>
                    <a:lnTo>
                      <a:pt x="0" y="28"/>
                    </a:lnTo>
                    <a:cubicBezTo>
                      <a:pt x="0" y="12"/>
                      <a:pt x="12" y="0"/>
                      <a:pt x="27" y="0"/>
                    </a:cubicBezTo>
                    <a:lnTo>
                      <a:pt x="168" y="0"/>
                    </a:lnTo>
                    <a:cubicBezTo>
                      <a:pt x="183" y="0"/>
                      <a:pt x="195" y="12"/>
                      <a:pt x="195" y="28"/>
                    </a:cubicBezTo>
                    <a:lnTo>
                      <a:pt x="195" y="307"/>
                    </a:lnTo>
                    <a:cubicBezTo>
                      <a:pt x="195" y="322"/>
                      <a:pt x="183" y="334"/>
                      <a:pt x="168" y="334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solidFill>
                    <a:schemeClr val="bg1"/>
                  </a:solidFill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8D9970CE-43F9-CA4B-A514-5C9BB3402357}"/>
                  </a:ext>
                </a:extLst>
              </p:cNvPr>
              <p:cNvSpPr/>
              <p:nvPr/>
            </p:nvSpPr>
            <p:spPr>
              <a:xfrm>
                <a:off x="13233633" y="1874581"/>
                <a:ext cx="242077" cy="76595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96" h="618">
                    <a:moveTo>
                      <a:pt x="55" y="563"/>
                    </a:moveTo>
                    <a:lnTo>
                      <a:pt x="141" y="563"/>
                    </a:lnTo>
                    <a:lnTo>
                      <a:pt x="141" y="55"/>
                    </a:lnTo>
                    <a:lnTo>
                      <a:pt x="55" y="55"/>
                    </a:lnTo>
                    <a:close/>
                    <a:moveTo>
                      <a:pt x="169" y="618"/>
                    </a:moveTo>
                    <a:lnTo>
                      <a:pt x="28" y="618"/>
                    </a:lnTo>
                    <a:cubicBezTo>
                      <a:pt x="13" y="618"/>
                      <a:pt x="0" y="606"/>
                      <a:pt x="0" y="591"/>
                    </a:cubicBezTo>
                    <a:lnTo>
                      <a:pt x="0" y="27"/>
                    </a:lnTo>
                    <a:cubicBezTo>
                      <a:pt x="0" y="12"/>
                      <a:pt x="13" y="0"/>
                      <a:pt x="28" y="0"/>
                    </a:cubicBezTo>
                    <a:lnTo>
                      <a:pt x="169" y="0"/>
                    </a:lnTo>
                    <a:cubicBezTo>
                      <a:pt x="184" y="0"/>
                      <a:pt x="196" y="12"/>
                      <a:pt x="196" y="27"/>
                    </a:cubicBezTo>
                    <a:lnTo>
                      <a:pt x="196" y="591"/>
                    </a:lnTo>
                    <a:cubicBezTo>
                      <a:pt x="196" y="606"/>
                      <a:pt x="184" y="618"/>
                      <a:pt x="169" y="618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solidFill>
                    <a:schemeClr val="bg1"/>
                  </a:solidFill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2EB7DF9D-6CDE-D14B-8139-26C66A6E55E0}"/>
                  </a:ext>
                </a:extLst>
              </p:cNvPr>
              <p:cNvSpPr/>
              <p:nvPr/>
            </p:nvSpPr>
            <p:spPr>
              <a:xfrm>
                <a:off x="13578748" y="1525742"/>
                <a:ext cx="245802" cy="111479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99" h="899">
                    <a:moveTo>
                      <a:pt x="55" y="844"/>
                    </a:moveTo>
                    <a:lnTo>
                      <a:pt x="144" y="844"/>
                    </a:lnTo>
                    <a:lnTo>
                      <a:pt x="144" y="55"/>
                    </a:lnTo>
                    <a:lnTo>
                      <a:pt x="55" y="55"/>
                    </a:lnTo>
                    <a:close/>
                    <a:moveTo>
                      <a:pt x="172" y="899"/>
                    </a:moveTo>
                    <a:lnTo>
                      <a:pt x="27" y="899"/>
                    </a:lnTo>
                    <a:cubicBezTo>
                      <a:pt x="12" y="899"/>
                      <a:pt x="0" y="887"/>
                      <a:pt x="0" y="872"/>
                    </a:cubicBezTo>
                    <a:lnTo>
                      <a:pt x="0" y="27"/>
                    </a:lnTo>
                    <a:cubicBezTo>
                      <a:pt x="0" y="12"/>
                      <a:pt x="12" y="0"/>
                      <a:pt x="27" y="0"/>
                    </a:cubicBezTo>
                    <a:lnTo>
                      <a:pt x="172" y="0"/>
                    </a:lnTo>
                    <a:cubicBezTo>
                      <a:pt x="187" y="0"/>
                      <a:pt x="199" y="12"/>
                      <a:pt x="199" y="27"/>
                    </a:cubicBezTo>
                    <a:lnTo>
                      <a:pt x="199" y="872"/>
                    </a:lnTo>
                    <a:cubicBezTo>
                      <a:pt x="199" y="887"/>
                      <a:pt x="187" y="899"/>
                      <a:pt x="172" y="89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solidFill>
                    <a:schemeClr val="bg1"/>
                  </a:solidFill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2885E847-F017-D744-9D35-545938757085}"/>
                </a:ext>
              </a:extLst>
            </p:cNvPr>
            <p:cNvGrpSpPr/>
            <p:nvPr/>
          </p:nvGrpSpPr>
          <p:grpSpPr>
            <a:xfrm>
              <a:off x="7004933" y="6506009"/>
              <a:ext cx="1244653" cy="703982"/>
              <a:chOff x="22233943" y="3999896"/>
              <a:chExt cx="1797579" cy="1016721"/>
            </a:xfrm>
            <a:solidFill>
              <a:schemeClr val="bg1"/>
            </a:solidFill>
          </p:grpSpPr>
          <p:sp>
            <p:nvSpPr>
              <p:cNvPr id="115" name="Freeform 114">
                <a:extLst>
                  <a:ext uri="{FF2B5EF4-FFF2-40B4-BE49-F238E27FC236}">
                    <a16:creationId xmlns:a16="http://schemas.microsoft.com/office/drawing/2014/main" id="{3D94DF3F-5F07-254D-9C8D-EEFCED3DD42E}"/>
                  </a:ext>
                </a:extLst>
              </p:cNvPr>
              <p:cNvSpPr/>
              <p:nvPr/>
            </p:nvSpPr>
            <p:spPr>
              <a:xfrm>
                <a:off x="22233943" y="4732331"/>
                <a:ext cx="762233" cy="28428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15" h="230">
                    <a:moveTo>
                      <a:pt x="55" y="28"/>
                    </a:moveTo>
                    <a:close/>
                    <a:moveTo>
                      <a:pt x="559" y="144"/>
                    </a:moveTo>
                    <a:close/>
                    <a:moveTo>
                      <a:pt x="54" y="138"/>
                    </a:moveTo>
                    <a:cubicBezTo>
                      <a:pt x="60" y="142"/>
                      <a:pt x="79" y="152"/>
                      <a:pt x="132" y="162"/>
                    </a:cubicBezTo>
                    <a:cubicBezTo>
                      <a:pt x="180" y="170"/>
                      <a:pt x="243" y="175"/>
                      <a:pt x="307" y="175"/>
                    </a:cubicBezTo>
                    <a:cubicBezTo>
                      <a:pt x="371" y="175"/>
                      <a:pt x="433" y="170"/>
                      <a:pt x="482" y="162"/>
                    </a:cubicBezTo>
                    <a:cubicBezTo>
                      <a:pt x="534" y="152"/>
                      <a:pt x="553" y="142"/>
                      <a:pt x="559" y="138"/>
                    </a:cubicBezTo>
                    <a:lnTo>
                      <a:pt x="559" y="82"/>
                    </a:lnTo>
                    <a:cubicBezTo>
                      <a:pt x="546" y="88"/>
                      <a:pt x="531" y="91"/>
                      <a:pt x="518" y="94"/>
                    </a:cubicBezTo>
                    <a:cubicBezTo>
                      <a:pt x="467" y="105"/>
                      <a:pt x="400" y="112"/>
                      <a:pt x="328" y="113"/>
                    </a:cubicBezTo>
                    <a:cubicBezTo>
                      <a:pt x="314" y="113"/>
                      <a:pt x="300" y="113"/>
                      <a:pt x="286" y="113"/>
                    </a:cubicBezTo>
                    <a:cubicBezTo>
                      <a:pt x="214" y="112"/>
                      <a:pt x="147" y="105"/>
                      <a:pt x="97" y="94"/>
                    </a:cubicBezTo>
                    <a:cubicBezTo>
                      <a:pt x="83" y="91"/>
                      <a:pt x="69" y="87"/>
                      <a:pt x="55" y="82"/>
                    </a:cubicBezTo>
                    <a:close/>
                    <a:moveTo>
                      <a:pt x="307" y="230"/>
                    </a:moveTo>
                    <a:cubicBezTo>
                      <a:pt x="230" y="230"/>
                      <a:pt x="158" y="223"/>
                      <a:pt x="103" y="212"/>
                    </a:cubicBezTo>
                    <a:cubicBezTo>
                      <a:pt x="75" y="206"/>
                      <a:pt x="53" y="199"/>
                      <a:pt x="37" y="191"/>
                    </a:cubicBezTo>
                    <a:cubicBezTo>
                      <a:pt x="12" y="179"/>
                      <a:pt x="0" y="163"/>
                      <a:pt x="0" y="144"/>
                    </a:cubicBezTo>
                    <a:lnTo>
                      <a:pt x="0" y="28"/>
                    </a:lnTo>
                    <a:cubicBezTo>
                      <a:pt x="0" y="12"/>
                      <a:pt x="12" y="0"/>
                      <a:pt x="27" y="0"/>
                    </a:cubicBezTo>
                    <a:cubicBezTo>
                      <a:pt x="40" y="0"/>
                      <a:pt x="51" y="9"/>
                      <a:pt x="54" y="21"/>
                    </a:cubicBezTo>
                    <a:cubicBezTo>
                      <a:pt x="59" y="25"/>
                      <a:pt x="76" y="35"/>
                      <a:pt x="125" y="44"/>
                    </a:cubicBezTo>
                    <a:cubicBezTo>
                      <a:pt x="170" y="52"/>
                      <a:pt x="227" y="57"/>
                      <a:pt x="287" y="58"/>
                    </a:cubicBezTo>
                    <a:cubicBezTo>
                      <a:pt x="300" y="59"/>
                      <a:pt x="314" y="59"/>
                      <a:pt x="327" y="58"/>
                    </a:cubicBezTo>
                    <a:cubicBezTo>
                      <a:pt x="387" y="57"/>
                      <a:pt x="445" y="52"/>
                      <a:pt x="489" y="44"/>
                    </a:cubicBezTo>
                    <a:cubicBezTo>
                      <a:pt x="539" y="35"/>
                      <a:pt x="556" y="25"/>
                      <a:pt x="560" y="21"/>
                    </a:cubicBezTo>
                    <a:cubicBezTo>
                      <a:pt x="563" y="9"/>
                      <a:pt x="574" y="0"/>
                      <a:pt x="587" y="0"/>
                    </a:cubicBezTo>
                    <a:cubicBezTo>
                      <a:pt x="602" y="0"/>
                      <a:pt x="615" y="13"/>
                      <a:pt x="615" y="28"/>
                    </a:cubicBezTo>
                    <a:lnTo>
                      <a:pt x="614" y="144"/>
                    </a:lnTo>
                    <a:cubicBezTo>
                      <a:pt x="614" y="186"/>
                      <a:pt x="555" y="203"/>
                      <a:pt x="510" y="212"/>
                    </a:cubicBezTo>
                    <a:cubicBezTo>
                      <a:pt x="456" y="223"/>
                      <a:pt x="383" y="230"/>
                      <a:pt x="307" y="23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solidFill>
                    <a:schemeClr val="bg1"/>
                  </a:solidFill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19" name="Freeform 118">
                <a:extLst>
                  <a:ext uri="{FF2B5EF4-FFF2-40B4-BE49-F238E27FC236}">
                    <a16:creationId xmlns:a16="http://schemas.microsoft.com/office/drawing/2014/main" id="{28EE33B5-A67F-B342-A233-C287F390DBD9}"/>
                  </a:ext>
                </a:extLst>
              </p:cNvPr>
              <p:cNvSpPr/>
              <p:nvPr/>
            </p:nvSpPr>
            <p:spPr>
              <a:xfrm>
                <a:off x="22233943" y="4588330"/>
                <a:ext cx="762233" cy="28304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15" h="229">
                    <a:moveTo>
                      <a:pt x="55" y="27"/>
                    </a:moveTo>
                    <a:close/>
                    <a:moveTo>
                      <a:pt x="559" y="144"/>
                    </a:moveTo>
                    <a:close/>
                    <a:moveTo>
                      <a:pt x="54" y="138"/>
                    </a:moveTo>
                    <a:cubicBezTo>
                      <a:pt x="60" y="142"/>
                      <a:pt x="79" y="152"/>
                      <a:pt x="132" y="161"/>
                    </a:cubicBezTo>
                    <a:cubicBezTo>
                      <a:pt x="180" y="170"/>
                      <a:pt x="243" y="174"/>
                      <a:pt x="307" y="174"/>
                    </a:cubicBezTo>
                    <a:cubicBezTo>
                      <a:pt x="371" y="174"/>
                      <a:pt x="433" y="170"/>
                      <a:pt x="482" y="161"/>
                    </a:cubicBezTo>
                    <a:cubicBezTo>
                      <a:pt x="534" y="152"/>
                      <a:pt x="553" y="142"/>
                      <a:pt x="559" y="138"/>
                    </a:cubicBezTo>
                    <a:lnTo>
                      <a:pt x="559" y="82"/>
                    </a:lnTo>
                    <a:cubicBezTo>
                      <a:pt x="546" y="87"/>
                      <a:pt x="531" y="91"/>
                      <a:pt x="518" y="94"/>
                    </a:cubicBezTo>
                    <a:cubicBezTo>
                      <a:pt x="467" y="105"/>
                      <a:pt x="400" y="112"/>
                      <a:pt x="328" y="113"/>
                    </a:cubicBezTo>
                    <a:cubicBezTo>
                      <a:pt x="314" y="113"/>
                      <a:pt x="300" y="113"/>
                      <a:pt x="286" y="113"/>
                    </a:cubicBezTo>
                    <a:cubicBezTo>
                      <a:pt x="214" y="112"/>
                      <a:pt x="147" y="105"/>
                      <a:pt x="97" y="94"/>
                    </a:cubicBezTo>
                    <a:cubicBezTo>
                      <a:pt x="83" y="91"/>
                      <a:pt x="69" y="87"/>
                      <a:pt x="55" y="82"/>
                    </a:cubicBezTo>
                    <a:close/>
                    <a:moveTo>
                      <a:pt x="307" y="229"/>
                    </a:moveTo>
                    <a:cubicBezTo>
                      <a:pt x="230" y="229"/>
                      <a:pt x="158" y="223"/>
                      <a:pt x="103" y="212"/>
                    </a:cubicBezTo>
                    <a:cubicBezTo>
                      <a:pt x="75" y="206"/>
                      <a:pt x="53" y="199"/>
                      <a:pt x="37" y="191"/>
                    </a:cubicBezTo>
                    <a:cubicBezTo>
                      <a:pt x="12" y="179"/>
                      <a:pt x="0" y="163"/>
                      <a:pt x="0" y="144"/>
                    </a:cubicBezTo>
                    <a:lnTo>
                      <a:pt x="0" y="27"/>
                    </a:lnTo>
                    <a:cubicBezTo>
                      <a:pt x="0" y="12"/>
                      <a:pt x="12" y="0"/>
                      <a:pt x="27" y="0"/>
                    </a:cubicBezTo>
                    <a:cubicBezTo>
                      <a:pt x="40" y="0"/>
                      <a:pt x="51" y="9"/>
                      <a:pt x="54" y="21"/>
                    </a:cubicBezTo>
                    <a:cubicBezTo>
                      <a:pt x="59" y="25"/>
                      <a:pt x="76" y="34"/>
                      <a:pt x="125" y="44"/>
                    </a:cubicBezTo>
                    <a:cubicBezTo>
                      <a:pt x="170" y="52"/>
                      <a:pt x="227" y="57"/>
                      <a:pt x="287" y="58"/>
                    </a:cubicBezTo>
                    <a:cubicBezTo>
                      <a:pt x="300" y="58"/>
                      <a:pt x="314" y="58"/>
                      <a:pt x="327" y="58"/>
                    </a:cubicBezTo>
                    <a:cubicBezTo>
                      <a:pt x="387" y="57"/>
                      <a:pt x="445" y="52"/>
                      <a:pt x="489" y="44"/>
                    </a:cubicBezTo>
                    <a:cubicBezTo>
                      <a:pt x="539" y="34"/>
                      <a:pt x="556" y="25"/>
                      <a:pt x="560" y="21"/>
                    </a:cubicBezTo>
                    <a:cubicBezTo>
                      <a:pt x="563" y="9"/>
                      <a:pt x="574" y="0"/>
                      <a:pt x="587" y="0"/>
                    </a:cubicBezTo>
                    <a:cubicBezTo>
                      <a:pt x="602" y="0"/>
                      <a:pt x="615" y="12"/>
                      <a:pt x="615" y="27"/>
                    </a:cubicBezTo>
                    <a:lnTo>
                      <a:pt x="615" y="28"/>
                    </a:lnTo>
                    <a:lnTo>
                      <a:pt x="614" y="144"/>
                    </a:lnTo>
                    <a:cubicBezTo>
                      <a:pt x="614" y="185"/>
                      <a:pt x="555" y="202"/>
                      <a:pt x="510" y="212"/>
                    </a:cubicBezTo>
                    <a:cubicBezTo>
                      <a:pt x="456" y="223"/>
                      <a:pt x="383" y="229"/>
                      <a:pt x="307" y="22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solidFill>
                    <a:schemeClr val="bg1"/>
                  </a:solidFill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20" name="Freeform 119">
                <a:extLst>
                  <a:ext uri="{FF2B5EF4-FFF2-40B4-BE49-F238E27FC236}">
                    <a16:creationId xmlns:a16="http://schemas.microsoft.com/office/drawing/2014/main" id="{8AC1217B-C5A5-E648-905B-3086A5CF3463}"/>
                  </a:ext>
                </a:extLst>
              </p:cNvPr>
              <p:cNvSpPr/>
              <p:nvPr/>
            </p:nvSpPr>
            <p:spPr>
              <a:xfrm>
                <a:off x="22233943" y="4371081"/>
                <a:ext cx="762233" cy="212283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15" h="172">
                    <a:moveTo>
                      <a:pt x="562" y="94"/>
                    </a:moveTo>
                    <a:close/>
                    <a:moveTo>
                      <a:pt x="66" y="86"/>
                    </a:moveTo>
                    <a:cubicBezTo>
                      <a:pt x="76" y="91"/>
                      <a:pt x="94" y="97"/>
                      <a:pt x="125" y="102"/>
                    </a:cubicBezTo>
                    <a:cubicBezTo>
                      <a:pt x="170" y="111"/>
                      <a:pt x="227" y="116"/>
                      <a:pt x="287" y="117"/>
                    </a:cubicBezTo>
                    <a:cubicBezTo>
                      <a:pt x="300" y="117"/>
                      <a:pt x="314" y="117"/>
                      <a:pt x="327" y="117"/>
                    </a:cubicBezTo>
                    <a:cubicBezTo>
                      <a:pt x="387" y="116"/>
                      <a:pt x="445" y="111"/>
                      <a:pt x="489" y="102"/>
                    </a:cubicBezTo>
                    <a:cubicBezTo>
                      <a:pt x="520" y="97"/>
                      <a:pt x="538" y="91"/>
                      <a:pt x="549" y="86"/>
                    </a:cubicBezTo>
                    <a:cubicBezTo>
                      <a:pt x="538" y="81"/>
                      <a:pt x="517" y="75"/>
                      <a:pt x="483" y="68"/>
                    </a:cubicBezTo>
                    <a:cubicBezTo>
                      <a:pt x="434" y="60"/>
                      <a:pt x="372" y="55"/>
                      <a:pt x="307" y="55"/>
                    </a:cubicBezTo>
                    <a:cubicBezTo>
                      <a:pt x="243" y="55"/>
                      <a:pt x="181" y="60"/>
                      <a:pt x="132" y="68"/>
                    </a:cubicBezTo>
                    <a:cubicBezTo>
                      <a:pt x="97" y="75"/>
                      <a:pt x="77" y="81"/>
                      <a:pt x="66" y="86"/>
                    </a:cubicBezTo>
                    <a:close/>
                    <a:moveTo>
                      <a:pt x="307" y="172"/>
                    </a:moveTo>
                    <a:cubicBezTo>
                      <a:pt x="300" y="172"/>
                      <a:pt x="293" y="172"/>
                      <a:pt x="286" y="172"/>
                    </a:cubicBezTo>
                    <a:cubicBezTo>
                      <a:pt x="214" y="170"/>
                      <a:pt x="147" y="164"/>
                      <a:pt x="97" y="152"/>
                    </a:cubicBezTo>
                    <a:cubicBezTo>
                      <a:pt x="55" y="143"/>
                      <a:pt x="0" y="126"/>
                      <a:pt x="0" y="86"/>
                    </a:cubicBezTo>
                    <a:cubicBezTo>
                      <a:pt x="0" y="44"/>
                      <a:pt x="59" y="27"/>
                      <a:pt x="104" y="18"/>
                    </a:cubicBezTo>
                    <a:cubicBezTo>
                      <a:pt x="158" y="7"/>
                      <a:pt x="231" y="0"/>
                      <a:pt x="307" y="0"/>
                    </a:cubicBezTo>
                    <a:cubicBezTo>
                      <a:pt x="384" y="0"/>
                      <a:pt x="456" y="7"/>
                      <a:pt x="511" y="18"/>
                    </a:cubicBezTo>
                    <a:cubicBezTo>
                      <a:pt x="539" y="24"/>
                      <a:pt x="561" y="31"/>
                      <a:pt x="577" y="39"/>
                    </a:cubicBezTo>
                    <a:cubicBezTo>
                      <a:pt x="602" y="51"/>
                      <a:pt x="615" y="67"/>
                      <a:pt x="615" y="86"/>
                    </a:cubicBezTo>
                    <a:cubicBezTo>
                      <a:pt x="615" y="126"/>
                      <a:pt x="559" y="143"/>
                      <a:pt x="518" y="153"/>
                    </a:cubicBezTo>
                    <a:cubicBezTo>
                      <a:pt x="467" y="164"/>
                      <a:pt x="400" y="170"/>
                      <a:pt x="328" y="172"/>
                    </a:cubicBezTo>
                    <a:cubicBezTo>
                      <a:pt x="321" y="172"/>
                      <a:pt x="314" y="172"/>
                      <a:pt x="307" y="172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solidFill>
                    <a:schemeClr val="bg1"/>
                  </a:solidFill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21" name="Freeform 120">
                <a:extLst>
                  <a:ext uri="{FF2B5EF4-FFF2-40B4-BE49-F238E27FC236}">
                    <a16:creationId xmlns:a16="http://schemas.microsoft.com/office/drawing/2014/main" id="{220922A5-FD0C-5C4F-9C26-91A9D6CA1BB5}"/>
                  </a:ext>
                </a:extLst>
              </p:cNvPr>
              <p:cNvSpPr/>
              <p:nvPr/>
            </p:nvSpPr>
            <p:spPr>
              <a:xfrm>
                <a:off x="22233943" y="4444325"/>
                <a:ext cx="762233" cy="28304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15" h="229">
                    <a:moveTo>
                      <a:pt x="55" y="27"/>
                    </a:moveTo>
                    <a:close/>
                    <a:moveTo>
                      <a:pt x="559" y="143"/>
                    </a:moveTo>
                    <a:close/>
                    <a:moveTo>
                      <a:pt x="54" y="137"/>
                    </a:moveTo>
                    <a:cubicBezTo>
                      <a:pt x="60" y="141"/>
                      <a:pt x="79" y="152"/>
                      <a:pt x="132" y="161"/>
                    </a:cubicBezTo>
                    <a:cubicBezTo>
                      <a:pt x="180" y="169"/>
                      <a:pt x="243" y="174"/>
                      <a:pt x="307" y="174"/>
                    </a:cubicBezTo>
                    <a:cubicBezTo>
                      <a:pt x="371" y="174"/>
                      <a:pt x="433" y="169"/>
                      <a:pt x="482" y="161"/>
                    </a:cubicBezTo>
                    <a:cubicBezTo>
                      <a:pt x="534" y="152"/>
                      <a:pt x="553" y="141"/>
                      <a:pt x="559" y="137"/>
                    </a:cubicBezTo>
                    <a:lnTo>
                      <a:pt x="559" y="82"/>
                    </a:lnTo>
                    <a:cubicBezTo>
                      <a:pt x="546" y="87"/>
                      <a:pt x="531" y="91"/>
                      <a:pt x="518" y="94"/>
                    </a:cubicBezTo>
                    <a:cubicBezTo>
                      <a:pt x="467" y="105"/>
                      <a:pt x="400" y="111"/>
                      <a:pt x="328" y="113"/>
                    </a:cubicBezTo>
                    <a:cubicBezTo>
                      <a:pt x="314" y="113"/>
                      <a:pt x="300" y="113"/>
                      <a:pt x="286" y="113"/>
                    </a:cubicBezTo>
                    <a:cubicBezTo>
                      <a:pt x="214" y="111"/>
                      <a:pt x="147" y="105"/>
                      <a:pt x="97" y="93"/>
                    </a:cubicBezTo>
                    <a:cubicBezTo>
                      <a:pt x="83" y="91"/>
                      <a:pt x="69" y="87"/>
                      <a:pt x="55" y="82"/>
                    </a:cubicBezTo>
                    <a:close/>
                    <a:moveTo>
                      <a:pt x="307" y="229"/>
                    </a:moveTo>
                    <a:cubicBezTo>
                      <a:pt x="230" y="229"/>
                      <a:pt x="158" y="223"/>
                      <a:pt x="103" y="211"/>
                    </a:cubicBezTo>
                    <a:cubicBezTo>
                      <a:pt x="75" y="205"/>
                      <a:pt x="53" y="198"/>
                      <a:pt x="37" y="190"/>
                    </a:cubicBezTo>
                    <a:cubicBezTo>
                      <a:pt x="12" y="178"/>
                      <a:pt x="0" y="162"/>
                      <a:pt x="0" y="143"/>
                    </a:cubicBezTo>
                    <a:lnTo>
                      <a:pt x="0" y="27"/>
                    </a:lnTo>
                    <a:cubicBezTo>
                      <a:pt x="0" y="12"/>
                      <a:pt x="12" y="0"/>
                      <a:pt x="27" y="0"/>
                    </a:cubicBezTo>
                    <a:cubicBezTo>
                      <a:pt x="40" y="0"/>
                      <a:pt x="51" y="9"/>
                      <a:pt x="54" y="21"/>
                    </a:cubicBezTo>
                    <a:cubicBezTo>
                      <a:pt x="59" y="24"/>
                      <a:pt x="76" y="34"/>
                      <a:pt x="125" y="43"/>
                    </a:cubicBezTo>
                    <a:cubicBezTo>
                      <a:pt x="170" y="52"/>
                      <a:pt x="227" y="57"/>
                      <a:pt x="287" y="58"/>
                    </a:cubicBezTo>
                    <a:cubicBezTo>
                      <a:pt x="300" y="58"/>
                      <a:pt x="314" y="58"/>
                      <a:pt x="327" y="58"/>
                    </a:cubicBezTo>
                    <a:cubicBezTo>
                      <a:pt x="387" y="57"/>
                      <a:pt x="445" y="52"/>
                      <a:pt x="489" y="43"/>
                    </a:cubicBezTo>
                    <a:cubicBezTo>
                      <a:pt x="539" y="34"/>
                      <a:pt x="556" y="24"/>
                      <a:pt x="560" y="21"/>
                    </a:cubicBezTo>
                    <a:cubicBezTo>
                      <a:pt x="563" y="9"/>
                      <a:pt x="574" y="0"/>
                      <a:pt x="587" y="0"/>
                    </a:cubicBezTo>
                    <a:cubicBezTo>
                      <a:pt x="602" y="0"/>
                      <a:pt x="615" y="12"/>
                      <a:pt x="615" y="27"/>
                    </a:cubicBezTo>
                    <a:lnTo>
                      <a:pt x="614" y="143"/>
                    </a:lnTo>
                    <a:cubicBezTo>
                      <a:pt x="614" y="185"/>
                      <a:pt x="555" y="202"/>
                      <a:pt x="510" y="211"/>
                    </a:cubicBezTo>
                    <a:cubicBezTo>
                      <a:pt x="456" y="223"/>
                      <a:pt x="383" y="229"/>
                      <a:pt x="307" y="22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solidFill>
                    <a:schemeClr val="bg1"/>
                  </a:solidFill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22" name="Freeform 121">
                <a:extLst>
                  <a:ext uri="{FF2B5EF4-FFF2-40B4-BE49-F238E27FC236}">
                    <a16:creationId xmlns:a16="http://schemas.microsoft.com/office/drawing/2014/main" id="{70785D21-0575-2246-8CB5-9A03C5239E65}"/>
                  </a:ext>
                </a:extLst>
              </p:cNvPr>
              <p:cNvSpPr/>
              <p:nvPr/>
            </p:nvSpPr>
            <p:spPr>
              <a:xfrm>
                <a:off x="23048316" y="3999896"/>
                <a:ext cx="983206" cy="98320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93" h="793">
                    <a:moveTo>
                      <a:pt x="396" y="49"/>
                    </a:moveTo>
                    <a:cubicBezTo>
                      <a:pt x="204" y="49"/>
                      <a:pt x="48" y="205"/>
                      <a:pt x="48" y="397"/>
                    </a:cubicBezTo>
                    <a:cubicBezTo>
                      <a:pt x="48" y="589"/>
                      <a:pt x="204" y="745"/>
                      <a:pt x="396" y="745"/>
                    </a:cubicBezTo>
                    <a:cubicBezTo>
                      <a:pt x="588" y="745"/>
                      <a:pt x="744" y="589"/>
                      <a:pt x="744" y="397"/>
                    </a:cubicBezTo>
                    <a:cubicBezTo>
                      <a:pt x="744" y="205"/>
                      <a:pt x="588" y="49"/>
                      <a:pt x="396" y="49"/>
                    </a:cubicBezTo>
                    <a:close/>
                    <a:moveTo>
                      <a:pt x="396" y="793"/>
                    </a:moveTo>
                    <a:cubicBezTo>
                      <a:pt x="290" y="793"/>
                      <a:pt x="191" y="752"/>
                      <a:pt x="116" y="677"/>
                    </a:cubicBezTo>
                    <a:cubicBezTo>
                      <a:pt x="41" y="602"/>
                      <a:pt x="0" y="503"/>
                      <a:pt x="0" y="397"/>
                    </a:cubicBezTo>
                    <a:cubicBezTo>
                      <a:pt x="0" y="291"/>
                      <a:pt x="41" y="191"/>
                      <a:pt x="116" y="116"/>
                    </a:cubicBezTo>
                    <a:cubicBezTo>
                      <a:pt x="191" y="42"/>
                      <a:pt x="290" y="0"/>
                      <a:pt x="396" y="0"/>
                    </a:cubicBezTo>
                    <a:cubicBezTo>
                      <a:pt x="502" y="0"/>
                      <a:pt x="602" y="42"/>
                      <a:pt x="676" y="116"/>
                    </a:cubicBezTo>
                    <a:cubicBezTo>
                      <a:pt x="751" y="191"/>
                      <a:pt x="793" y="291"/>
                      <a:pt x="793" y="397"/>
                    </a:cubicBezTo>
                    <a:cubicBezTo>
                      <a:pt x="793" y="503"/>
                      <a:pt x="751" y="602"/>
                      <a:pt x="676" y="677"/>
                    </a:cubicBezTo>
                    <a:cubicBezTo>
                      <a:pt x="602" y="752"/>
                      <a:pt x="502" y="793"/>
                      <a:pt x="396" y="793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solidFill>
                    <a:schemeClr val="bg1"/>
                  </a:solidFill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23" name="Freeform 122">
                <a:extLst>
                  <a:ext uri="{FF2B5EF4-FFF2-40B4-BE49-F238E27FC236}">
                    <a16:creationId xmlns:a16="http://schemas.microsoft.com/office/drawing/2014/main" id="{A7252D68-E6A4-2F41-BDAA-D558DC006EB6}"/>
                  </a:ext>
                </a:extLst>
              </p:cNvPr>
              <p:cNvSpPr/>
              <p:nvPr/>
            </p:nvSpPr>
            <p:spPr>
              <a:xfrm>
                <a:off x="23163768" y="4116586"/>
                <a:ext cx="752302" cy="7510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07" h="606">
                    <a:moveTo>
                      <a:pt x="304" y="48"/>
                    </a:moveTo>
                    <a:cubicBezTo>
                      <a:pt x="163" y="48"/>
                      <a:pt x="49" y="163"/>
                      <a:pt x="49" y="303"/>
                    </a:cubicBezTo>
                    <a:cubicBezTo>
                      <a:pt x="49" y="444"/>
                      <a:pt x="163" y="558"/>
                      <a:pt x="304" y="558"/>
                    </a:cubicBezTo>
                    <a:cubicBezTo>
                      <a:pt x="444" y="558"/>
                      <a:pt x="558" y="444"/>
                      <a:pt x="558" y="303"/>
                    </a:cubicBezTo>
                    <a:cubicBezTo>
                      <a:pt x="558" y="163"/>
                      <a:pt x="444" y="48"/>
                      <a:pt x="304" y="48"/>
                    </a:cubicBezTo>
                    <a:close/>
                    <a:moveTo>
                      <a:pt x="304" y="606"/>
                    </a:moveTo>
                    <a:cubicBezTo>
                      <a:pt x="136" y="606"/>
                      <a:pt x="0" y="470"/>
                      <a:pt x="0" y="303"/>
                    </a:cubicBezTo>
                    <a:cubicBezTo>
                      <a:pt x="0" y="136"/>
                      <a:pt x="136" y="0"/>
                      <a:pt x="304" y="0"/>
                    </a:cubicBezTo>
                    <a:cubicBezTo>
                      <a:pt x="471" y="0"/>
                      <a:pt x="607" y="136"/>
                      <a:pt x="607" y="303"/>
                    </a:cubicBezTo>
                    <a:cubicBezTo>
                      <a:pt x="607" y="470"/>
                      <a:pt x="471" y="606"/>
                      <a:pt x="304" y="606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solidFill>
                    <a:schemeClr val="bg1"/>
                  </a:solidFill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24" name="Freeform 123">
                <a:extLst>
                  <a:ext uri="{FF2B5EF4-FFF2-40B4-BE49-F238E27FC236}">
                    <a16:creationId xmlns:a16="http://schemas.microsoft.com/office/drawing/2014/main" id="{AB88985A-5E97-4A42-B5E5-73B1D6C26192}"/>
                  </a:ext>
                </a:extLst>
              </p:cNvPr>
              <p:cNvSpPr/>
              <p:nvPr/>
            </p:nvSpPr>
            <p:spPr>
              <a:xfrm>
                <a:off x="23429432" y="4309010"/>
                <a:ext cx="220973" cy="36125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79" h="292">
                    <a:moveTo>
                      <a:pt x="82" y="292"/>
                    </a:moveTo>
                    <a:cubicBezTo>
                      <a:pt x="60" y="292"/>
                      <a:pt x="35" y="287"/>
                      <a:pt x="11" y="276"/>
                    </a:cubicBezTo>
                    <a:cubicBezTo>
                      <a:pt x="2" y="272"/>
                      <a:pt x="-2" y="261"/>
                      <a:pt x="2" y="252"/>
                    </a:cubicBezTo>
                    <a:cubicBezTo>
                      <a:pt x="6" y="243"/>
                      <a:pt x="17" y="238"/>
                      <a:pt x="26" y="242"/>
                    </a:cubicBezTo>
                    <a:cubicBezTo>
                      <a:pt x="63" y="258"/>
                      <a:pt x="101" y="259"/>
                      <a:pt x="124" y="244"/>
                    </a:cubicBezTo>
                    <a:cubicBezTo>
                      <a:pt x="136" y="236"/>
                      <a:pt x="142" y="225"/>
                      <a:pt x="142" y="210"/>
                    </a:cubicBezTo>
                    <a:cubicBezTo>
                      <a:pt x="142" y="193"/>
                      <a:pt x="110" y="177"/>
                      <a:pt x="81" y="162"/>
                    </a:cubicBezTo>
                    <a:cubicBezTo>
                      <a:pt x="63" y="153"/>
                      <a:pt x="44" y="144"/>
                      <a:pt x="29" y="133"/>
                    </a:cubicBezTo>
                    <a:cubicBezTo>
                      <a:pt x="10" y="118"/>
                      <a:pt x="0" y="101"/>
                      <a:pt x="0" y="82"/>
                    </a:cubicBezTo>
                    <a:cubicBezTo>
                      <a:pt x="0" y="55"/>
                      <a:pt x="13" y="32"/>
                      <a:pt x="35" y="17"/>
                    </a:cubicBezTo>
                    <a:cubicBezTo>
                      <a:pt x="68" y="-5"/>
                      <a:pt x="119" y="-6"/>
                      <a:pt x="166" y="14"/>
                    </a:cubicBezTo>
                    <a:cubicBezTo>
                      <a:pt x="176" y="18"/>
                      <a:pt x="180" y="29"/>
                      <a:pt x="176" y="38"/>
                    </a:cubicBezTo>
                    <a:cubicBezTo>
                      <a:pt x="172" y="48"/>
                      <a:pt x="161" y="52"/>
                      <a:pt x="152" y="48"/>
                    </a:cubicBezTo>
                    <a:cubicBezTo>
                      <a:pt x="116" y="33"/>
                      <a:pt x="78" y="33"/>
                      <a:pt x="56" y="48"/>
                    </a:cubicBezTo>
                    <a:cubicBezTo>
                      <a:pt x="43" y="56"/>
                      <a:pt x="37" y="68"/>
                      <a:pt x="37" y="82"/>
                    </a:cubicBezTo>
                    <a:cubicBezTo>
                      <a:pt x="37" y="99"/>
                      <a:pt x="69" y="115"/>
                      <a:pt x="97" y="129"/>
                    </a:cubicBezTo>
                    <a:cubicBezTo>
                      <a:pt x="116" y="139"/>
                      <a:pt x="135" y="148"/>
                      <a:pt x="149" y="159"/>
                    </a:cubicBezTo>
                    <a:cubicBezTo>
                      <a:pt x="169" y="175"/>
                      <a:pt x="179" y="191"/>
                      <a:pt x="179" y="210"/>
                    </a:cubicBezTo>
                    <a:cubicBezTo>
                      <a:pt x="179" y="238"/>
                      <a:pt x="167" y="261"/>
                      <a:pt x="144" y="275"/>
                    </a:cubicBezTo>
                    <a:cubicBezTo>
                      <a:pt x="127" y="286"/>
                      <a:pt x="106" y="292"/>
                      <a:pt x="82" y="292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solidFill>
                    <a:schemeClr val="bg1"/>
                  </a:solidFill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25" name="Freeform 124">
                <a:extLst>
                  <a:ext uri="{FF2B5EF4-FFF2-40B4-BE49-F238E27FC236}">
                    <a16:creationId xmlns:a16="http://schemas.microsoft.com/office/drawing/2014/main" id="{B45EB266-1A12-3846-9B82-FDE2C4FAC5AD}"/>
                  </a:ext>
                </a:extLst>
              </p:cNvPr>
              <p:cNvSpPr/>
              <p:nvPr/>
            </p:nvSpPr>
            <p:spPr>
              <a:xfrm>
                <a:off x="23516332" y="4218386"/>
                <a:ext cx="44691" cy="8069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" h="66">
                    <a:moveTo>
                      <a:pt x="19" y="66"/>
                    </a:moveTo>
                    <a:cubicBezTo>
                      <a:pt x="8" y="66"/>
                      <a:pt x="0" y="57"/>
                      <a:pt x="0" y="47"/>
                    </a:cubicBezTo>
                    <a:lnTo>
                      <a:pt x="0" y="19"/>
                    </a:lnTo>
                    <a:cubicBezTo>
                      <a:pt x="0" y="9"/>
                      <a:pt x="8" y="0"/>
                      <a:pt x="19" y="0"/>
                    </a:cubicBezTo>
                    <a:cubicBezTo>
                      <a:pt x="29" y="0"/>
                      <a:pt x="37" y="9"/>
                      <a:pt x="37" y="19"/>
                    </a:cubicBezTo>
                    <a:lnTo>
                      <a:pt x="37" y="47"/>
                    </a:lnTo>
                    <a:cubicBezTo>
                      <a:pt x="37" y="57"/>
                      <a:pt x="29" y="66"/>
                      <a:pt x="19" y="66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solidFill>
                    <a:schemeClr val="bg1"/>
                  </a:solidFill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26" name="Freeform 125">
                <a:extLst>
                  <a:ext uri="{FF2B5EF4-FFF2-40B4-BE49-F238E27FC236}">
                    <a16:creationId xmlns:a16="http://schemas.microsoft.com/office/drawing/2014/main" id="{D4E8C0CA-59EB-6D45-9127-B6F1B18030F0}"/>
                  </a:ext>
                </a:extLst>
              </p:cNvPr>
              <p:cNvSpPr/>
              <p:nvPr/>
            </p:nvSpPr>
            <p:spPr>
              <a:xfrm>
                <a:off x="23516332" y="4680192"/>
                <a:ext cx="44691" cy="7945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" h="65">
                    <a:moveTo>
                      <a:pt x="19" y="65"/>
                    </a:moveTo>
                    <a:cubicBezTo>
                      <a:pt x="8" y="65"/>
                      <a:pt x="0" y="57"/>
                      <a:pt x="0" y="47"/>
                    </a:cubicBezTo>
                    <a:lnTo>
                      <a:pt x="0" y="18"/>
                    </a:lnTo>
                    <a:cubicBezTo>
                      <a:pt x="0" y="8"/>
                      <a:pt x="8" y="0"/>
                      <a:pt x="19" y="0"/>
                    </a:cubicBezTo>
                    <a:cubicBezTo>
                      <a:pt x="29" y="0"/>
                      <a:pt x="37" y="8"/>
                      <a:pt x="37" y="18"/>
                    </a:cubicBezTo>
                    <a:lnTo>
                      <a:pt x="37" y="47"/>
                    </a:lnTo>
                    <a:cubicBezTo>
                      <a:pt x="37" y="57"/>
                      <a:pt x="29" y="65"/>
                      <a:pt x="19" y="65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solidFill>
                    <a:schemeClr val="bg1"/>
                  </a:solidFill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ED8514D4-A7F0-B14E-9B5C-C57FC50135CD}"/>
                </a:ext>
              </a:extLst>
            </p:cNvPr>
            <p:cNvSpPr/>
            <p:nvPr/>
          </p:nvSpPr>
          <p:spPr>
            <a:xfrm>
              <a:off x="2340644" y="6216918"/>
              <a:ext cx="1316956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7200" b="1" dirty="0">
                  <a:solidFill>
                    <a:schemeClr val="bg1"/>
                  </a:solidFill>
                  <a:latin typeface="Montserrat SemiBold" pitchFamily="2" charset="77"/>
                </a:rPr>
                <a:t>A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863B599E-8F73-F949-9082-189FFA594500}"/>
                </a:ext>
              </a:extLst>
            </p:cNvPr>
            <p:cNvSpPr/>
            <p:nvPr/>
          </p:nvSpPr>
          <p:spPr>
            <a:xfrm>
              <a:off x="20543379" y="6216918"/>
              <a:ext cx="1316956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7200" b="1" dirty="0">
                  <a:solidFill>
                    <a:schemeClr val="bg1"/>
                  </a:solidFill>
                  <a:latin typeface="Montserrat SemiBold" pitchFamily="2" charset="77"/>
                </a:rPr>
                <a:t>B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001F41DE-3CEB-1E42-9FA9-8840D7DBA212}"/>
                </a:ext>
              </a:extLst>
            </p:cNvPr>
            <p:cNvSpPr/>
            <p:nvPr/>
          </p:nvSpPr>
          <p:spPr>
            <a:xfrm>
              <a:off x="5415015" y="8384527"/>
              <a:ext cx="4363357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Your Title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8F45E2D0-1A68-F94B-93AC-5C52F05A692E}"/>
                </a:ext>
              </a:extLst>
            </p:cNvPr>
            <p:cNvSpPr/>
            <p:nvPr/>
          </p:nvSpPr>
          <p:spPr>
            <a:xfrm>
              <a:off x="10019991" y="8384527"/>
              <a:ext cx="4363357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Your Title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CA8EA9F7-8F70-6A49-998E-7EA5E679F3B2}"/>
                </a:ext>
              </a:extLst>
            </p:cNvPr>
            <p:cNvSpPr/>
            <p:nvPr/>
          </p:nvSpPr>
          <p:spPr>
            <a:xfrm>
              <a:off x="14500200" y="8384527"/>
              <a:ext cx="4363357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Your 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0814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92">
            <a:extLst>
              <a:ext uri="{FF2B5EF4-FFF2-40B4-BE49-F238E27FC236}">
                <a16:creationId xmlns:a16="http://schemas.microsoft.com/office/drawing/2014/main" id="{C5DD2D92-7140-894A-A586-0358D0112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5932" y="4722715"/>
            <a:ext cx="7585786" cy="15736834"/>
          </a:xfrm>
          <a:prstGeom prst="rect">
            <a:avLst/>
          </a:prstGeom>
        </p:spPr>
      </p:pic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F2696326-0AC4-9146-8277-CD1FA3D9315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087B25F-3933-994A-B95B-65EF691482CF}"/>
              </a:ext>
            </a:extLst>
          </p:cNvPr>
          <p:cNvSpPr/>
          <p:nvPr/>
        </p:nvSpPr>
        <p:spPr>
          <a:xfrm>
            <a:off x="0" y="5831215"/>
            <a:ext cx="8613193" cy="4408654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9918F205-B08C-1B4F-90F7-9E2F2325916D}"/>
              </a:ext>
            </a:extLst>
          </p:cNvPr>
          <p:cNvSpPr/>
          <p:nvPr/>
        </p:nvSpPr>
        <p:spPr>
          <a:xfrm>
            <a:off x="15484577" y="5838092"/>
            <a:ext cx="8893072" cy="4408654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82DFFC-75F8-734C-B798-1B914DED03DD}"/>
              </a:ext>
            </a:extLst>
          </p:cNvPr>
          <p:cNvSpPr txBox="1"/>
          <p:nvPr/>
        </p:nvSpPr>
        <p:spPr>
          <a:xfrm>
            <a:off x="2016933" y="1492671"/>
            <a:ext cx="10532419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Montserrat SemiBold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Investment Pros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9E53E1-2042-4845-90AE-0812A32034F2}"/>
              </a:ext>
            </a:extLst>
          </p:cNvPr>
          <p:cNvSpPr/>
          <p:nvPr/>
        </p:nvSpPr>
        <p:spPr>
          <a:xfrm rot="10800000" flipV="1">
            <a:off x="11662912" y="2051371"/>
            <a:ext cx="12714737" cy="2060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D0E3DC5-B025-F741-88EE-C1AF0B10FDFB}"/>
              </a:ext>
            </a:extLst>
          </p:cNvPr>
          <p:cNvGrpSpPr/>
          <p:nvPr/>
        </p:nvGrpSpPr>
        <p:grpSpPr>
          <a:xfrm>
            <a:off x="6940863" y="6400800"/>
            <a:ext cx="3270820" cy="3273584"/>
            <a:chOff x="6938953" y="6398889"/>
            <a:chExt cx="3274640" cy="3277406"/>
          </a:xfrm>
        </p:grpSpPr>
        <p:sp>
          <p:nvSpPr>
            <p:cNvPr id="109" name="Oval 11">
              <a:extLst>
                <a:ext uri="{FF2B5EF4-FFF2-40B4-BE49-F238E27FC236}">
                  <a16:creationId xmlns:a16="http://schemas.microsoft.com/office/drawing/2014/main" id="{23CD365E-252D-C640-B589-334CABD4F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8953" y="6398889"/>
              <a:ext cx="3274640" cy="327740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 b="1" dirty="0">
                <a:latin typeface="Roboto Bold" charset="0"/>
              </a:endParaRPr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1350B2C8-6B79-0542-BE46-4766D4061CA3}"/>
                </a:ext>
              </a:extLst>
            </p:cNvPr>
            <p:cNvGrpSpPr/>
            <p:nvPr/>
          </p:nvGrpSpPr>
          <p:grpSpPr>
            <a:xfrm>
              <a:off x="7358250" y="7306028"/>
              <a:ext cx="2271168" cy="1284584"/>
              <a:chOff x="22233943" y="3999896"/>
              <a:chExt cx="1797579" cy="1016721"/>
            </a:xfrm>
            <a:solidFill>
              <a:schemeClr val="bg1"/>
            </a:solidFill>
          </p:grpSpPr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B23695B2-78C2-3B47-BE92-30AC976FAADF}"/>
                  </a:ext>
                </a:extLst>
              </p:cNvPr>
              <p:cNvSpPr/>
              <p:nvPr/>
            </p:nvSpPr>
            <p:spPr>
              <a:xfrm>
                <a:off x="22233943" y="4732331"/>
                <a:ext cx="762233" cy="28428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15" h="230">
                    <a:moveTo>
                      <a:pt x="55" y="28"/>
                    </a:moveTo>
                    <a:close/>
                    <a:moveTo>
                      <a:pt x="559" y="144"/>
                    </a:moveTo>
                    <a:close/>
                    <a:moveTo>
                      <a:pt x="54" y="138"/>
                    </a:moveTo>
                    <a:cubicBezTo>
                      <a:pt x="60" y="142"/>
                      <a:pt x="79" y="152"/>
                      <a:pt x="132" y="162"/>
                    </a:cubicBezTo>
                    <a:cubicBezTo>
                      <a:pt x="180" y="170"/>
                      <a:pt x="243" y="175"/>
                      <a:pt x="307" y="175"/>
                    </a:cubicBezTo>
                    <a:cubicBezTo>
                      <a:pt x="371" y="175"/>
                      <a:pt x="433" y="170"/>
                      <a:pt x="482" y="162"/>
                    </a:cubicBezTo>
                    <a:cubicBezTo>
                      <a:pt x="534" y="152"/>
                      <a:pt x="553" y="142"/>
                      <a:pt x="559" y="138"/>
                    </a:cubicBezTo>
                    <a:lnTo>
                      <a:pt x="559" y="82"/>
                    </a:lnTo>
                    <a:cubicBezTo>
                      <a:pt x="546" y="88"/>
                      <a:pt x="531" y="91"/>
                      <a:pt x="518" y="94"/>
                    </a:cubicBezTo>
                    <a:cubicBezTo>
                      <a:pt x="467" y="105"/>
                      <a:pt x="400" y="112"/>
                      <a:pt x="328" y="113"/>
                    </a:cubicBezTo>
                    <a:cubicBezTo>
                      <a:pt x="314" y="113"/>
                      <a:pt x="300" y="113"/>
                      <a:pt x="286" y="113"/>
                    </a:cubicBezTo>
                    <a:cubicBezTo>
                      <a:pt x="214" y="112"/>
                      <a:pt x="147" y="105"/>
                      <a:pt x="97" y="94"/>
                    </a:cubicBezTo>
                    <a:cubicBezTo>
                      <a:pt x="83" y="91"/>
                      <a:pt x="69" y="87"/>
                      <a:pt x="55" y="82"/>
                    </a:cubicBezTo>
                    <a:close/>
                    <a:moveTo>
                      <a:pt x="307" y="230"/>
                    </a:moveTo>
                    <a:cubicBezTo>
                      <a:pt x="230" y="230"/>
                      <a:pt x="158" y="223"/>
                      <a:pt x="103" y="212"/>
                    </a:cubicBezTo>
                    <a:cubicBezTo>
                      <a:pt x="75" y="206"/>
                      <a:pt x="53" y="199"/>
                      <a:pt x="37" y="191"/>
                    </a:cubicBezTo>
                    <a:cubicBezTo>
                      <a:pt x="12" y="179"/>
                      <a:pt x="0" y="163"/>
                      <a:pt x="0" y="144"/>
                    </a:cubicBezTo>
                    <a:lnTo>
                      <a:pt x="0" y="28"/>
                    </a:lnTo>
                    <a:cubicBezTo>
                      <a:pt x="0" y="12"/>
                      <a:pt x="12" y="0"/>
                      <a:pt x="27" y="0"/>
                    </a:cubicBezTo>
                    <a:cubicBezTo>
                      <a:pt x="40" y="0"/>
                      <a:pt x="51" y="9"/>
                      <a:pt x="54" y="21"/>
                    </a:cubicBezTo>
                    <a:cubicBezTo>
                      <a:pt x="59" y="25"/>
                      <a:pt x="76" y="35"/>
                      <a:pt x="125" y="44"/>
                    </a:cubicBezTo>
                    <a:cubicBezTo>
                      <a:pt x="170" y="52"/>
                      <a:pt x="227" y="57"/>
                      <a:pt x="287" y="58"/>
                    </a:cubicBezTo>
                    <a:cubicBezTo>
                      <a:pt x="300" y="59"/>
                      <a:pt x="314" y="59"/>
                      <a:pt x="327" y="58"/>
                    </a:cubicBezTo>
                    <a:cubicBezTo>
                      <a:pt x="387" y="57"/>
                      <a:pt x="445" y="52"/>
                      <a:pt x="489" y="44"/>
                    </a:cubicBezTo>
                    <a:cubicBezTo>
                      <a:pt x="539" y="35"/>
                      <a:pt x="556" y="25"/>
                      <a:pt x="560" y="21"/>
                    </a:cubicBezTo>
                    <a:cubicBezTo>
                      <a:pt x="563" y="9"/>
                      <a:pt x="574" y="0"/>
                      <a:pt x="587" y="0"/>
                    </a:cubicBezTo>
                    <a:cubicBezTo>
                      <a:pt x="602" y="0"/>
                      <a:pt x="615" y="13"/>
                      <a:pt x="615" y="28"/>
                    </a:cubicBezTo>
                    <a:lnTo>
                      <a:pt x="614" y="144"/>
                    </a:lnTo>
                    <a:cubicBezTo>
                      <a:pt x="614" y="186"/>
                      <a:pt x="555" y="203"/>
                      <a:pt x="510" y="212"/>
                    </a:cubicBezTo>
                    <a:cubicBezTo>
                      <a:pt x="456" y="223"/>
                      <a:pt x="383" y="230"/>
                      <a:pt x="307" y="23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EA7E4619-81BD-2243-B3EC-D19C86E58F34}"/>
                  </a:ext>
                </a:extLst>
              </p:cNvPr>
              <p:cNvSpPr/>
              <p:nvPr/>
            </p:nvSpPr>
            <p:spPr>
              <a:xfrm>
                <a:off x="22233943" y="4588330"/>
                <a:ext cx="762233" cy="28304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15" h="229">
                    <a:moveTo>
                      <a:pt x="55" y="27"/>
                    </a:moveTo>
                    <a:close/>
                    <a:moveTo>
                      <a:pt x="559" y="144"/>
                    </a:moveTo>
                    <a:close/>
                    <a:moveTo>
                      <a:pt x="54" y="138"/>
                    </a:moveTo>
                    <a:cubicBezTo>
                      <a:pt x="60" y="142"/>
                      <a:pt x="79" y="152"/>
                      <a:pt x="132" y="161"/>
                    </a:cubicBezTo>
                    <a:cubicBezTo>
                      <a:pt x="180" y="170"/>
                      <a:pt x="243" y="174"/>
                      <a:pt x="307" y="174"/>
                    </a:cubicBezTo>
                    <a:cubicBezTo>
                      <a:pt x="371" y="174"/>
                      <a:pt x="433" y="170"/>
                      <a:pt x="482" y="161"/>
                    </a:cubicBezTo>
                    <a:cubicBezTo>
                      <a:pt x="534" y="152"/>
                      <a:pt x="553" y="142"/>
                      <a:pt x="559" y="138"/>
                    </a:cubicBezTo>
                    <a:lnTo>
                      <a:pt x="559" y="82"/>
                    </a:lnTo>
                    <a:cubicBezTo>
                      <a:pt x="546" y="87"/>
                      <a:pt x="531" y="91"/>
                      <a:pt x="518" y="94"/>
                    </a:cubicBezTo>
                    <a:cubicBezTo>
                      <a:pt x="467" y="105"/>
                      <a:pt x="400" y="112"/>
                      <a:pt x="328" y="113"/>
                    </a:cubicBezTo>
                    <a:cubicBezTo>
                      <a:pt x="314" y="113"/>
                      <a:pt x="300" y="113"/>
                      <a:pt x="286" y="113"/>
                    </a:cubicBezTo>
                    <a:cubicBezTo>
                      <a:pt x="214" y="112"/>
                      <a:pt x="147" y="105"/>
                      <a:pt x="97" y="94"/>
                    </a:cubicBezTo>
                    <a:cubicBezTo>
                      <a:pt x="83" y="91"/>
                      <a:pt x="69" y="87"/>
                      <a:pt x="55" y="82"/>
                    </a:cubicBezTo>
                    <a:close/>
                    <a:moveTo>
                      <a:pt x="307" y="229"/>
                    </a:moveTo>
                    <a:cubicBezTo>
                      <a:pt x="230" y="229"/>
                      <a:pt x="158" y="223"/>
                      <a:pt x="103" y="212"/>
                    </a:cubicBezTo>
                    <a:cubicBezTo>
                      <a:pt x="75" y="206"/>
                      <a:pt x="53" y="199"/>
                      <a:pt x="37" y="191"/>
                    </a:cubicBezTo>
                    <a:cubicBezTo>
                      <a:pt x="12" y="179"/>
                      <a:pt x="0" y="163"/>
                      <a:pt x="0" y="144"/>
                    </a:cubicBezTo>
                    <a:lnTo>
                      <a:pt x="0" y="27"/>
                    </a:lnTo>
                    <a:cubicBezTo>
                      <a:pt x="0" y="12"/>
                      <a:pt x="12" y="0"/>
                      <a:pt x="27" y="0"/>
                    </a:cubicBezTo>
                    <a:cubicBezTo>
                      <a:pt x="40" y="0"/>
                      <a:pt x="51" y="9"/>
                      <a:pt x="54" y="21"/>
                    </a:cubicBezTo>
                    <a:cubicBezTo>
                      <a:pt x="59" y="25"/>
                      <a:pt x="76" y="34"/>
                      <a:pt x="125" y="44"/>
                    </a:cubicBezTo>
                    <a:cubicBezTo>
                      <a:pt x="170" y="52"/>
                      <a:pt x="227" y="57"/>
                      <a:pt x="287" y="58"/>
                    </a:cubicBezTo>
                    <a:cubicBezTo>
                      <a:pt x="300" y="58"/>
                      <a:pt x="314" y="58"/>
                      <a:pt x="327" y="58"/>
                    </a:cubicBezTo>
                    <a:cubicBezTo>
                      <a:pt x="387" y="57"/>
                      <a:pt x="445" y="52"/>
                      <a:pt x="489" y="44"/>
                    </a:cubicBezTo>
                    <a:cubicBezTo>
                      <a:pt x="539" y="34"/>
                      <a:pt x="556" y="25"/>
                      <a:pt x="560" y="21"/>
                    </a:cubicBezTo>
                    <a:cubicBezTo>
                      <a:pt x="563" y="9"/>
                      <a:pt x="574" y="0"/>
                      <a:pt x="587" y="0"/>
                    </a:cubicBezTo>
                    <a:cubicBezTo>
                      <a:pt x="602" y="0"/>
                      <a:pt x="615" y="12"/>
                      <a:pt x="615" y="27"/>
                    </a:cubicBezTo>
                    <a:lnTo>
                      <a:pt x="615" y="28"/>
                    </a:lnTo>
                    <a:lnTo>
                      <a:pt x="614" y="144"/>
                    </a:lnTo>
                    <a:cubicBezTo>
                      <a:pt x="614" y="185"/>
                      <a:pt x="555" y="202"/>
                      <a:pt x="510" y="212"/>
                    </a:cubicBezTo>
                    <a:cubicBezTo>
                      <a:pt x="456" y="223"/>
                      <a:pt x="383" y="229"/>
                      <a:pt x="307" y="22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5E8EAFF3-F9EC-6242-9ECC-EF5C5DECBCC9}"/>
                  </a:ext>
                </a:extLst>
              </p:cNvPr>
              <p:cNvSpPr/>
              <p:nvPr/>
            </p:nvSpPr>
            <p:spPr>
              <a:xfrm>
                <a:off x="22233943" y="4371081"/>
                <a:ext cx="762233" cy="212283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15" h="172">
                    <a:moveTo>
                      <a:pt x="562" y="94"/>
                    </a:moveTo>
                    <a:close/>
                    <a:moveTo>
                      <a:pt x="66" y="86"/>
                    </a:moveTo>
                    <a:cubicBezTo>
                      <a:pt x="76" y="91"/>
                      <a:pt x="94" y="97"/>
                      <a:pt x="125" y="102"/>
                    </a:cubicBezTo>
                    <a:cubicBezTo>
                      <a:pt x="170" y="111"/>
                      <a:pt x="227" y="116"/>
                      <a:pt x="287" y="117"/>
                    </a:cubicBezTo>
                    <a:cubicBezTo>
                      <a:pt x="300" y="117"/>
                      <a:pt x="314" y="117"/>
                      <a:pt x="327" y="117"/>
                    </a:cubicBezTo>
                    <a:cubicBezTo>
                      <a:pt x="387" y="116"/>
                      <a:pt x="445" y="111"/>
                      <a:pt x="489" y="102"/>
                    </a:cubicBezTo>
                    <a:cubicBezTo>
                      <a:pt x="520" y="97"/>
                      <a:pt x="538" y="91"/>
                      <a:pt x="549" y="86"/>
                    </a:cubicBezTo>
                    <a:cubicBezTo>
                      <a:pt x="538" y="81"/>
                      <a:pt x="517" y="75"/>
                      <a:pt x="483" y="68"/>
                    </a:cubicBezTo>
                    <a:cubicBezTo>
                      <a:pt x="434" y="60"/>
                      <a:pt x="372" y="55"/>
                      <a:pt x="307" y="55"/>
                    </a:cubicBezTo>
                    <a:cubicBezTo>
                      <a:pt x="243" y="55"/>
                      <a:pt x="181" y="60"/>
                      <a:pt x="132" y="68"/>
                    </a:cubicBezTo>
                    <a:cubicBezTo>
                      <a:pt x="97" y="75"/>
                      <a:pt x="77" y="81"/>
                      <a:pt x="66" y="86"/>
                    </a:cubicBezTo>
                    <a:close/>
                    <a:moveTo>
                      <a:pt x="307" y="172"/>
                    </a:moveTo>
                    <a:cubicBezTo>
                      <a:pt x="300" y="172"/>
                      <a:pt x="293" y="172"/>
                      <a:pt x="286" y="172"/>
                    </a:cubicBezTo>
                    <a:cubicBezTo>
                      <a:pt x="214" y="170"/>
                      <a:pt x="147" y="164"/>
                      <a:pt x="97" y="152"/>
                    </a:cubicBezTo>
                    <a:cubicBezTo>
                      <a:pt x="55" y="143"/>
                      <a:pt x="0" y="126"/>
                      <a:pt x="0" y="86"/>
                    </a:cubicBezTo>
                    <a:cubicBezTo>
                      <a:pt x="0" y="44"/>
                      <a:pt x="59" y="27"/>
                      <a:pt x="104" y="18"/>
                    </a:cubicBezTo>
                    <a:cubicBezTo>
                      <a:pt x="158" y="7"/>
                      <a:pt x="231" y="0"/>
                      <a:pt x="307" y="0"/>
                    </a:cubicBezTo>
                    <a:cubicBezTo>
                      <a:pt x="384" y="0"/>
                      <a:pt x="456" y="7"/>
                      <a:pt x="511" y="18"/>
                    </a:cubicBezTo>
                    <a:cubicBezTo>
                      <a:pt x="539" y="24"/>
                      <a:pt x="561" y="31"/>
                      <a:pt x="577" y="39"/>
                    </a:cubicBezTo>
                    <a:cubicBezTo>
                      <a:pt x="602" y="51"/>
                      <a:pt x="615" y="67"/>
                      <a:pt x="615" y="86"/>
                    </a:cubicBezTo>
                    <a:cubicBezTo>
                      <a:pt x="615" y="126"/>
                      <a:pt x="559" y="143"/>
                      <a:pt x="518" y="153"/>
                    </a:cubicBezTo>
                    <a:cubicBezTo>
                      <a:pt x="467" y="164"/>
                      <a:pt x="400" y="170"/>
                      <a:pt x="328" y="172"/>
                    </a:cubicBezTo>
                    <a:cubicBezTo>
                      <a:pt x="321" y="172"/>
                      <a:pt x="314" y="172"/>
                      <a:pt x="307" y="172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14" name="Freeform 113">
                <a:extLst>
                  <a:ext uri="{FF2B5EF4-FFF2-40B4-BE49-F238E27FC236}">
                    <a16:creationId xmlns:a16="http://schemas.microsoft.com/office/drawing/2014/main" id="{BA94FBA8-8037-8348-945F-95C80F15AB1F}"/>
                  </a:ext>
                </a:extLst>
              </p:cNvPr>
              <p:cNvSpPr/>
              <p:nvPr/>
            </p:nvSpPr>
            <p:spPr>
              <a:xfrm>
                <a:off x="22233943" y="4444325"/>
                <a:ext cx="762233" cy="28304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15" h="229">
                    <a:moveTo>
                      <a:pt x="55" y="27"/>
                    </a:moveTo>
                    <a:close/>
                    <a:moveTo>
                      <a:pt x="559" y="143"/>
                    </a:moveTo>
                    <a:close/>
                    <a:moveTo>
                      <a:pt x="54" y="137"/>
                    </a:moveTo>
                    <a:cubicBezTo>
                      <a:pt x="60" y="141"/>
                      <a:pt x="79" y="152"/>
                      <a:pt x="132" y="161"/>
                    </a:cubicBezTo>
                    <a:cubicBezTo>
                      <a:pt x="180" y="169"/>
                      <a:pt x="243" y="174"/>
                      <a:pt x="307" y="174"/>
                    </a:cubicBezTo>
                    <a:cubicBezTo>
                      <a:pt x="371" y="174"/>
                      <a:pt x="433" y="169"/>
                      <a:pt x="482" y="161"/>
                    </a:cubicBezTo>
                    <a:cubicBezTo>
                      <a:pt x="534" y="152"/>
                      <a:pt x="553" y="141"/>
                      <a:pt x="559" y="137"/>
                    </a:cubicBezTo>
                    <a:lnTo>
                      <a:pt x="559" y="82"/>
                    </a:lnTo>
                    <a:cubicBezTo>
                      <a:pt x="546" y="87"/>
                      <a:pt x="531" y="91"/>
                      <a:pt x="518" y="94"/>
                    </a:cubicBezTo>
                    <a:cubicBezTo>
                      <a:pt x="467" y="105"/>
                      <a:pt x="400" y="111"/>
                      <a:pt x="328" y="113"/>
                    </a:cubicBezTo>
                    <a:cubicBezTo>
                      <a:pt x="314" y="113"/>
                      <a:pt x="300" y="113"/>
                      <a:pt x="286" y="113"/>
                    </a:cubicBezTo>
                    <a:cubicBezTo>
                      <a:pt x="214" y="111"/>
                      <a:pt x="147" y="105"/>
                      <a:pt x="97" y="93"/>
                    </a:cubicBezTo>
                    <a:cubicBezTo>
                      <a:pt x="83" y="91"/>
                      <a:pt x="69" y="87"/>
                      <a:pt x="55" y="82"/>
                    </a:cubicBezTo>
                    <a:close/>
                    <a:moveTo>
                      <a:pt x="307" y="229"/>
                    </a:moveTo>
                    <a:cubicBezTo>
                      <a:pt x="230" y="229"/>
                      <a:pt x="158" y="223"/>
                      <a:pt x="103" y="211"/>
                    </a:cubicBezTo>
                    <a:cubicBezTo>
                      <a:pt x="75" y="205"/>
                      <a:pt x="53" y="198"/>
                      <a:pt x="37" y="190"/>
                    </a:cubicBezTo>
                    <a:cubicBezTo>
                      <a:pt x="12" y="178"/>
                      <a:pt x="0" y="162"/>
                      <a:pt x="0" y="143"/>
                    </a:cubicBezTo>
                    <a:lnTo>
                      <a:pt x="0" y="27"/>
                    </a:lnTo>
                    <a:cubicBezTo>
                      <a:pt x="0" y="12"/>
                      <a:pt x="12" y="0"/>
                      <a:pt x="27" y="0"/>
                    </a:cubicBezTo>
                    <a:cubicBezTo>
                      <a:pt x="40" y="0"/>
                      <a:pt x="51" y="9"/>
                      <a:pt x="54" y="21"/>
                    </a:cubicBezTo>
                    <a:cubicBezTo>
                      <a:pt x="59" y="24"/>
                      <a:pt x="76" y="34"/>
                      <a:pt x="125" y="43"/>
                    </a:cubicBezTo>
                    <a:cubicBezTo>
                      <a:pt x="170" y="52"/>
                      <a:pt x="227" y="57"/>
                      <a:pt x="287" y="58"/>
                    </a:cubicBezTo>
                    <a:cubicBezTo>
                      <a:pt x="300" y="58"/>
                      <a:pt x="314" y="58"/>
                      <a:pt x="327" y="58"/>
                    </a:cubicBezTo>
                    <a:cubicBezTo>
                      <a:pt x="387" y="57"/>
                      <a:pt x="445" y="52"/>
                      <a:pt x="489" y="43"/>
                    </a:cubicBezTo>
                    <a:cubicBezTo>
                      <a:pt x="539" y="34"/>
                      <a:pt x="556" y="24"/>
                      <a:pt x="560" y="21"/>
                    </a:cubicBezTo>
                    <a:cubicBezTo>
                      <a:pt x="563" y="9"/>
                      <a:pt x="574" y="0"/>
                      <a:pt x="587" y="0"/>
                    </a:cubicBezTo>
                    <a:cubicBezTo>
                      <a:pt x="602" y="0"/>
                      <a:pt x="615" y="12"/>
                      <a:pt x="615" y="27"/>
                    </a:cubicBezTo>
                    <a:lnTo>
                      <a:pt x="614" y="143"/>
                    </a:lnTo>
                    <a:cubicBezTo>
                      <a:pt x="614" y="185"/>
                      <a:pt x="555" y="202"/>
                      <a:pt x="510" y="211"/>
                    </a:cubicBezTo>
                    <a:cubicBezTo>
                      <a:pt x="456" y="223"/>
                      <a:pt x="383" y="229"/>
                      <a:pt x="307" y="22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15" name="Freeform 114">
                <a:extLst>
                  <a:ext uri="{FF2B5EF4-FFF2-40B4-BE49-F238E27FC236}">
                    <a16:creationId xmlns:a16="http://schemas.microsoft.com/office/drawing/2014/main" id="{F702B0C1-0E8A-3C49-98D9-5180A09A5B7D}"/>
                  </a:ext>
                </a:extLst>
              </p:cNvPr>
              <p:cNvSpPr/>
              <p:nvPr/>
            </p:nvSpPr>
            <p:spPr>
              <a:xfrm>
                <a:off x="23048316" y="3999896"/>
                <a:ext cx="983206" cy="98320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93" h="793">
                    <a:moveTo>
                      <a:pt x="396" y="49"/>
                    </a:moveTo>
                    <a:cubicBezTo>
                      <a:pt x="204" y="49"/>
                      <a:pt x="48" y="205"/>
                      <a:pt x="48" y="397"/>
                    </a:cubicBezTo>
                    <a:cubicBezTo>
                      <a:pt x="48" y="589"/>
                      <a:pt x="204" y="745"/>
                      <a:pt x="396" y="745"/>
                    </a:cubicBezTo>
                    <a:cubicBezTo>
                      <a:pt x="588" y="745"/>
                      <a:pt x="744" y="589"/>
                      <a:pt x="744" y="397"/>
                    </a:cubicBezTo>
                    <a:cubicBezTo>
                      <a:pt x="744" y="205"/>
                      <a:pt x="588" y="49"/>
                      <a:pt x="396" y="49"/>
                    </a:cubicBezTo>
                    <a:close/>
                    <a:moveTo>
                      <a:pt x="396" y="793"/>
                    </a:moveTo>
                    <a:cubicBezTo>
                      <a:pt x="290" y="793"/>
                      <a:pt x="191" y="752"/>
                      <a:pt x="116" y="677"/>
                    </a:cubicBezTo>
                    <a:cubicBezTo>
                      <a:pt x="41" y="602"/>
                      <a:pt x="0" y="503"/>
                      <a:pt x="0" y="397"/>
                    </a:cubicBezTo>
                    <a:cubicBezTo>
                      <a:pt x="0" y="291"/>
                      <a:pt x="41" y="191"/>
                      <a:pt x="116" y="116"/>
                    </a:cubicBezTo>
                    <a:cubicBezTo>
                      <a:pt x="191" y="42"/>
                      <a:pt x="290" y="0"/>
                      <a:pt x="396" y="0"/>
                    </a:cubicBezTo>
                    <a:cubicBezTo>
                      <a:pt x="502" y="0"/>
                      <a:pt x="602" y="42"/>
                      <a:pt x="676" y="116"/>
                    </a:cubicBezTo>
                    <a:cubicBezTo>
                      <a:pt x="751" y="191"/>
                      <a:pt x="793" y="291"/>
                      <a:pt x="793" y="397"/>
                    </a:cubicBezTo>
                    <a:cubicBezTo>
                      <a:pt x="793" y="503"/>
                      <a:pt x="751" y="602"/>
                      <a:pt x="676" y="677"/>
                    </a:cubicBezTo>
                    <a:cubicBezTo>
                      <a:pt x="602" y="752"/>
                      <a:pt x="502" y="793"/>
                      <a:pt x="396" y="793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19" name="Freeform 118">
                <a:extLst>
                  <a:ext uri="{FF2B5EF4-FFF2-40B4-BE49-F238E27FC236}">
                    <a16:creationId xmlns:a16="http://schemas.microsoft.com/office/drawing/2014/main" id="{987A2AA1-6DFE-4242-81DD-202E977B2C34}"/>
                  </a:ext>
                </a:extLst>
              </p:cNvPr>
              <p:cNvSpPr/>
              <p:nvPr/>
            </p:nvSpPr>
            <p:spPr>
              <a:xfrm>
                <a:off x="23163768" y="4116586"/>
                <a:ext cx="752302" cy="7510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07" h="606">
                    <a:moveTo>
                      <a:pt x="304" y="48"/>
                    </a:moveTo>
                    <a:cubicBezTo>
                      <a:pt x="163" y="48"/>
                      <a:pt x="49" y="163"/>
                      <a:pt x="49" y="303"/>
                    </a:cubicBezTo>
                    <a:cubicBezTo>
                      <a:pt x="49" y="444"/>
                      <a:pt x="163" y="558"/>
                      <a:pt x="304" y="558"/>
                    </a:cubicBezTo>
                    <a:cubicBezTo>
                      <a:pt x="444" y="558"/>
                      <a:pt x="558" y="444"/>
                      <a:pt x="558" y="303"/>
                    </a:cubicBezTo>
                    <a:cubicBezTo>
                      <a:pt x="558" y="163"/>
                      <a:pt x="444" y="48"/>
                      <a:pt x="304" y="48"/>
                    </a:cubicBezTo>
                    <a:close/>
                    <a:moveTo>
                      <a:pt x="304" y="606"/>
                    </a:moveTo>
                    <a:cubicBezTo>
                      <a:pt x="136" y="606"/>
                      <a:pt x="0" y="470"/>
                      <a:pt x="0" y="303"/>
                    </a:cubicBezTo>
                    <a:cubicBezTo>
                      <a:pt x="0" y="136"/>
                      <a:pt x="136" y="0"/>
                      <a:pt x="304" y="0"/>
                    </a:cubicBezTo>
                    <a:cubicBezTo>
                      <a:pt x="471" y="0"/>
                      <a:pt x="607" y="136"/>
                      <a:pt x="607" y="303"/>
                    </a:cubicBezTo>
                    <a:cubicBezTo>
                      <a:pt x="607" y="470"/>
                      <a:pt x="471" y="606"/>
                      <a:pt x="304" y="606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20" name="Freeform 119">
                <a:extLst>
                  <a:ext uri="{FF2B5EF4-FFF2-40B4-BE49-F238E27FC236}">
                    <a16:creationId xmlns:a16="http://schemas.microsoft.com/office/drawing/2014/main" id="{E273ECBF-59C0-7948-A354-B0B6FBD889AB}"/>
                  </a:ext>
                </a:extLst>
              </p:cNvPr>
              <p:cNvSpPr/>
              <p:nvPr/>
            </p:nvSpPr>
            <p:spPr>
              <a:xfrm>
                <a:off x="23429432" y="4309010"/>
                <a:ext cx="220973" cy="36125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79" h="292">
                    <a:moveTo>
                      <a:pt x="82" y="292"/>
                    </a:moveTo>
                    <a:cubicBezTo>
                      <a:pt x="60" y="292"/>
                      <a:pt x="35" y="287"/>
                      <a:pt x="11" y="276"/>
                    </a:cubicBezTo>
                    <a:cubicBezTo>
                      <a:pt x="2" y="272"/>
                      <a:pt x="-2" y="261"/>
                      <a:pt x="2" y="252"/>
                    </a:cubicBezTo>
                    <a:cubicBezTo>
                      <a:pt x="6" y="243"/>
                      <a:pt x="17" y="238"/>
                      <a:pt x="26" y="242"/>
                    </a:cubicBezTo>
                    <a:cubicBezTo>
                      <a:pt x="63" y="258"/>
                      <a:pt x="101" y="259"/>
                      <a:pt x="124" y="244"/>
                    </a:cubicBezTo>
                    <a:cubicBezTo>
                      <a:pt x="136" y="236"/>
                      <a:pt x="142" y="225"/>
                      <a:pt x="142" y="210"/>
                    </a:cubicBezTo>
                    <a:cubicBezTo>
                      <a:pt x="142" y="193"/>
                      <a:pt x="110" y="177"/>
                      <a:pt x="81" y="162"/>
                    </a:cubicBezTo>
                    <a:cubicBezTo>
                      <a:pt x="63" y="153"/>
                      <a:pt x="44" y="144"/>
                      <a:pt x="29" y="133"/>
                    </a:cubicBezTo>
                    <a:cubicBezTo>
                      <a:pt x="10" y="118"/>
                      <a:pt x="0" y="101"/>
                      <a:pt x="0" y="82"/>
                    </a:cubicBezTo>
                    <a:cubicBezTo>
                      <a:pt x="0" y="55"/>
                      <a:pt x="13" y="32"/>
                      <a:pt x="35" y="17"/>
                    </a:cubicBezTo>
                    <a:cubicBezTo>
                      <a:pt x="68" y="-5"/>
                      <a:pt x="119" y="-6"/>
                      <a:pt x="166" y="14"/>
                    </a:cubicBezTo>
                    <a:cubicBezTo>
                      <a:pt x="176" y="18"/>
                      <a:pt x="180" y="29"/>
                      <a:pt x="176" y="38"/>
                    </a:cubicBezTo>
                    <a:cubicBezTo>
                      <a:pt x="172" y="48"/>
                      <a:pt x="161" y="52"/>
                      <a:pt x="152" y="48"/>
                    </a:cubicBezTo>
                    <a:cubicBezTo>
                      <a:pt x="116" y="33"/>
                      <a:pt x="78" y="33"/>
                      <a:pt x="56" y="48"/>
                    </a:cubicBezTo>
                    <a:cubicBezTo>
                      <a:pt x="43" y="56"/>
                      <a:pt x="37" y="68"/>
                      <a:pt x="37" y="82"/>
                    </a:cubicBezTo>
                    <a:cubicBezTo>
                      <a:pt x="37" y="99"/>
                      <a:pt x="69" y="115"/>
                      <a:pt x="97" y="129"/>
                    </a:cubicBezTo>
                    <a:cubicBezTo>
                      <a:pt x="116" y="139"/>
                      <a:pt x="135" y="148"/>
                      <a:pt x="149" y="159"/>
                    </a:cubicBezTo>
                    <a:cubicBezTo>
                      <a:pt x="169" y="175"/>
                      <a:pt x="179" y="191"/>
                      <a:pt x="179" y="210"/>
                    </a:cubicBezTo>
                    <a:cubicBezTo>
                      <a:pt x="179" y="238"/>
                      <a:pt x="167" y="261"/>
                      <a:pt x="144" y="275"/>
                    </a:cubicBezTo>
                    <a:cubicBezTo>
                      <a:pt x="127" y="286"/>
                      <a:pt x="106" y="292"/>
                      <a:pt x="82" y="292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21" name="Freeform 120">
                <a:extLst>
                  <a:ext uri="{FF2B5EF4-FFF2-40B4-BE49-F238E27FC236}">
                    <a16:creationId xmlns:a16="http://schemas.microsoft.com/office/drawing/2014/main" id="{EC51C74C-4800-FE4A-AE37-4C8050BBA50D}"/>
                  </a:ext>
                </a:extLst>
              </p:cNvPr>
              <p:cNvSpPr/>
              <p:nvPr/>
            </p:nvSpPr>
            <p:spPr>
              <a:xfrm>
                <a:off x="23516332" y="4218386"/>
                <a:ext cx="44691" cy="8069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" h="66">
                    <a:moveTo>
                      <a:pt x="19" y="66"/>
                    </a:moveTo>
                    <a:cubicBezTo>
                      <a:pt x="8" y="66"/>
                      <a:pt x="0" y="57"/>
                      <a:pt x="0" y="47"/>
                    </a:cubicBezTo>
                    <a:lnTo>
                      <a:pt x="0" y="19"/>
                    </a:lnTo>
                    <a:cubicBezTo>
                      <a:pt x="0" y="9"/>
                      <a:pt x="8" y="0"/>
                      <a:pt x="19" y="0"/>
                    </a:cubicBezTo>
                    <a:cubicBezTo>
                      <a:pt x="29" y="0"/>
                      <a:pt x="37" y="9"/>
                      <a:pt x="37" y="19"/>
                    </a:cubicBezTo>
                    <a:lnTo>
                      <a:pt x="37" y="47"/>
                    </a:lnTo>
                    <a:cubicBezTo>
                      <a:pt x="37" y="57"/>
                      <a:pt x="29" y="66"/>
                      <a:pt x="19" y="66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22" name="Freeform 121">
                <a:extLst>
                  <a:ext uri="{FF2B5EF4-FFF2-40B4-BE49-F238E27FC236}">
                    <a16:creationId xmlns:a16="http://schemas.microsoft.com/office/drawing/2014/main" id="{6B0930A5-2333-6E47-B93C-8C2C2236E610}"/>
                  </a:ext>
                </a:extLst>
              </p:cNvPr>
              <p:cNvSpPr/>
              <p:nvPr/>
            </p:nvSpPr>
            <p:spPr>
              <a:xfrm>
                <a:off x="23516332" y="4680192"/>
                <a:ext cx="44691" cy="7945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7" h="65">
                    <a:moveTo>
                      <a:pt x="19" y="65"/>
                    </a:moveTo>
                    <a:cubicBezTo>
                      <a:pt x="8" y="65"/>
                      <a:pt x="0" y="57"/>
                      <a:pt x="0" y="47"/>
                    </a:cubicBezTo>
                    <a:lnTo>
                      <a:pt x="0" y="18"/>
                    </a:lnTo>
                    <a:cubicBezTo>
                      <a:pt x="0" y="8"/>
                      <a:pt x="8" y="0"/>
                      <a:pt x="19" y="0"/>
                    </a:cubicBezTo>
                    <a:cubicBezTo>
                      <a:pt x="29" y="0"/>
                      <a:pt x="37" y="8"/>
                      <a:pt x="37" y="18"/>
                    </a:cubicBezTo>
                    <a:lnTo>
                      <a:pt x="37" y="47"/>
                    </a:lnTo>
                    <a:cubicBezTo>
                      <a:pt x="37" y="57"/>
                      <a:pt x="29" y="65"/>
                      <a:pt x="19" y="65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36D4EAD0-1423-B24D-8815-4E5B7B45A514}"/>
              </a:ext>
            </a:extLst>
          </p:cNvPr>
          <p:cNvGrpSpPr/>
          <p:nvPr/>
        </p:nvGrpSpPr>
        <p:grpSpPr>
          <a:xfrm>
            <a:off x="677708" y="6710453"/>
            <a:ext cx="5823790" cy="2643299"/>
            <a:chOff x="15948720" y="6006531"/>
            <a:chExt cx="5823790" cy="2643299"/>
          </a:xfrm>
        </p:grpSpPr>
        <p:sp>
          <p:nvSpPr>
            <p:cNvPr id="124" name="Subtitle 2">
              <a:extLst>
                <a:ext uri="{FF2B5EF4-FFF2-40B4-BE49-F238E27FC236}">
                  <a16:creationId xmlns:a16="http://schemas.microsoft.com/office/drawing/2014/main" id="{BE318BC9-24AA-1242-8CE8-9CE8E4F8085A}"/>
                </a:ext>
              </a:extLst>
            </p:cNvPr>
            <p:cNvSpPr txBox="1">
              <a:spLocks/>
            </p:cNvSpPr>
            <p:nvPr/>
          </p:nvSpPr>
          <p:spPr>
            <a:xfrm>
              <a:off x="15948720" y="6775972"/>
              <a:ext cx="5823790" cy="187385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ts val="4299"/>
                </a:lnSpc>
              </a:pPr>
              <a:r>
                <a:rPr lang="en-US" sz="36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But they also must take into account supply costs a product should meet.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E56923A-2673-7F45-8499-9EE9A6C799D4}"/>
                </a:ext>
              </a:extLst>
            </p:cNvPr>
            <p:cNvSpPr/>
            <p:nvPr/>
          </p:nvSpPr>
          <p:spPr>
            <a:xfrm>
              <a:off x="17347189" y="6006531"/>
              <a:ext cx="4363357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4400" b="1" dirty="0">
                  <a:solidFill>
                    <a:schemeClr val="tx2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A1C88E1-A403-D343-87B8-0EB50B76B65E}"/>
              </a:ext>
            </a:extLst>
          </p:cNvPr>
          <p:cNvGrpSpPr/>
          <p:nvPr/>
        </p:nvGrpSpPr>
        <p:grpSpPr>
          <a:xfrm>
            <a:off x="14110165" y="6400803"/>
            <a:ext cx="3270820" cy="3276356"/>
            <a:chOff x="14108255" y="6398889"/>
            <a:chExt cx="3274640" cy="3280183"/>
          </a:xfrm>
        </p:grpSpPr>
        <p:sp>
          <p:nvSpPr>
            <p:cNvPr id="97" name="Oval 12">
              <a:extLst>
                <a:ext uri="{FF2B5EF4-FFF2-40B4-BE49-F238E27FC236}">
                  <a16:creationId xmlns:a16="http://schemas.microsoft.com/office/drawing/2014/main" id="{FABC6D62-4651-3F48-B040-9EA9B2F4BD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08255" y="6398889"/>
              <a:ext cx="3274640" cy="328018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3599" b="1" dirty="0">
                <a:latin typeface="Roboto Bold" charset="0"/>
              </a:endParaRPr>
            </a:p>
          </p:txBody>
        </p: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C711CE8C-F24F-D44F-AC4A-BE0E88FE4F4D}"/>
                </a:ext>
              </a:extLst>
            </p:cNvPr>
            <p:cNvGrpSpPr/>
            <p:nvPr/>
          </p:nvGrpSpPr>
          <p:grpSpPr>
            <a:xfrm>
              <a:off x="14790854" y="7395439"/>
              <a:ext cx="2074319" cy="1461135"/>
              <a:chOff x="22427605" y="-5791200"/>
              <a:chExt cx="1469840" cy="1035346"/>
            </a:xfrm>
            <a:solidFill>
              <a:schemeClr val="bg1"/>
            </a:solidFill>
          </p:grpSpPr>
          <p:sp>
            <p:nvSpPr>
              <p:cNvPr id="99" name="Freeform 98">
                <a:extLst>
                  <a:ext uri="{FF2B5EF4-FFF2-40B4-BE49-F238E27FC236}">
                    <a16:creationId xmlns:a16="http://schemas.microsoft.com/office/drawing/2014/main" id="{B92D496E-56F8-B54B-B319-46D245B3E6B3}"/>
                  </a:ext>
                </a:extLst>
              </p:cNvPr>
              <p:cNvSpPr/>
              <p:nvPr/>
            </p:nvSpPr>
            <p:spPr>
              <a:xfrm>
                <a:off x="22427605" y="-5791200"/>
                <a:ext cx="1279903" cy="103534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032" h="835">
                    <a:moveTo>
                      <a:pt x="767" y="760"/>
                    </a:moveTo>
                    <a:cubicBezTo>
                      <a:pt x="772" y="772"/>
                      <a:pt x="783" y="780"/>
                      <a:pt x="796" y="780"/>
                    </a:cubicBezTo>
                    <a:cubicBezTo>
                      <a:pt x="813" y="780"/>
                      <a:pt x="827" y="767"/>
                      <a:pt x="828" y="750"/>
                    </a:cubicBezTo>
                    <a:cubicBezTo>
                      <a:pt x="829" y="731"/>
                      <a:pt x="830" y="716"/>
                      <a:pt x="832" y="705"/>
                    </a:cubicBezTo>
                    <a:cubicBezTo>
                      <a:pt x="836" y="685"/>
                      <a:pt x="840" y="665"/>
                      <a:pt x="846" y="645"/>
                    </a:cubicBezTo>
                    <a:cubicBezTo>
                      <a:pt x="862" y="592"/>
                      <a:pt x="886" y="560"/>
                      <a:pt x="914" y="525"/>
                    </a:cubicBezTo>
                    <a:cubicBezTo>
                      <a:pt x="921" y="516"/>
                      <a:pt x="927" y="508"/>
                      <a:pt x="934" y="499"/>
                    </a:cubicBezTo>
                    <a:cubicBezTo>
                      <a:pt x="963" y="461"/>
                      <a:pt x="977" y="420"/>
                      <a:pt x="977" y="378"/>
                    </a:cubicBezTo>
                    <a:cubicBezTo>
                      <a:pt x="977" y="306"/>
                      <a:pt x="934" y="237"/>
                      <a:pt x="856" y="185"/>
                    </a:cubicBezTo>
                    <a:cubicBezTo>
                      <a:pt x="774" y="130"/>
                      <a:pt x="665" y="100"/>
                      <a:pt x="548" y="100"/>
                    </a:cubicBezTo>
                    <a:cubicBezTo>
                      <a:pt x="530" y="100"/>
                      <a:pt x="511" y="101"/>
                      <a:pt x="492" y="103"/>
                    </a:cubicBezTo>
                    <a:lnTo>
                      <a:pt x="491" y="103"/>
                    </a:lnTo>
                    <a:cubicBezTo>
                      <a:pt x="476" y="103"/>
                      <a:pt x="344" y="107"/>
                      <a:pt x="298" y="89"/>
                    </a:cubicBezTo>
                    <a:cubicBezTo>
                      <a:pt x="282" y="83"/>
                      <a:pt x="225" y="66"/>
                      <a:pt x="183" y="59"/>
                    </a:cubicBezTo>
                    <a:lnTo>
                      <a:pt x="241" y="129"/>
                    </a:lnTo>
                    <a:cubicBezTo>
                      <a:pt x="245" y="135"/>
                      <a:pt x="247" y="142"/>
                      <a:pt x="247" y="150"/>
                    </a:cubicBezTo>
                    <a:cubicBezTo>
                      <a:pt x="246" y="157"/>
                      <a:pt x="241" y="164"/>
                      <a:pt x="235" y="168"/>
                    </a:cubicBezTo>
                    <a:cubicBezTo>
                      <a:pt x="191" y="200"/>
                      <a:pt x="168" y="233"/>
                      <a:pt x="147" y="263"/>
                    </a:cubicBezTo>
                    <a:cubicBezTo>
                      <a:pt x="124" y="296"/>
                      <a:pt x="102" y="328"/>
                      <a:pt x="58" y="332"/>
                    </a:cubicBezTo>
                    <a:cubicBezTo>
                      <a:pt x="57" y="333"/>
                      <a:pt x="56" y="333"/>
                      <a:pt x="56" y="335"/>
                    </a:cubicBezTo>
                    <a:lnTo>
                      <a:pt x="55" y="431"/>
                    </a:lnTo>
                    <a:cubicBezTo>
                      <a:pt x="55" y="432"/>
                      <a:pt x="56" y="433"/>
                      <a:pt x="56" y="434"/>
                    </a:cubicBezTo>
                    <a:cubicBezTo>
                      <a:pt x="61" y="436"/>
                      <a:pt x="66" y="438"/>
                      <a:pt x="71" y="440"/>
                    </a:cubicBezTo>
                    <a:cubicBezTo>
                      <a:pt x="97" y="450"/>
                      <a:pt x="128" y="463"/>
                      <a:pt x="157" y="496"/>
                    </a:cubicBezTo>
                    <a:cubicBezTo>
                      <a:pt x="163" y="503"/>
                      <a:pt x="182" y="509"/>
                      <a:pt x="196" y="513"/>
                    </a:cubicBezTo>
                    <a:cubicBezTo>
                      <a:pt x="225" y="523"/>
                      <a:pt x="261" y="535"/>
                      <a:pt x="268" y="568"/>
                    </a:cubicBezTo>
                    <a:lnTo>
                      <a:pt x="311" y="759"/>
                    </a:lnTo>
                    <a:cubicBezTo>
                      <a:pt x="314" y="771"/>
                      <a:pt x="325" y="780"/>
                      <a:pt x="337" y="780"/>
                    </a:cubicBezTo>
                    <a:cubicBezTo>
                      <a:pt x="352" y="780"/>
                      <a:pt x="364" y="768"/>
                      <a:pt x="364" y="753"/>
                    </a:cubicBezTo>
                    <a:lnTo>
                      <a:pt x="364" y="635"/>
                    </a:lnTo>
                    <a:cubicBezTo>
                      <a:pt x="364" y="627"/>
                      <a:pt x="368" y="619"/>
                      <a:pt x="375" y="614"/>
                    </a:cubicBezTo>
                    <a:cubicBezTo>
                      <a:pt x="381" y="608"/>
                      <a:pt x="390" y="607"/>
                      <a:pt x="398" y="609"/>
                    </a:cubicBezTo>
                    <a:cubicBezTo>
                      <a:pt x="446" y="620"/>
                      <a:pt x="497" y="626"/>
                      <a:pt x="548" y="626"/>
                    </a:cubicBezTo>
                    <a:cubicBezTo>
                      <a:pt x="598" y="626"/>
                      <a:pt x="647" y="621"/>
                      <a:pt x="694" y="610"/>
                    </a:cubicBezTo>
                    <a:cubicBezTo>
                      <a:pt x="704" y="607"/>
                      <a:pt x="714" y="611"/>
                      <a:pt x="721" y="618"/>
                    </a:cubicBezTo>
                    <a:lnTo>
                      <a:pt x="735" y="635"/>
                    </a:lnTo>
                    <a:cubicBezTo>
                      <a:pt x="749" y="650"/>
                      <a:pt x="757" y="669"/>
                      <a:pt x="759" y="689"/>
                    </a:cubicBezTo>
                    <a:close/>
                    <a:moveTo>
                      <a:pt x="796" y="835"/>
                    </a:moveTo>
                    <a:cubicBezTo>
                      <a:pt x="759" y="835"/>
                      <a:pt x="726" y="811"/>
                      <a:pt x="714" y="775"/>
                    </a:cubicBezTo>
                    <a:cubicBezTo>
                      <a:pt x="714" y="773"/>
                      <a:pt x="713" y="771"/>
                      <a:pt x="713" y="769"/>
                    </a:cubicBezTo>
                    <a:lnTo>
                      <a:pt x="705" y="695"/>
                    </a:lnTo>
                    <a:cubicBezTo>
                      <a:pt x="704" y="686"/>
                      <a:pt x="700" y="678"/>
                      <a:pt x="694" y="671"/>
                    </a:cubicBezTo>
                    <a:lnTo>
                      <a:pt x="690" y="667"/>
                    </a:lnTo>
                    <a:cubicBezTo>
                      <a:pt x="644" y="676"/>
                      <a:pt x="597" y="681"/>
                      <a:pt x="548" y="681"/>
                    </a:cubicBezTo>
                    <a:cubicBezTo>
                      <a:pt x="504" y="681"/>
                      <a:pt x="461" y="677"/>
                      <a:pt x="419" y="669"/>
                    </a:cubicBezTo>
                    <a:lnTo>
                      <a:pt x="419" y="753"/>
                    </a:lnTo>
                    <a:cubicBezTo>
                      <a:pt x="419" y="798"/>
                      <a:pt x="382" y="835"/>
                      <a:pt x="337" y="835"/>
                    </a:cubicBezTo>
                    <a:cubicBezTo>
                      <a:pt x="299" y="835"/>
                      <a:pt x="266" y="809"/>
                      <a:pt x="258" y="771"/>
                    </a:cubicBezTo>
                    <a:lnTo>
                      <a:pt x="215" y="581"/>
                    </a:lnTo>
                    <a:cubicBezTo>
                      <a:pt x="210" y="576"/>
                      <a:pt x="190" y="569"/>
                      <a:pt x="179" y="566"/>
                    </a:cubicBezTo>
                    <a:cubicBezTo>
                      <a:pt x="155" y="558"/>
                      <a:pt x="131" y="550"/>
                      <a:pt x="116" y="532"/>
                    </a:cubicBezTo>
                    <a:cubicBezTo>
                      <a:pt x="96" y="509"/>
                      <a:pt x="73" y="500"/>
                      <a:pt x="51" y="491"/>
                    </a:cubicBezTo>
                    <a:cubicBezTo>
                      <a:pt x="45" y="488"/>
                      <a:pt x="39" y="486"/>
                      <a:pt x="34" y="484"/>
                    </a:cubicBezTo>
                    <a:cubicBezTo>
                      <a:pt x="13" y="474"/>
                      <a:pt x="0" y="453"/>
                      <a:pt x="0" y="431"/>
                    </a:cubicBezTo>
                    <a:lnTo>
                      <a:pt x="2" y="334"/>
                    </a:lnTo>
                    <a:cubicBezTo>
                      <a:pt x="2" y="305"/>
                      <a:pt x="24" y="281"/>
                      <a:pt x="52" y="278"/>
                    </a:cubicBezTo>
                    <a:cubicBezTo>
                      <a:pt x="70" y="276"/>
                      <a:pt x="81" y="261"/>
                      <a:pt x="103" y="231"/>
                    </a:cubicBezTo>
                    <a:cubicBezTo>
                      <a:pt x="120" y="206"/>
                      <a:pt x="143" y="174"/>
                      <a:pt x="180" y="142"/>
                    </a:cubicBezTo>
                    <a:lnTo>
                      <a:pt x="122" y="72"/>
                    </a:lnTo>
                    <a:cubicBezTo>
                      <a:pt x="110" y="56"/>
                      <a:pt x="109" y="35"/>
                      <a:pt x="120" y="19"/>
                    </a:cubicBezTo>
                    <a:cubicBezTo>
                      <a:pt x="131" y="4"/>
                      <a:pt x="149" y="-3"/>
                      <a:pt x="166" y="2"/>
                    </a:cubicBezTo>
                    <a:cubicBezTo>
                      <a:pt x="216" y="6"/>
                      <a:pt x="299" y="31"/>
                      <a:pt x="317" y="38"/>
                    </a:cubicBezTo>
                    <a:cubicBezTo>
                      <a:pt x="345" y="48"/>
                      <a:pt x="436" y="50"/>
                      <a:pt x="488" y="48"/>
                    </a:cubicBezTo>
                    <a:cubicBezTo>
                      <a:pt x="508" y="46"/>
                      <a:pt x="528" y="45"/>
                      <a:pt x="548" y="45"/>
                    </a:cubicBezTo>
                    <a:cubicBezTo>
                      <a:pt x="676" y="45"/>
                      <a:pt x="796" y="79"/>
                      <a:pt x="886" y="140"/>
                    </a:cubicBezTo>
                    <a:cubicBezTo>
                      <a:pt x="980" y="202"/>
                      <a:pt x="1032" y="287"/>
                      <a:pt x="1032" y="378"/>
                    </a:cubicBezTo>
                    <a:cubicBezTo>
                      <a:pt x="1032" y="432"/>
                      <a:pt x="1013" y="485"/>
                      <a:pt x="978" y="532"/>
                    </a:cubicBezTo>
                    <a:cubicBezTo>
                      <a:pt x="971" y="541"/>
                      <a:pt x="964" y="550"/>
                      <a:pt x="957" y="558"/>
                    </a:cubicBezTo>
                    <a:cubicBezTo>
                      <a:pt x="930" y="594"/>
                      <a:pt x="912" y="617"/>
                      <a:pt x="899" y="661"/>
                    </a:cubicBezTo>
                    <a:cubicBezTo>
                      <a:pt x="894" y="678"/>
                      <a:pt x="889" y="696"/>
                      <a:pt x="886" y="714"/>
                    </a:cubicBezTo>
                    <a:cubicBezTo>
                      <a:pt x="885" y="720"/>
                      <a:pt x="884" y="732"/>
                      <a:pt x="883" y="752"/>
                    </a:cubicBezTo>
                    <a:cubicBezTo>
                      <a:pt x="881" y="798"/>
                      <a:pt x="843" y="835"/>
                      <a:pt x="796" y="835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00" name="Freeform 99">
                <a:extLst>
                  <a:ext uri="{FF2B5EF4-FFF2-40B4-BE49-F238E27FC236}">
                    <a16:creationId xmlns:a16="http://schemas.microsoft.com/office/drawing/2014/main" id="{3FBD3EDE-1E87-434E-BA19-DF4CCA073A0F}"/>
                  </a:ext>
                </a:extLst>
              </p:cNvPr>
              <p:cNvSpPr/>
              <p:nvPr/>
            </p:nvSpPr>
            <p:spPr>
              <a:xfrm>
                <a:off x="23613159" y="-5618646"/>
                <a:ext cx="284286" cy="19614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30" h="159">
                    <a:moveTo>
                      <a:pt x="120" y="41"/>
                    </a:moveTo>
                    <a:close/>
                    <a:moveTo>
                      <a:pt x="103" y="35"/>
                    </a:moveTo>
                    <a:cubicBezTo>
                      <a:pt x="102" y="35"/>
                      <a:pt x="101" y="35"/>
                      <a:pt x="100" y="35"/>
                    </a:cubicBezTo>
                    <a:cubicBezTo>
                      <a:pt x="94" y="36"/>
                      <a:pt x="90" y="39"/>
                      <a:pt x="88" y="45"/>
                    </a:cubicBezTo>
                    <a:cubicBezTo>
                      <a:pt x="84" y="53"/>
                      <a:pt x="84" y="59"/>
                      <a:pt x="86" y="62"/>
                    </a:cubicBezTo>
                    <a:cubicBezTo>
                      <a:pt x="90" y="67"/>
                      <a:pt x="99" y="70"/>
                      <a:pt x="110" y="72"/>
                    </a:cubicBezTo>
                    <a:cubicBezTo>
                      <a:pt x="113" y="69"/>
                      <a:pt x="115" y="66"/>
                      <a:pt x="117" y="63"/>
                    </a:cubicBezTo>
                    <a:cubicBezTo>
                      <a:pt x="121" y="55"/>
                      <a:pt x="122" y="48"/>
                      <a:pt x="119" y="41"/>
                    </a:cubicBezTo>
                    <a:cubicBezTo>
                      <a:pt x="117" y="39"/>
                      <a:pt x="110" y="35"/>
                      <a:pt x="103" y="35"/>
                    </a:cubicBezTo>
                    <a:close/>
                    <a:moveTo>
                      <a:pt x="17" y="159"/>
                    </a:moveTo>
                    <a:cubicBezTo>
                      <a:pt x="10" y="159"/>
                      <a:pt x="3" y="154"/>
                      <a:pt x="0" y="146"/>
                    </a:cubicBezTo>
                    <a:cubicBezTo>
                      <a:pt x="-2" y="137"/>
                      <a:pt x="3" y="127"/>
                      <a:pt x="13" y="124"/>
                    </a:cubicBezTo>
                    <a:cubicBezTo>
                      <a:pt x="26" y="121"/>
                      <a:pt x="53" y="111"/>
                      <a:pt x="76" y="98"/>
                    </a:cubicBezTo>
                    <a:cubicBezTo>
                      <a:pt x="69" y="94"/>
                      <a:pt x="63" y="90"/>
                      <a:pt x="59" y="84"/>
                    </a:cubicBezTo>
                    <a:cubicBezTo>
                      <a:pt x="51" y="75"/>
                      <a:pt x="44" y="58"/>
                      <a:pt x="55" y="31"/>
                    </a:cubicBezTo>
                    <a:cubicBezTo>
                      <a:pt x="64" y="11"/>
                      <a:pt x="83" y="-1"/>
                      <a:pt x="105" y="0"/>
                    </a:cubicBezTo>
                    <a:cubicBezTo>
                      <a:pt x="130" y="1"/>
                      <a:pt x="148" y="16"/>
                      <a:pt x="152" y="29"/>
                    </a:cubicBezTo>
                    <a:cubicBezTo>
                      <a:pt x="157" y="44"/>
                      <a:pt x="157" y="59"/>
                      <a:pt x="151" y="73"/>
                    </a:cubicBezTo>
                    <a:cubicBezTo>
                      <a:pt x="169" y="73"/>
                      <a:pt x="189" y="70"/>
                      <a:pt x="208" y="67"/>
                    </a:cubicBezTo>
                    <a:cubicBezTo>
                      <a:pt x="218" y="65"/>
                      <a:pt x="227" y="71"/>
                      <a:pt x="229" y="81"/>
                    </a:cubicBezTo>
                    <a:cubicBezTo>
                      <a:pt x="231" y="90"/>
                      <a:pt x="224" y="100"/>
                      <a:pt x="215" y="101"/>
                    </a:cubicBezTo>
                    <a:cubicBezTo>
                      <a:pt x="214" y="102"/>
                      <a:pt x="185" y="107"/>
                      <a:pt x="153" y="109"/>
                    </a:cubicBezTo>
                    <a:cubicBezTo>
                      <a:pt x="142" y="109"/>
                      <a:pt x="132" y="109"/>
                      <a:pt x="123" y="109"/>
                    </a:cubicBezTo>
                    <a:cubicBezTo>
                      <a:pt x="110" y="119"/>
                      <a:pt x="93" y="130"/>
                      <a:pt x="73" y="139"/>
                    </a:cubicBezTo>
                    <a:cubicBezTo>
                      <a:pt x="46" y="151"/>
                      <a:pt x="23" y="158"/>
                      <a:pt x="22" y="158"/>
                    </a:cubicBezTo>
                    <a:cubicBezTo>
                      <a:pt x="20" y="159"/>
                      <a:pt x="19" y="159"/>
                      <a:pt x="17" y="15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85120A1F-A359-AD4C-9394-2AE7EC945201}"/>
                  </a:ext>
                </a:extLst>
              </p:cNvPr>
              <p:cNvSpPr/>
              <p:nvPr/>
            </p:nvSpPr>
            <p:spPr>
              <a:xfrm>
                <a:off x="22688303" y="-5460985"/>
                <a:ext cx="73244" cy="7200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0" h="59">
                    <a:moveTo>
                      <a:pt x="0" y="29"/>
                    </a:moveTo>
                    <a:cubicBezTo>
                      <a:pt x="0" y="13"/>
                      <a:pt x="14" y="0"/>
                      <a:pt x="30" y="0"/>
                    </a:cubicBezTo>
                    <a:cubicBezTo>
                      <a:pt x="46" y="0"/>
                      <a:pt x="60" y="13"/>
                      <a:pt x="60" y="29"/>
                    </a:cubicBezTo>
                    <a:cubicBezTo>
                      <a:pt x="60" y="46"/>
                      <a:pt x="46" y="59"/>
                      <a:pt x="30" y="59"/>
                    </a:cubicBezTo>
                    <a:cubicBezTo>
                      <a:pt x="14" y="59"/>
                      <a:pt x="0" y="46"/>
                      <a:pt x="0" y="2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02" name="Freeform 101">
                <a:extLst>
                  <a:ext uri="{FF2B5EF4-FFF2-40B4-BE49-F238E27FC236}">
                    <a16:creationId xmlns:a16="http://schemas.microsoft.com/office/drawing/2014/main" id="{44B52E52-37BD-B645-9EA8-572D81B0EABA}"/>
                  </a:ext>
                </a:extLst>
              </p:cNvPr>
              <p:cNvSpPr/>
              <p:nvPr/>
            </p:nvSpPr>
            <p:spPr>
              <a:xfrm>
                <a:off x="23007349" y="-5598783"/>
                <a:ext cx="312838" cy="9683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53" h="79">
                    <a:moveTo>
                      <a:pt x="226" y="79"/>
                    </a:moveTo>
                    <a:cubicBezTo>
                      <a:pt x="224" y="79"/>
                      <a:pt x="221" y="78"/>
                      <a:pt x="218" y="78"/>
                    </a:cubicBezTo>
                    <a:cubicBezTo>
                      <a:pt x="183" y="67"/>
                      <a:pt x="156" y="60"/>
                      <a:pt x="116" y="55"/>
                    </a:cubicBezTo>
                    <a:cubicBezTo>
                      <a:pt x="98" y="53"/>
                      <a:pt x="52" y="55"/>
                      <a:pt x="32" y="58"/>
                    </a:cubicBezTo>
                    <a:cubicBezTo>
                      <a:pt x="18" y="61"/>
                      <a:pt x="3" y="51"/>
                      <a:pt x="1" y="36"/>
                    </a:cubicBezTo>
                    <a:cubicBezTo>
                      <a:pt x="-2" y="21"/>
                      <a:pt x="8" y="7"/>
                      <a:pt x="23" y="4"/>
                    </a:cubicBezTo>
                    <a:cubicBezTo>
                      <a:pt x="48" y="0"/>
                      <a:pt x="100" y="-2"/>
                      <a:pt x="122" y="1"/>
                    </a:cubicBezTo>
                    <a:cubicBezTo>
                      <a:pt x="166" y="6"/>
                      <a:pt x="196" y="13"/>
                      <a:pt x="234" y="25"/>
                    </a:cubicBezTo>
                    <a:cubicBezTo>
                      <a:pt x="249" y="30"/>
                      <a:pt x="257" y="45"/>
                      <a:pt x="252" y="59"/>
                    </a:cubicBezTo>
                    <a:cubicBezTo>
                      <a:pt x="249" y="71"/>
                      <a:pt x="238" y="79"/>
                      <a:pt x="226" y="7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03" name="Freeform 102">
                <a:extLst>
                  <a:ext uri="{FF2B5EF4-FFF2-40B4-BE49-F238E27FC236}">
                    <a16:creationId xmlns:a16="http://schemas.microsoft.com/office/drawing/2014/main" id="{49BADD57-0355-474C-A1D0-5162CE2D84B6}"/>
                  </a:ext>
                </a:extLst>
              </p:cNvPr>
              <p:cNvSpPr/>
              <p:nvPr/>
            </p:nvSpPr>
            <p:spPr>
              <a:xfrm>
                <a:off x="23080593" y="-5474641"/>
                <a:ext cx="148971" cy="14772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1" h="120">
                    <a:moveTo>
                      <a:pt x="93" y="120"/>
                    </a:moveTo>
                    <a:cubicBezTo>
                      <a:pt x="86" y="120"/>
                      <a:pt x="79" y="118"/>
                      <a:pt x="74" y="112"/>
                    </a:cubicBezTo>
                    <a:lnTo>
                      <a:pt x="8" y="46"/>
                    </a:lnTo>
                    <a:cubicBezTo>
                      <a:pt x="-3" y="35"/>
                      <a:pt x="-3" y="18"/>
                      <a:pt x="8" y="7"/>
                    </a:cubicBezTo>
                    <a:cubicBezTo>
                      <a:pt x="18" y="-2"/>
                      <a:pt x="36" y="-2"/>
                      <a:pt x="46" y="7"/>
                    </a:cubicBezTo>
                    <a:lnTo>
                      <a:pt x="113" y="74"/>
                    </a:lnTo>
                    <a:cubicBezTo>
                      <a:pt x="124" y="84"/>
                      <a:pt x="124" y="102"/>
                      <a:pt x="113" y="112"/>
                    </a:cubicBezTo>
                    <a:cubicBezTo>
                      <a:pt x="107" y="118"/>
                      <a:pt x="100" y="120"/>
                      <a:pt x="93" y="12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04" name="Freeform 103">
                <a:extLst>
                  <a:ext uri="{FF2B5EF4-FFF2-40B4-BE49-F238E27FC236}">
                    <a16:creationId xmlns:a16="http://schemas.microsoft.com/office/drawing/2014/main" id="{763F0CB0-231D-7949-88CD-88A588F50EE3}"/>
                  </a:ext>
                </a:extLst>
              </p:cNvPr>
              <p:cNvSpPr/>
              <p:nvPr/>
            </p:nvSpPr>
            <p:spPr>
              <a:xfrm>
                <a:off x="22998655" y="-5474641"/>
                <a:ext cx="148971" cy="14772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1" h="120">
                    <a:moveTo>
                      <a:pt x="27" y="120"/>
                    </a:moveTo>
                    <a:cubicBezTo>
                      <a:pt x="20" y="120"/>
                      <a:pt x="13" y="118"/>
                      <a:pt x="7" y="112"/>
                    </a:cubicBezTo>
                    <a:cubicBezTo>
                      <a:pt x="-2" y="102"/>
                      <a:pt x="-2" y="84"/>
                      <a:pt x="7" y="74"/>
                    </a:cubicBezTo>
                    <a:lnTo>
                      <a:pt x="74" y="7"/>
                    </a:lnTo>
                    <a:cubicBezTo>
                      <a:pt x="84" y="-2"/>
                      <a:pt x="102" y="-2"/>
                      <a:pt x="112" y="7"/>
                    </a:cubicBezTo>
                    <a:cubicBezTo>
                      <a:pt x="123" y="18"/>
                      <a:pt x="123" y="35"/>
                      <a:pt x="112" y="46"/>
                    </a:cubicBezTo>
                    <a:lnTo>
                      <a:pt x="46" y="112"/>
                    </a:lnTo>
                    <a:cubicBezTo>
                      <a:pt x="41" y="118"/>
                      <a:pt x="34" y="120"/>
                      <a:pt x="27" y="12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105" name="Freeform 104">
                <a:extLst>
                  <a:ext uri="{FF2B5EF4-FFF2-40B4-BE49-F238E27FC236}">
                    <a16:creationId xmlns:a16="http://schemas.microsoft.com/office/drawing/2014/main" id="{733049AD-7EF9-6A48-87BF-41E937D8B29C}"/>
                  </a:ext>
                </a:extLst>
              </p:cNvPr>
              <p:cNvSpPr/>
              <p:nvPr/>
            </p:nvSpPr>
            <p:spPr>
              <a:xfrm>
                <a:off x="23079351" y="-5474641"/>
                <a:ext cx="68278" cy="33270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6" h="269">
                    <a:moveTo>
                      <a:pt x="28" y="269"/>
                    </a:moveTo>
                    <a:cubicBezTo>
                      <a:pt x="13" y="269"/>
                      <a:pt x="0" y="256"/>
                      <a:pt x="0" y="241"/>
                    </a:cubicBezTo>
                    <a:lnTo>
                      <a:pt x="1" y="28"/>
                    </a:lnTo>
                    <a:cubicBezTo>
                      <a:pt x="1" y="13"/>
                      <a:pt x="13" y="0"/>
                      <a:pt x="28" y="0"/>
                    </a:cubicBezTo>
                    <a:cubicBezTo>
                      <a:pt x="43" y="0"/>
                      <a:pt x="56" y="13"/>
                      <a:pt x="56" y="28"/>
                    </a:cubicBezTo>
                    <a:lnTo>
                      <a:pt x="55" y="241"/>
                    </a:lnTo>
                    <a:cubicBezTo>
                      <a:pt x="55" y="256"/>
                      <a:pt x="43" y="269"/>
                      <a:pt x="28" y="26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0A19D5D1-2176-FD45-92E8-52FBECDB2AA4}"/>
              </a:ext>
            </a:extLst>
          </p:cNvPr>
          <p:cNvGrpSpPr/>
          <p:nvPr/>
        </p:nvGrpSpPr>
        <p:grpSpPr>
          <a:xfrm flipH="1">
            <a:off x="17820351" y="6717330"/>
            <a:ext cx="5823790" cy="2643299"/>
            <a:chOff x="15948720" y="6006531"/>
            <a:chExt cx="5823790" cy="2643299"/>
          </a:xfrm>
        </p:grpSpPr>
        <p:sp>
          <p:nvSpPr>
            <p:cNvPr id="127" name="Subtitle 2">
              <a:extLst>
                <a:ext uri="{FF2B5EF4-FFF2-40B4-BE49-F238E27FC236}">
                  <a16:creationId xmlns:a16="http://schemas.microsoft.com/office/drawing/2014/main" id="{F9E40BCC-8771-B942-B3A2-A72472029800}"/>
                </a:ext>
              </a:extLst>
            </p:cNvPr>
            <p:cNvSpPr txBox="1">
              <a:spLocks/>
            </p:cNvSpPr>
            <p:nvPr/>
          </p:nvSpPr>
          <p:spPr>
            <a:xfrm>
              <a:off x="15948720" y="6775972"/>
              <a:ext cx="5823790" cy="187385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3600" dirty="0">
                  <a:solidFill>
                    <a:schemeClr val="tx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Roboto Light" panose="02000000000000000000" pitchFamily="2" charset="0"/>
                </a:rPr>
                <a:t>But they also must take into account supply costs a product should meet.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32943F23-A97B-E649-891E-A0DABDBF88FC}"/>
                </a:ext>
              </a:extLst>
            </p:cNvPr>
            <p:cNvSpPr/>
            <p:nvPr/>
          </p:nvSpPr>
          <p:spPr>
            <a:xfrm>
              <a:off x="17347189" y="6006531"/>
              <a:ext cx="4363357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400" b="1" dirty="0">
                  <a:solidFill>
                    <a:schemeClr val="tx2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Your 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1476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2FB07A1-6DC9-1647-B81B-DEEBC085EE0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777B7E5-D2C1-4F46-A143-D3DCFDF11FCD}"/>
              </a:ext>
            </a:extLst>
          </p:cNvPr>
          <p:cNvSpPr/>
          <p:nvPr/>
        </p:nvSpPr>
        <p:spPr>
          <a:xfrm>
            <a:off x="0" y="1"/>
            <a:ext cx="24377647" cy="429370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95AC1B-A8C9-334A-8CDE-831347BD77C7}"/>
              </a:ext>
            </a:extLst>
          </p:cNvPr>
          <p:cNvSpPr/>
          <p:nvPr/>
        </p:nvSpPr>
        <p:spPr>
          <a:xfrm rot="10800000" flipV="1">
            <a:off x="15764255" y="4293705"/>
            <a:ext cx="8613390" cy="9422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730D30-F6DC-BD43-BBC7-7241D8586F22}"/>
              </a:ext>
            </a:extLst>
          </p:cNvPr>
          <p:cNvSpPr txBox="1"/>
          <p:nvPr/>
        </p:nvSpPr>
        <p:spPr>
          <a:xfrm>
            <a:off x="2016933" y="1492671"/>
            <a:ext cx="10532419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Investment Cons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123D3C-1E15-ED46-AACB-3A433D73B67A}"/>
              </a:ext>
            </a:extLst>
          </p:cNvPr>
          <p:cNvSpPr/>
          <p:nvPr/>
        </p:nvSpPr>
        <p:spPr>
          <a:xfrm rot="10800000" flipV="1">
            <a:off x="11662912" y="2051371"/>
            <a:ext cx="12714737" cy="20603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E160609-8C31-7F4C-98A5-23BDE4A0B21A}"/>
              </a:ext>
            </a:extLst>
          </p:cNvPr>
          <p:cNvGrpSpPr/>
          <p:nvPr/>
        </p:nvGrpSpPr>
        <p:grpSpPr>
          <a:xfrm>
            <a:off x="17699532" y="6345073"/>
            <a:ext cx="6193037" cy="5325587"/>
            <a:chOff x="17370348" y="7145232"/>
            <a:chExt cx="6193037" cy="532558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7671A18-239E-5F40-BB29-228A8CE3A2CF}"/>
                </a:ext>
              </a:extLst>
            </p:cNvPr>
            <p:cNvSpPr txBox="1"/>
            <p:nvPr/>
          </p:nvSpPr>
          <p:spPr>
            <a:xfrm>
              <a:off x="18063709" y="7145232"/>
              <a:ext cx="54996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Something awesome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6D06960-9423-CD43-BE26-328595A95329}"/>
                </a:ext>
              </a:extLst>
            </p:cNvPr>
            <p:cNvSpPr txBox="1"/>
            <p:nvPr/>
          </p:nvSpPr>
          <p:spPr>
            <a:xfrm>
              <a:off x="18063709" y="8315046"/>
              <a:ext cx="5499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Feature name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EE41E52-04ED-994A-91CC-EDA79ABEB1C9}"/>
                </a:ext>
              </a:extLst>
            </p:cNvPr>
            <p:cNvSpPr txBox="1"/>
            <p:nvPr/>
          </p:nvSpPr>
          <p:spPr>
            <a:xfrm>
              <a:off x="18063710" y="9484860"/>
              <a:ext cx="5352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Quality over quantity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A775C2C-DD2B-FF4E-85C3-882A7E74E0A9}"/>
                </a:ext>
              </a:extLst>
            </p:cNvPr>
            <p:cNvSpPr txBox="1"/>
            <p:nvPr/>
          </p:nvSpPr>
          <p:spPr>
            <a:xfrm>
              <a:off x="18063710" y="10654674"/>
              <a:ext cx="5352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Massive Production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3A35643-FE4C-554C-87F9-B2B6D6B89B8F}"/>
                </a:ext>
              </a:extLst>
            </p:cNvPr>
            <p:cNvSpPr txBox="1"/>
            <p:nvPr/>
          </p:nvSpPr>
          <p:spPr>
            <a:xfrm>
              <a:off x="18063710" y="11824488"/>
              <a:ext cx="5352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System Integration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D9CC554-123E-2341-BD37-4F16F38B1BD0}"/>
                </a:ext>
              </a:extLst>
            </p:cNvPr>
            <p:cNvGrpSpPr/>
            <p:nvPr/>
          </p:nvGrpSpPr>
          <p:grpSpPr>
            <a:xfrm>
              <a:off x="17370348" y="7468397"/>
              <a:ext cx="299660" cy="159558"/>
              <a:chOff x="3082436" y="1989275"/>
              <a:chExt cx="3644331" cy="1940468"/>
            </a:xfrm>
            <a:solidFill>
              <a:schemeClr val="bg1"/>
            </a:solidFill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E931B81C-71D8-F943-9357-285A020ED6D6}"/>
                  </a:ext>
                </a:extLst>
              </p:cNvPr>
              <p:cNvSpPr/>
              <p:nvPr/>
            </p:nvSpPr>
            <p:spPr>
              <a:xfrm rot="2700000">
                <a:off x="2403909" y="2667802"/>
                <a:ext cx="1940468" cy="58341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  <a:latin typeface="Montserrat Light" charset="0"/>
                  <a:ea typeface="Montserrat Light" charset="0"/>
                  <a:cs typeface="Montserrat Light" charset="0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14E268F0-E9A3-5C4E-93A3-E358793594A8}"/>
                  </a:ext>
                </a:extLst>
              </p:cNvPr>
              <p:cNvSpPr/>
              <p:nvPr/>
            </p:nvSpPr>
            <p:spPr>
              <a:xfrm rot="18900000">
                <a:off x="3116669" y="2074002"/>
                <a:ext cx="3610098" cy="5875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  <a:latin typeface="Montserrat Light" charset="0"/>
                  <a:ea typeface="Montserrat Light" charset="0"/>
                  <a:cs typeface="Montserrat Light" charset="0"/>
                </a:endParaRP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32B3EC25-AFC7-C24A-BF52-EE997BDA64A4}"/>
                </a:ext>
              </a:extLst>
            </p:cNvPr>
            <p:cNvGrpSpPr/>
            <p:nvPr/>
          </p:nvGrpSpPr>
          <p:grpSpPr>
            <a:xfrm>
              <a:off x="17370348" y="8558432"/>
              <a:ext cx="299660" cy="159558"/>
              <a:chOff x="3082436" y="1989275"/>
              <a:chExt cx="3644331" cy="1940468"/>
            </a:xfrm>
            <a:solidFill>
              <a:schemeClr val="bg1"/>
            </a:solidFill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BD1C725B-86B9-7F44-8642-E43E7220BEB3}"/>
                  </a:ext>
                </a:extLst>
              </p:cNvPr>
              <p:cNvSpPr/>
              <p:nvPr/>
            </p:nvSpPr>
            <p:spPr>
              <a:xfrm rot="2700000">
                <a:off x="2403909" y="2667802"/>
                <a:ext cx="1940468" cy="58341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  <a:latin typeface="Montserrat Light" charset="0"/>
                  <a:ea typeface="Montserrat Light" charset="0"/>
                  <a:cs typeface="Montserrat Light" charset="0"/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39E4C5CD-7C27-414D-89C2-A3D9682F3AEA}"/>
                  </a:ext>
                </a:extLst>
              </p:cNvPr>
              <p:cNvSpPr/>
              <p:nvPr/>
            </p:nvSpPr>
            <p:spPr>
              <a:xfrm rot="18900000">
                <a:off x="3116669" y="2074002"/>
                <a:ext cx="3610098" cy="5875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  <a:latin typeface="Montserrat Light" charset="0"/>
                  <a:ea typeface="Montserrat Light" charset="0"/>
                  <a:cs typeface="Montserrat Light" charset="0"/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BA27F042-F676-6C4D-900D-71476070D585}"/>
                </a:ext>
              </a:extLst>
            </p:cNvPr>
            <p:cNvGrpSpPr/>
            <p:nvPr/>
          </p:nvGrpSpPr>
          <p:grpSpPr>
            <a:xfrm>
              <a:off x="17370348" y="9808282"/>
              <a:ext cx="299660" cy="159558"/>
              <a:chOff x="3082436" y="1989275"/>
              <a:chExt cx="3644331" cy="1940468"/>
            </a:xfrm>
            <a:solidFill>
              <a:schemeClr val="bg1"/>
            </a:solidFill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3354924C-CFB8-7748-992B-F4E34D99A2AF}"/>
                  </a:ext>
                </a:extLst>
              </p:cNvPr>
              <p:cNvSpPr/>
              <p:nvPr/>
            </p:nvSpPr>
            <p:spPr>
              <a:xfrm rot="2700000">
                <a:off x="2403909" y="2667802"/>
                <a:ext cx="1940468" cy="58341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  <a:latin typeface="Montserrat Light" charset="0"/>
                  <a:ea typeface="Montserrat Light" charset="0"/>
                  <a:cs typeface="Montserrat Light" charset="0"/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DAB272BA-FBEC-8C42-9E40-D4A89B762EAD}"/>
                  </a:ext>
                </a:extLst>
              </p:cNvPr>
              <p:cNvSpPr/>
              <p:nvPr/>
            </p:nvSpPr>
            <p:spPr>
              <a:xfrm rot="18900000">
                <a:off x="3116669" y="2074002"/>
                <a:ext cx="3610098" cy="5875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  <a:latin typeface="Montserrat Light" charset="0"/>
                  <a:ea typeface="Montserrat Light" charset="0"/>
                  <a:cs typeface="Montserrat Light" charset="0"/>
                </a:endParaRP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51409355-2566-434D-AF85-24D5F76A3F9A}"/>
                </a:ext>
              </a:extLst>
            </p:cNvPr>
            <p:cNvGrpSpPr/>
            <p:nvPr/>
          </p:nvGrpSpPr>
          <p:grpSpPr>
            <a:xfrm>
              <a:off x="17370348" y="10971434"/>
              <a:ext cx="299660" cy="159558"/>
              <a:chOff x="3082436" y="1989275"/>
              <a:chExt cx="3644331" cy="1940468"/>
            </a:xfrm>
            <a:solidFill>
              <a:schemeClr val="bg1"/>
            </a:solidFill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C177BB11-5666-7345-9EDC-100A4ABE3FC7}"/>
                  </a:ext>
                </a:extLst>
              </p:cNvPr>
              <p:cNvSpPr/>
              <p:nvPr/>
            </p:nvSpPr>
            <p:spPr>
              <a:xfrm rot="2700000">
                <a:off x="2403909" y="2667802"/>
                <a:ext cx="1940468" cy="58341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  <a:latin typeface="Montserrat Light" charset="0"/>
                  <a:ea typeface="Montserrat Light" charset="0"/>
                  <a:cs typeface="Montserrat Light" charset="0"/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6C8D9D2F-5708-9F42-8C2F-2D035733919F}"/>
                  </a:ext>
                </a:extLst>
              </p:cNvPr>
              <p:cNvSpPr/>
              <p:nvPr/>
            </p:nvSpPr>
            <p:spPr>
              <a:xfrm rot="18900000">
                <a:off x="3116669" y="2074002"/>
                <a:ext cx="3610098" cy="5875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  <a:latin typeface="Montserrat Light" charset="0"/>
                  <a:ea typeface="Montserrat Light" charset="0"/>
                  <a:cs typeface="Montserrat Light" charset="0"/>
                </a:endParaRP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BD7C85B4-029F-9444-BC44-BD12575BA40B}"/>
                </a:ext>
              </a:extLst>
            </p:cNvPr>
            <p:cNvGrpSpPr/>
            <p:nvPr/>
          </p:nvGrpSpPr>
          <p:grpSpPr>
            <a:xfrm>
              <a:off x="17370348" y="12147653"/>
              <a:ext cx="299660" cy="159558"/>
              <a:chOff x="3082436" y="1989275"/>
              <a:chExt cx="3644331" cy="1940468"/>
            </a:xfrm>
            <a:solidFill>
              <a:schemeClr val="bg1"/>
            </a:solidFill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843F57-6BF8-5B47-B786-E58539E82ADE}"/>
                  </a:ext>
                </a:extLst>
              </p:cNvPr>
              <p:cNvSpPr/>
              <p:nvPr/>
            </p:nvSpPr>
            <p:spPr>
              <a:xfrm rot="2700000">
                <a:off x="2403909" y="2667802"/>
                <a:ext cx="1940468" cy="58341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  <a:latin typeface="Montserrat Light" charset="0"/>
                  <a:ea typeface="Montserrat Light" charset="0"/>
                  <a:cs typeface="Montserrat Light" charset="0"/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86E99956-5D34-D643-9F7B-B4413D83D532}"/>
                  </a:ext>
                </a:extLst>
              </p:cNvPr>
              <p:cNvSpPr/>
              <p:nvPr/>
            </p:nvSpPr>
            <p:spPr>
              <a:xfrm rot="18900000">
                <a:off x="3116669" y="2074002"/>
                <a:ext cx="3610098" cy="58751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  <a:latin typeface="Montserrat Light" charset="0"/>
                  <a:ea typeface="Montserrat Light" charset="0"/>
                  <a:cs typeface="Montserrat Light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12912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7C78D322-88BA-3344-9A93-BE1DE002DB2B}"/>
              </a:ext>
            </a:extLst>
          </p:cNvPr>
          <p:cNvSpPr/>
          <p:nvPr/>
        </p:nvSpPr>
        <p:spPr>
          <a:xfrm>
            <a:off x="0" y="0"/>
            <a:ext cx="14353309" cy="13715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82DFFC-75F8-734C-B798-1B914DED03DD}"/>
              </a:ext>
            </a:extLst>
          </p:cNvPr>
          <p:cNvSpPr txBox="1"/>
          <p:nvPr/>
        </p:nvSpPr>
        <p:spPr>
          <a:xfrm>
            <a:off x="2971866" y="5580726"/>
            <a:ext cx="8559627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The Seattle Financial Team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5175884-AFA2-6846-B7E6-752DDF0D4402}"/>
              </a:ext>
            </a:extLst>
          </p:cNvPr>
          <p:cNvGrpSpPr/>
          <p:nvPr/>
        </p:nvGrpSpPr>
        <p:grpSpPr>
          <a:xfrm>
            <a:off x="16370242" y="2431487"/>
            <a:ext cx="6566365" cy="8853021"/>
            <a:chOff x="15794350" y="2467174"/>
            <a:chExt cx="6566365" cy="8853021"/>
          </a:xfrm>
        </p:grpSpPr>
        <p:sp>
          <p:nvSpPr>
            <p:cNvPr id="44" name="Subtitle 2">
              <a:extLst>
                <a:ext uri="{FF2B5EF4-FFF2-40B4-BE49-F238E27FC236}">
                  <a16:creationId xmlns:a16="http://schemas.microsoft.com/office/drawing/2014/main" id="{745569BF-1464-9047-B907-E41F83B2B121}"/>
                </a:ext>
              </a:extLst>
            </p:cNvPr>
            <p:cNvSpPr txBox="1">
              <a:spLocks/>
            </p:cNvSpPr>
            <p:nvPr/>
          </p:nvSpPr>
          <p:spPr>
            <a:xfrm>
              <a:off x="15794350" y="6825163"/>
              <a:ext cx="6566365" cy="773557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36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service.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6B836C1-B78D-B64F-8D8A-4FFF07039DA7}"/>
                </a:ext>
              </a:extLst>
            </p:cNvPr>
            <p:cNvSpPr/>
            <p:nvPr/>
          </p:nvSpPr>
          <p:spPr>
            <a:xfrm>
              <a:off x="16013128" y="6117277"/>
              <a:ext cx="518268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b="1" dirty="0">
                  <a:solidFill>
                    <a:schemeClr val="tx2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Write Your Title</a:t>
              </a:r>
            </a:p>
          </p:txBody>
        </p:sp>
        <p:sp>
          <p:nvSpPr>
            <p:cNvPr id="52" name="Subtitle 2">
              <a:extLst>
                <a:ext uri="{FF2B5EF4-FFF2-40B4-BE49-F238E27FC236}">
                  <a16:creationId xmlns:a16="http://schemas.microsoft.com/office/drawing/2014/main" id="{83E7FB38-C339-7944-94B7-57E21EBCCFC3}"/>
                </a:ext>
              </a:extLst>
            </p:cNvPr>
            <p:cNvSpPr txBox="1">
              <a:spLocks/>
            </p:cNvSpPr>
            <p:nvPr/>
          </p:nvSpPr>
          <p:spPr>
            <a:xfrm>
              <a:off x="15794350" y="10546638"/>
              <a:ext cx="6566365" cy="773557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36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service.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49E4019-9197-CD45-9947-587DC0B82CF1}"/>
                </a:ext>
              </a:extLst>
            </p:cNvPr>
            <p:cNvSpPr/>
            <p:nvPr/>
          </p:nvSpPr>
          <p:spPr>
            <a:xfrm>
              <a:off x="16013128" y="9838752"/>
              <a:ext cx="518268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b="1" dirty="0">
                  <a:solidFill>
                    <a:schemeClr val="tx2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Write Your Title</a:t>
              </a:r>
            </a:p>
          </p:txBody>
        </p:sp>
        <p:sp>
          <p:nvSpPr>
            <p:cNvPr id="69" name="Subtitle 2">
              <a:extLst>
                <a:ext uri="{FF2B5EF4-FFF2-40B4-BE49-F238E27FC236}">
                  <a16:creationId xmlns:a16="http://schemas.microsoft.com/office/drawing/2014/main" id="{76D07077-ADDF-D84F-A1AF-FCAED46613CF}"/>
                </a:ext>
              </a:extLst>
            </p:cNvPr>
            <p:cNvSpPr txBox="1">
              <a:spLocks/>
            </p:cNvSpPr>
            <p:nvPr/>
          </p:nvSpPr>
          <p:spPr>
            <a:xfrm>
              <a:off x="15794350" y="3175060"/>
              <a:ext cx="6566365" cy="773557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36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Lato Light" panose="020F0502020204030203" pitchFamily="34" charset="0"/>
                </a:rPr>
                <a:t>Refers to a good or service.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1E1D39F-5ADB-E04E-91D1-71FE285D6277}"/>
                </a:ext>
              </a:extLst>
            </p:cNvPr>
            <p:cNvSpPr/>
            <p:nvPr/>
          </p:nvSpPr>
          <p:spPr>
            <a:xfrm>
              <a:off x="16013128" y="2467174"/>
              <a:ext cx="518268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b="1" dirty="0">
                  <a:solidFill>
                    <a:schemeClr val="tx2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Write Your Title</a:t>
              </a:r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72840440-8EEA-B44A-91A1-328975AB7A65}"/>
              </a:ext>
            </a:extLst>
          </p:cNvPr>
          <p:cNvSpPr/>
          <p:nvPr/>
        </p:nvSpPr>
        <p:spPr>
          <a:xfrm rot="5400000" flipV="1">
            <a:off x="-1849556" y="3820718"/>
            <a:ext cx="7847472" cy="206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Marcador de posición de imagen 1">
            <a:extLst>
              <a:ext uri="{FF2B5EF4-FFF2-40B4-BE49-F238E27FC236}">
                <a16:creationId xmlns:a16="http://schemas.microsoft.com/office/drawing/2014/main" id="{AB004444-B1EC-7043-83E2-6B1726BA7DC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3FD0E21-9109-EC4E-9FDE-33BB232E8E4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A5692918-EC98-DC46-8FB2-C9ECFE50A73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736124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BD414D2F-6EAA-3945-858A-FCFC6C102C61}"/>
              </a:ext>
            </a:extLst>
          </p:cNvPr>
          <p:cNvSpPr txBox="1"/>
          <p:nvPr/>
        </p:nvSpPr>
        <p:spPr>
          <a:xfrm>
            <a:off x="2016935" y="1492671"/>
            <a:ext cx="564304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Montserrat SemiBold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About Us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0497374-0121-2845-B4EA-B591BC64AAF4}"/>
              </a:ext>
            </a:extLst>
          </p:cNvPr>
          <p:cNvSpPr/>
          <p:nvPr/>
        </p:nvSpPr>
        <p:spPr>
          <a:xfrm rot="10800000" flipV="1">
            <a:off x="7659974" y="2051376"/>
            <a:ext cx="16717675" cy="2060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4E382E8-2C0E-514E-8EE3-37F22650855D}"/>
              </a:ext>
            </a:extLst>
          </p:cNvPr>
          <p:cNvGrpSpPr/>
          <p:nvPr/>
        </p:nvGrpSpPr>
        <p:grpSpPr>
          <a:xfrm>
            <a:off x="2016935" y="5690387"/>
            <a:ext cx="20343780" cy="4667754"/>
            <a:chOff x="2016935" y="6049615"/>
            <a:chExt cx="20343780" cy="466775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18B769C-7B61-D24C-9C86-D9EB5237269F}"/>
                </a:ext>
              </a:extLst>
            </p:cNvPr>
            <p:cNvGrpSpPr/>
            <p:nvPr/>
          </p:nvGrpSpPr>
          <p:grpSpPr>
            <a:xfrm>
              <a:off x="2016935" y="6049615"/>
              <a:ext cx="5967166" cy="1192128"/>
              <a:chOff x="2016935" y="5069901"/>
              <a:chExt cx="5967166" cy="1192128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DC45906-512A-A84A-8DED-2E4D086D592D}"/>
                  </a:ext>
                </a:extLst>
              </p:cNvPr>
              <p:cNvSpPr txBox="1"/>
              <p:nvPr/>
            </p:nvSpPr>
            <p:spPr>
              <a:xfrm>
                <a:off x="3482184" y="5312022"/>
                <a:ext cx="450191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solidFill>
                      <a:schemeClr val="tx2"/>
                    </a:solidFill>
                    <a:latin typeface="Montserrat Medium" pitchFamily="2" charset="77"/>
                    <a:ea typeface="Montserrat" charset="0"/>
                    <a:cs typeface="Montserrat" charset="0"/>
                  </a:rPr>
                  <a:t>About Us</a:t>
                </a:r>
                <a:endParaRPr lang="en-US" sz="6000" dirty="0">
                  <a:solidFill>
                    <a:schemeClr val="tx2"/>
                  </a:solidFill>
                  <a:latin typeface="Montserrat Medium" pitchFamily="2" charset="77"/>
                  <a:ea typeface="Montserrat" charset="0"/>
                  <a:cs typeface="Montserrat" charset="0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8BBBCD00-3C09-834E-9D3B-5CBCFEA996EB}"/>
                  </a:ext>
                </a:extLst>
              </p:cNvPr>
              <p:cNvSpPr/>
              <p:nvPr/>
            </p:nvSpPr>
            <p:spPr>
              <a:xfrm>
                <a:off x="2016935" y="5069901"/>
                <a:ext cx="1192128" cy="119212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5E8ECE1-42BB-2C47-B3B6-98F92AE830C4}"/>
                  </a:ext>
                </a:extLst>
              </p:cNvPr>
              <p:cNvSpPr txBox="1"/>
              <p:nvPr/>
            </p:nvSpPr>
            <p:spPr>
              <a:xfrm>
                <a:off x="2208672" y="5339831"/>
                <a:ext cx="80865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Montserrat Medium" pitchFamily="2" charset="77"/>
                    <a:ea typeface="Montserrat" charset="0"/>
                    <a:cs typeface="Montserrat" charset="0"/>
                  </a:rPr>
                  <a:t>01</a:t>
                </a:r>
                <a:endParaRPr lang="en-US" sz="6000" dirty="0">
                  <a:solidFill>
                    <a:schemeClr val="bg1"/>
                  </a:solidFill>
                  <a:latin typeface="Montserrat Medium" pitchFamily="2" charset="77"/>
                  <a:ea typeface="Montserrat" charset="0"/>
                  <a:cs typeface="Montserrat" charset="0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F2F558B-3AFD-B546-80A5-2C6BA46A209B}"/>
                </a:ext>
              </a:extLst>
            </p:cNvPr>
            <p:cNvGrpSpPr/>
            <p:nvPr/>
          </p:nvGrpSpPr>
          <p:grpSpPr>
            <a:xfrm>
              <a:off x="9205242" y="6049615"/>
              <a:ext cx="5967166" cy="1192128"/>
              <a:chOff x="2016935" y="8050551"/>
              <a:chExt cx="5967166" cy="1192128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50902BE-67D5-A44F-96E8-5D4624CAB8EE}"/>
                  </a:ext>
                </a:extLst>
              </p:cNvPr>
              <p:cNvSpPr txBox="1"/>
              <p:nvPr/>
            </p:nvSpPr>
            <p:spPr>
              <a:xfrm>
                <a:off x="3482184" y="8299179"/>
                <a:ext cx="450191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solidFill>
                      <a:schemeClr val="tx2"/>
                    </a:solidFill>
                    <a:latin typeface="Montserrat Medium" pitchFamily="2" charset="77"/>
                    <a:ea typeface="Montserrat" charset="0"/>
                    <a:cs typeface="Montserrat" charset="0"/>
                  </a:rPr>
                  <a:t>Our Mission</a:t>
                </a:r>
                <a:endParaRPr lang="en-US" sz="6000" dirty="0">
                  <a:solidFill>
                    <a:schemeClr val="tx2"/>
                  </a:solidFill>
                  <a:latin typeface="Montserrat Medium" pitchFamily="2" charset="77"/>
                  <a:ea typeface="Montserrat" charset="0"/>
                  <a:cs typeface="Montserrat" charset="0"/>
                </a:endParaRP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854BCEA5-E693-F046-8BF9-F3546732473C}"/>
                  </a:ext>
                </a:extLst>
              </p:cNvPr>
              <p:cNvSpPr/>
              <p:nvPr/>
            </p:nvSpPr>
            <p:spPr>
              <a:xfrm>
                <a:off x="2016935" y="8050551"/>
                <a:ext cx="1192128" cy="119212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F465984-44CE-2647-8A48-FBC7DD8DA5E9}"/>
                  </a:ext>
                </a:extLst>
              </p:cNvPr>
              <p:cNvSpPr txBox="1"/>
              <p:nvPr/>
            </p:nvSpPr>
            <p:spPr>
              <a:xfrm>
                <a:off x="2157973" y="8320481"/>
                <a:ext cx="91005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Montserrat Medium" pitchFamily="2" charset="77"/>
                    <a:ea typeface="Montserrat" charset="0"/>
                    <a:cs typeface="Montserrat" charset="0"/>
                  </a:rPr>
                  <a:t>02</a:t>
                </a:r>
                <a:endParaRPr lang="en-US" sz="6000" dirty="0">
                  <a:solidFill>
                    <a:schemeClr val="bg1"/>
                  </a:solidFill>
                  <a:latin typeface="Montserrat Medium" pitchFamily="2" charset="77"/>
                  <a:ea typeface="Montserrat" charset="0"/>
                  <a:cs typeface="Montserrat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873EC1E-ADC9-0D46-AF39-609A6D7240A3}"/>
                </a:ext>
              </a:extLst>
            </p:cNvPr>
            <p:cNvGrpSpPr/>
            <p:nvPr/>
          </p:nvGrpSpPr>
          <p:grpSpPr>
            <a:xfrm>
              <a:off x="16393549" y="6049615"/>
              <a:ext cx="5967166" cy="1192128"/>
              <a:chOff x="2016935" y="11031201"/>
              <a:chExt cx="5967166" cy="1192128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987092A-4C1A-614C-865C-5BFC45EE96D6}"/>
                  </a:ext>
                </a:extLst>
              </p:cNvPr>
              <p:cNvSpPr txBox="1"/>
              <p:nvPr/>
            </p:nvSpPr>
            <p:spPr>
              <a:xfrm>
                <a:off x="3482184" y="11286336"/>
                <a:ext cx="450191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solidFill>
                      <a:schemeClr val="tx2"/>
                    </a:solidFill>
                    <a:latin typeface="Montserrat Medium" pitchFamily="2" charset="77"/>
                    <a:ea typeface="Montserrat" charset="0"/>
                    <a:cs typeface="Montserrat" charset="0"/>
                  </a:rPr>
                  <a:t>Our Services</a:t>
                </a:r>
                <a:endParaRPr lang="en-US" sz="6000" dirty="0">
                  <a:solidFill>
                    <a:schemeClr val="tx2"/>
                  </a:solidFill>
                  <a:latin typeface="Montserrat Medium" pitchFamily="2" charset="77"/>
                  <a:ea typeface="Montserrat" charset="0"/>
                  <a:cs typeface="Montserrat" charset="0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176A6CA4-5D67-5348-A21F-1F0C9011EB3B}"/>
                  </a:ext>
                </a:extLst>
              </p:cNvPr>
              <p:cNvSpPr/>
              <p:nvPr/>
            </p:nvSpPr>
            <p:spPr>
              <a:xfrm>
                <a:off x="2016935" y="11031201"/>
                <a:ext cx="1192128" cy="119212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561FB9C-0497-B94F-B1EB-96A229B9DA7B}"/>
                  </a:ext>
                </a:extLst>
              </p:cNvPr>
              <p:cNvSpPr txBox="1"/>
              <p:nvPr/>
            </p:nvSpPr>
            <p:spPr>
              <a:xfrm>
                <a:off x="2157973" y="11301131"/>
                <a:ext cx="91005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Montserrat Medium" pitchFamily="2" charset="77"/>
                    <a:ea typeface="Montserrat" charset="0"/>
                    <a:cs typeface="Montserrat" charset="0"/>
                  </a:rPr>
                  <a:t>03</a:t>
                </a:r>
                <a:endParaRPr lang="en-US" sz="6000" dirty="0">
                  <a:solidFill>
                    <a:schemeClr val="bg1"/>
                  </a:solidFill>
                  <a:latin typeface="Montserrat Medium" pitchFamily="2" charset="77"/>
                  <a:ea typeface="Montserrat" charset="0"/>
                  <a:cs typeface="Montserrat" charset="0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533FC28-49BB-7B4D-8B8E-9E680DE99540}"/>
                </a:ext>
              </a:extLst>
            </p:cNvPr>
            <p:cNvGrpSpPr/>
            <p:nvPr/>
          </p:nvGrpSpPr>
          <p:grpSpPr>
            <a:xfrm>
              <a:off x="2016935" y="9497432"/>
              <a:ext cx="5967166" cy="1192128"/>
              <a:chOff x="8866822" y="15036861"/>
              <a:chExt cx="5967166" cy="1192128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3161C35-5C9D-B14E-A8FC-28FBE4623154}"/>
                  </a:ext>
                </a:extLst>
              </p:cNvPr>
              <p:cNvSpPr txBox="1"/>
              <p:nvPr/>
            </p:nvSpPr>
            <p:spPr>
              <a:xfrm>
                <a:off x="10332071" y="15278982"/>
                <a:ext cx="450191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solidFill>
                      <a:schemeClr val="tx2"/>
                    </a:solidFill>
                    <a:latin typeface="Montserrat Medium" pitchFamily="2" charset="77"/>
                    <a:ea typeface="Montserrat" charset="0"/>
                    <a:cs typeface="Montserrat" charset="0"/>
                  </a:rPr>
                  <a:t>Meet Our Team</a:t>
                </a:r>
                <a:endParaRPr lang="en-US" sz="6000" dirty="0">
                  <a:solidFill>
                    <a:schemeClr val="tx2"/>
                  </a:solidFill>
                  <a:latin typeface="Montserrat Medium" pitchFamily="2" charset="77"/>
                  <a:ea typeface="Montserrat" charset="0"/>
                  <a:cs typeface="Montserrat" charset="0"/>
                </a:endParaRP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F9FACCC4-C8E8-604E-B0F3-57CDE2253A25}"/>
                  </a:ext>
                </a:extLst>
              </p:cNvPr>
              <p:cNvSpPr/>
              <p:nvPr/>
            </p:nvSpPr>
            <p:spPr>
              <a:xfrm>
                <a:off x="8866822" y="15036861"/>
                <a:ext cx="1192128" cy="119212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606AF6F-169D-D147-9462-FBA74A25E3B6}"/>
                  </a:ext>
                </a:extLst>
              </p:cNvPr>
              <p:cNvSpPr txBox="1"/>
              <p:nvPr/>
            </p:nvSpPr>
            <p:spPr>
              <a:xfrm>
                <a:off x="8866822" y="15306791"/>
                <a:ext cx="119212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Montserrat Medium" pitchFamily="2" charset="77"/>
                    <a:ea typeface="Montserrat" charset="0"/>
                    <a:cs typeface="Montserrat" charset="0"/>
                  </a:rPr>
                  <a:t>04</a:t>
                </a:r>
                <a:endParaRPr lang="en-US" sz="6000" dirty="0">
                  <a:solidFill>
                    <a:schemeClr val="bg1"/>
                  </a:solidFill>
                  <a:latin typeface="Montserrat Medium" pitchFamily="2" charset="77"/>
                  <a:ea typeface="Montserrat" charset="0"/>
                  <a:cs typeface="Montserrat" charset="0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68EE24E-842C-E546-9385-3E7495784AA3}"/>
                </a:ext>
              </a:extLst>
            </p:cNvPr>
            <p:cNvGrpSpPr/>
            <p:nvPr/>
          </p:nvGrpSpPr>
          <p:grpSpPr>
            <a:xfrm>
              <a:off x="9205242" y="9525241"/>
              <a:ext cx="6686998" cy="1192128"/>
              <a:chOff x="8866822" y="18017511"/>
              <a:chExt cx="6686998" cy="1192128"/>
            </a:xfrm>
          </p:grpSpPr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1555A2C-EA37-5043-AA57-8CAB91525E98}"/>
                  </a:ext>
                </a:extLst>
              </p:cNvPr>
              <p:cNvSpPr txBox="1"/>
              <p:nvPr/>
            </p:nvSpPr>
            <p:spPr>
              <a:xfrm>
                <a:off x="10332071" y="18266139"/>
                <a:ext cx="522174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solidFill>
                      <a:schemeClr val="tx2"/>
                    </a:solidFill>
                    <a:latin typeface="Montserrat Medium" pitchFamily="2" charset="77"/>
                    <a:ea typeface="Montserrat" charset="0"/>
                    <a:cs typeface="Montserrat" charset="0"/>
                  </a:rPr>
                  <a:t>Finances Listing</a:t>
                </a:r>
                <a:endParaRPr lang="en-US" sz="6000" dirty="0">
                  <a:solidFill>
                    <a:schemeClr val="tx2"/>
                  </a:solidFill>
                  <a:latin typeface="Montserrat Medium" pitchFamily="2" charset="77"/>
                  <a:ea typeface="Montserrat" charset="0"/>
                  <a:cs typeface="Montserrat" charset="0"/>
                </a:endParaRP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15B1DABB-53B3-5946-8698-4BF3CF81A95E}"/>
                  </a:ext>
                </a:extLst>
              </p:cNvPr>
              <p:cNvSpPr/>
              <p:nvPr/>
            </p:nvSpPr>
            <p:spPr>
              <a:xfrm>
                <a:off x="8866822" y="18017511"/>
                <a:ext cx="1192128" cy="119212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04DC0A5-3A1F-5A46-927C-AE9781CC55F8}"/>
                  </a:ext>
                </a:extLst>
              </p:cNvPr>
              <p:cNvSpPr txBox="1"/>
              <p:nvPr/>
            </p:nvSpPr>
            <p:spPr>
              <a:xfrm>
                <a:off x="9007860" y="18287441"/>
                <a:ext cx="91005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Montserrat Medium" pitchFamily="2" charset="77"/>
                    <a:ea typeface="Montserrat" charset="0"/>
                    <a:cs typeface="Montserrat" charset="0"/>
                  </a:rPr>
                  <a:t>05</a:t>
                </a:r>
                <a:endParaRPr lang="en-US" sz="6000" dirty="0">
                  <a:solidFill>
                    <a:schemeClr val="bg1"/>
                  </a:solidFill>
                  <a:latin typeface="Montserrat Medium" pitchFamily="2" charset="77"/>
                  <a:ea typeface="Montserrat" charset="0"/>
                  <a:cs typeface="Montserrat" charset="0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C687242-5128-2C44-BF8F-FBC5B491D40E}"/>
                </a:ext>
              </a:extLst>
            </p:cNvPr>
            <p:cNvGrpSpPr/>
            <p:nvPr/>
          </p:nvGrpSpPr>
          <p:grpSpPr>
            <a:xfrm>
              <a:off x="16399886" y="9523460"/>
              <a:ext cx="4910450" cy="1192128"/>
              <a:chOff x="8866822" y="20998161"/>
              <a:chExt cx="4910450" cy="1192128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B4B5468-8672-A948-B8CF-DC2635930FD4}"/>
                  </a:ext>
                </a:extLst>
              </p:cNvPr>
              <p:cNvSpPr txBox="1"/>
              <p:nvPr/>
            </p:nvSpPr>
            <p:spPr>
              <a:xfrm>
                <a:off x="10332072" y="21253296"/>
                <a:ext cx="34452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solidFill>
                      <a:schemeClr val="tx2"/>
                    </a:solidFill>
                    <a:latin typeface="Montserrat Medium" pitchFamily="2" charset="77"/>
                    <a:ea typeface="Montserrat" charset="0"/>
                    <a:cs typeface="Montserrat" charset="0"/>
                  </a:rPr>
                  <a:t>Social Media</a:t>
                </a:r>
                <a:endParaRPr lang="en-US" sz="6000" dirty="0">
                  <a:solidFill>
                    <a:schemeClr val="tx2"/>
                  </a:solidFill>
                  <a:latin typeface="Montserrat Medium" pitchFamily="2" charset="77"/>
                  <a:ea typeface="Montserrat" charset="0"/>
                  <a:cs typeface="Montserrat" charset="0"/>
                </a:endParaRPr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46AC85C-99B2-7747-B600-E46F04C3752F}"/>
                  </a:ext>
                </a:extLst>
              </p:cNvPr>
              <p:cNvSpPr/>
              <p:nvPr/>
            </p:nvSpPr>
            <p:spPr>
              <a:xfrm>
                <a:off x="8866822" y="20998161"/>
                <a:ext cx="1192128" cy="1192128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F5737B9-510D-954D-915C-796F8F453361}"/>
                  </a:ext>
                </a:extLst>
              </p:cNvPr>
              <p:cNvSpPr txBox="1"/>
              <p:nvPr/>
            </p:nvSpPr>
            <p:spPr>
              <a:xfrm>
                <a:off x="9007860" y="21268091"/>
                <a:ext cx="91005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bg1"/>
                    </a:solidFill>
                    <a:latin typeface="Montserrat Medium" pitchFamily="2" charset="77"/>
                    <a:ea typeface="Montserrat" charset="0"/>
                    <a:cs typeface="Montserrat" charset="0"/>
                  </a:rPr>
                  <a:t>06</a:t>
                </a:r>
                <a:endParaRPr lang="en-US" sz="6000" dirty="0">
                  <a:solidFill>
                    <a:schemeClr val="bg1"/>
                  </a:solidFill>
                  <a:latin typeface="Montserrat Medium" pitchFamily="2" charset="77"/>
                  <a:ea typeface="Montserrat" charset="0"/>
                  <a:cs typeface="Montserrat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7833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E181AF0-49FA-324B-9AB6-F48161070DC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6B5E956-B85B-2D4B-AC53-FC1428E2829F}"/>
              </a:ext>
            </a:extLst>
          </p:cNvPr>
          <p:cNvSpPr/>
          <p:nvPr/>
        </p:nvSpPr>
        <p:spPr>
          <a:xfrm rot="10800000" flipV="1">
            <a:off x="0" y="0"/>
            <a:ext cx="24377650" cy="13716007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C4598BE-121B-DC4E-8857-E462D4B1A494}"/>
              </a:ext>
            </a:extLst>
          </p:cNvPr>
          <p:cNvGrpSpPr/>
          <p:nvPr/>
        </p:nvGrpSpPr>
        <p:grpSpPr>
          <a:xfrm>
            <a:off x="12153376" y="2634390"/>
            <a:ext cx="14639577" cy="11081610"/>
            <a:chOff x="12607040" y="3027372"/>
            <a:chExt cx="14120420" cy="10688628"/>
          </a:xfrm>
          <a:solidFill>
            <a:schemeClr val="bg1">
              <a:alpha val="3000"/>
            </a:schemeClr>
          </a:solidFill>
        </p:grpSpPr>
        <p:sp>
          <p:nvSpPr>
            <p:cNvPr id="43" name="Up Arrow 42">
              <a:extLst>
                <a:ext uri="{FF2B5EF4-FFF2-40B4-BE49-F238E27FC236}">
                  <a16:creationId xmlns:a16="http://schemas.microsoft.com/office/drawing/2014/main" id="{84D98442-8C30-9947-8704-C61C779F879E}"/>
                </a:ext>
              </a:extLst>
            </p:cNvPr>
            <p:cNvSpPr/>
            <p:nvPr/>
          </p:nvSpPr>
          <p:spPr>
            <a:xfrm>
              <a:off x="12607040" y="6722784"/>
              <a:ext cx="4706806" cy="6993216"/>
            </a:xfrm>
            <a:prstGeom prst="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Up Arrow 43">
              <a:extLst>
                <a:ext uri="{FF2B5EF4-FFF2-40B4-BE49-F238E27FC236}">
                  <a16:creationId xmlns:a16="http://schemas.microsoft.com/office/drawing/2014/main" id="{6DD201FB-B3C2-1645-9560-EA44A52F4CD2}"/>
                </a:ext>
              </a:extLst>
            </p:cNvPr>
            <p:cNvSpPr/>
            <p:nvPr/>
          </p:nvSpPr>
          <p:spPr>
            <a:xfrm>
              <a:off x="17313846" y="4901659"/>
              <a:ext cx="4706806" cy="8814341"/>
            </a:xfrm>
            <a:prstGeom prst="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Up Arrow 44">
              <a:extLst>
                <a:ext uri="{FF2B5EF4-FFF2-40B4-BE49-F238E27FC236}">
                  <a16:creationId xmlns:a16="http://schemas.microsoft.com/office/drawing/2014/main" id="{82479C14-771D-E243-B7A6-CFE0B4E0BD2D}"/>
                </a:ext>
              </a:extLst>
            </p:cNvPr>
            <p:cNvSpPr/>
            <p:nvPr/>
          </p:nvSpPr>
          <p:spPr>
            <a:xfrm>
              <a:off x="22020654" y="3027372"/>
              <a:ext cx="4706806" cy="10688628"/>
            </a:xfrm>
            <a:prstGeom prst="up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B9E3F68-6603-1040-A3FC-69EC8D8AA8A7}"/>
              </a:ext>
            </a:extLst>
          </p:cNvPr>
          <p:cNvGrpSpPr/>
          <p:nvPr/>
        </p:nvGrpSpPr>
        <p:grpSpPr>
          <a:xfrm>
            <a:off x="2016934" y="10187888"/>
            <a:ext cx="20343784" cy="2035441"/>
            <a:chOff x="2016934" y="7585246"/>
            <a:chExt cx="20343784" cy="203544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1D4316F-3C41-114C-86A3-6E625601FD0E}"/>
                </a:ext>
              </a:extLst>
            </p:cNvPr>
            <p:cNvGrpSpPr/>
            <p:nvPr/>
          </p:nvGrpSpPr>
          <p:grpSpPr>
            <a:xfrm>
              <a:off x="12879678" y="7585246"/>
              <a:ext cx="9481040" cy="1481443"/>
              <a:chOff x="13085865" y="10394244"/>
              <a:chExt cx="9481040" cy="1481443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9F8F99C4-7943-474B-AAE2-9D0EEE959C86}"/>
                  </a:ext>
                </a:extLst>
              </p:cNvPr>
              <p:cNvGrpSpPr/>
              <p:nvPr/>
            </p:nvGrpSpPr>
            <p:grpSpPr>
              <a:xfrm>
                <a:off x="14595141" y="10394244"/>
                <a:ext cx="7971764" cy="1481443"/>
                <a:chOff x="14930406" y="2386646"/>
                <a:chExt cx="7971764" cy="1481443"/>
              </a:xfrm>
            </p:grpSpPr>
            <p:sp>
              <p:nvSpPr>
                <p:cNvPr id="37" name="Subtitle 2">
                  <a:extLst>
                    <a:ext uri="{FF2B5EF4-FFF2-40B4-BE49-F238E27FC236}">
                      <a16:creationId xmlns:a16="http://schemas.microsoft.com/office/drawing/2014/main" id="{AD30CF40-22E8-6941-8741-E9DE1015FD6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4930406" y="3094532"/>
                  <a:ext cx="7971764" cy="773557"/>
                </a:xfrm>
                <a:prstGeom prst="rect">
                  <a:avLst/>
                </a:prstGeom>
              </p:spPr>
              <p:txBody>
                <a:bodyPr vert="horz" wrap="square" lIns="217433" tIns="108718" rIns="217433" bIns="108718" rtlCol="0">
                  <a:spAutoFit/>
                </a:bodyPr>
                <a:lstStyle>
                  <a:lvl1pPr marL="0" indent="0" algn="ctr" defTabSz="1087636" rtl="0" eaLnBrk="1" latinLnBrk="0" hangingPunct="1">
                    <a:lnSpc>
                      <a:spcPct val="120000"/>
                    </a:lnSpc>
                    <a:spcBef>
                      <a:spcPct val="20000"/>
                    </a:spcBef>
                    <a:buFont typeface="Arial"/>
                    <a:buNone/>
                    <a:defRPr sz="2400" kern="1200">
                      <a:solidFill>
                        <a:schemeClr val="tx2"/>
                      </a:solidFill>
                      <a:latin typeface="Open Sans Light"/>
                      <a:ea typeface="+mn-ea"/>
                      <a:cs typeface="Open Sans Light"/>
                    </a:defRPr>
                  </a:lvl1pPr>
                  <a:lvl2pPr marL="1087636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2pPr>
                  <a:lvl3pPr marL="2175271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3pPr>
                  <a:lvl4pPr marL="3262912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4pPr>
                  <a:lvl5pPr marL="4350546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5pPr>
                  <a:lvl6pPr marL="5438184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6525820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7613455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8701091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>
                    <a:lnSpc>
                      <a:spcPct val="100000"/>
                    </a:lnSpc>
                  </a:pPr>
                  <a:r>
                    <a:rPr lang="en-US" sz="3600" dirty="0">
                      <a:solidFill>
                        <a:schemeClr val="bg1"/>
                      </a:solidFill>
                      <a:latin typeface="Montserrat Light" pitchFamily="2" charset="77"/>
                      <a:ea typeface="Roboto Light" panose="02000000000000000000" pitchFamily="2" charset="0"/>
                      <a:cs typeface="Lato Light" panose="020F0502020204030203" pitchFamily="34" charset="0"/>
                    </a:rPr>
                    <a:t>Refers to a good or service being.</a:t>
                  </a:r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FDB28114-6F5C-4A45-97BD-63AA1946DD10}"/>
                    </a:ext>
                  </a:extLst>
                </p:cNvPr>
                <p:cNvSpPr/>
                <p:nvPr/>
              </p:nvSpPr>
              <p:spPr>
                <a:xfrm>
                  <a:off x="15079922" y="2386646"/>
                  <a:ext cx="5182682" cy="7078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4000" b="1" dirty="0">
                      <a:solidFill>
                        <a:schemeClr val="bg1"/>
                      </a:solidFill>
                      <a:latin typeface="Montserrat SemiBold" pitchFamily="2" charset="77"/>
                      <a:ea typeface="Roboto" panose="02000000000000000000" pitchFamily="2" charset="0"/>
                      <a:cs typeface="Lato Light" panose="020F0502020204030203" pitchFamily="34" charset="0"/>
                    </a:rPr>
                    <a:t>Write Your Title</a:t>
                  </a:r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C81149E5-4B3A-DD43-A1ED-F78C347E31BD}"/>
                  </a:ext>
                </a:extLst>
              </p:cNvPr>
              <p:cNvGrpSpPr/>
              <p:nvPr/>
            </p:nvGrpSpPr>
            <p:grpSpPr>
              <a:xfrm>
                <a:off x="13085865" y="10522765"/>
                <a:ext cx="1158734" cy="1158730"/>
                <a:chOff x="21228772" y="7515336"/>
                <a:chExt cx="1158734" cy="1158730"/>
              </a:xfrm>
            </p:grpSpPr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4111EB70-E8A7-4A43-AD2B-18A21259CCA7}"/>
                    </a:ext>
                  </a:extLst>
                </p:cNvPr>
                <p:cNvSpPr/>
                <p:nvPr/>
              </p:nvSpPr>
              <p:spPr>
                <a:xfrm>
                  <a:off x="21228772" y="7515336"/>
                  <a:ext cx="1158734" cy="115873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Freeform 35">
                  <a:extLst>
                    <a:ext uri="{FF2B5EF4-FFF2-40B4-BE49-F238E27FC236}">
                      <a16:creationId xmlns:a16="http://schemas.microsoft.com/office/drawing/2014/main" id="{71CDB88B-0438-4F46-8258-9C6D1A6A2C8F}"/>
                    </a:ext>
                  </a:extLst>
                </p:cNvPr>
                <p:cNvSpPr/>
                <p:nvPr/>
              </p:nvSpPr>
              <p:spPr>
                <a:xfrm>
                  <a:off x="21495474" y="7895607"/>
                  <a:ext cx="600041" cy="38493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326" h="851">
                      <a:moveTo>
                        <a:pt x="86" y="765"/>
                      </a:moveTo>
                      <a:lnTo>
                        <a:pt x="86" y="127"/>
                      </a:lnTo>
                      <a:lnTo>
                        <a:pt x="642" y="411"/>
                      </a:lnTo>
                      <a:cubicBezTo>
                        <a:pt x="643" y="411"/>
                        <a:pt x="644" y="412"/>
                        <a:pt x="644" y="412"/>
                      </a:cubicBezTo>
                      <a:cubicBezTo>
                        <a:pt x="645" y="412"/>
                        <a:pt x="645" y="412"/>
                        <a:pt x="645" y="412"/>
                      </a:cubicBezTo>
                      <a:cubicBezTo>
                        <a:pt x="646" y="412"/>
                        <a:pt x="646" y="413"/>
                        <a:pt x="647" y="413"/>
                      </a:cubicBezTo>
                      <a:lnTo>
                        <a:pt x="648" y="413"/>
                      </a:lnTo>
                      <a:cubicBezTo>
                        <a:pt x="648" y="414"/>
                        <a:pt x="649" y="414"/>
                        <a:pt x="650" y="414"/>
                      </a:cubicBezTo>
                      <a:cubicBezTo>
                        <a:pt x="651" y="414"/>
                        <a:pt x="652" y="414"/>
                        <a:pt x="653" y="415"/>
                      </a:cubicBezTo>
                      <a:cubicBezTo>
                        <a:pt x="654" y="415"/>
                        <a:pt x="655" y="415"/>
                        <a:pt x="655" y="415"/>
                      </a:cubicBezTo>
                      <a:cubicBezTo>
                        <a:pt x="656" y="415"/>
                        <a:pt x="656" y="415"/>
                        <a:pt x="656" y="415"/>
                      </a:cubicBezTo>
                      <a:cubicBezTo>
                        <a:pt x="657" y="415"/>
                        <a:pt x="657" y="415"/>
                        <a:pt x="658" y="415"/>
                      </a:cubicBezTo>
                      <a:lnTo>
                        <a:pt x="659" y="415"/>
                      </a:lnTo>
                      <a:cubicBezTo>
                        <a:pt x="660" y="415"/>
                        <a:pt x="661" y="416"/>
                        <a:pt x="661" y="416"/>
                      </a:cubicBezTo>
                      <a:lnTo>
                        <a:pt x="662" y="416"/>
                      </a:lnTo>
                      <a:cubicBezTo>
                        <a:pt x="662" y="416"/>
                        <a:pt x="663" y="415"/>
                        <a:pt x="664" y="415"/>
                      </a:cubicBezTo>
                      <a:lnTo>
                        <a:pt x="665" y="415"/>
                      </a:lnTo>
                      <a:cubicBezTo>
                        <a:pt x="665" y="415"/>
                        <a:pt x="666" y="415"/>
                        <a:pt x="667" y="415"/>
                      </a:cubicBezTo>
                      <a:lnTo>
                        <a:pt x="668" y="415"/>
                      </a:lnTo>
                      <a:cubicBezTo>
                        <a:pt x="668" y="415"/>
                        <a:pt x="669" y="415"/>
                        <a:pt x="670" y="415"/>
                      </a:cubicBezTo>
                      <a:cubicBezTo>
                        <a:pt x="671" y="414"/>
                        <a:pt x="672" y="414"/>
                        <a:pt x="673" y="414"/>
                      </a:cubicBezTo>
                      <a:cubicBezTo>
                        <a:pt x="674" y="414"/>
                        <a:pt x="675" y="414"/>
                        <a:pt x="675" y="413"/>
                      </a:cubicBezTo>
                      <a:cubicBezTo>
                        <a:pt x="676" y="413"/>
                        <a:pt x="676" y="413"/>
                        <a:pt x="676" y="413"/>
                      </a:cubicBezTo>
                      <a:cubicBezTo>
                        <a:pt x="677" y="413"/>
                        <a:pt x="677" y="412"/>
                        <a:pt x="678" y="412"/>
                      </a:cubicBezTo>
                      <a:cubicBezTo>
                        <a:pt x="679" y="412"/>
                        <a:pt x="680" y="411"/>
                        <a:pt x="681" y="411"/>
                      </a:cubicBezTo>
                      <a:lnTo>
                        <a:pt x="1240" y="127"/>
                      </a:lnTo>
                      <a:lnTo>
                        <a:pt x="1240" y="765"/>
                      </a:lnTo>
                      <a:close/>
                      <a:moveTo>
                        <a:pt x="662" y="324"/>
                      </a:moveTo>
                      <a:lnTo>
                        <a:pt x="194" y="86"/>
                      </a:lnTo>
                      <a:lnTo>
                        <a:pt x="1132" y="86"/>
                      </a:lnTo>
                      <a:close/>
                      <a:moveTo>
                        <a:pt x="1326" y="60"/>
                      </a:moveTo>
                      <a:cubicBezTo>
                        <a:pt x="1327" y="52"/>
                        <a:pt x="1325" y="45"/>
                        <a:pt x="1322" y="37"/>
                      </a:cubicBezTo>
                      <a:cubicBezTo>
                        <a:pt x="1320" y="33"/>
                        <a:pt x="1317" y="30"/>
                        <a:pt x="1315" y="27"/>
                      </a:cubicBezTo>
                      <a:cubicBezTo>
                        <a:pt x="1303" y="11"/>
                        <a:pt x="1283" y="0"/>
                        <a:pt x="1260" y="0"/>
                      </a:cubicBezTo>
                      <a:lnTo>
                        <a:pt x="66" y="0"/>
                      </a:lnTo>
                      <a:cubicBezTo>
                        <a:pt x="43" y="0"/>
                        <a:pt x="23" y="11"/>
                        <a:pt x="11" y="27"/>
                      </a:cubicBezTo>
                      <a:cubicBezTo>
                        <a:pt x="9" y="30"/>
                        <a:pt x="6" y="33"/>
                        <a:pt x="4" y="37"/>
                      </a:cubicBezTo>
                      <a:cubicBezTo>
                        <a:pt x="1" y="44"/>
                        <a:pt x="-1" y="52"/>
                        <a:pt x="0" y="60"/>
                      </a:cubicBezTo>
                      <a:cubicBezTo>
                        <a:pt x="0" y="61"/>
                        <a:pt x="0" y="63"/>
                        <a:pt x="0" y="64"/>
                      </a:cubicBezTo>
                      <a:lnTo>
                        <a:pt x="0" y="787"/>
                      </a:lnTo>
                      <a:cubicBezTo>
                        <a:pt x="0" y="822"/>
                        <a:pt x="29" y="851"/>
                        <a:pt x="66" y="851"/>
                      </a:cubicBezTo>
                      <a:lnTo>
                        <a:pt x="1260" y="851"/>
                      </a:lnTo>
                      <a:cubicBezTo>
                        <a:pt x="1297" y="851"/>
                        <a:pt x="1326" y="822"/>
                        <a:pt x="1326" y="787"/>
                      </a:cubicBezTo>
                      <a:lnTo>
                        <a:pt x="1326" y="64"/>
                      </a:lnTo>
                      <a:cubicBezTo>
                        <a:pt x="1326" y="63"/>
                        <a:pt x="1326" y="61"/>
                        <a:pt x="1326" y="6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</p:grp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D9B6306-0E91-D243-834F-552AB156794A}"/>
                </a:ext>
              </a:extLst>
            </p:cNvPr>
            <p:cNvGrpSpPr/>
            <p:nvPr/>
          </p:nvGrpSpPr>
          <p:grpSpPr>
            <a:xfrm>
              <a:off x="2016934" y="7585246"/>
              <a:ext cx="9481040" cy="2035441"/>
              <a:chOff x="13085865" y="7585246"/>
              <a:chExt cx="9481040" cy="2035441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E09E6359-B920-FF4F-B605-9342245477D0}"/>
                  </a:ext>
                </a:extLst>
              </p:cNvPr>
              <p:cNvGrpSpPr/>
              <p:nvPr/>
            </p:nvGrpSpPr>
            <p:grpSpPr>
              <a:xfrm>
                <a:off x="14595141" y="7585246"/>
                <a:ext cx="7971764" cy="2035441"/>
                <a:chOff x="14930406" y="2386646"/>
                <a:chExt cx="7971764" cy="2035441"/>
              </a:xfrm>
            </p:grpSpPr>
            <p:sp>
              <p:nvSpPr>
                <p:cNvPr id="30" name="Subtitle 2">
                  <a:extLst>
                    <a:ext uri="{FF2B5EF4-FFF2-40B4-BE49-F238E27FC236}">
                      <a16:creationId xmlns:a16="http://schemas.microsoft.com/office/drawing/2014/main" id="{9AE6D7D2-5C4A-CE49-9363-B3AE37C74A5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4930406" y="3094532"/>
                  <a:ext cx="7971764" cy="1327555"/>
                </a:xfrm>
                <a:prstGeom prst="rect">
                  <a:avLst/>
                </a:prstGeom>
              </p:spPr>
              <p:txBody>
                <a:bodyPr vert="horz" wrap="square" lIns="217433" tIns="108718" rIns="217433" bIns="108718" rtlCol="0">
                  <a:spAutoFit/>
                </a:bodyPr>
                <a:lstStyle>
                  <a:lvl1pPr marL="0" indent="0" algn="ctr" defTabSz="1087636" rtl="0" eaLnBrk="1" latinLnBrk="0" hangingPunct="1">
                    <a:lnSpc>
                      <a:spcPct val="120000"/>
                    </a:lnSpc>
                    <a:spcBef>
                      <a:spcPct val="20000"/>
                    </a:spcBef>
                    <a:buFont typeface="Arial"/>
                    <a:buNone/>
                    <a:defRPr sz="2400" kern="1200">
                      <a:solidFill>
                        <a:schemeClr val="tx2"/>
                      </a:solidFill>
                      <a:latin typeface="Open Sans Light"/>
                      <a:ea typeface="+mn-ea"/>
                      <a:cs typeface="Open Sans Light"/>
                    </a:defRPr>
                  </a:lvl1pPr>
                  <a:lvl2pPr marL="1087636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2pPr>
                  <a:lvl3pPr marL="2175271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3pPr>
                  <a:lvl4pPr marL="3262912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4pPr>
                  <a:lvl5pPr marL="4350546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5pPr>
                  <a:lvl6pPr marL="5438184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6525820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7613455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8701091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>
                    <a:lnSpc>
                      <a:spcPct val="100000"/>
                    </a:lnSpc>
                  </a:pPr>
                  <a:r>
                    <a:rPr lang="en-US" sz="3600" dirty="0">
                      <a:solidFill>
                        <a:schemeClr val="bg1"/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rPr>
                    <a:t>Refers to a good or service being offered by a company.</a:t>
                  </a:r>
                  <a:endParaRPr lang="en-US" sz="3600" dirty="0">
                    <a:solidFill>
                      <a:schemeClr val="bg1"/>
                    </a:solidFill>
                    <a:latin typeface="Montserrat Light" pitchFamily="2" charset="77"/>
                    <a:ea typeface="Roboto Light" panose="02000000000000000000" pitchFamily="2" charset="0"/>
                    <a:cs typeface="Lato Light" panose="020F0502020204030203" pitchFamily="34" charset="0"/>
                  </a:endParaRP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8E49C6D3-154A-A44F-89F8-086B806F9999}"/>
                    </a:ext>
                  </a:extLst>
                </p:cNvPr>
                <p:cNvSpPr/>
                <p:nvPr/>
              </p:nvSpPr>
              <p:spPr>
                <a:xfrm>
                  <a:off x="15079922" y="2386646"/>
                  <a:ext cx="5182682" cy="7078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4000" b="1" dirty="0">
                      <a:solidFill>
                        <a:schemeClr val="bg1"/>
                      </a:solidFill>
                      <a:latin typeface="Montserrat SemiBold" pitchFamily="2" charset="77"/>
                      <a:ea typeface="Roboto" panose="02000000000000000000" pitchFamily="2" charset="0"/>
                      <a:cs typeface="Lato Light" panose="020F0502020204030203" pitchFamily="34" charset="0"/>
                    </a:rPr>
                    <a:t>Write Your Title</a:t>
                  </a:r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D422CA61-1151-E74C-9C62-57D9ADA942FF}"/>
                  </a:ext>
                </a:extLst>
              </p:cNvPr>
              <p:cNvGrpSpPr/>
              <p:nvPr/>
            </p:nvGrpSpPr>
            <p:grpSpPr>
              <a:xfrm>
                <a:off x="13085865" y="7713767"/>
                <a:ext cx="1158734" cy="1158730"/>
                <a:chOff x="21228772" y="4704794"/>
                <a:chExt cx="1158734" cy="1158730"/>
              </a:xfrm>
            </p:grpSpPr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6527F8A3-1823-E94A-90DE-BC281ED8CB6A}"/>
                    </a:ext>
                  </a:extLst>
                </p:cNvPr>
                <p:cNvSpPr/>
                <p:nvPr/>
              </p:nvSpPr>
              <p:spPr>
                <a:xfrm>
                  <a:off x="21228772" y="4704794"/>
                  <a:ext cx="1158734" cy="115873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Freeform 28">
                  <a:extLst>
                    <a:ext uri="{FF2B5EF4-FFF2-40B4-BE49-F238E27FC236}">
                      <a16:creationId xmlns:a16="http://schemas.microsoft.com/office/drawing/2014/main" id="{69ED3D7E-DC6D-214B-A723-47D3DDF3A723}"/>
                    </a:ext>
                  </a:extLst>
                </p:cNvPr>
                <p:cNvSpPr/>
                <p:nvPr/>
              </p:nvSpPr>
              <p:spPr>
                <a:xfrm>
                  <a:off x="21495476" y="4995366"/>
                  <a:ext cx="600039" cy="600037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338" h="1338">
                      <a:moveTo>
                        <a:pt x="462" y="515"/>
                      </a:moveTo>
                      <a:close/>
                      <a:moveTo>
                        <a:pt x="1020" y="889"/>
                      </a:moveTo>
                      <a:close/>
                      <a:moveTo>
                        <a:pt x="287" y="86"/>
                      </a:moveTo>
                      <a:cubicBezTo>
                        <a:pt x="271" y="86"/>
                        <a:pt x="250" y="88"/>
                        <a:pt x="228" y="94"/>
                      </a:cubicBezTo>
                      <a:cubicBezTo>
                        <a:pt x="178" y="110"/>
                        <a:pt x="137" y="144"/>
                        <a:pt x="107" y="198"/>
                      </a:cubicBezTo>
                      <a:cubicBezTo>
                        <a:pt x="65" y="271"/>
                        <a:pt x="87" y="383"/>
                        <a:pt x="162" y="485"/>
                      </a:cubicBezTo>
                      <a:lnTo>
                        <a:pt x="172" y="499"/>
                      </a:lnTo>
                      <a:cubicBezTo>
                        <a:pt x="195" y="529"/>
                        <a:pt x="218" y="561"/>
                        <a:pt x="240" y="593"/>
                      </a:cubicBezTo>
                      <a:cubicBezTo>
                        <a:pt x="291" y="666"/>
                        <a:pt x="348" y="736"/>
                        <a:pt x="408" y="802"/>
                      </a:cubicBezTo>
                      <a:cubicBezTo>
                        <a:pt x="486" y="888"/>
                        <a:pt x="573" y="969"/>
                        <a:pt x="664" y="1041"/>
                      </a:cubicBezTo>
                      <a:cubicBezTo>
                        <a:pt x="699" y="1069"/>
                        <a:pt x="727" y="1092"/>
                        <a:pt x="752" y="1113"/>
                      </a:cubicBezTo>
                      <a:cubicBezTo>
                        <a:pt x="807" y="1158"/>
                        <a:pt x="947" y="1261"/>
                        <a:pt x="1071" y="1251"/>
                      </a:cubicBezTo>
                      <a:cubicBezTo>
                        <a:pt x="1129" y="1246"/>
                        <a:pt x="1183" y="1219"/>
                        <a:pt x="1215" y="1178"/>
                      </a:cubicBezTo>
                      <a:cubicBezTo>
                        <a:pt x="1244" y="1142"/>
                        <a:pt x="1256" y="1095"/>
                        <a:pt x="1250" y="1040"/>
                      </a:cubicBezTo>
                      <a:cubicBezTo>
                        <a:pt x="1231" y="1024"/>
                        <a:pt x="1190" y="989"/>
                        <a:pt x="1145" y="957"/>
                      </a:cubicBezTo>
                      <a:cubicBezTo>
                        <a:pt x="1061" y="896"/>
                        <a:pt x="1028" y="889"/>
                        <a:pt x="1020" y="889"/>
                      </a:cubicBezTo>
                      <a:cubicBezTo>
                        <a:pt x="1008" y="889"/>
                        <a:pt x="973" y="908"/>
                        <a:pt x="952" y="919"/>
                      </a:cubicBezTo>
                      <a:cubicBezTo>
                        <a:pt x="905" y="944"/>
                        <a:pt x="856" y="970"/>
                        <a:pt x="813" y="966"/>
                      </a:cubicBezTo>
                      <a:cubicBezTo>
                        <a:pt x="800" y="965"/>
                        <a:pt x="763" y="962"/>
                        <a:pt x="642" y="856"/>
                      </a:cubicBezTo>
                      <a:cubicBezTo>
                        <a:pt x="571" y="794"/>
                        <a:pt x="500" y="721"/>
                        <a:pt x="451" y="660"/>
                      </a:cubicBezTo>
                      <a:cubicBezTo>
                        <a:pt x="413" y="612"/>
                        <a:pt x="370" y="551"/>
                        <a:pt x="377" y="503"/>
                      </a:cubicBezTo>
                      <a:cubicBezTo>
                        <a:pt x="381" y="469"/>
                        <a:pt x="401" y="435"/>
                        <a:pt x="421" y="402"/>
                      </a:cubicBezTo>
                      <a:cubicBezTo>
                        <a:pt x="434" y="380"/>
                        <a:pt x="454" y="347"/>
                        <a:pt x="453" y="334"/>
                      </a:cubicBezTo>
                      <a:cubicBezTo>
                        <a:pt x="450" y="297"/>
                        <a:pt x="389" y="194"/>
                        <a:pt x="306" y="87"/>
                      </a:cubicBezTo>
                      <a:cubicBezTo>
                        <a:pt x="301" y="86"/>
                        <a:pt x="294" y="86"/>
                        <a:pt x="287" y="86"/>
                      </a:cubicBezTo>
                      <a:close/>
                      <a:moveTo>
                        <a:pt x="1053" y="1338"/>
                      </a:moveTo>
                      <a:cubicBezTo>
                        <a:pt x="991" y="1338"/>
                        <a:pt x="924" y="1319"/>
                        <a:pt x="852" y="1282"/>
                      </a:cubicBezTo>
                      <a:cubicBezTo>
                        <a:pt x="787" y="1249"/>
                        <a:pt x="732" y="1208"/>
                        <a:pt x="698" y="1179"/>
                      </a:cubicBezTo>
                      <a:cubicBezTo>
                        <a:pt x="672" y="1158"/>
                        <a:pt x="645" y="1136"/>
                        <a:pt x="611" y="1109"/>
                      </a:cubicBezTo>
                      <a:cubicBezTo>
                        <a:pt x="515" y="1034"/>
                        <a:pt x="426" y="950"/>
                        <a:pt x="344" y="860"/>
                      </a:cubicBezTo>
                      <a:cubicBezTo>
                        <a:pt x="282" y="791"/>
                        <a:pt x="223" y="718"/>
                        <a:pt x="170" y="642"/>
                      </a:cubicBezTo>
                      <a:cubicBezTo>
                        <a:pt x="148" y="611"/>
                        <a:pt x="125" y="580"/>
                        <a:pt x="103" y="550"/>
                      </a:cubicBezTo>
                      <a:lnTo>
                        <a:pt x="93" y="536"/>
                      </a:lnTo>
                      <a:cubicBezTo>
                        <a:pt x="47" y="475"/>
                        <a:pt x="17" y="408"/>
                        <a:pt x="5" y="342"/>
                      </a:cubicBezTo>
                      <a:cubicBezTo>
                        <a:pt x="-7" y="272"/>
                        <a:pt x="2" y="208"/>
                        <a:pt x="32" y="155"/>
                      </a:cubicBezTo>
                      <a:cubicBezTo>
                        <a:pt x="73" y="83"/>
                        <a:pt x="132" y="33"/>
                        <a:pt x="203" y="12"/>
                      </a:cubicBezTo>
                      <a:cubicBezTo>
                        <a:pt x="261" y="-5"/>
                        <a:pt x="311" y="0"/>
                        <a:pt x="330" y="3"/>
                      </a:cubicBezTo>
                      <a:cubicBezTo>
                        <a:pt x="345" y="6"/>
                        <a:pt x="358" y="14"/>
                        <a:pt x="367" y="26"/>
                      </a:cubicBezTo>
                      <a:cubicBezTo>
                        <a:pt x="379" y="40"/>
                        <a:pt x="420" y="94"/>
                        <a:pt x="458" y="152"/>
                      </a:cubicBezTo>
                      <a:cubicBezTo>
                        <a:pt x="527" y="257"/>
                        <a:pt x="537" y="303"/>
                        <a:pt x="539" y="328"/>
                      </a:cubicBezTo>
                      <a:cubicBezTo>
                        <a:pt x="541" y="368"/>
                        <a:pt x="518" y="408"/>
                        <a:pt x="495" y="446"/>
                      </a:cubicBezTo>
                      <a:cubicBezTo>
                        <a:pt x="481" y="470"/>
                        <a:pt x="465" y="497"/>
                        <a:pt x="462" y="514"/>
                      </a:cubicBezTo>
                      <a:cubicBezTo>
                        <a:pt x="462" y="517"/>
                        <a:pt x="466" y="537"/>
                        <a:pt x="506" y="589"/>
                      </a:cubicBezTo>
                      <a:cubicBezTo>
                        <a:pt x="534" y="627"/>
                        <a:pt x="573" y="671"/>
                        <a:pt x="619" y="716"/>
                      </a:cubicBezTo>
                      <a:cubicBezTo>
                        <a:pt x="716" y="813"/>
                        <a:pt x="799" y="875"/>
                        <a:pt x="821" y="881"/>
                      </a:cubicBezTo>
                      <a:cubicBezTo>
                        <a:pt x="840" y="882"/>
                        <a:pt x="883" y="859"/>
                        <a:pt x="911" y="843"/>
                      </a:cubicBezTo>
                      <a:cubicBezTo>
                        <a:pt x="954" y="820"/>
                        <a:pt x="991" y="800"/>
                        <a:pt x="1025" y="803"/>
                      </a:cubicBezTo>
                      <a:cubicBezTo>
                        <a:pt x="1077" y="806"/>
                        <a:pt x="1147" y="852"/>
                        <a:pt x="1195" y="887"/>
                      </a:cubicBezTo>
                      <a:cubicBezTo>
                        <a:pt x="1249" y="925"/>
                        <a:pt x="1296" y="966"/>
                        <a:pt x="1314" y="981"/>
                      </a:cubicBezTo>
                      <a:cubicBezTo>
                        <a:pt x="1325" y="991"/>
                        <a:pt x="1332" y="1004"/>
                        <a:pt x="1334" y="1018"/>
                      </a:cubicBezTo>
                      <a:cubicBezTo>
                        <a:pt x="1346" y="1101"/>
                        <a:pt x="1328" y="1175"/>
                        <a:pt x="1283" y="1232"/>
                      </a:cubicBezTo>
                      <a:cubicBezTo>
                        <a:pt x="1235" y="1291"/>
                        <a:pt x="1161" y="1329"/>
                        <a:pt x="1078" y="1336"/>
                      </a:cubicBezTo>
                      <a:cubicBezTo>
                        <a:pt x="1070" y="1337"/>
                        <a:pt x="1061" y="1338"/>
                        <a:pt x="1053" y="133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</p:grpSp>
        </p:grp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545B99FE-03AD-8448-BCBB-115C7BCF1497}"/>
              </a:ext>
            </a:extLst>
          </p:cNvPr>
          <p:cNvSpPr txBox="1"/>
          <p:nvPr/>
        </p:nvSpPr>
        <p:spPr>
          <a:xfrm>
            <a:off x="2016934" y="1492671"/>
            <a:ext cx="6610232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Contact Us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A991669-1E42-1943-875D-7A15E9B6D99F}"/>
              </a:ext>
            </a:extLst>
          </p:cNvPr>
          <p:cNvSpPr/>
          <p:nvPr/>
        </p:nvSpPr>
        <p:spPr>
          <a:xfrm rot="10800000" flipV="1">
            <a:off x="8627166" y="2051372"/>
            <a:ext cx="15750483" cy="20603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435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4B7BFA85-6B20-E146-8CDB-E480FC5646F3}"/>
              </a:ext>
            </a:extLst>
          </p:cNvPr>
          <p:cNvSpPr txBox="1"/>
          <p:nvPr/>
        </p:nvSpPr>
        <p:spPr>
          <a:xfrm>
            <a:off x="1951621" y="2051373"/>
            <a:ext cx="15929979" cy="3416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tx2"/>
                </a:solidFill>
                <a:latin typeface="Montserrat Medium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I believe that through knowledge and discipline, financial peace is possible for all of us.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B9B5D3-E6E7-6642-8FF3-D0DF5B936516}"/>
              </a:ext>
            </a:extLst>
          </p:cNvPr>
          <p:cNvSpPr txBox="1"/>
          <p:nvPr/>
        </p:nvSpPr>
        <p:spPr>
          <a:xfrm>
            <a:off x="1951621" y="11238446"/>
            <a:ext cx="5017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DAVE RAMSEY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42B96E-2850-754F-8663-0D2D355E15BE}"/>
              </a:ext>
            </a:extLst>
          </p:cNvPr>
          <p:cNvSpPr/>
          <p:nvPr/>
        </p:nvSpPr>
        <p:spPr>
          <a:xfrm rot="10800000" flipV="1">
            <a:off x="6737683" y="11458598"/>
            <a:ext cx="17639965" cy="2060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109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BD414D2F-6EAA-3945-858A-FCFC6C102C61}"/>
              </a:ext>
            </a:extLst>
          </p:cNvPr>
          <p:cNvSpPr txBox="1"/>
          <p:nvPr/>
        </p:nvSpPr>
        <p:spPr>
          <a:xfrm>
            <a:off x="2016935" y="1492671"/>
            <a:ext cx="838043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Montserrat SemiBold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Financial Tools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0497374-0121-2845-B4EA-B591BC64AAF4}"/>
              </a:ext>
            </a:extLst>
          </p:cNvPr>
          <p:cNvSpPr/>
          <p:nvPr/>
        </p:nvSpPr>
        <p:spPr>
          <a:xfrm rot="10800000" flipV="1">
            <a:off x="10670490" y="2051376"/>
            <a:ext cx="13707158" cy="2060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5E8E6E7-E53D-7442-B5A2-A09DDC0CA2C9}"/>
              </a:ext>
            </a:extLst>
          </p:cNvPr>
          <p:cNvGrpSpPr/>
          <p:nvPr/>
        </p:nvGrpSpPr>
        <p:grpSpPr>
          <a:xfrm>
            <a:off x="2016935" y="4886974"/>
            <a:ext cx="2451552" cy="2451552"/>
            <a:chOff x="2195106" y="5953510"/>
            <a:chExt cx="1811582" cy="1811582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9265116-1C08-EB4C-81A9-4FA313D3DFFE}"/>
                </a:ext>
              </a:extLst>
            </p:cNvPr>
            <p:cNvSpPr/>
            <p:nvPr/>
          </p:nvSpPr>
          <p:spPr>
            <a:xfrm>
              <a:off x="2195106" y="5953510"/>
              <a:ext cx="1811582" cy="18115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C508287-FA80-A743-A02C-DB7D88F09CC7}"/>
                </a:ext>
              </a:extLst>
            </p:cNvPr>
            <p:cNvGrpSpPr/>
            <p:nvPr/>
          </p:nvGrpSpPr>
          <p:grpSpPr>
            <a:xfrm>
              <a:off x="2693077" y="6466029"/>
              <a:ext cx="815639" cy="786544"/>
              <a:chOff x="5516932" y="4053978"/>
              <a:chExt cx="282600" cy="272520"/>
            </a:xfrm>
            <a:solidFill>
              <a:schemeClr val="bg2"/>
            </a:solidFill>
          </p:grpSpPr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B6C5AB35-EE8D-0840-8DB5-A20E3BC03213}"/>
                  </a:ext>
                </a:extLst>
              </p:cNvPr>
              <p:cNvSpPr/>
              <p:nvPr/>
            </p:nvSpPr>
            <p:spPr>
              <a:xfrm>
                <a:off x="5516932" y="4053978"/>
                <a:ext cx="19440" cy="27252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5" h="758">
                    <a:moveTo>
                      <a:pt x="27" y="758"/>
                    </a:moveTo>
                    <a:cubicBezTo>
                      <a:pt x="12" y="758"/>
                      <a:pt x="0" y="745"/>
                      <a:pt x="0" y="730"/>
                    </a:cubicBezTo>
                    <a:lnTo>
                      <a:pt x="0" y="28"/>
                    </a:lnTo>
                    <a:cubicBezTo>
                      <a:pt x="0" y="13"/>
                      <a:pt x="12" y="0"/>
                      <a:pt x="27" y="0"/>
                    </a:cubicBezTo>
                    <a:cubicBezTo>
                      <a:pt x="42" y="0"/>
                      <a:pt x="55" y="13"/>
                      <a:pt x="55" y="28"/>
                    </a:cubicBezTo>
                    <a:lnTo>
                      <a:pt x="55" y="730"/>
                    </a:lnTo>
                    <a:cubicBezTo>
                      <a:pt x="55" y="745"/>
                      <a:pt x="42" y="758"/>
                      <a:pt x="27" y="758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ACD6CB14-1E69-BE4B-B884-70B59A0BD0F3}"/>
                  </a:ext>
                </a:extLst>
              </p:cNvPr>
              <p:cNvSpPr/>
              <p:nvPr/>
            </p:nvSpPr>
            <p:spPr>
              <a:xfrm>
                <a:off x="5516932" y="4307058"/>
                <a:ext cx="271080" cy="190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54" h="54">
                    <a:moveTo>
                      <a:pt x="727" y="54"/>
                    </a:moveTo>
                    <a:lnTo>
                      <a:pt x="27" y="54"/>
                    </a:lnTo>
                    <a:cubicBezTo>
                      <a:pt x="12" y="54"/>
                      <a:pt x="0" y="42"/>
                      <a:pt x="0" y="27"/>
                    </a:cubicBezTo>
                    <a:cubicBezTo>
                      <a:pt x="0" y="12"/>
                      <a:pt x="12" y="0"/>
                      <a:pt x="27" y="0"/>
                    </a:cubicBezTo>
                    <a:lnTo>
                      <a:pt x="727" y="0"/>
                    </a:lnTo>
                    <a:cubicBezTo>
                      <a:pt x="742" y="0"/>
                      <a:pt x="754" y="12"/>
                      <a:pt x="754" y="27"/>
                    </a:cubicBezTo>
                    <a:cubicBezTo>
                      <a:pt x="754" y="42"/>
                      <a:pt x="742" y="54"/>
                      <a:pt x="727" y="54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5ADD294A-508B-9C4E-A4BD-E7E7D9A439B2}"/>
                  </a:ext>
                </a:extLst>
              </p:cNvPr>
              <p:cNvSpPr/>
              <p:nvPr/>
            </p:nvSpPr>
            <p:spPr>
              <a:xfrm>
                <a:off x="5553651" y="4105458"/>
                <a:ext cx="235440" cy="1893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55" h="527">
                    <a:moveTo>
                      <a:pt x="347" y="527"/>
                    </a:moveTo>
                    <a:cubicBezTo>
                      <a:pt x="339" y="527"/>
                      <a:pt x="331" y="523"/>
                      <a:pt x="325" y="516"/>
                    </a:cubicBezTo>
                    <a:lnTo>
                      <a:pt x="202" y="353"/>
                    </a:lnTo>
                    <a:lnTo>
                      <a:pt x="47" y="518"/>
                    </a:lnTo>
                    <a:cubicBezTo>
                      <a:pt x="37" y="529"/>
                      <a:pt x="19" y="530"/>
                      <a:pt x="8" y="519"/>
                    </a:cubicBezTo>
                    <a:cubicBezTo>
                      <a:pt x="-3" y="509"/>
                      <a:pt x="-3" y="492"/>
                      <a:pt x="7" y="480"/>
                    </a:cubicBezTo>
                    <a:lnTo>
                      <a:pt x="184" y="292"/>
                    </a:lnTo>
                    <a:cubicBezTo>
                      <a:pt x="189" y="286"/>
                      <a:pt x="197" y="283"/>
                      <a:pt x="205" y="283"/>
                    </a:cubicBezTo>
                    <a:cubicBezTo>
                      <a:pt x="213" y="284"/>
                      <a:pt x="221" y="288"/>
                      <a:pt x="226" y="294"/>
                    </a:cubicBezTo>
                    <a:lnTo>
                      <a:pt x="344" y="450"/>
                    </a:lnTo>
                    <a:lnTo>
                      <a:pt x="604" y="13"/>
                    </a:lnTo>
                    <a:cubicBezTo>
                      <a:pt x="612" y="0"/>
                      <a:pt x="629" y="-4"/>
                      <a:pt x="642" y="4"/>
                    </a:cubicBezTo>
                    <a:cubicBezTo>
                      <a:pt x="655" y="11"/>
                      <a:pt x="659" y="28"/>
                      <a:pt x="651" y="41"/>
                    </a:cubicBezTo>
                    <a:lnTo>
                      <a:pt x="371" y="513"/>
                    </a:lnTo>
                    <a:cubicBezTo>
                      <a:pt x="366" y="521"/>
                      <a:pt x="358" y="526"/>
                      <a:pt x="349" y="527"/>
                    </a:cubicBezTo>
                    <a:cubicBezTo>
                      <a:pt x="348" y="527"/>
                      <a:pt x="348" y="527"/>
                      <a:pt x="347" y="527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4FDC7247-827E-D34E-BCCD-516C513DE89E}"/>
                  </a:ext>
                </a:extLst>
              </p:cNvPr>
              <p:cNvSpPr/>
              <p:nvPr/>
            </p:nvSpPr>
            <p:spPr>
              <a:xfrm>
                <a:off x="5769292" y="4105458"/>
                <a:ext cx="30240" cy="5472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85" h="153">
                    <a:moveTo>
                      <a:pt x="58" y="153"/>
                    </a:moveTo>
                    <a:cubicBezTo>
                      <a:pt x="46" y="153"/>
                      <a:pt x="35" y="146"/>
                      <a:pt x="32" y="134"/>
                    </a:cubicBezTo>
                    <a:lnTo>
                      <a:pt x="1" y="35"/>
                    </a:lnTo>
                    <a:cubicBezTo>
                      <a:pt x="-3" y="21"/>
                      <a:pt x="5" y="5"/>
                      <a:pt x="20" y="1"/>
                    </a:cubicBezTo>
                    <a:cubicBezTo>
                      <a:pt x="34" y="-4"/>
                      <a:pt x="49" y="5"/>
                      <a:pt x="54" y="19"/>
                    </a:cubicBezTo>
                    <a:lnTo>
                      <a:pt x="84" y="118"/>
                    </a:lnTo>
                    <a:cubicBezTo>
                      <a:pt x="89" y="132"/>
                      <a:pt x="80" y="147"/>
                      <a:pt x="66" y="152"/>
                    </a:cubicBezTo>
                    <a:cubicBezTo>
                      <a:pt x="63" y="153"/>
                      <a:pt x="61" y="153"/>
                      <a:pt x="58" y="153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1B158EC7-675C-684C-AB18-DBE4CD7F35AF}"/>
                  </a:ext>
                </a:extLst>
              </p:cNvPr>
              <p:cNvSpPr/>
              <p:nvPr/>
            </p:nvSpPr>
            <p:spPr>
              <a:xfrm>
                <a:off x="5734012" y="4105458"/>
                <a:ext cx="54720" cy="302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53" h="85">
                    <a:moveTo>
                      <a:pt x="27" y="85"/>
                    </a:moveTo>
                    <a:cubicBezTo>
                      <a:pt x="15" y="85"/>
                      <a:pt x="4" y="77"/>
                      <a:pt x="1" y="65"/>
                    </a:cubicBezTo>
                    <a:cubicBezTo>
                      <a:pt x="-4" y="51"/>
                      <a:pt x="5" y="36"/>
                      <a:pt x="19" y="31"/>
                    </a:cubicBezTo>
                    <a:lnTo>
                      <a:pt x="118" y="1"/>
                    </a:lnTo>
                    <a:cubicBezTo>
                      <a:pt x="132" y="-4"/>
                      <a:pt x="147" y="5"/>
                      <a:pt x="152" y="19"/>
                    </a:cubicBezTo>
                    <a:cubicBezTo>
                      <a:pt x="156" y="34"/>
                      <a:pt x="148" y="49"/>
                      <a:pt x="134" y="53"/>
                    </a:cubicBezTo>
                    <a:lnTo>
                      <a:pt x="35" y="84"/>
                    </a:lnTo>
                    <a:cubicBezTo>
                      <a:pt x="32" y="84"/>
                      <a:pt x="30" y="85"/>
                      <a:pt x="27" y="85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</p:grpSp>
      <p:sp>
        <p:nvSpPr>
          <p:cNvPr id="83" name="Subtitle 2">
            <a:extLst>
              <a:ext uri="{FF2B5EF4-FFF2-40B4-BE49-F238E27FC236}">
                <a16:creationId xmlns:a16="http://schemas.microsoft.com/office/drawing/2014/main" id="{8F5F7501-C610-3C46-9824-EB8BF5E4FC5E}"/>
              </a:ext>
            </a:extLst>
          </p:cNvPr>
          <p:cNvSpPr txBox="1">
            <a:spLocks/>
          </p:cNvSpPr>
          <p:nvPr/>
        </p:nvSpPr>
        <p:spPr>
          <a:xfrm>
            <a:off x="4697412" y="6079914"/>
            <a:ext cx="6566365" cy="773557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36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service.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E1062A3-B861-7741-8DBF-E0F6B588FA5E}"/>
              </a:ext>
            </a:extLst>
          </p:cNvPr>
          <p:cNvSpPr/>
          <p:nvPr/>
        </p:nvSpPr>
        <p:spPr>
          <a:xfrm>
            <a:off x="4916190" y="5372028"/>
            <a:ext cx="51826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Write Your Title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8C6B23F-DF07-954F-99DD-2A2363AC075F}"/>
              </a:ext>
            </a:extLst>
          </p:cNvPr>
          <p:cNvGrpSpPr/>
          <p:nvPr/>
        </p:nvGrpSpPr>
        <p:grpSpPr>
          <a:xfrm>
            <a:off x="13094478" y="4886974"/>
            <a:ext cx="2451552" cy="2451552"/>
            <a:chOff x="13122186" y="5953510"/>
            <a:chExt cx="1811582" cy="1811582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45FFD64A-8DA9-1C4B-AF4B-6023B476F744}"/>
                </a:ext>
              </a:extLst>
            </p:cNvPr>
            <p:cNvSpPr/>
            <p:nvPr/>
          </p:nvSpPr>
          <p:spPr>
            <a:xfrm>
              <a:off x="13122186" y="5953510"/>
              <a:ext cx="1811582" cy="18115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4D57B948-C4C0-E645-83F5-4669004BA931}"/>
                </a:ext>
              </a:extLst>
            </p:cNvPr>
            <p:cNvGrpSpPr/>
            <p:nvPr/>
          </p:nvGrpSpPr>
          <p:grpSpPr>
            <a:xfrm>
              <a:off x="13569003" y="6453157"/>
              <a:ext cx="917948" cy="880254"/>
              <a:chOff x="1157760" y="1140368"/>
              <a:chExt cx="447120" cy="428760"/>
            </a:xfrm>
            <a:solidFill>
              <a:schemeClr val="bg2"/>
            </a:solidFill>
          </p:grpSpPr>
          <p:sp>
            <p:nvSpPr>
              <p:cNvPr id="73" name="Freeform 72">
                <a:extLst>
                  <a:ext uri="{FF2B5EF4-FFF2-40B4-BE49-F238E27FC236}">
                    <a16:creationId xmlns:a16="http://schemas.microsoft.com/office/drawing/2014/main" id="{A1FB57E8-2A93-0F4C-8CE0-AAA988B5EB20}"/>
                  </a:ext>
                </a:extLst>
              </p:cNvPr>
              <p:cNvSpPr/>
              <p:nvPr/>
            </p:nvSpPr>
            <p:spPr>
              <a:xfrm>
                <a:off x="1157760" y="1140368"/>
                <a:ext cx="447120" cy="4287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43" h="1192">
                    <a:moveTo>
                      <a:pt x="1180" y="957"/>
                    </a:moveTo>
                    <a:lnTo>
                      <a:pt x="592" y="957"/>
                    </a:lnTo>
                    <a:lnTo>
                      <a:pt x="798" y="345"/>
                    </a:lnTo>
                    <a:lnTo>
                      <a:pt x="1188" y="345"/>
                    </a:lnTo>
                    <a:lnTo>
                      <a:pt x="1188" y="949"/>
                    </a:lnTo>
                    <a:cubicBezTo>
                      <a:pt x="1188" y="953"/>
                      <a:pt x="1184" y="957"/>
                      <a:pt x="1180" y="957"/>
                    </a:cubicBezTo>
                    <a:close/>
                    <a:moveTo>
                      <a:pt x="429" y="1115"/>
                    </a:moveTo>
                    <a:lnTo>
                      <a:pt x="413" y="1033"/>
                    </a:lnTo>
                    <a:lnTo>
                      <a:pt x="699" y="190"/>
                    </a:lnTo>
                    <a:lnTo>
                      <a:pt x="782" y="218"/>
                    </a:lnTo>
                    <a:lnTo>
                      <a:pt x="498" y="1061"/>
                    </a:lnTo>
                    <a:close/>
                    <a:moveTo>
                      <a:pt x="63" y="957"/>
                    </a:moveTo>
                    <a:cubicBezTo>
                      <a:pt x="59" y="957"/>
                      <a:pt x="55" y="953"/>
                      <a:pt x="55" y="949"/>
                    </a:cubicBezTo>
                    <a:lnTo>
                      <a:pt x="55" y="345"/>
                    </a:lnTo>
                    <a:lnTo>
                      <a:pt x="588" y="345"/>
                    </a:lnTo>
                    <a:lnTo>
                      <a:pt x="381" y="957"/>
                    </a:lnTo>
                    <a:close/>
                    <a:moveTo>
                      <a:pt x="63" y="235"/>
                    </a:moveTo>
                    <a:lnTo>
                      <a:pt x="625" y="235"/>
                    </a:lnTo>
                    <a:lnTo>
                      <a:pt x="600" y="309"/>
                    </a:lnTo>
                    <a:lnTo>
                      <a:pt x="55" y="309"/>
                    </a:lnTo>
                    <a:lnTo>
                      <a:pt x="55" y="243"/>
                    </a:lnTo>
                    <a:cubicBezTo>
                      <a:pt x="55" y="239"/>
                      <a:pt x="59" y="235"/>
                      <a:pt x="63" y="235"/>
                    </a:cubicBezTo>
                    <a:close/>
                    <a:moveTo>
                      <a:pt x="742" y="63"/>
                    </a:moveTo>
                    <a:lnTo>
                      <a:pt x="824" y="93"/>
                    </a:lnTo>
                    <a:lnTo>
                      <a:pt x="800" y="165"/>
                    </a:lnTo>
                    <a:lnTo>
                      <a:pt x="717" y="137"/>
                    </a:lnTo>
                    <a:close/>
                    <a:moveTo>
                      <a:pt x="1188" y="243"/>
                    </a:moveTo>
                    <a:lnTo>
                      <a:pt x="1188" y="309"/>
                    </a:lnTo>
                    <a:lnTo>
                      <a:pt x="810" y="309"/>
                    </a:lnTo>
                    <a:lnTo>
                      <a:pt x="834" y="235"/>
                    </a:lnTo>
                    <a:lnTo>
                      <a:pt x="1180" y="235"/>
                    </a:lnTo>
                    <a:cubicBezTo>
                      <a:pt x="1184" y="235"/>
                      <a:pt x="1188" y="239"/>
                      <a:pt x="1188" y="243"/>
                    </a:cubicBezTo>
                    <a:close/>
                    <a:moveTo>
                      <a:pt x="1180" y="180"/>
                    </a:moveTo>
                    <a:lnTo>
                      <a:pt x="853" y="180"/>
                    </a:lnTo>
                    <a:lnTo>
                      <a:pt x="885" y="85"/>
                    </a:lnTo>
                    <a:cubicBezTo>
                      <a:pt x="890" y="71"/>
                      <a:pt x="882" y="56"/>
                      <a:pt x="868" y="50"/>
                    </a:cubicBezTo>
                    <a:lnTo>
                      <a:pt x="735" y="1"/>
                    </a:lnTo>
                    <a:cubicBezTo>
                      <a:pt x="728" y="-1"/>
                      <a:pt x="720" y="-1"/>
                      <a:pt x="713" y="2"/>
                    </a:cubicBezTo>
                    <a:cubicBezTo>
                      <a:pt x="707" y="6"/>
                      <a:pt x="701" y="11"/>
                      <a:pt x="699" y="18"/>
                    </a:cubicBezTo>
                    <a:lnTo>
                      <a:pt x="657" y="143"/>
                    </a:lnTo>
                    <a:cubicBezTo>
                      <a:pt x="656" y="144"/>
                      <a:pt x="656" y="145"/>
                      <a:pt x="656" y="146"/>
                    </a:cubicBezTo>
                    <a:cubicBezTo>
                      <a:pt x="655" y="147"/>
                      <a:pt x="655" y="147"/>
                      <a:pt x="655" y="148"/>
                    </a:cubicBezTo>
                    <a:lnTo>
                      <a:pt x="644" y="180"/>
                    </a:lnTo>
                    <a:lnTo>
                      <a:pt x="643" y="180"/>
                    </a:lnTo>
                    <a:lnTo>
                      <a:pt x="63" y="180"/>
                    </a:lnTo>
                    <a:cubicBezTo>
                      <a:pt x="28" y="180"/>
                      <a:pt x="0" y="208"/>
                      <a:pt x="0" y="243"/>
                    </a:cubicBezTo>
                    <a:lnTo>
                      <a:pt x="0" y="949"/>
                    </a:lnTo>
                    <a:cubicBezTo>
                      <a:pt x="0" y="984"/>
                      <a:pt x="28" y="1012"/>
                      <a:pt x="63" y="1012"/>
                    </a:cubicBezTo>
                    <a:lnTo>
                      <a:pt x="362" y="1012"/>
                    </a:lnTo>
                    <a:lnTo>
                      <a:pt x="358" y="1022"/>
                    </a:lnTo>
                    <a:cubicBezTo>
                      <a:pt x="357" y="1027"/>
                      <a:pt x="356" y="1032"/>
                      <a:pt x="357" y="1036"/>
                    </a:cubicBezTo>
                    <a:lnTo>
                      <a:pt x="384" y="1170"/>
                    </a:lnTo>
                    <a:cubicBezTo>
                      <a:pt x="386" y="1179"/>
                      <a:pt x="392" y="1187"/>
                      <a:pt x="401" y="1190"/>
                    </a:cubicBezTo>
                    <a:cubicBezTo>
                      <a:pt x="404" y="1192"/>
                      <a:pt x="408" y="1192"/>
                      <a:pt x="411" y="1192"/>
                    </a:cubicBezTo>
                    <a:cubicBezTo>
                      <a:pt x="417" y="1192"/>
                      <a:pt x="423" y="1190"/>
                      <a:pt x="428" y="1186"/>
                    </a:cubicBezTo>
                    <a:lnTo>
                      <a:pt x="539" y="1099"/>
                    </a:lnTo>
                    <a:cubicBezTo>
                      <a:pt x="543" y="1096"/>
                      <a:pt x="546" y="1091"/>
                      <a:pt x="548" y="1086"/>
                    </a:cubicBezTo>
                    <a:lnTo>
                      <a:pt x="573" y="1012"/>
                    </a:lnTo>
                    <a:lnTo>
                      <a:pt x="1180" y="1012"/>
                    </a:lnTo>
                    <a:cubicBezTo>
                      <a:pt x="1215" y="1012"/>
                      <a:pt x="1243" y="984"/>
                      <a:pt x="1243" y="949"/>
                    </a:cubicBezTo>
                    <a:lnTo>
                      <a:pt x="1243" y="243"/>
                    </a:lnTo>
                    <a:cubicBezTo>
                      <a:pt x="1243" y="208"/>
                      <a:pt x="1215" y="180"/>
                      <a:pt x="1180" y="18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74" name="Freeform 73">
                <a:extLst>
                  <a:ext uri="{FF2B5EF4-FFF2-40B4-BE49-F238E27FC236}">
                    <a16:creationId xmlns:a16="http://schemas.microsoft.com/office/drawing/2014/main" id="{31B35297-6DCA-7344-9837-841F099FFB08}"/>
                  </a:ext>
                </a:extLst>
              </p:cNvPr>
              <p:cNvSpPr/>
              <p:nvPr/>
            </p:nvSpPr>
            <p:spPr>
              <a:xfrm>
                <a:off x="1196640" y="1232168"/>
                <a:ext cx="14040" cy="140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31" y="40"/>
                      <a:pt x="40" y="31"/>
                      <a:pt x="40" y="20"/>
                    </a:cubicBezTo>
                    <a:cubicBezTo>
                      <a:pt x="40" y="9"/>
                      <a:pt x="31" y="0"/>
                      <a:pt x="20" y="0"/>
                    </a:cubicBezTo>
                    <a:cubicBezTo>
                      <a:pt x="9" y="0"/>
                      <a:pt x="0" y="9"/>
                      <a:pt x="0" y="20"/>
                    </a:cubicBezTo>
                    <a:cubicBezTo>
                      <a:pt x="0" y="31"/>
                      <a:pt x="9" y="40"/>
                      <a:pt x="20" y="4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75" name="Freeform 74">
                <a:extLst>
                  <a:ext uri="{FF2B5EF4-FFF2-40B4-BE49-F238E27FC236}">
                    <a16:creationId xmlns:a16="http://schemas.microsoft.com/office/drawing/2014/main" id="{53E86DBC-B1E2-1649-87BF-3A51998FC4F3}"/>
                  </a:ext>
                </a:extLst>
              </p:cNvPr>
              <p:cNvSpPr/>
              <p:nvPr/>
            </p:nvSpPr>
            <p:spPr>
              <a:xfrm>
                <a:off x="1218240" y="1232168"/>
                <a:ext cx="14040" cy="140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31" y="40"/>
                      <a:pt x="40" y="31"/>
                      <a:pt x="40" y="20"/>
                    </a:cubicBezTo>
                    <a:cubicBezTo>
                      <a:pt x="40" y="9"/>
                      <a:pt x="31" y="0"/>
                      <a:pt x="20" y="0"/>
                    </a:cubicBezTo>
                    <a:cubicBezTo>
                      <a:pt x="9" y="0"/>
                      <a:pt x="0" y="9"/>
                      <a:pt x="0" y="20"/>
                    </a:cubicBezTo>
                    <a:cubicBezTo>
                      <a:pt x="0" y="31"/>
                      <a:pt x="9" y="40"/>
                      <a:pt x="20" y="4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76" name="Freeform 75">
                <a:extLst>
                  <a:ext uri="{FF2B5EF4-FFF2-40B4-BE49-F238E27FC236}">
                    <a16:creationId xmlns:a16="http://schemas.microsoft.com/office/drawing/2014/main" id="{3CE05114-318E-EA4E-88D9-48D794475C40}"/>
                  </a:ext>
                </a:extLst>
              </p:cNvPr>
              <p:cNvSpPr/>
              <p:nvPr/>
            </p:nvSpPr>
            <p:spPr>
              <a:xfrm>
                <a:off x="1239840" y="1232168"/>
                <a:ext cx="14040" cy="140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31" y="40"/>
                      <a:pt x="40" y="31"/>
                      <a:pt x="40" y="20"/>
                    </a:cubicBezTo>
                    <a:cubicBezTo>
                      <a:pt x="40" y="9"/>
                      <a:pt x="31" y="0"/>
                      <a:pt x="20" y="0"/>
                    </a:cubicBezTo>
                    <a:cubicBezTo>
                      <a:pt x="9" y="0"/>
                      <a:pt x="0" y="9"/>
                      <a:pt x="0" y="20"/>
                    </a:cubicBezTo>
                    <a:cubicBezTo>
                      <a:pt x="0" y="31"/>
                      <a:pt x="9" y="40"/>
                      <a:pt x="20" y="40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</p:grpSp>
      <p:sp>
        <p:nvSpPr>
          <p:cNvPr id="87" name="Subtitle 2">
            <a:extLst>
              <a:ext uri="{FF2B5EF4-FFF2-40B4-BE49-F238E27FC236}">
                <a16:creationId xmlns:a16="http://schemas.microsoft.com/office/drawing/2014/main" id="{D75B9610-5A33-3448-822E-FC55FB9B45EC}"/>
              </a:ext>
            </a:extLst>
          </p:cNvPr>
          <p:cNvSpPr txBox="1">
            <a:spLocks/>
          </p:cNvSpPr>
          <p:nvPr/>
        </p:nvSpPr>
        <p:spPr>
          <a:xfrm>
            <a:off x="15794350" y="6079914"/>
            <a:ext cx="6566365" cy="773557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36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service.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02BF12D-EAFB-D247-8C4D-8E7D5A36FB22}"/>
              </a:ext>
            </a:extLst>
          </p:cNvPr>
          <p:cNvSpPr/>
          <p:nvPr/>
        </p:nvSpPr>
        <p:spPr>
          <a:xfrm>
            <a:off x="16013128" y="5372028"/>
            <a:ext cx="51826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Write Your Title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131C285-9FA0-9C41-B3ED-3162CD7E526B}"/>
              </a:ext>
            </a:extLst>
          </p:cNvPr>
          <p:cNvGrpSpPr/>
          <p:nvPr/>
        </p:nvGrpSpPr>
        <p:grpSpPr>
          <a:xfrm>
            <a:off x="2016935" y="9382565"/>
            <a:ext cx="2451552" cy="2451552"/>
            <a:chOff x="2195106" y="9702550"/>
            <a:chExt cx="1811582" cy="181158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AF1C6DE-684C-8042-8768-8C304E827222}"/>
                </a:ext>
              </a:extLst>
            </p:cNvPr>
            <p:cNvSpPr/>
            <p:nvPr/>
          </p:nvSpPr>
          <p:spPr>
            <a:xfrm>
              <a:off x="2195106" y="9702550"/>
              <a:ext cx="1811582" cy="18115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0BF1A1EA-4C81-7C4F-BFC1-35B59C7D88E8}"/>
                </a:ext>
              </a:extLst>
            </p:cNvPr>
            <p:cNvGrpSpPr/>
            <p:nvPr/>
          </p:nvGrpSpPr>
          <p:grpSpPr>
            <a:xfrm>
              <a:off x="2569742" y="10136836"/>
              <a:ext cx="1022765" cy="933048"/>
              <a:chOff x="1153012" y="1057698"/>
              <a:chExt cx="471960" cy="430560"/>
            </a:xfrm>
            <a:solidFill>
              <a:schemeClr val="bg2"/>
            </a:solidFill>
          </p:grpSpPr>
          <p:sp>
            <p:nvSpPr>
              <p:cNvPr id="42" name="Freeform 41">
                <a:extLst>
                  <a:ext uri="{FF2B5EF4-FFF2-40B4-BE49-F238E27FC236}">
                    <a16:creationId xmlns:a16="http://schemas.microsoft.com/office/drawing/2014/main" id="{6BD5CC57-7D5A-4443-83E1-6B2DB8A1F874}"/>
                  </a:ext>
                </a:extLst>
              </p:cNvPr>
              <p:cNvSpPr/>
              <p:nvPr/>
            </p:nvSpPr>
            <p:spPr>
              <a:xfrm>
                <a:off x="1478452" y="1362617"/>
                <a:ext cx="95400" cy="698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66" h="195">
                    <a:moveTo>
                      <a:pt x="55" y="140"/>
                    </a:moveTo>
                    <a:lnTo>
                      <a:pt x="211" y="140"/>
                    </a:lnTo>
                    <a:lnTo>
                      <a:pt x="211" y="55"/>
                    </a:lnTo>
                    <a:lnTo>
                      <a:pt x="55" y="55"/>
                    </a:lnTo>
                    <a:close/>
                    <a:moveTo>
                      <a:pt x="238" y="195"/>
                    </a:moveTo>
                    <a:lnTo>
                      <a:pt x="27" y="195"/>
                    </a:lnTo>
                    <a:cubicBezTo>
                      <a:pt x="12" y="195"/>
                      <a:pt x="0" y="182"/>
                      <a:pt x="0" y="167"/>
                    </a:cubicBezTo>
                    <a:lnTo>
                      <a:pt x="0" y="27"/>
                    </a:lnTo>
                    <a:cubicBezTo>
                      <a:pt x="0" y="12"/>
                      <a:pt x="12" y="0"/>
                      <a:pt x="27" y="0"/>
                    </a:cubicBezTo>
                    <a:lnTo>
                      <a:pt x="238" y="0"/>
                    </a:lnTo>
                    <a:cubicBezTo>
                      <a:pt x="253" y="0"/>
                      <a:pt x="266" y="12"/>
                      <a:pt x="266" y="27"/>
                    </a:cubicBezTo>
                    <a:lnTo>
                      <a:pt x="266" y="167"/>
                    </a:lnTo>
                    <a:cubicBezTo>
                      <a:pt x="266" y="182"/>
                      <a:pt x="253" y="195"/>
                      <a:pt x="238" y="195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47AC9A46-EBA8-1647-A7BC-8E3A45D5A366}"/>
                  </a:ext>
                </a:extLst>
              </p:cNvPr>
              <p:cNvSpPr/>
              <p:nvPr/>
            </p:nvSpPr>
            <p:spPr>
              <a:xfrm>
                <a:off x="1250932" y="1058058"/>
                <a:ext cx="333000" cy="96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26" h="269">
                    <a:moveTo>
                      <a:pt x="27" y="269"/>
                    </a:moveTo>
                    <a:cubicBezTo>
                      <a:pt x="15" y="269"/>
                      <a:pt x="4" y="261"/>
                      <a:pt x="1" y="248"/>
                    </a:cubicBezTo>
                    <a:cubicBezTo>
                      <a:pt x="-3" y="234"/>
                      <a:pt x="5" y="219"/>
                      <a:pt x="20" y="215"/>
                    </a:cubicBezTo>
                    <a:lnTo>
                      <a:pt x="819" y="1"/>
                    </a:lnTo>
                    <a:cubicBezTo>
                      <a:pt x="842" y="-5"/>
                      <a:pt x="865" y="8"/>
                      <a:pt x="871" y="30"/>
                    </a:cubicBezTo>
                    <a:lnTo>
                      <a:pt x="925" y="231"/>
                    </a:lnTo>
                    <a:cubicBezTo>
                      <a:pt x="929" y="246"/>
                      <a:pt x="920" y="261"/>
                      <a:pt x="905" y="265"/>
                    </a:cubicBezTo>
                    <a:cubicBezTo>
                      <a:pt x="891" y="269"/>
                      <a:pt x="875" y="260"/>
                      <a:pt x="872" y="246"/>
                    </a:cubicBezTo>
                    <a:lnTo>
                      <a:pt x="821" y="57"/>
                    </a:lnTo>
                    <a:lnTo>
                      <a:pt x="34" y="268"/>
                    </a:lnTo>
                    <a:cubicBezTo>
                      <a:pt x="32" y="269"/>
                      <a:pt x="29" y="269"/>
                      <a:pt x="27" y="26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696B73C5-B9A7-B945-8F51-077FE20F40AF}"/>
                  </a:ext>
                </a:extLst>
              </p:cNvPr>
              <p:cNvSpPr/>
              <p:nvPr/>
            </p:nvSpPr>
            <p:spPr>
              <a:xfrm>
                <a:off x="1386652" y="1105578"/>
                <a:ext cx="158400" cy="4932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41" h="138">
                    <a:moveTo>
                      <a:pt x="28" y="138"/>
                    </a:moveTo>
                    <a:cubicBezTo>
                      <a:pt x="15" y="138"/>
                      <a:pt x="4" y="130"/>
                      <a:pt x="1" y="118"/>
                    </a:cubicBezTo>
                    <a:cubicBezTo>
                      <a:pt x="-3" y="103"/>
                      <a:pt x="6" y="88"/>
                      <a:pt x="20" y="84"/>
                    </a:cubicBezTo>
                    <a:lnTo>
                      <a:pt x="332" y="1"/>
                    </a:lnTo>
                    <a:cubicBezTo>
                      <a:pt x="339" y="-1"/>
                      <a:pt x="346" y="0"/>
                      <a:pt x="353" y="3"/>
                    </a:cubicBezTo>
                    <a:cubicBezTo>
                      <a:pt x="359" y="7"/>
                      <a:pt x="364" y="13"/>
                      <a:pt x="366" y="20"/>
                    </a:cubicBezTo>
                    <a:cubicBezTo>
                      <a:pt x="367" y="26"/>
                      <a:pt x="371" y="31"/>
                      <a:pt x="377" y="34"/>
                    </a:cubicBezTo>
                    <a:cubicBezTo>
                      <a:pt x="382" y="38"/>
                      <a:pt x="388" y="38"/>
                      <a:pt x="394" y="37"/>
                    </a:cubicBezTo>
                    <a:cubicBezTo>
                      <a:pt x="402" y="35"/>
                      <a:pt x="409" y="36"/>
                      <a:pt x="415" y="39"/>
                    </a:cubicBezTo>
                    <a:cubicBezTo>
                      <a:pt x="422" y="43"/>
                      <a:pt x="426" y="49"/>
                      <a:pt x="428" y="56"/>
                    </a:cubicBezTo>
                    <a:lnTo>
                      <a:pt x="440" y="100"/>
                    </a:lnTo>
                    <a:cubicBezTo>
                      <a:pt x="444" y="115"/>
                      <a:pt x="435" y="130"/>
                      <a:pt x="421" y="134"/>
                    </a:cubicBezTo>
                    <a:cubicBezTo>
                      <a:pt x="406" y="138"/>
                      <a:pt x="391" y="129"/>
                      <a:pt x="387" y="115"/>
                    </a:cubicBezTo>
                    <a:lnTo>
                      <a:pt x="381" y="92"/>
                    </a:lnTo>
                    <a:cubicBezTo>
                      <a:pt x="370" y="91"/>
                      <a:pt x="359" y="88"/>
                      <a:pt x="349" y="82"/>
                    </a:cubicBezTo>
                    <a:cubicBezTo>
                      <a:pt x="339" y="76"/>
                      <a:pt x="331" y="68"/>
                      <a:pt x="324" y="59"/>
                    </a:cubicBezTo>
                    <a:lnTo>
                      <a:pt x="35" y="137"/>
                    </a:lnTo>
                    <a:cubicBezTo>
                      <a:pt x="32" y="138"/>
                      <a:pt x="30" y="138"/>
                      <a:pt x="28" y="138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45" name="Freeform 44">
                <a:extLst>
                  <a:ext uri="{FF2B5EF4-FFF2-40B4-BE49-F238E27FC236}">
                    <a16:creationId xmlns:a16="http://schemas.microsoft.com/office/drawing/2014/main" id="{9F32C173-BA80-B144-BAAA-9C11D9218C3E}"/>
                  </a:ext>
                </a:extLst>
              </p:cNvPr>
              <p:cNvSpPr/>
              <p:nvPr/>
            </p:nvSpPr>
            <p:spPr>
              <a:xfrm>
                <a:off x="1198372" y="1159218"/>
                <a:ext cx="426600" cy="3232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186" h="899">
                    <a:moveTo>
                      <a:pt x="1103" y="899"/>
                    </a:moveTo>
                    <a:lnTo>
                      <a:pt x="377" y="899"/>
                    </a:lnTo>
                    <a:cubicBezTo>
                      <a:pt x="362" y="899"/>
                      <a:pt x="350" y="887"/>
                      <a:pt x="350" y="872"/>
                    </a:cubicBezTo>
                    <a:cubicBezTo>
                      <a:pt x="350" y="857"/>
                      <a:pt x="362" y="845"/>
                      <a:pt x="377" y="845"/>
                    </a:cubicBezTo>
                    <a:lnTo>
                      <a:pt x="1103" y="845"/>
                    </a:lnTo>
                    <a:cubicBezTo>
                      <a:pt x="1118" y="845"/>
                      <a:pt x="1131" y="832"/>
                      <a:pt x="1131" y="817"/>
                    </a:cubicBezTo>
                    <a:lnTo>
                      <a:pt x="1131" y="83"/>
                    </a:lnTo>
                    <a:cubicBezTo>
                      <a:pt x="1131" y="68"/>
                      <a:pt x="1118" y="55"/>
                      <a:pt x="1103" y="55"/>
                    </a:cubicBezTo>
                    <a:lnTo>
                      <a:pt x="83" y="55"/>
                    </a:lnTo>
                    <a:cubicBezTo>
                      <a:pt x="67" y="55"/>
                      <a:pt x="55" y="68"/>
                      <a:pt x="55" y="83"/>
                    </a:cubicBezTo>
                    <a:lnTo>
                      <a:pt x="55" y="241"/>
                    </a:lnTo>
                    <a:cubicBezTo>
                      <a:pt x="55" y="256"/>
                      <a:pt x="43" y="268"/>
                      <a:pt x="28" y="268"/>
                    </a:cubicBezTo>
                    <a:cubicBezTo>
                      <a:pt x="13" y="268"/>
                      <a:pt x="0" y="256"/>
                      <a:pt x="0" y="241"/>
                    </a:cubicBezTo>
                    <a:lnTo>
                      <a:pt x="0" y="83"/>
                    </a:lnTo>
                    <a:cubicBezTo>
                      <a:pt x="0" y="37"/>
                      <a:pt x="37" y="0"/>
                      <a:pt x="83" y="0"/>
                    </a:cubicBezTo>
                    <a:lnTo>
                      <a:pt x="1103" y="0"/>
                    </a:lnTo>
                    <a:cubicBezTo>
                      <a:pt x="1149" y="0"/>
                      <a:pt x="1186" y="37"/>
                      <a:pt x="1186" y="83"/>
                    </a:cubicBezTo>
                    <a:lnTo>
                      <a:pt x="1186" y="817"/>
                    </a:lnTo>
                    <a:cubicBezTo>
                      <a:pt x="1186" y="863"/>
                      <a:pt x="1149" y="899"/>
                      <a:pt x="1103" y="89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1C099EB6-C589-D246-B386-8CA8E10B1065}"/>
                  </a:ext>
                </a:extLst>
              </p:cNvPr>
              <p:cNvSpPr/>
              <p:nvPr/>
            </p:nvSpPr>
            <p:spPr>
              <a:xfrm>
                <a:off x="1477732" y="1362617"/>
                <a:ext cx="95760" cy="69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67" h="194">
                    <a:moveTo>
                      <a:pt x="55" y="139"/>
                    </a:moveTo>
                    <a:lnTo>
                      <a:pt x="212" y="139"/>
                    </a:lnTo>
                    <a:lnTo>
                      <a:pt x="212" y="54"/>
                    </a:lnTo>
                    <a:lnTo>
                      <a:pt x="55" y="54"/>
                    </a:lnTo>
                    <a:close/>
                    <a:moveTo>
                      <a:pt x="239" y="194"/>
                    </a:moveTo>
                    <a:lnTo>
                      <a:pt x="28" y="194"/>
                    </a:lnTo>
                    <a:cubicBezTo>
                      <a:pt x="13" y="194"/>
                      <a:pt x="0" y="182"/>
                      <a:pt x="0" y="167"/>
                    </a:cubicBezTo>
                    <a:lnTo>
                      <a:pt x="0" y="27"/>
                    </a:lnTo>
                    <a:cubicBezTo>
                      <a:pt x="0" y="12"/>
                      <a:pt x="13" y="0"/>
                      <a:pt x="28" y="0"/>
                    </a:cubicBezTo>
                    <a:lnTo>
                      <a:pt x="239" y="0"/>
                    </a:lnTo>
                    <a:cubicBezTo>
                      <a:pt x="254" y="0"/>
                      <a:pt x="267" y="12"/>
                      <a:pt x="267" y="27"/>
                    </a:cubicBezTo>
                    <a:lnTo>
                      <a:pt x="267" y="167"/>
                    </a:lnTo>
                    <a:cubicBezTo>
                      <a:pt x="267" y="182"/>
                      <a:pt x="254" y="194"/>
                      <a:pt x="239" y="194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2563DE9A-B0C5-684F-B559-1DE08E2738ED}"/>
                  </a:ext>
                </a:extLst>
              </p:cNvPr>
              <p:cNvSpPr/>
              <p:nvPr/>
            </p:nvSpPr>
            <p:spPr>
              <a:xfrm>
                <a:off x="1250212" y="1057698"/>
                <a:ext cx="333000" cy="964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26" h="269">
                    <a:moveTo>
                      <a:pt x="28" y="269"/>
                    </a:moveTo>
                    <a:cubicBezTo>
                      <a:pt x="16" y="269"/>
                      <a:pt x="4" y="261"/>
                      <a:pt x="1" y="249"/>
                    </a:cubicBezTo>
                    <a:cubicBezTo>
                      <a:pt x="-3" y="234"/>
                      <a:pt x="6" y="219"/>
                      <a:pt x="21" y="215"/>
                    </a:cubicBezTo>
                    <a:lnTo>
                      <a:pt x="820" y="1"/>
                    </a:lnTo>
                    <a:cubicBezTo>
                      <a:pt x="842" y="-5"/>
                      <a:pt x="865" y="9"/>
                      <a:pt x="871" y="31"/>
                    </a:cubicBezTo>
                    <a:lnTo>
                      <a:pt x="925" y="232"/>
                    </a:lnTo>
                    <a:cubicBezTo>
                      <a:pt x="929" y="246"/>
                      <a:pt x="921" y="261"/>
                      <a:pt x="906" y="265"/>
                    </a:cubicBezTo>
                    <a:cubicBezTo>
                      <a:pt x="891" y="269"/>
                      <a:pt x="876" y="261"/>
                      <a:pt x="872" y="246"/>
                    </a:cubicBezTo>
                    <a:lnTo>
                      <a:pt x="822" y="58"/>
                    </a:lnTo>
                    <a:lnTo>
                      <a:pt x="35" y="268"/>
                    </a:lnTo>
                    <a:cubicBezTo>
                      <a:pt x="32" y="269"/>
                      <a:pt x="30" y="269"/>
                      <a:pt x="28" y="269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DBC0ADB5-A848-D242-A7E5-CB10DB339D9B}"/>
                  </a:ext>
                </a:extLst>
              </p:cNvPr>
              <p:cNvSpPr/>
              <p:nvPr/>
            </p:nvSpPr>
            <p:spPr>
              <a:xfrm>
                <a:off x="1386292" y="1105218"/>
                <a:ext cx="158400" cy="4932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41" h="138">
                    <a:moveTo>
                      <a:pt x="27" y="138"/>
                    </a:moveTo>
                    <a:cubicBezTo>
                      <a:pt x="15" y="138"/>
                      <a:pt x="4" y="130"/>
                      <a:pt x="1" y="118"/>
                    </a:cubicBezTo>
                    <a:cubicBezTo>
                      <a:pt x="-3" y="104"/>
                      <a:pt x="5" y="88"/>
                      <a:pt x="20" y="85"/>
                    </a:cubicBezTo>
                    <a:lnTo>
                      <a:pt x="332" y="1"/>
                    </a:lnTo>
                    <a:cubicBezTo>
                      <a:pt x="339" y="-1"/>
                      <a:pt x="346" y="0"/>
                      <a:pt x="352" y="4"/>
                    </a:cubicBezTo>
                    <a:cubicBezTo>
                      <a:pt x="359" y="8"/>
                      <a:pt x="363" y="14"/>
                      <a:pt x="365" y="21"/>
                    </a:cubicBezTo>
                    <a:cubicBezTo>
                      <a:pt x="367" y="27"/>
                      <a:pt x="371" y="32"/>
                      <a:pt x="376" y="35"/>
                    </a:cubicBezTo>
                    <a:cubicBezTo>
                      <a:pt x="382" y="38"/>
                      <a:pt x="388" y="39"/>
                      <a:pt x="394" y="37"/>
                    </a:cubicBezTo>
                    <a:cubicBezTo>
                      <a:pt x="401" y="35"/>
                      <a:pt x="409" y="36"/>
                      <a:pt x="415" y="40"/>
                    </a:cubicBezTo>
                    <a:cubicBezTo>
                      <a:pt x="421" y="44"/>
                      <a:pt x="426" y="50"/>
                      <a:pt x="428" y="57"/>
                    </a:cubicBezTo>
                    <a:lnTo>
                      <a:pt x="440" y="101"/>
                    </a:lnTo>
                    <a:cubicBezTo>
                      <a:pt x="444" y="116"/>
                      <a:pt x="435" y="131"/>
                      <a:pt x="420" y="135"/>
                    </a:cubicBezTo>
                    <a:cubicBezTo>
                      <a:pt x="406" y="138"/>
                      <a:pt x="391" y="130"/>
                      <a:pt x="387" y="115"/>
                    </a:cubicBezTo>
                    <a:lnTo>
                      <a:pt x="381" y="93"/>
                    </a:lnTo>
                    <a:cubicBezTo>
                      <a:pt x="369" y="92"/>
                      <a:pt x="359" y="88"/>
                      <a:pt x="349" y="82"/>
                    </a:cubicBezTo>
                    <a:cubicBezTo>
                      <a:pt x="339" y="77"/>
                      <a:pt x="330" y="69"/>
                      <a:pt x="324" y="60"/>
                    </a:cubicBezTo>
                    <a:lnTo>
                      <a:pt x="34" y="138"/>
                    </a:lnTo>
                    <a:cubicBezTo>
                      <a:pt x="32" y="138"/>
                      <a:pt x="30" y="138"/>
                      <a:pt x="27" y="138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0AADF66F-C192-4346-9546-7150B546B7F8}"/>
                  </a:ext>
                </a:extLst>
              </p:cNvPr>
              <p:cNvSpPr/>
              <p:nvPr/>
            </p:nvSpPr>
            <p:spPr>
              <a:xfrm>
                <a:off x="1153012" y="1242018"/>
                <a:ext cx="214560" cy="2462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97" h="685">
                    <a:moveTo>
                      <a:pt x="299" y="55"/>
                    </a:moveTo>
                    <a:cubicBezTo>
                      <a:pt x="297" y="55"/>
                      <a:pt x="295" y="55"/>
                      <a:pt x="294" y="56"/>
                    </a:cubicBezTo>
                    <a:cubicBezTo>
                      <a:pt x="258" y="82"/>
                      <a:pt x="180" y="128"/>
                      <a:pt x="62" y="137"/>
                    </a:cubicBezTo>
                    <a:cubicBezTo>
                      <a:pt x="59" y="137"/>
                      <a:pt x="57" y="139"/>
                      <a:pt x="56" y="140"/>
                    </a:cubicBezTo>
                    <a:cubicBezTo>
                      <a:pt x="55" y="141"/>
                      <a:pt x="54" y="143"/>
                      <a:pt x="55" y="146"/>
                    </a:cubicBezTo>
                    <a:cubicBezTo>
                      <a:pt x="62" y="221"/>
                      <a:pt x="88" y="407"/>
                      <a:pt x="166" y="523"/>
                    </a:cubicBezTo>
                    <a:cubicBezTo>
                      <a:pt x="184" y="548"/>
                      <a:pt x="214" y="575"/>
                      <a:pt x="254" y="601"/>
                    </a:cubicBezTo>
                    <a:cubicBezTo>
                      <a:pt x="272" y="612"/>
                      <a:pt x="288" y="621"/>
                      <a:pt x="298" y="627"/>
                    </a:cubicBezTo>
                    <a:cubicBezTo>
                      <a:pt x="326" y="612"/>
                      <a:pt x="396" y="572"/>
                      <a:pt x="430" y="523"/>
                    </a:cubicBezTo>
                    <a:cubicBezTo>
                      <a:pt x="508" y="408"/>
                      <a:pt x="534" y="220"/>
                      <a:pt x="542" y="145"/>
                    </a:cubicBezTo>
                    <a:cubicBezTo>
                      <a:pt x="542" y="142"/>
                      <a:pt x="541" y="140"/>
                      <a:pt x="540" y="139"/>
                    </a:cubicBezTo>
                    <a:cubicBezTo>
                      <a:pt x="539" y="138"/>
                      <a:pt x="537" y="136"/>
                      <a:pt x="534" y="136"/>
                    </a:cubicBezTo>
                    <a:cubicBezTo>
                      <a:pt x="416" y="127"/>
                      <a:pt x="339" y="82"/>
                      <a:pt x="303" y="56"/>
                    </a:cubicBezTo>
                    <a:cubicBezTo>
                      <a:pt x="302" y="55"/>
                      <a:pt x="300" y="55"/>
                      <a:pt x="299" y="55"/>
                    </a:cubicBezTo>
                    <a:close/>
                    <a:moveTo>
                      <a:pt x="298" y="685"/>
                    </a:moveTo>
                    <a:cubicBezTo>
                      <a:pt x="294" y="685"/>
                      <a:pt x="290" y="684"/>
                      <a:pt x="287" y="682"/>
                    </a:cubicBezTo>
                    <a:cubicBezTo>
                      <a:pt x="282" y="680"/>
                      <a:pt x="172" y="628"/>
                      <a:pt x="121" y="553"/>
                    </a:cubicBezTo>
                    <a:cubicBezTo>
                      <a:pt x="36" y="428"/>
                      <a:pt x="8" y="230"/>
                      <a:pt x="0" y="151"/>
                    </a:cubicBezTo>
                    <a:cubicBezTo>
                      <a:pt x="-2" y="134"/>
                      <a:pt x="3" y="118"/>
                      <a:pt x="14" y="105"/>
                    </a:cubicBezTo>
                    <a:cubicBezTo>
                      <a:pt x="25" y="92"/>
                      <a:pt x="41" y="84"/>
                      <a:pt x="58" y="82"/>
                    </a:cubicBezTo>
                    <a:cubicBezTo>
                      <a:pt x="162" y="74"/>
                      <a:pt x="230" y="35"/>
                      <a:pt x="261" y="12"/>
                    </a:cubicBezTo>
                    <a:cubicBezTo>
                      <a:pt x="284" y="-4"/>
                      <a:pt x="314" y="-4"/>
                      <a:pt x="336" y="12"/>
                    </a:cubicBezTo>
                    <a:cubicBezTo>
                      <a:pt x="367" y="35"/>
                      <a:pt x="434" y="74"/>
                      <a:pt x="538" y="81"/>
                    </a:cubicBezTo>
                    <a:cubicBezTo>
                      <a:pt x="555" y="82"/>
                      <a:pt x="571" y="90"/>
                      <a:pt x="582" y="103"/>
                    </a:cubicBezTo>
                    <a:cubicBezTo>
                      <a:pt x="593" y="116"/>
                      <a:pt x="598" y="133"/>
                      <a:pt x="596" y="150"/>
                    </a:cubicBezTo>
                    <a:cubicBezTo>
                      <a:pt x="588" y="230"/>
                      <a:pt x="561" y="428"/>
                      <a:pt x="475" y="554"/>
                    </a:cubicBezTo>
                    <a:cubicBezTo>
                      <a:pt x="425" y="628"/>
                      <a:pt x="315" y="680"/>
                      <a:pt x="310" y="682"/>
                    </a:cubicBezTo>
                    <a:cubicBezTo>
                      <a:pt x="306" y="684"/>
                      <a:pt x="302" y="685"/>
                      <a:pt x="298" y="685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1BDB76F0-FFBC-134C-98E9-0B985E805ACA}"/>
                  </a:ext>
                </a:extLst>
              </p:cNvPr>
              <p:cNvSpPr/>
              <p:nvPr/>
            </p:nvSpPr>
            <p:spPr>
              <a:xfrm>
                <a:off x="1217812" y="1355418"/>
                <a:ext cx="85320" cy="633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38" h="177">
                    <a:moveTo>
                      <a:pt x="55" y="122"/>
                    </a:moveTo>
                    <a:lnTo>
                      <a:pt x="183" y="122"/>
                    </a:lnTo>
                    <a:lnTo>
                      <a:pt x="183" y="55"/>
                    </a:lnTo>
                    <a:lnTo>
                      <a:pt x="55" y="55"/>
                    </a:lnTo>
                    <a:close/>
                    <a:moveTo>
                      <a:pt x="194" y="177"/>
                    </a:moveTo>
                    <a:lnTo>
                      <a:pt x="44" y="177"/>
                    </a:lnTo>
                    <a:cubicBezTo>
                      <a:pt x="20" y="177"/>
                      <a:pt x="0" y="157"/>
                      <a:pt x="0" y="134"/>
                    </a:cubicBezTo>
                    <a:lnTo>
                      <a:pt x="0" y="43"/>
                    </a:lnTo>
                    <a:cubicBezTo>
                      <a:pt x="0" y="19"/>
                      <a:pt x="20" y="0"/>
                      <a:pt x="44" y="0"/>
                    </a:cubicBezTo>
                    <a:lnTo>
                      <a:pt x="194" y="0"/>
                    </a:lnTo>
                    <a:cubicBezTo>
                      <a:pt x="218" y="0"/>
                      <a:pt x="238" y="19"/>
                      <a:pt x="238" y="43"/>
                    </a:cubicBezTo>
                    <a:lnTo>
                      <a:pt x="238" y="134"/>
                    </a:lnTo>
                    <a:cubicBezTo>
                      <a:pt x="238" y="157"/>
                      <a:pt x="218" y="177"/>
                      <a:pt x="194" y="177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A8CE88C4-BDC8-DE4E-B99D-F3AE710053FB}"/>
                  </a:ext>
                </a:extLst>
              </p:cNvPr>
              <p:cNvSpPr/>
              <p:nvPr/>
            </p:nvSpPr>
            <p:spPr>
              <a:xfrm>
                <a:off x="1223932" y="1311498"/>
                <a:ext cx="72720" cy="633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03" h="177">
                    <a:moveTo>
                      <a:pt x="176" y="177"/>
                    </a:moveTo>
                    <a:cubicBezTo>
                      <a:pt x="161" y="177"/>
                      <a:pt x="149" y="165"/>
                      <a:pt x="149" y="149"/>
                    </a:cubicBezTo>
                    <a:lnTo>
                      <a:pt x="149" y="101"/>
                    </a:lnTo>
                    <a:cubicBezTo>
                      <a:pt x="149" y="76"/>
                      <a:pt x="128" y="55"/>
                      <a:pt x="102" y="55"/>
                    </a:cubicBezTo>
                    <a:cubicBezTo>
                      <a:pt x="76" y="55"/>
                      <a:pt x="55" y="76"/>
                      <a:pt x="55" y="101"/>
                    </a:cubicBezTo>
                    <a:lnTo>
                      <a:pt x="55" y="149"/>
                    </a:lnTo>
                    <a:cubicBezTo>
                      <a:pt x="55" y="164"/>
                      <a:pt x="43" y="177"/>
                      <a:pt x="28" y="177"/>
                    </a:cubicBezTo>
                    <a:cubicBezTo>
                      <a:pt x="13" y="177"/>
                      <a:pt x="1" y="165"/>
                      <a:pt x="0" y="149"/>
                    </a:cubicBezTo>
                    <a:lnTo>
                      <a:pt x="0" y="101"/>
                    </a:lnTo>
                    <a:cubicBezTo>
                      <a:pt x="0" y="45"/>
                      <a:pt x="46" y="0"/>
                      <a:pt x="102" y="0"/>
                    </a:cubicBezTo>
                    <a:cubicBezTo>
                      <a:pt x="158" y="0"/>
                      <a:pt x="203" y="45"/>
                      <a:pt x="203" y="101"/>
                    </a:cubicBezTo>
                    <a:lnTo>
                      <a:pt x="203" y="149"/>
                    </a:lnTo>
                    <a:cubicBezTo>
                      <a:pt x="204" y="164"/>
                      <a:pt x="191" y="177"/>
                      <a:pt x="176" y="177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</p:grpSp>
      <p:sp>
        <p:nvSpPr>
          <p:cNvPr id="85" name="Subtitle 2">
            <a:extLst>
              <a:ext uri="{FF2B5EF4-FFF2-40B4-BE49-F238E27FC236}">
                <a16:creationId xmlns:a16="http://schemas.microsoft.com/office/drawing/2014/main" id="{EC428D11-2686-0F4E-975C-40C615A8D1E2}"/>
              </a:ext>
            </a:extLst>
          </p:cNvPr>
          <p:cNvSpPr txBox="1">
            <a:spLocks/>
          </p:cNvSpPr>
          <p:nvPr/>
        </p:nvSpPr>
        <p:spPr>
          <a:xfrm>
            <a:off x="4697412" y="10646877"/>
            <a:ext cx="6566365" cy="773557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36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service.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F940E96-BF49-454A-9991-A46DC42C7481}"/>
              </a:ext>
            </a:extLst>
          </p:cNvPr>
          <p:cNvSpPr/>
          <p:nvPr/>
        </p:nvSpPr>
        <p:spPr>
          <a:xfrm>
            <a:off x="4916190" y="9938991"/>
            <a:ext cx="51826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Write Your Title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3AD2F30-75AE-BE45-B179-C3AD6D953195}"/>
              </a:ext>
            </a:extLst>
          </p:cNvPr>
          <p:cNvGrpSpPr/>
          <p:nvPr/>
        </p:nvGrpSpPr>
        <p:grpSpPr>
          <a:xfrm>
            <a:off x="13094478" y="9382565"/>
            <a:ext cx="2451552" cy="2451552"/>
            <a:chOff x="13122186" y="9702550"/>
            <a:chExt cx="1811582" cy="1811582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022C3031-B18A-9548-A12C-85442A128283}"/>
                </a:ext>
              </a:extLst>
            </p:cNvPr>
            <p:cNvSpPr/>
            <p:nvPr/>
          </p:nvSpPr>
          <p:spPr>
            <a:xfrm>
              <a:off x="13122186" y="9702550"/>
              <a:ext cx="1811582" cy="18115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85B9A73C-1708-664B-9484-D657732F7A0C}"/>
                </a:ext>
              </a:extLst>
            </p:cNvPr>
            <p:cNvGrpSpPr/>
            <p:nvPr/>
          </p:nvGrpSpPr>
          <p:grpSpPr>
            <a:xfrm>
              <a:off x="13558378" y="10096399"/>
              <a:ext cx="948791" cy="1093935"/>
              <a:chOff x="6939292" y="3247218"/>
              <a:chExt cx="320040" cy="368999"/>
            </a:xfrm>
            <a:solidFill>
              <a:schemeClr val="bg1"/>
            </a:solidFill>
          </p:grpSpPr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306A384B-151B-7644-8460-1F000E720F39}"/>
                  </a:ext>
                </a:extLst>
              </p:cNvPr>
              <p:cNvSpPr/>
              <p:nvPr/>
            </p:nvSpPr>
            <p:spPr>
              <a:xfrm>
                <a:off x="6939292" y="3247218"/>
                <a:ext cx="320040" cy="36899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890" h="1026">
                    <a:moveTo>
                      <a:pt x="446" y="55"/>
                    </a:moveTo>
                    <a:cubicBezTo>
                      <a:pt x="440" y="55"/>
                      <a:pt x="435" y="57"/>
                      <a:pt x="430" y="60"/>
                    </a:cubicBezTo>
                    <a:cubicBezTo>
                      <a:pt x="376" y="100"/>
                      <a:pt x="259" y="168"/>
                      <a:pt x="80" y="182"/>
                    </a:cubicBezTo>
                    <a:cubicBezTo>
                      <a:pt x="73" y="183"/>
                      <a:pt x="66" y="186"/>
                      <a:pt x="61" y="192"/>
                    </a:cubicBezTo>
                    <a:cubicBezTo>
                      <a:pt x="57" y="198"/>
                      <a:pt x="54" y="205"/>
                      <a:pt x="55" y="212"/>
                    </a:cubicBezTo>
                    <a:cubicBezTo>
                      <a:pt x="67" y="329"/>
                      <a:pt x="107" y="619"/>
                      <a:pt x="230" y="799"/>
                    </a:cubicBezTo>
                    <a:cubicBezTo>
                      <a:pt x="287" y="883"/>
                      <a:pt x="408" y="949"/>
                      <a:pt x="445" y="968"/>
                    </a:cubicBezTo>
                    <a:cubicBezTo>
                      <a:pt x="483" y="949"/>
                      <a:pt x="604" y="883"/>
                      <a:pt x="661" y="800"/>
                    </a:cubicBezTo>
                    <a:cubicBezTo>
                      <a:pt x="783" y="620"/>
                      <a:pt x="824" y="327"/>
                      <a:pt x="835" y="210"/>
                    </a:cubicBezTo>
                    <a:cubicBezTo>
                      <a:pt x="836" y="203"/>
                      <a:pt x="834" y="196"/>
                      <a:pt x="829" y="190"/>
                    </a:cubicBezTo>
                    <a:cubicBezTo>
                      <a:pt x="824" y="184"/>
                      <a:pt x="817" y="181"/>
                      <a:pt x="810" y="180"/>
                    </a:cubicBezTo>
                    <a:cubicBezTo>
                      <a:pt x="632" y="168"/>
                      <a:pt x="516" y="100"/>
                      <a:pt x="462" y="60"/>
                    </a:cubicBezTo>
                    <a:cubicBezTo>
                      <a:pt x="457" y="57"/>
                      <a:pt x="452" y="55"/>
                      <a:pt x="446" y="55"/>
                    </a:cubicBezTo>
                    <a:close/>
                    <a:moveTo>
                      <a:pt x="434" y="974"/>
                    </a:moveTo>
                    <a:close/>
                    <a:moveTo>
                      <a:pt x="446" y="1026"/>
                    </a:moveTo>
                    <a:cubicBezTo>
                      <a:pt x="442" y="1026"/>
                      <a:pt x="438" y="1025"/>
                      <a:pt x="434" y="1024"/>
                    </a:cubicBezTo>
                    <a:cubicBezTo>
                      <a:pt x="427" y="1021"/>
                      <a:pt x="261" y="942"/>
                      <a:pt x="185" y="830"/>
                    </a:cubicBezTo>
                    <a:cubicBezTo>
                      <a:pt x="55" y="640"/>
                      <a:pt x="13" y="338"/>
                      <a:pt x="1" y="218"/>
                    </a:cubicBezTo>
                    <a:cubicBezTo>
                      <a:pt x="-2" y="195"/>
                      <a:pt x="5" y="174"/>
                      <a:pt x="19" y="157"/>
                    </a:cubicBezTo>
                    <a:cubicBezTo>
                      <a:pt x="34" y="139"/>
                      <a:pt x="54" y="129"/>
                      <a:pt x="76" y="127"/>
                    </a:cubicBezTo>
                    <a:cubicBezTo>
                      <a:pt x="241" y="115"/>
                      <a:pt x="348" y="52"/>
                      <a:pt x="398" y="16"/>
                    </a:cubicBezTo>
                    <a:cubicBezTo>
                      <a:pt x="427" y="-5"/>
                      <a:pt x="466" y="-5"/>
                      <a:pt x="495" y="16"/>
                    </a:cubicBezTo>
                    <a:cubicBezTo>
                      <a:pt x="543" y="52"/>
                      <a:pt x="649" y="114"/>
                      <a:pt x="814" y="126"/>
                    </a:cubicBezTo>
                    <a:cubicBezTo>
                      <a:pt x="836" y="127"/>
                      <a:pt x="856" y="137"/>
                      <a:pt x="871" y="155"/>
                    </a:cubicBezTo>
                    <a:cubicBezTo>
                      <a:pt x="885" y="172"/>
                      <a:pt x="892" y="193"/>
                      <a:pt x="890" y="216"/>
                    </a:cubicBezTo>
                    <a:cubicBezTo>
                      <a:pt x="878" y="337"/>
                      <a:pt x="836" y="640"/>
                      <a:pt x="706" y="831"/>
                    </a:cubicBezTo>
                    <a:cubicBezTo>
                      <a:pt x="630" y="942"/>
                      <a:pt x="464" y="1021"/>
                      <a:pt x="457" y="1024"/>
                    </a:cubicBezTo>
                    <a:cubicBezTo>
                      <a:pt x="453" y="1025"/>
                      <a:pt x="449" y="1026"/>
                      <a:pt x="446" y="1026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81" name="Freeform 80">
                <a:extLst>
                  <a:ext uri="{FF2B5EF4-FFF2-40B4-BE49-F238E27FC236}">
                    <a16:creationId xmlns:a16="http://schemas.microsoft.com/office/drawing/2014/main" id="{C3E385E2-23E9-7A44-B68D-A03432CC6A1A}"/>
                  </a:ext>
                </a:extLst>
              </p:cNvPr>
              <p:cNvSpPr/>
              <p:nvPr/>
            </p:nvSpPr>
            <p:spPr>
              <a:xfrm>
                <a:off x="7039012" y="3422178"/>
                <a:ext cx="120600" cy="8712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36" h="243">
                    <a:moveTo>
                      <a:pt x="55" y="188"/>
                    </a:moveTo>
                    <a:lnTo>
                      <a:pt x="281" y="188"/>
                    </a:lnTo>
                    <a:lnTo>
                      <a:pt x="281" y="55"/>
                    </a:lnTo>
                    <a:lnTo>
                      <a:pt x="55" y="55"/>
                    </a:lnTo>
                    <a:close/>
                    <a:moveTo>
                      <a:pt x="293" y="243"/>
                    </a:moveTo>
                    <a:lnTo>
                      <a:pt x="43" y="243"/>
                    </a:lnTo>
                    <a:cubicBezTo>
                      <a:pt x="20" y="243"/>
                      <a:pt x="0" y="223"/>
                      <a:pt x="0" y="200"/>
                    </a:cubicBezTo>
                    <a:lnTo>
                      <a:pt x="0" y="43"/>
                    </a:lnTo>
                    <a:cubicBezTo>
                      <a:pt x="0" y="19"/>
                      <a:pt x="20" y="0"/>
                      <a:pt x="43" y="0"/>
                    </a:cubicBezTo>
                    <a:lnTo>
                      <a:pt x="293" y="0"/>
                    </a:lnTo>
                    <a:cubicBezTo>
                      <a:pt x="317" y="0"/>
                      <a:pt x="336" y="19"/>
                      <a:pt x="336" y="43"/>
                    </a:cubicBezTo>
                    <a:lnTo>
                      <a:pt x="336" y="200"/>
                    </a:lnTo>
                    <a:cubicBezTo>
                      <a:pt x="336" y="223"/>
                      <a:pt x="317" y="243"/>
                      <a:pt x="293" y="243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A6E02220-BC48-414C-AF45-32C6EAD3E902}"/>
                  </a:ext>
                </a:extLst>
              </p:cNvPr>
              <p:cNvSpPr/>
              <p:nvPr/>
            </p:nvSpPr>
            <p:spPr>
              <a:xfrm>
                <a:off x="7048372" y="3354498"/>
                <a:ext cx="101880" cy="8712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84" h="243">
                    <a:moveTo>
                      <a:pt x="256" y="243"/>
                    </a:moveTo>
                    <a:cubicBezTo>
                      <a:pt x="241" y="243"/>
                      <a:pt x="229" y="231"/>
                      <a:pt x="229" y="215"/>
                    </a:cubicBezTo>
                    <a:lnTo>
                      <a:pt x="228" y="142"/>
                    </a:lnTo>
                    <a:cubicBezTo>
                      <a:pt x="228" y="94"/>
                      <a:pt x="190" y="55"/>
                      <a:pt x="142" y="55"/>
                    </a:cubicBezTo>
                    <a:cubicBezTo>
                      <a:pt x="94" y="55"/>
                      <a:pt x="55" y="94"/>
                      <a:pt x="55" y="141"/>
                    </a:cubicBezTo>
                    <a:lnTo>
                      <a:pt x="55" y="215"/>
                    </a:lnTo>
                    <a:cubicBezTo>
                      <a:pt x="55" y="230"/>
                      <a:pt x="43" y="243"/>
                      <a:pt x="28" y="243"/>
                    </a:cubicBezTo>
                    <a:cubicBezTo>
                      <a:pt x="13" y="243"/>
                      <a:pt x="1" y="231"/>
                      <a:pt x="1" y="215"/>
                    </a:cubicBezTo>
                    <a:lnTo>
                      <a:pt x="0" y="142"/>
                    </a:lnTo>
                    <a:cubicBezTo>
                      <a:pt x="0" y="63"/>
                      <a:pt x="64" y="0"/>
                      <a:pt x="142" y="0"/>
                    </a:cubicBezTo>
                    <a:cubicBezTo>
                      <a:pt x="220" y="0"/>
                      <a:pt x="283" y="63"/>
                      <a:pt x="283" y="141"/>
                    </a:cubicBezTo>
                    <a:lnTo>
                      <a:pt x="284" y="215"/>
                    </a:lnTo>
                    <a:cubicBezTo>
                      <a:pt x="284" y="230"/>
                      <a:pt x="272" y="243"/>
                      <a:pt x="256" y="243"/>
                    </a:cubicBezTo>
                    <a:close/>
                  </a:path>
                </a:pathLst>
              </a:custGeom>
              <a:grpFill/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</p:grpSp>
      </p:grpSp>
      <p:sp>
        <p:nvSpPr>
          <p:cNvPr id="89" name="Subtitle 2">
            <a:extLst>
              <a:ext uri="{FF2B5EF4-FFF2-40B4-BE49-F238E27FC236}">
                <a16:creationId xmlns:a16="http://schemas.microsoft.com/office/drawing/2014/main" id="{C24261E1-70FD-3147-852A-21B1053D6EC5}"/>
              </a:ext>
            </a:extLst>
          </p:cNvPr>
          <p:cNvSpPr txBox="1">
            <a:spLocks/>
          </p:cNvSpPr>
          <p:nvPr/>
        </p:nvSpPr>
        <p:spPr>
          <a:xfrm>
            <a:off x="15794350" y="10646877"/>
            <a:ext cx="6566365" cy="773557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3600" dirty="0">
                <a:solidFill>
                  <a:schemeClr val="tx1"/>
                </a:solidFill>
                <a:latin typeface="Montserrat Light" pitchFamily="2" charset="77"/>
                <a:ea typeface="Roboto Light" panose="02000000000000000000" pitchFamily="2" charset="0"/>
                <a:cs typeface="Lato Light" panose="020F0502020204030203" pitchFamily="34" charset="0"/>
              </a:rPr>
              <a:t>Refers to a good or service.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34C5348-E4C2-9047-BA35-DA955AC73A78}"/>
              </a:ext>
            </a:extLst>
          </p:cNvPr>
          <p:cNvSpPr/>
          <p:nvPr/>
        </p:nvSpPr>
        <p:spPr>
          <a:xfrm>
            <a:off x="16013128" y="9938991"/>
            <a:ext cx="51826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Montserrat SemiBold" pitchFamily="2" charset="77"/>
                <a:ea typeface="Roboto" panose="02000000000000000000" pitchFamily="2" charset="0"/>
                <a:cs typeface="Lato Light" panose="020F0502020204030203" pitchFamily="34" charset="0"/>
              </a:rPr>
              <a:t>Write Your Title</a:t>
            </a:r>
          </a:p>
        </p:txBody>
      </p:sp>
    </p:spTree>
    <p:extLst>
      <p:ext uri="{BB962C8B-B14F-4D97-AF65-F5344CB8AC3E}">
        <p14:creationId xmlns:p14="http://schemas.microsoft.com/office/powerpoint/2010/main" val="321710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51CF9C3-E398-3C43-A72E-609319420BA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414D2F-6EAA-3945-858A-FCFC6C102C61}"/>
              </a:ext>
            </a:extLst>
          </p:cNvPr>
          <p:cNvSpPr txBox="1"/>
          <p:nvPr/>
        </p:nvSpPr>
        <p:spPr>
          <a:xfrm>
            <a:off x="2016934" y="1492671"/>
            <a:ext cx="11994033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Montserrat SemiBold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Why Is The Important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0497374-0121-2845-B4EA-B591BC64AAF4}"/>
              </a:ext>
            </a:extLst>
          </p:cNvPr>
          <p:cNvSpPr/>
          <p:nvPr/>
        </p:nvSpPr>
        <p:spPr>
          <a:xfrm rot="10800000" flipV="1">
            <a:off x="14246941" y="2051376"/>
            <a:ext cx="10130707" cy="2060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74EFBDB2-99D2-124F-95EB-A24CFC99C419}"/>
              </a:ext>
            </a:extLst>
          </p:cNvPr>
          <p:cNvSpPr txBox="1">
            <a:spLocks/>
          </p:cNvSpPr>
          <p:nvPr/>
        </p:nvSpPr>
        <p:spPr>
          <a:xfrm flipH="1">
            <a:off x="2017437" y="4365523"/>
            <a:ext cx="5592730" cy="7388189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36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But they also must take into account supply costs a product should meet a certain. Refers to a good or service being offered by a company ideally a product should meet a certain consumer demand. Marketers must link the price to the real and perceived value of the product, but they also must take into account.</a:t>
            </a:r>
          </a:p>
        </p:txBody>
      </p:sp>
    </p:spTree>
    <p:extLst>
      <p:ext uri="{BB962C8B-B14F-4D97-AF65-F5344CB8AC3E}">
        <p14:creationId xmlns:p14="http://schemas.microsoft.com/office/powerpoint/2010/main" val="1020776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BD414D2F-6EAA-3945-858A-FCFC6C102C61}"/>
              </a:ext>
            </a:extLst>
          </p:cNvPr>
          <p:cNvSpPr txBox="1"/>
          <p:nvPr/>
        </p:nvSpPr>
        <p:spPr>
          <a:xfrm>
            <a:off x="2016934" y="1492671"/>
            <a:ext cx="11994033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Montserrat SemiBold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Financial Goals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0497374-0121-2845-B4EA-B591BC64AAF4}"/>
              </a:ext>
            </a:extLst>
          </p:cNvPr>
          <p:cNvSpPr/>
          <p:nvPr/>
        </p:nvSpPr>
        <p:spPr>
          <a:xfrm rot="10800000" flipV="1">
            <a:off x="10815144" y="2051375"/>
            <a:ext cx="13562503" cy="2060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FB57873-15AB-6142-97FC-0554FB7AA379}"/>
              </a:ext>
            </a:extLst>
          </p:cNvPr>
          <p:cNvGrpSpPr/>
          <p:nvPr/>
        </p:nvGrpSpPr>
        <p:grpSpPr>
          <a:xfrm>
            <a:off x="2016934" y="5188374"/>
            <a:ext cx="4705062" cy="5131694"/>
            <a:chOff x="1719141" y="4243494"/>
            <a:chExt cx="4705062" cy="5131694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F9F4081-FC59-B74D-8DC3-D414F8A62BCE}"/>
                </a:ext>
              </a:extLst>
            </p:cNvPr>
            <p:cNvGrpSpPr/>
            <p:nvPr/>
          </p:nvGrpSpPr>
          <p:grpSpPr>
            <a:xfrm>
              <a:off x="2016933" y="4243494"/>
              <a:ext cx="4109479" cy="4096619"/>
              <a:chOff x="12685922" y="8835756"/>
              <a:chExt cx="3092378" cy="3082704"/>
            </a:xfrm>
          </p:grpSpPr>
          <p:sp>
            <p:nvSpPr>
              <p:cNvPr id="25" name="Freeform: Shape 6070">
                <a:extLst>
                  <a:ext uri="{FF2B5EF4-FFF2-40B4-BE49-F238E27FC236}">
                    <a16:creationId xmlns:a16="http://schemas.microsoft.com/office/drawing/2014/main" id="{34DDC467-4F1D-A049-882F-6A232B5F6922}"/>
                  </a:ext>
                </a:extLst>
              </p:cNvPr>
              <p:cNvSpPr/>
              <p:nvPr/>
            </p:nvSpPr>
            <p:spPr>
              <a:xfrm>
                <a:off x="12685922" y="8835756"/>
                <a:ext cx="3092378" cy="308270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60" h="957">
                    <a:moveTo>
                      <a:pt x="481" y="0"/>
                    </a:moveTo>
                    <a:cubicBezTo>
                      <a:pt x="745" y="0"/>
                      <a:pt x="960" y="214"/>
                      <a:pt x="960" y="478"/>
                    </a:cubicBezTo>
                    <a:cubicBezTo>
                      <a:pt x="960" y="743"/>
                      <a:pt x="745" y="957"/>
                      <a:pt x="481" y="957"/>
                    </a:cubicBezTo>
                    <a:cubicBezTo>
                      <a:pt x="216" y="957"/>
                      <a:pt x="0" y="743"/>
                      <a:pt x="0" y="478"/>
                    </a:cubicBezTo>
                    <a:cubicBezTo>
                      <a:pt x="0" y="214"/>
                      <a:pt x="216" y="0"/>
                      <a:pt x="4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C95FCEC6-999D-9D48-8A02-A426B582642A}"/>
                  </a:ext>
                </a:extLst>
              </p:cNvPr>
              <p:cNvGrpSpPr/>
              <p:nvPr/>
            </p:nvGrpSpPr>
            <p:grpSpPr>
              <a:xfrm>
                <a:off x="13238208" y="9769042"/>
                <a:ext cx="1987806" cy="1124314"/>
                <a:chOff x="22233943" y="3999896"/>
                <a:chExt cx="1797579" cy="1016721"/>
              </a:xfrm>
              <a:solidFill>
                <a:schemeClr val="bg1"/>
              </a:solidFill>
            </p:grpSpPr>
            <p:sp>
              <p:nvSpPr>
                <p:cNvPr id="27" name="Freeform 26">
                  <a:extLst>
                    <a:ext uri="{FF2B5EF4-FFF2-40B4-BE49-F238E27FC236}">
                      <a16:creationId xmlns:a16="http://schemas.microsoft.com/office/drawing/2014/main" id="{53BF2905-BD47-8D4F-866D-8F2D163E41D5}"/>
                    </a:ext>
                  </a:extLst>
                </p:cNvPr>
                <p:cNvSpPr/>
                <p:nvPr/>
              </p:nvSpPr>
              <p:spPr>
                <a:xfrm>
                  <a:off x="22233943" y="4732331"/>
                  <a:ext cx="762233" cy="284286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615" h="230">
                      <a:moveTo>
                        <a:pt x="55" y="28"/>
                      </a:moveTo>
                      <a:close/>
                      <a:moveTo>
                        <a:pt x="559" y="144"/>
                      </a:moveTo>
                      <a:close/>
                      <a:moveTo>
                        <a:pt x="54" y="138"/>
                      </a:moveTo>
                      <a:cubicBezTo>
                        <a:pt x="60" y="142"/>
                        <a:pt x="79" y="152"/>
                        <a:pt x="132" y="162"/>
                      </a:cubicBezTo>
                      <a:cubicBezTo>
                        <a:pt x="180" y="170"/>
                        <a:pt x="243" y="175"/>
                        <a:pt x="307" y="175"/>
                      </a:cubicBezTo>
                      <a:cubicBezTo>
                        <a:pt x="371" y="175"/>
                        <a:pt x="433" y="170"/>
                        <a:pt x="482" y="162"/>
                      </a:cubicBezTo>
                      <a:cubicBezTo>
                        <a:pt x="534" y="152"/>
                        <a:pt x="553" y="142"/>
                        <a:pt x="559" y="138"/>
                      </a:cubicBezTo>
                      <a:lnTo>
                        <a:pt x="559" y="82"/>
                      </a:lnTo>
                      <a:cubicBezTo>
                        <a:pt x="546" y="88"/>
                        <a:pt x="531" y="91"/>
                        <a:pt x="518" y="94"/>
                      </a:cubicBezTo>
                      <a:cubicBezTo>
                        <a:pt x="467" y="105"/>
                        <a:pt x="400" y="112"/>
                        <a:pt x="328" y="113"/>
                      </a:cubicBezTo>
                      <a:cubicBezTo>
                        <a:pt x="314" y="113"/>
                        <a:pt x="300" y="113"/>
                        <a:pt x="286" y="113"/>
                      </a:cubicBezTo>
                      <a:cubicBezTo>
                        <a:pt x="214" y="112"/>
                        <a:pt x="147" y="105"/>
                        <a:pt x="97" y="94"/>
                      </a:cubicBezTo>
                      <a:cubicBezTo>
                        <a:pt x="83" y="91"/>
                        <a:pt x="69" y="87"/>
                        <a:pt x="55" y="82"/>
                      </a:cubicBezTo>
                      <a:close/>
                      <a:moveTo>
                        <a:pt x="307" y="230"/>
                      </a:moveTo>
                      <a:cubicBezTo>
                        <a:pt x="230" y="230"/>
                        <a:pt x="158" y="223"/>
                        <a:pt x="103" y="212"/>
                      </a:cubicBezTo>
                      <a:cubicBezTo>
                        <a:pt x="75" y="206"/>
                        <a:pt x="53" y="199"/>
                        <a:pt x="37" y="191"/>
                      </a:cubicBezTo>
                      <a:cubicBezTo>
                        <a:pt x="12" y="179"/>
                        <a:pt x="0" y="163"/>
                        <a:pt x="0" y="144"/>
                      </a:cubicBezTo>
                      <a:lnTo>
                        <a:pt x="0" y="28"/>
                      </a:lnTo>
                      <a:cubicBezTo>
                        <a:pt x="0" y="12"/>
                        <a:pt x="12" y="0"/>
                        <a:pt x="27" y="0"/>
                      </a:cubicBezTo>
                      <a:cubicBezTo>
                        <a:pt x="40" y="0"/>
                        <a:pt x="51" y="9"/>
                        <a:pt x="54" y="21"/>
                      </a:cubicBezTo>
                      <a:cubicBezTo>
                        <a:pt x="59" y="25"/>
                        <a:pt x="76" y="35"/>
                        <a:pt x="125" y="44"/>
                      </a:cubicBezTo>
                      <a:cubicBezTo>
                        <a:pt x="170" y="52"/>
                        <a:pt x="227" y="57"/>
                        <a:pt x="287" y="58"/>
                      </a:cubicBezTo>
                      <a:cubicBezTo>
                        <a:pt x="300" y="59"/>
                        <a:pt x="314" y="59"/>
                        <a:pt x="327" y="58"/>
                      </a:cubicBezTo>
                      <a:cubicBezTo>
                        <a:pt x="387" y="57"/>
                        <a:pt x="445" y="52"/>
                        <a:pt x="489" y="44"/>
                      </a:cubicBezTo>
                      <a:cubicBezTo>
                        <a:pt x="539" y="35"/>
                        <a:pt x="556" y="25"/>
                        <a:pt x="560" y="21"/>
                      </a:cubicBezTo>
                      <a:cubicBezTo>
                        <a:pt x="563" y="9"/>
                        <a:pt x="574" y="0"/>
                        <a:pt x="587" y="0"/>
                      </a:cubicBezTo>
                      <a:cubicBezTo>
                        <a:pt x="602" y="0"/>
                        <a:pt x="615" y="13"/>
                        <a:pt x="615" y="28"/>
                      </a:cubicBezTo>
                      <a:lnTo>
                        <a:pt x="614" y="144"/>
                      </a:lnTo>
                      <a:cubicBezTo>
                        <a:pt x="614" y="186"/>
                        <a:pt x="555" y="203"/>
                        <a:pt x="510" y="212"/>
                      </a:cubicBezTo>
                      <a:cubicBezTo>
                        <a:pt x="456" y="223"/>
                        <a:pt x="383" y="230"/>
                        <a:pt x="307" y="230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28" name="Freeform 27">
                  <a:extLst>
                    <a:ext uri="{FF2B5EF4-FFF2-40B4-BE49-F238E27FC236}">
                      <a16:creationId xmlns:a16="http://schemas.microsoft.com/office/drawing/2014/main" id="{43C550DE-34E8-734C-B0FA-F9F0DFC4FC64}"/>
                    </a:ext>
                  </a:extLst>
                </p:cNvPr>
                <p:cNvSpPr/>
                <p:nvPr/>
              </p:nvSpPr>
              <p:spPr>
                <a:xfrm>
                  <a:off x="22233943" y="4588330"/>
                  <a:ext cx="762233" cy="283044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615" h="229">
                      <a:moveTo>
                        <a:pt x="55" y="27"/>
                      </a:moveTo>
                      <a:close/>
                      <a:moveTo>
                        <a:pt x="559" y="144"/>
                      </a:moveTo>
                      <a:close/>
                      <a:moveTo>
                        <a:pt x="54" y="138"/>
                      </a:moveTo>
                      <a:cubicBezTo>
                        <a:pt x="60" y="142"/>
                        <a:pt x="79" y="152"/>
                        <a:pt x="132" y="161"/>
                      </a:cubicBezTo>
                      <a:cubicBezTo>
                        <a:pt x="180" y="170"/>
                        <a:pt x="243" y="174"/>
                        <a:pt x="307" y="174"/>
                      </a:cubicBezTo>
                      <a:cubicBezTo>
                        <a:pt x="371" y="174"/>
                        <a:pt x="433" y="170"/>
                        <a:pt x="482" y="161"/>
                      </a:cubicBezTo>
                      <a:cubicBezTo>
                        <a:pt x="534" y="152"/>
                        <a:pt x="553" y="142"/>
                        <a:pt x="559" y="138"/>
                      </a:cubicBezTo>
                      <a:lnTo>
                        <a:pt x="559" y="82"/>
                      </a:lnTo>
                      <a:cubicBezTo>
                        <a:pt x="546" y="87"/>
                        <a:pt x="531" y="91"/>
                        <a:pt x="518" y="94"/>
                      </a:cubicBezTo>
                      <a:cubicBezTo>
                        <a:pt x="467" y="105"/>
                        <a:pt x="400" y="112"/>
                        <a:pt x="328" y="113"/>
                      </a:cubicBezTo>
                      <a:cubicBezTo>
                        <a:pt x="314" y="113"/>
                        <a:pt x="300" y="113"/>
                        <a:pt x="286" y="113"/>
                      </a:cubicBezTo>
                      <a:cubicBezTo>
                        <a:pt x="214" y="112"/>
                        <a:pt x="147" y="105"/>
                        <a:pt x="97" y="94"/>
                      </a:cubicBezTo>
                      <a:cubicBezTo>
                        <a:pt x="83" y="91"/>
                        <a:pt x="69" y="87"/>
                        <a:pt x="55" y="82"/>
                      </a:cubicBezTo>
                      <a:close/>
                      <a:moveTo>
                        <a:pt x="307" y="229"/>
                      </a:moveTo>
                      <a:cubicBezTo>
                        <a:pt x="230" y="229"/>
                        <a:pt x="158" y="223"/>
                        <a:pt x="103" y="212"/>
                      </a:cubicBezTo>
                      <a:cubicBezTo>
                        <a:pt x="75" y="206"/>
                        <a:pt x="53" y="199"/>
                        <a:pt x="37" y="191"/>
                      </a:cubicBezTo>
                      <a:cubicBezTo>
                        <a:pt x="12" y="179"/>
                        <a:pt x="0" y="163"/>
                        <a:pt x="0" y="144"/>
                      </a:cubicBezTo>
                      <a:lnTo>
                        <a:pt x="0" y="27"/>
                      </a:lnTo>
                      <a:cubicBezTo>
                        <a:pt x="0" y="12"/>
                        <a:pt x="12" y="0"/>
                        <a:pt x="27" y="0"/>
                      </a:cubicBezTo>
                      <a:cubicBezTo>
                        <a:pt x="40" y="0"/>
                        <a:pt x="51" y="9"/>
                        <a:pt x="54" y="21"/>
                      </a:cubicBezTo>
                      <a:cubicBezTo>
                        <a:pt x="59" y="25"/>
                        <a:pt x="76" y="34"/>
                        <a:pt x="125" y="44"/>
                      </a:cubicBezTo>
                      <a:cubicBezTo>
                        <a:pt x="170" y="52"/>
                        <a:pt x="227" y="57"/>
                        <a:pt x="287" y="58"/>
                      </a:cubicBezTo>
                      <a:cubicBezTo>
                        <a:pt x="300" y="58"/>
                        <a:pt x="314" y="58"/>
                        <a:pt x="327" y="58"/>
                      </a:cubicBezTo>
                      <a:cubicBezTo>
                        <a:pt x="387" y="57"/>
                        <a:pt x="445" y="52"/>
                        <a:pt x="489" y="44"/>
                      </a:cubicBezTo>
                      <a:cubicBezTo>
                        <a:pt x="539" y="34"/>
                        <a:pt x="556" y="25"/>
                        <a:pt x="560" y="21"/>
                      </a:cubicBezTo>
                      <a:cubicBezTo>
                        <a:pt x="563" y="9"/>
                        <a:pt x="574" y="0"/>
                        <a:pt x="587" y="0"/>
                      </a:cubicBezTo>
                      <a:cubicBezTo>
                        <a:pt x="602" y="0"/>
                        <a:pt x="615" y="12"/>
                        <a:pt x="615" y="27"/>
                      </a:cubicBezTo>
                      <a:lnTo>
                        <a:pt x="615" y="28"/>
                      </a:lnTo>
                      <a:lnTo>
                        <a:pt x="614" y="144"/>
                      </a:lnTo>
                      <a:cubicBezTo>
                        <a:pt x="614" y="185"/>
                        <a:pt x="555" y="202"/>
                        <a:pt x="510" y="212"/>
                      </a:cubicBezTo>
                      <a:cubicBezTo>
                        <a:pt x="456" y="223"/>
                        <a:pt x="383" y="229"/>
                        <a:pt x="307" y="229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29" name="Freeform 28">
                  <a:extLst>
                    <a:ext uri="{FF2B5EF4-FFF2-40B4-BE49-F238E27FC236}">
                      <a16:creationId xmlns:a16="http://schemas.microsoft.com/office/drawing/2014/main" id="{13A88F21-B181-7F40-93BD-01A695DCE64C}"/>
                    </a:ext>
                  </a:extLst>
                </p:cNvPr>
                <p:cNvSpPr/>
                <p:nvPr/>
              </p:nvSpPr>
              <p:spPr>
                <a:xfrm>
                  <a:off x="22233943" y="4371081"/>
                  <a:ext cx="762233" cy="212283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615" h="172">
                      <a:moveTo>
                        <a:pt x="562" y="94"/>
                      </a:moveTo>
                      <a:close/>
                      <a:moveTo>
                        <a:pt x="66" y="86"/>
                      </a:moveTo>
                      <a:cubicBezTo>
                        <a:pt x="76" y="91"/>
                        <a:pt x="94" y="97"/>
                        <a:pt x="125" y="102"/>
                      </a:cubicBezTo>
                      <a:cubicBezTo>
                        <a:pt x="170" y="111"/>
                        <a:pt x="227" y="116"/>
                        <a:pt x="287" y="117"/>
                      </a:cubicBezTo>
                      <a:cubicBezTo>
                        <a:pt x="300" y="117"/>
                        <a:pt x="314" y="117"/>
                        <a:pt x="327" y="117"/>
                      </a:cubicBezTo>
                      <a:cubicBezTo>
                        <a:pt x="387" y="116"/>
                        <a:pt x="445" y="111"/>
                        <a:pt x="489" y="102"/>
                      </a:cubicBezTo>
                      <a:cubicBezTo>
                        <a:pt x="520" y="97"/>
                        <a:pt x="538" y="91"/>
                        <a:pt x="549" y="86"/>
                      </a:cubicBezTo>
                      <a:cubicBezTo>
                        <a:pt x="538" y="81"/>
                        <a:pt x="517" y="75"/>
                        <a:pt x="483" y="68"/>
                      </a:cubicBezTo>
                      <a:cubicBezTo>
                        <a:pt x="434" y="60"/>
                        <a:pt x="372" y="55"/>
                        <a:pt x="307" y="55"/>
                      </a:cubicBezTo>
                      <a:cubicBezTo>
                        <a:pt x="243" y="55"/>
                        <a:pt x="181" y="60"/>
                        <a:pt x="132" y="68"/>
                      </a:cubicBezTo>
                      <a:cubicBezTo>
                        <a:pt x="97" y="75"/>
                        <a:pt x="77" y="81"/>
                        <a:pt x="66" y="86"/>
                      </a:cubicBezTo>
                      <a:close/>
                      <a:moveTo>
                        <a:pt x="307" y="172"/>
                      </a:moveTo>
                      <a:cubicBezTo>
                        <a:pt x="300" y="172"/>
                        <a:pt x="293" y="172"/>
                        <a:pt x="286" y="172"/>
                      </a:cubicBezTo>
                      <a:cubicBezTo>
                        <a:pt x="214" y="170"/>
                        <a:pt x="147" y="164"/>
                        <a:pt x="97" y="152"/>
                      </a:cubicBezTo>
                      <a:cubicBezTo>
                        <a:pt x="55" y="143"/>
                        <a:pt x="0" y="126"/>
                        <a:pt x="0" y="86"/>
                      </a:cubicBezTo>
                      <a:cubicBezTo>
                        <a:pt x="0" y="44"/>
                        <a:pt x="59" y="27"/>
                        <a:pt x="104" y="18"/>
                      </a:cubicBezTo>
                      <a:cubicBezTo>
                        <a:pt x="158" y="7"/>
                        <a:pt x="231" y="0"/>
                        <a:pt x="307" y="0"/>
                      </a:cubicBezTo>
                      <a:cubicBezTo>
                        <a:pt x="384" y="0"/>
                        <a:pt x="456" y="7"/>
                        <a:pt x="511" y="18"/>
                      </a:cubicBezTo>
                      <a:cubicBezTo>
                        <a:pt x="539" y="24"/>
                        <a:pt x="561" y="31"/>
                        <a:pt x="577" y="39"/>
                      </a:cubicBezTo>
                      <a:cubicBezTo>
                        <a:pt x="602" y="51"/>
                        <a:pt x="615" y="67"/>
                        <a:pt x="615" y="86"/>
                      </a:cubicBezTo>
                      <a:cubicBezTo>
                        <a:pt x="615" y="126"/>
                        <a:pt x="559" y="143"/>
                        <a:pt x="518" y="153"/>
                      </a:cubicBezTo>
                      <a:cubicBezTo>
                        <a:pt x="467" y="164"/>
                        <a:pt x="400" y="170"/>
                        <a:pt x="328" y="172"/>
                      </a:cubicBezTo>
                      <a:cubicBezTo>
                        <a:pt x="321" y="172"/>
                        <a:pt x="314" y="172"/>
                        <a:pt x="307" y="172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30" name="Freeform 29">
                  <a:extLst>
                    <a:ext uri="{FF2B5EF4-FFF2-40B4-BE49-F238E27FC236}">
                      <a16:creationId xmlns:a16="http://schemas.microsoft.com/office/drawing/2014/main" id="{D0DCAA5A-9079-134A-8805-C04A0E5124C3}"/>
                    </a:ext>
                  </a:extLst>
                </p:cNvPr>
                <p:cNvSpPr/>
                <p:nvPr/>
              </p:nvSpPr>
              <p:spPr>
                <a:xfrm>
                  <a:off x="22233943" y="4444325"/>
                  <a:ext cx="762233" cy="283044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615" h="229">
                      <a:moveTo>
                        <a:pt x="55" y="27"/>
                      </a:moveTo>
                      <a:close/>
                      <a:moveTo>
                        <a:pt x="559" y="143"/>
                      </a:moveTo>
                      <a:close/>
                      <a:moveTo>
                        <a:pt x="54" y="137"/>
                      </a:moveTo>
                      <a:cubicBezTo>
                        <a:pt x="60" y="141"/>
                        <a:pt x="79" y="152"/>
                        <a:pt x="132" y="161"/>
                      </a:cubicBezTo>
                      <a:cubicBezTo>
                        <a:pt x="180" y="169"/>
                        <a:pt x="243" y="174"/>
                        <a:pt x="307" y="174"/>
                      </a:cubicBezTo>
                      <a:cubicBezTo>
                        <a:pt x="371" y="174"/>
                        <a:pt x="433" y="169"/>
                        <a:pt x="482" y="161"/>
                      </a:cubicBezTo>
                      <a:cubicBezTo>
                        <a:pt x="534" y="152"/>
                        <a:pt x="553" y="141"/>
                        <a:pt x="559" y="137"/>
                      </a:cubicBezTo>
                      <a:lnTo>
                        <a:pt x="559" y="82"/>
                      </a:lnTo>
                      <a:cubicBezTo>
                        <a:pt x="546" y="87"/>
                        <a:pt x="531" y="91"/>
                        <a:pt x="518" y="94"/>
                      </a:cubicBezTo>
                      <a:cubicBezTo>
                        <a:pt x="467" y="105"/>
                        <a:pt x="400" y="111"/>
                        <a:pt x="328" y="113"/>
                      </a:cubicBezTo>
                      <a:cubicBezTo>
                        <a:pt x="314" y="113"/>
                        <a:pt x="300" y="113"/>
                        <a:pt x="286" y="113"/>
                      </a:cubicBezTo>
                      <a:cubicBezTo>
                        <a:pt x="214" y="111"/>
                        <a:pt x="147" y="105"/>
                        <a:pt x="97" y="93"/>
                      </a:cubicBezTo>
                      <a:cubicBezTo>
                        <a:pt x="83" y="91"/>
                        <a:pt x="69" y="87"/>
                        <a:pt x="55" y="82"/>
                      </a:cubicBezTo>
                      <a:close/>
                      <a:moveTo>
                        <a:pt x="307" y="229"/>
                      </a:moveTo>
                      <a:cubicBezTo>
                        <a:pt x="230" y="229"/>
                        <a:pt x="158" y="223"/>
                        <a:pt x="103" y="211"/>
                      </a:cubicBezTo>
                      <a:cubicBezTo>
                        <a:pt x="75" y="205"/>
                        <a:pt x="53" y="198"/>
                        <a:pt x="37" y="190"/>
                      </a:cubicBezTo>
                      <a:cubicBezTo>
                        <a:pt x="12" y="178"/>
                        <a:pt x="0" y="162"/>
                        <a:pt x="0" y="143"/>
                      </a:cubicBezTo>
                      <a:lnTo>
                        <a:pt x="0" y="27"/>
                      </a:lnTo>
                      <a:cubicBezTo>
                        <a:pt x="0" y="12"/>
                        <a:pt x="12" y="0"/>
                        <a:pt x="27" y="0"/>
                      </a:cubicBezTo>
                      <a:cubicBezTo>
                        <a:pt x="40" y="0"/>
                        <a:pt x="51" y="9"/>
                        <a:pt x="54" y="21"/>
                      </a:cubicBezTo>
                      <a:cubicBezTo>
                        <a:pt x="59" y="24"/>
                        <a:pt x="76" y="34"/>
                        <a:pt x="125" y="43"/>
                      </a:cubicBezTo>
                      <a:cubicBezTo>
                        <a:pt x="170" y="52"/>
                        <a:pt x="227" y="57"/>
                        <a:pt x="287" y="58"/>
                      </a:cubicBezTo>
                      <a:cubicBezTo>
                        <a:pt x="300" y="58"/>
                        <a:pt x="314" y="58"/>
                        <a:pt x="327" y="58"/>
                      </a:cubicBezTo>
                      <a:cubicBezTo>
                        <a:pt x="387" y="57"/>
                        <a:pt x="445" y="52"/>
                        <a:pt x="489" y="43"/>
                      </a:cubicBezTo>
                      <a:cubicBezTo>
                        <a:pt x="539" y="34"/>
                        <a:pt x="556" y="24"/>
                        <a:pt x="560" y="21"/>
                      </a:cubicBezTo>
                      <a:cubicBezTo>
                        <a:pt x="563" y="9"/>
                        <a:pt x="574" y="0"/>
                        <a:pt x="587" y="0"/>
                      </a:cubicBezTo>
                      <a:cubicBezTo>
                        <a:pt x="602" y="0"/>
                        <a:pt x="615" y="12"/>
                        <a:pt x="615" y="27"/>
                      </a:cubicBezTo>
                      <a:lnTo>
                        <a:pt x="614" y="143"/>
                      </a:lnTo>
                      <a:cubicBezTo>
                        <a:pt x="614" y="185"/>
                        <a:pt x="555" y="202"/>
                        <a:pt x="510" y="211"/>
                      </a:cubicBezTo>
                      <a:cubicBezTo>
                        <a:pt x="456" y="223"/>
                        <a:pt x="383" y="229"/>
                        <a:pt x="307" y="229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32" name="Freeform 31">
                  <a:extLst>
                    <a:ext uri="{FF2B5EF4-FFF2-40B4-BE49-F238E27FC236}">
                      <a16:creationId xmlns:a16="http://schemas.microsoft.com/office/drawing/2014/main" id="{2C89AB81-666E-2246-9C96-F36B941D70BF}"/>
                    </a:ext>
                  </a:extLst>
                </p:cNvPr>
                <p:cNvSpPr/>
                <p:nvPr/>
              </p:nvSpPr>
              <p:spPr>
                <a:xfrm>
                  <a:off x="23048316" y="3999896"/>
                  <a:ext cx="983206" cy="983206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793" h="793">
                      <a:moveTo>
                        <a:pt x="396" y="49"/>
                      </a:moveTo>
                      <a:cubicBezTo>
                        <a:pt x="204" y="49"/>
                        <a:pt x="48" y="205"/>
                        <a:pt x="48" y="397"/>
                      </a:cubicBezTo>
                      <a:cubicBezTo>
                        <a:pt x="48" y="589"/>
                        <a:pt x="204" y="745"/>
                        <a:pt x="396" y="745"/>
                      </a:cubicBezTo>
                      <a:cubicBezTo>
                        <a:pt x="588" y="745"/>
                        <a:pt x="744" y="589"/>
                        <a:pt x="744" y="397"/>
                      </a:cubicBezTo>
                      <a:cubicBezTo>
                        <a:pt x="744" y="205"/>
                        <a:pt x="588" y="49"/>
                        <a:pt x="396" y="49"/>
                      </a:cubicBezTo>
                      <a:close/>
                      <a:moveTo>
                        <a:pt x="396" y="793"/>
                      </a:moveTo>
                      <a:cubicBezTo>
                        <a:pt x="290" y="793"/>
                        <a:pt x="191" y="752"/>
                        <a:pt x="116" y="677"/>
                      </a:cubicBezTo>
                      <a:cubicBezTo>
                        <a:pt x="41" y="602"/>
                        <a:pt x="0" y="503"/>
                        <a:pt x="0" y="397"/>
                      </a:cubicBezTo>
                      <a:cubicBezTo>
                        <a:pt x="0" y="291"/>
                        <a:pt x="41" y="191"/>
                        <a:pt x="116" y="116"/>
                      </a:cubicBezTo>
                      <a:cubicBezTo>
                        <a:pt x="191" y="42"/>
                        <a:pt x="290" y="0"/>
                        <a:pt x="396" y="0"/>
                      </a:cubicBezTo>
                      <a:cubicBezTo>
                        <a:pt x="502" y="0"/>
                        <a:pt x="602" y="42"/>
                        <a:pt x="676" y="116"/>
                      </a:cubicBezTo>
                      <a:cubicBezTo>
                        <a:pt x="751" y="191"/>
                        <a:pt x="793" y="291"/>
                        <a:pt x="793" y="397"/>
                      </a:cubicBezTo>
                      <a:cubicBezTo>
                        <a:pt x="793" y="503"/>
                        <a:pt x="751" y="602"/>
                        <a:pt x="676" y="677"/>
                      </a:cubicBezTo>
                      <a:cubicBezTo>
                        <a:pt x="602" y="752"/>
                        <a:pt x="502" y="793"/>
                        <a:pt x="396" y="793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33" name="Freeform 32">
                  <a:extLst>
                    <a:ext uri="{FF2B5EF4-FFF2-40B4-BE49-F238E27FC236}">
                      <a16:creationId xmlns:a16="http://schemas.microsoft.com/office/drawing/2014/main" id="{0C5CE254-715A-AE4E-92CF-229640E5D601}"/>
                    </a:ext>
                  </a:extLst>
                </p:cNvPr>
                <p:cNvSpPr/>
                <p:nvPr/>
              </p:nvSpPr>
              <p:spPr>
                <a:xfrm>
                  <a:off x="23163768" y="4116586"/>
                  <a:ext cx="752302" cy="75106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607" h="606">
                      <a:moveTo>
                        <a:pt x="304" y="48"/>
                      </a:moveTo>
                      <a:cubicBezTo>
                        <a:pt x="163" y="48"/>
                        <a:pt x="49" y="163"/>
                        <a:pt x="49" y="303"/>
                      </a:cubicBezTo>
                      <a:cubicBezTo>
                        <a:pt x="49" y="444"/>
                        <a:pt x="163" y="558"/>
                        <a:pt x="304" y="558"/>
                      </a:cubicBezTo>
                      <a:cubicBezTo>
                        <a:pt x="444" y="558"/>
                        <a:pt x="558" y="444"/>
                        <a:pt x="558" y="303"/>
                      </a:cubicBezTo>
                      <a:cubicBezTo>
                        <a:pt x="558" y="163"/>
                        <a:pt x="444" y="48"/>
                        <a:pt x="304" y="48"/>
                      </a:cubicBezTo>
                      <a:close/>
                      <a:moveTo>
                        <a:pt x="304" y="606"/>
                      </a:moveTo>
                      <a:cubicBezTo>
                        <a:pt x="136" y="606"/>
                        <a:pt x="0" y="470"/>
                        <a:pt x="0" y="303"/>
                      </a:cubicBezTo>
                      <a:cubicBezTo>
                        <a:pt x="0" y="136"/>
                        <a:pt x="136" y="0"/>
                        <a:pt x="304" y="0"/>
                      </a:cubicBezTo>
                      <a:cubicBezTo>
                        <a:pt x="471" y="0"/>
                        <a:pt x="607" y="136"/>
                        <a:pt x="607" y="303"/>
                      </a:cubicBezTo>
                      <a:cubicBezTo>
                        <a:pt x="607" y="470"/>
                        <a:pt x="471" y="606"/>
                        <a:pt x="304" y="606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34" name="Freeform 33">
                  <a:extLst>
                    <a:ext uri="{FF2B5EF4-FFF2-40B4-BE49-F238E27FC236}">
                      <a16:creationId xmlns:a16="http://schemas.microsoft.com/office/drawing/2014/main" id="{5A68128C-CDA9-E84E-BBF8-B76540064774}"/>
                    </a:ext>
                  </a:extLst>
                </p:cNvPr>
                <p:cNvSpPr/>
                <p:nvPr/>
              </p:nvSpPr>
              <p:spPr>
                <a:xfrm>
                  <a:off x="23429432" y="4309010"/>
                  <a:ext cx="220973" cy="361254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79" h="292">
                      <a:moveTo>
                        <a:pt x="82" y="292"/>
                      </a:moveTo>
                      <a:cubicBezTo>
                        <a:pt x="60" y="292"/>
                        <a:pt x="35" y="287"/>
                        <a:pt x="11" y="276"/>
                      </a:cubicBezTo>
                      <a:cubicBezTo>
                        <a:pt x="2" y="272"/>
                        <a:pt x="-2" y="261"/>
                        <a:pt x="2" y="252"/>
                      </a:cubicBezTo>
                      <a:cubicBezTo>
                        <a:pt x="6" y="243"/>
                        <a:pt x="17" y="238"/>
                        <a:pt x="26" y="242"/>
                      </a:cubicBezTo>
                      <a:cubicBezTo>
                        <a:pt x="63" y="258"/>
                        <a:pt x="101" y="259"/>
                        <a:pt x="124" y="244"/>
                      </a:cubicBezTo>
                      <a:cubicBezTo>
                        <a:pt x="136" y="236"/>
                        <a:pt x="142" y="225"/>
                        <a:pt x="142" y="210"/>
                      </a:cubicBezTo>
                      <a:cubicBezTo>
                        <a:pt x="142" y="193"/>
                        <a:pt x="110" y="177"/>
                        <a:pt x="81" y="162"/>
                      </a:cubicBezTo>
                      <a:cubicBezTo>
                        <a:pt x="63" y="153"/>
                        <a:pt x="44" y="144"/>
                        <a:pt x="29" y="133"/>
                      </a:cubicBezTo>
                      <a:cubicBezTo>
                        <a:pt x="10" y="118"/>
                        <a:pt x="0" y="101"/>
                        <a:pt x="0" y="82"/>
                      </a:cubicBezTo>
                      <a:cubicBezTo>
                        <a:pt x="0" y="55"/>
                        <a:pt x="13" y="32"/>
                        <a:pt x="35" y="17"/>
                      </a:cubicBezTo>
                      <a:cubicBezTo>
                        <a:pt x="68" y="-5"/>
                        <a:pt x="119" y="-6"/>
                        <a:pt x="166" y="14"/>
                      </a:cubicBezTo>
                      <a:cubicBezTo>
                        <a:pt x="176" y="18"/>
                        <a:pt x="180" y="29"/>
                        <a:pt x="176" y="38"/>
                      </a:cubicBezTo>
                      <a:cubicBezTo>
                        <a:pt x="172" y="48"/>
                        <a:pt x="161" y="52"/>
                        <a:pt x="152" y="48"/>
                      </a:cubicBezTo>
                      <a:cubicBezTo>
                        <a:pt x="116" y="33"/>
                        <a:pt x="78" y="33"/>
                        <a:pt x="56" y="48"/>
                      </a:cubicBezTo>
                      <a:cubicBezTo>
                        <a:pt x="43" y="56"/>
                        <a:pt x="37" y="68"/>
                        <a:pt x="37" y="82"/>
                      </a:cubicBezTo>
                      <a:cubicBezTo>
                        <a:pt x="37" y="99"/>
                        <a:pt x="69" y="115"/>
                        <a:pt x="97" y="129"/>
                      </a:cubicBezTo>
                      <a:cubicBezTo>
                        <a:pt x="116" y="139"/>
                        <a:pt x="135" y="148"/>
                        <a:pt x="149" y="159"/>
                      </a:cubicBezTo>
                      <a:cubicBezTo>
                        <a:pt x="169" y="175"/>
                        <a:pt x="179" y="191"/>
                        <a:pt x="179" y="210"/>
                      </a:cubicBezTo>
                      <a:cubicBezTo>
                        <a:pt x="179" y="238"/>
                        <a:pt x="167" y="261"/>
                        <a:pt x="144" y="275"/>
                      </a:cubicBezTo>
                      <a:cubicBezTo>
                        <a:pt x="127" y="286"/>
                        <a:pt x="106" y="292"/>
                        <a:pt x="82" y="292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35" name="Freeform 34">
                  <a:extLst>
                    <a:ext uri="{FF2B5EF4-FFF2-40B4-BE49-F238E27FC236}">
                      <a16:creationId xmlns:a16="http://schemas.microsoft.com/office/drawing/2014/main" id="{AC62936D-D98A-344B-B003-AD935510DA88}"/>
                    </a:ext>
                  </a:extLst>
                </p:cNvPr>
                <p:cNvSpPr/>
                <p:nvPr/>
              </p:nvSpPr>
              <p:spPr>
                <a:xfrm>
                  <a:off x="23516332" y="4218386"/>
                  <a:ext cx="44691" cy="80692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37" h="66">
                      <a:moveTo>
                        <a:pt x="19" y="66"/>
                      </a:moveTo>
                      <a:cubicBezTo>
                        <a:pt x="8" y="66"/>
                        <a:pt x="0" y="57"/>
                        <a:pt x="0" y="47"/>
                      </a:cubicBezTo>
                      <a:lnTo>
                        <a:pt x="0" y="19"/>
                      </a:lnTo>
                      <a:cubicBezTo>
                        <a:pt x="0" y="9"/>
                        <a:pt x="8" y="0"/>
                        <a:pt x="19" y="0"/>
                      </a:cubicBezTo>
                      <a:cubicBezTo>
                        <a:pt x="29" y="0"/>
                        <a:pt x="37" y="9"/>
                        <a:pt x="37" y="19"/>
                      </a:cubicBezTo>
                      <a:lnTo>
                        <a:pt x="37" y="47"/>
                      </a:lnTo>
                      <a:cubicBezTo>
                        <a:pt x="37" y="57"/>
                        <a:pt x="29" y="66"/>
                        <a:pt x="19" y="66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36" name="Freeform 35">
                  <a:extLst>
                    <a:ext uri="{FF2B5EF4-FFF2-40B4-BE49-F238E27FC236}">
                      <a16:creationId xmlns:a16="http://schemas.microsoft.com/office/drawing/2014/main" id="{2CD01842-68B1-B444-BA9B-9D49B5F1CEE0}"/>
                    </a:ext>
                  </a:extLst>
                </p:cNvPr>
                <p:cNvSpPr/>
                <p:nvPr/>
              </p:nvSpPr>
              <p:spPr>
                <a:xfrm>
                  <a:off x="23516332" y="4680192"/>
                  <a:ext cx="44691" cy="79451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37" h="65">
                      <a:moveTo>
                        <a:pt x="19" y="65"/>
                      </a:moveTo>
                      <a:cubicBezTo>
                        <a:pt x="8" y="65"/>
                        <a:pt x="0" y="57"/>
                        <a:pt x="0" y="47"/>
                      </a:cubicBezTo>
                      <a:lnTo>
                        <a:pt x="0" y="18"/>
                      </a:lnTo>
                      <a:cubicBezTo>
                        <a:pt x="0" y="8"/>
                        <a:pt x="8" y="0"/>
                        <a:pt x="19" y="0"/>
                      </a:cubicBezTo>
                      <a:cubicBezTo>
                        <a:pt x="29" y="0"/>
                        <a:pt x="37" y="8"/>
                        <a:pt x="37" y="18"/>
                      </a:cubicBezTo>
                      <a:lnTo>
                        <a:pt x="37" y="47"/>
                      </a:lnTo>
                      <a:cubicBezTo>
                        <a:pt x="37" y="57"/>
                        <a:pt x="29" y="65"/>
                        <a:pt x="19" y="65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</p:grp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EA11F98-3779-4841-8582-2F6F4CADD692}"/>
                </a:ext>
              </a:extLst>
            </p:cNvPr>
            <p:cNvSpPr/>
            <p:nvPr/>
          </p:nvSpPr>
          <p:spPr>
            <a:xfrm>
              <a:off x="1719141" y="8667302"/>
              <a:ext cx="470506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tx2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Write Your Title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0240892-1CA1-CB4F-A468-D7EFAB02418A}"/>
              </a:ext>
            </a:extLst>
          </p:cNvPr>
          <p:cNvGrpSpPr/>
          <p:nvPr/>
        </p:nvGrpSpPr>
        <p:grpSpPr>
          <a:xfrm>
            <a:off x="9836293" y="5182162"/>
            <a:ext cx="4705062" cy="5137906"/>
            <a:chOff x="9836293" y="4237282"/>
            <a:chExt cx="4705062" cy="513790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A855FBF-0114-CA4A-BB6E-341A65E7653B}"/>
                </a:ext>
              </a:extLst>
            </p:cNvPr>
            <p:cNvGrpSpPr/>
            <p:nvPr/>
          </p:nvGrpSpPr>
          <p:grpSpPr>
            <a:xfrm>
              <a:off x="10138370" y="4237282"/>
              <a:ext cx="4100909" cy="4105192"/>
              <a:chOff x="8599348" y="4801298"/>
              <a:chExt cx="3085930" cy="3089154"/>
            </a:xfrm>
          </p:grpSpPr>
          <p:sp>
            <p:nvSpPr>
              <p:cNvPr id="8" name="Freeform: Shape 6114">
                <a:extLst>
                  <a:ext uri="{FF2B5EF4-FFF2-40B4-BE49-F238E27FC236}">
                    <a16:creationId xmlns:a16="http://schemas.microsoft.com/office/drawing/2014/main" id="{B2A5D0A5-C603-0143-AF7F-8548AF6C1CF0}"/>
                  </a:ext>
                </a:extLst>
              </p:cNvPr>
              <p:cNvSpPr/>
              <p:nvPr/>
            </p:nvSpPr>
            <p:spPr>
              <a:xfrm>
                <a:off x="8599348" y="4801298"/>
                <a:ext cx="3085930" cy="308915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58" h="959">
                    <a:moveTo>
                      <a:pt x="480" y="0"/>
                    </a:moveTo>
                    <a:cubicBezTo>
                      <a:pt x="744" y="0"/>
                      <a:pt x="958" y="215"/>
                      <a:pt x="958" y="479"/>
                    </a:cubicBezTo>
                    <a:cubicBezTo>
                      <a:pt x="958" y="745"/>
                      <a:pt x="744" y="959"/>
                      <a:pt x="480" y="959"/>
                    </a:cubicBezTo>
                    <a:cubicBezTo>
                      <a:pt x="215" y="959"/>
                      <a:pt x="0" y="745"/>
                      <a:pt x="0" y="479"/>
                    </a:cubicBezTo>
                    <a:cubicBezTo>
                      <a:pt x="0" y="215"/>
                      <a:pt x="215" y="0"/>
                      <a:pt x="4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D5C3DDD6-2802-154B-94CC-ED6007C43827}"/>
                  </a:ext>
                </a:extLst>
              </p:cNvPr>
              <p:cNvGrpSpPr/>
              <p:nvPr/>
            </p:nvGrpSpPr>
            <p:grpSpPr>
              <a:xfrm>
                <a:off x="9234555" y="5663142"/>
                <a:ext cx="1815515" cy="1278837"/>
                <a:chOff x="22427605" y="-5791200"/>
                <a:chExt cx="1469840" cy="1035346"/>
              </a:xfrm>
              <a:solidFill>
                <a:schemeClr val="bg1"/>
              </a:solidFill>
            </p:grpSpPr>
            <p:sp>
              <p:nvSpPr>
                <p:cNvPr id="10" name="Freeform 9">
                  <a:extLst>
                    <a:ext uri="{FF2B5EF4-FFF2-40B4-BE49-F238E27FC236}">
                      <a16:creationId xmlns:a16="http://schemas.microsoft.com/office/drawing/2014/main" id="{5AF0B6AF-1A19-F14F-A882-AF3B8737DAAB}"/>
                    </a:ext>
                  </a:extLst>
                </p:cNvPr>
                <p:cNvSpPr/>
                <p:nvPr/>
              </p:nvSpPr>
              <p:spPr>
                <a:xfrm>
                  <a:off x="22427605" y="-5791200"/>
                  <a:ext cx="1279903" cy="1035346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032" h="835">
                      <a:moveTo>
                        <a:pt x="767" y="760"/>
                      </a:moveTo>
                      <a:cubicBezTo>
                        <a:pt x="772" y="772"/>
                        <a:pt x="783" y="780"/>
                        <a:pt x="796" y="780"/>
                      </a:cubicBezTo>
                      <a:cubicBezTo>
                        <a:pt x="813" y="780"/>
                        <a:pt x="827" y="767"/>
                        <a:pt x="828" y="750"/>
                      </a:cubicBezTo>
                      <a:cubicBezTo>
                        <a:pt x="829" y="731"/>
                        <a:pt x="830" y="716"/>
                        <a:pt x="832" y="705"/>
                      </a:cubicBezTo>
                      <a:cubicBezTo>
                        <a:pt x="836" y="685"/>
                        <a:pt x="840" y="665"/>
                        <a:pt x="846" y="645"/>
                      </a:cubicBezTo>
                      <a:cubicBezTo>
                        <a:pt x="862" y="592"/>
                        <a:pt x="886" y="560"/>
                        <a:pt x="914" y="525"/>
                      </a:cubicBezTo>
                      <a:cubicBezTo>
                        <a:pt x="921" y="516"/>
                        <a:pt x="927" y="508"/>
                        <a:pt x="934" y="499"/>
                      </a:cubicBezTo>
                      <a:cubicBezTo>
                        <a:pt x="963" y="461"/>
                        <a:pt x="977" y="420"/>
                        <a:pt x="977" y="378"/>
                      </a:cubicBezTo>
                      <a:cubicBezTo>
                        <a:pt x="977" y="306"/>
                        <a:pt x="934" y="237"/>
                        <a:pt x="856" y="185"/>
                      </a:cubicBezTo>
                      <a:cubicBezTo>
                        <a:pt x="774" y="130"/>
                        <a:pt x="665" y="100"/>
                        <a:pt x="548" y="100"/>
                      </a:cubicBezTo>
                      <a:cubicBezTo>
                        <a:pt x="530" y="100"/>
                        <a:pt x="511" y="101"/>
                        <a:pt x="492" y="103"/>
                      </a:cubicBezTo>
                      <a:lnTo>
                        <a:pt x="491" y="103"/>
                      </a:lnTo>
                      <a:cubicBezTo>
                        <a:pt x="476" y="103"/>
                        <a:pt x="344" y="107"/>
                        <a:pt x="298" y="89"/>
                      </a:cubicBezTo>
                      <a:cubicBezTo>
                        <a:pt x="282" y="83"/>
                        <a:pt x="225" y="66"/>
                        <a:pt x="183" y="59"/>
                      </a:cubicBezTo>
                      <a:lnTo>
                        <a:pt x="241" y="129"/>
                      </a:lnTo>
                      <a:cubicBezTo>
                        <a:pt x="245" y="135"/>
                        <a:pt x="247" y="142"/>
                        <a:pt x="247" y="150"/>
                      </a:cubicBezTo>
                      <a:cubicBezTo>
                        <a:pt x="246" y="157"/>
                        <a:pt x="241" y="164"/>
                        <a:pt x="235" y="168"/>
                      </a:cubicBezTo>
                      <a:cubicBezTo>
                        <a:pt x="191" y="200"/>
                        <a:pt x="168" y="233"/>
                        <a:pt x="147" y="263"/>
                      </a:cubicBezTo>
                      <a:cubicBezTo>
                        <a:pt x="124" y="296"/>
                        <a:pt x="102" y="328"/>
                        <a:pt x="58" y="332"/>
                      </a:cubicBezTo>
                      <a:cubicBezTo>
                        <a:pt x="57" y="333"/>
                        <a:pt x="56" y="333"/>
                        <a:pt x="56" y="335"/>
                      </a:cubicBezTo>
                      <a:lnTo>
                        <a:pt x="55" y="431"/>
                      </a:lnTo>
                      <a:cubicBezTo>
                        <a:pt x="55" y="432"/>
                        <a:pt x="56" y="433"/>
                        <a:pt x="56" y="434"/>
                      </a:cubicBezTo>
                      <a:cubicBezTo>
                        <a:pt x="61" y="436"/>
                        <a:pt x="66" y="438"/>
                        <a:pt x="71" y="440"/>
                      </a:cubicBezTo>
                      <a:cubicBezTo>
                        <a:pt x="97" y="450"/>
                        <a:pt x="128" y="463"/>
                        <a:pt x="157" y="496"/>
                      </a:cubicBezTo>
                      <a:cubicBezTo>
                        <a:pt x="163" y="503"/>
                        <a:pt x="182" y="509"/>
                        <a:pt x="196" y="513"/>
                      </a:cubicBezTo>
                      <a:cubicBezTo>
                        <a:pt x="225" y="523"/>
                        <a:pt x="261" y="535"/>
                        <a:pt x="268" y="568"/>
                      </a:cubicBezTo>
                      <a:lnTo>
                        <a:pt x="311" y="759"/>
                      </a:lnTo>
                      <a:cubicBezTo>
                        <a:pt x="314" y="771"/>
                        <a:pt x="325" y="780"/>
                        <a:pt x="337" y="780"/>
                      </a:cubicBezTo>
                      <a:cubicBezTo>
                        <a:pt x="352" y="780"/>
                        <a:pt x="364" y="768"/>
                        <a:pt x="364" y="753"/>
                      </a:cubicBezTo>
                      <a:lnTo>
                        <a:pt x="364" y="635"/>
                      </a:lnTo>
                      <a:cubicBezTo>
                        <a:pt x="364" y="627"/>
                        <a:pt x="368" y="619"/>
                        <a:pt x="375" y="614"/>
                      </a:cubicBezTo>
                      <a:cubicBezTo>
                        <a:pt x="381" y="608"/>
                        <a:pt x="390" y="607"/>
                        <a:pt x="398" y="609"/>
                      </a:cubicBezTo>
                      <a:cubicBezTo>
                        <a:pt x="446" y="620"/>
                        <a:pt x="497" y="626"/>
                        <a:pt x="548" y="626"/>
                      </a:cubicBezTo>
                      <a:cubicBezTo>
                        <a:pt x="598" y="626"/>
                        <a:pt x="647" y="621"/>
                        <a:pt x="694" y="610"/>
                      </a:cubicBezTo>
                      <a:cubicBezTo>
                        <a:pt x="704" y="607"/>
                        <a:pt x="714" y="611"/>
                        <a:pt x="721" y="618"/>
                      </a:cubicBezTo>
                      <a:lnTo>
                        <a:pt x="735" y="635"/>
                      </a:lnTo>
                      <a:cubicBezTo>
                        <a:pt x="749" y="650"/>
                        <a:pt x="757" y="669"/>
                        <a:pt x="759" y="689"/>
                      </a:cubicBezTo>
                      <a:close/>
                      <a:moveTo>
                        <a:pt x="796" y="835"/>
                      </a:moveTo>
                      <a:cubicBezTo>
                        <a:pt x="759" y="835"/>
                        <a:pt x="726" y="811"/>
                        <a:pt x="714" y="775"/>
                      </a:cubicBezTo>
                      <a:cubicBezTo>
                        <a:pt x="714" y="773"/>
                        <a:pt x="713" y="771"/>
                        <a:pt x="713" y="769"/>
                      </a:cubicBezTo>
                      <a:lnTo>
                        <a:pt x="705" y="695"/>
                      </a:lnTo>
                      <a:cubicBezTo>
                        <a:pt x="704" y="686"/>
                        <a:pt x="700" y="678"/>
                        <a:pt x="694" y="671"/>
                      </a:cubicBezTo>
                      <a:lnTo>
                        <a:pt x="690" y="667"/>
                      </a:lnTo>
                      <a:cubicBezTo>
                        <a:pt x="644" y="676"/>
                        <a:pt x="597" y="681"/>
                        <a:pt x="548" y="681"/>
                      </a:cubicBezTo>
                      <a:cubicBezTo>
                        <a:pt x="504" y="681"/>
                        <a:pt x="461" y="677"/>
                        <a:pt x="419" y="669"/>
                      </a:cubicBezTo>
                      <a:lnTo>
                        <a:pt x="419" y="753"/>
                      </a:lnTo>
                      <a:cubicBezTo>
                        <a:pt x="419" y="798"/>
                        <a:pt x="382" y="835"/>
                        <a:pt x="337" y="835"/>
                      </a:cubicBezTo>
                      <a:cubicBezTo>
                        <a:pt x="299" y="835"/>
                        <a:pt x="266" y="809"/>
                        <a:pt x="258" y="771"/>
                      </a:cubicBezTo>
                      <a:lnTo>
                        <a:pt x="215" y="581"/>
                      </a:lnTo>
                      <a:cubicBezTo>
                        <a:pt x="210" y="576"/>
                        <a:pt x="190" y="569"/>
                        <a:pt x="179" y="566"/>
                      </a:cubicBezTo>
                      <a:cubicBezTo>
                        <a:pt x="155" y="558"/>
                        <a:pt x="131" y="550"/>
                        <a:pt x="116" y="532"/>
                      </a:cubicBezTo>
                      <a:cubicBezTo>
                        <a:pt x="96" y="509"/>
                        <a:pt x="73" y="500"/>
                        <a:pt x="51" y="491"/>
                      </a:cubicBezTo>
                      <a:cubicBezTo>
                        <a:pt x="45" y="488"/>
                        <a:pt x="39" y="486"/>
                        <a:pt x="34" y="484"/>
                      </a:cubicBezTo>
                      <a:cubicBezTo>
                        <a:pt x="13" y="474"/>
                        <a:pt x="0" y="453"/>
                        <a:pt x="0" y="431"/>
                      </a:cubicBezTo>
                      <a:lnTo>
                        <a:pt x="2" y="334"/>
                      </a:lnTo>
                      <a:cubicBezTo>
                        <a:pt x="2" y="305"/>
                        <a:pt x="24" y="281"/>
                        <a:pt x="52" y="278"/>
                      </a:cubicBezTo>
                      <a:cubicBezTo>
                        <a:pt x="70" y="276"/>
                        <a:pt x="81" y="261"/>
                        <a:pt x="103" y="231"/>
                      </a:cubicBezTo>
                      <a:cubicBezTo>
                        <a:pt x="120" y="206"/>
                        <a:pt x="143" y="174"/>
                        <a:pt x="180" y="142"/>
                      </a:cubicBezTo>
                      <a:lnTo>
                        <a:pt x="122" y="72"/>
                      </a:lnTo>
                      <a:cubicBezTo>
                        <a:pt x="110" y="56"/>
                        <a:pt x="109" y="35"/>
                        <a:pt x="120" y="19"/>
                      </a:cubicBezTo>
                      <a:cubicBezTo>
                        <a:pt x="131" y="4"/>
                        <a:pt x="149" y="-3"/>
                        <a:pt x="166" y="2"/>
                      </a:cubicBezTo>
                      <a:cubicBezTo>
                        <a:pt x="216" y="6"/>
                        <a:pt x="299" y="31"/>
                        <a:pt x="317" y="38"/>
                      </a:cubicBezTo>
                      <a:cubicBezTo>
                        <a:pt x="345" y="48"/>
                        <a:pt x="436" y="50"/>
                        <a:pt x="488" y="48"/>
                      </a:cubicBezTo>
                      <a:cubicBezTo>
                        <a:pt x="508" y="46"/>
                        <a:pt x="528" y="45"/>
                        <a:pt x="548" y="45"/>
                      </a:cubicBezTo>
                      <a:cubicBezTo>
                        <a:pt x="676" y="45"/>
                        <a:pt x="796" y="79"/>
                        <a:pt x="886" y="140"/>
                      </a:cubicBezTo>
                      <a:cubicBezTo>
                        <a:pt x="980" y="202"/>
                        <a:pt x="1032" y="287"/>
                        <a:pt x="1032" y="378"/>
                      </a:cubicBezTo>
                      <a:cubicBezTo>
                        <a:pt x="1032" y="432"/>
                        <a:pt x="1013" y="485"/>
                        <a:pt x="978" y="532"/>
                      </a:cubicBezTo>
                      <a:cubicBezTo>
                        <a:pt x="971" y="541"/>
                        <a:pt x="964" y="550"/>
                        <a:pt x="957" y="558"/>
                      </a:cubicBezTo>
                      <a:cubicBezTo>
                        <a:pt x="930" y="594"/>
                        <a:pt x="912" y="617"/>
                        <a:pt x="899" y="661"/>
                      </a:cubicBezTo>
                      <a:cubicBezTo>
                        <a:pt x="894" y="678"/>
                        <a:pt x="889" y="696"/>
                        <a:pt x="886" y="714"/>
                      </a:cubicBezTo>
                      <a:cubicBezTo>
                        <a:pt x="885" y="720"/>
                        <a:pt x="884" y="732"/>
                        <a:pt x="883" y="752"/>
                      </a:cubicBezTo>
                      <a:cubicBezTo>
                        <a:pt x="881" y="798"/>
                        <a:pt x="843" y="835"/>
                        <a:pt x="796" y="835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11" name="Freeform 10">
                  <a:extLst>
                    <a:ext uri="{FF2B5EF4-FFF2-40B4-BE49-F238E27FC236}">
                      <a16:creationId xmlns:a16="http://schemas.microsoft.com/office/drawing/2014/main" id="{013E4565-AF67-444E-8039-7968C7A5F1FD}"/>
                    </a:ext>
                  </a:extLst>
                </p:cNvPr>
                <p:cNvSpPr/>
                <p:nvPr/>
              </p:nvSpPr>
              <p:spPr>
                <a:xfrm>
                  <a:off x="23613159" y="-5618646"/>
                  <a:ext cx="284286" cy="196145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230" h="159">
                      <a:moveTo>
                        <a:pt x="120" y="41"/>
                      </a:moveTo>
                      <a:close/>
                      <a:moveTo>
                        <a:pt x="103" y="35"/>
                      </a:moveTo>
                      <a:cubicBezTo>
                        <a:pt x="102" y="35"/>
                        <a:pt x="101" y="35"/>
                        <a:pt x="100" y="35"/>
                      </a:cubicBezTo>
                      <a:cubicBezTo>
                        <a:pt x="94" y="36"/>
                        <a:pt x="90" y="39"/>
                        <a:pt x="88" y="45"/>
                      </a:cubicBezTo>
                      <a:cubicBezTo>
                        <a:pt x="84" y="53"/>
                        <a:pt x="84" y="59"/>
                        <a:pt x="86" y="62"/>
                      </a:cubicBezTo>
                      <a:cubicBezTo>
                        <a:pt x="90" y="67"/>
                        <a:pt x="99" y="70"/>
                        <a:pt x="110" y="72"/>
                      </a:cubicBezTo>
                      <a:cubicBezTo>
                        <a:pt x="113" y="69"/>
                        <a:pt x="115" y="66"/>
                        <a:pt x="117" y="63"/>
                      </a:cubicBezTo>
                      <a:cubicBezTo>
                        <a:pt x="121" y="55"/>
                        <a:pt x="122" y="48"/>
                        <a:pt x="119" y="41"/>
                      </a:cubicBezTo>
                      <a:cubicBezTo>
                        <a:pt x="117" y="39"/>
                        <a:pt x="110" y="35"/>
                        <a:pt x="103" y="35"/>
                      </a:cubicBezTo>
                      <a:close/>
                      <a:moveTo>
                        <a:pt x="17" y="159"/>
                      </a:moveTo>
                      <a:cubicBezTo>
                        <a:pt x="10" y="159"/>
                        <a:pt x="3" y="154"/>
                        <a:pt x="0" y="146"/>
                      </a:cubicBezTo>
                      <a:cubicBezTo>
                        <a:pt x="-2" y="137"/>
                        <a:pt x="3" y="127"/>
                        <a:pt x="13" y="124"/>
                      </a:cubicBezTo>
                      <a:cubicBezTo>
                        <a:pt x="26" y="121"/>
                        <a:pt x="53" y="111"/>
                        <a:pt x="76" y="98"/>
                      </a:cubicBezTo>
                      <a:cubicBezTo>
                        <a:pt x="69" y="94"/>
                        <a:pt x="63" y="90"/>
                        <a:pt x="59" y="84"/>
                      </a:cubicBezTo>
                      <a:cubicBezTo>
                        <a:pt x="51" y="75"/>
                        <a:pt x="44" y="58"/>
                        <a:pt x="55" y="31"/>
                      </a:cubicBezTo>
                      <a:cubicBezTo>
                        <a:pt x="64" y="11"/>
                        <a:pt x="83" y="-1"/>
                        <a:pt x="105" y="0"/>
                      </a:cubicBezTo>
                      <a:cubicBezTo>
                        <a:pt x="130" y="1"/>
                        <a:pt x="148" y="16"/>
                        <a:pt x="152" y="29"/>
                      </a:cubicBezTo>
                      <a:cubicBezTo>
                        <a:pt x="157" y="44"/>
                        <a:pt x="157" y="59"/>
                        <a:pt x="151" y="73"/>
                      </a:cubicBezTo>
                      <a:cubicBezTo>
                        <a:pt x="169" y="73"/>
                        <a:pt x="189" y="70"/>
                        <a:pt x="208" y="67"/>
                      </a:cubicBezTo>
                      <a:cubicBezTo>
                        <a:pt x="218" y="65"/>
                        <a:pt x="227" y="71"/>
                        <a:pt x="229" y="81"/>
                      </a:cubicBezTo>
                      <a:cubicBezTo>
                        <a:pt x="231" y="90"/>
                        <a:pt x="224" y="100"/>
                        <a:pt x="215" y="101"/>
                      </a:cubicBezTo>
                      <a:cubicBezTo>
                        <a:pt x="214" y="102"/>
                        <a:pt x="185" y="107"/>
                        <a:pt x="153" y="109"/>
                      </a:cubicBezTo>
                      <a:cubicBezTo>
                        <a:pt x="142" y="109"/>
                        <a:pt x="132" y="109"/>
                        <a:pt x="123" y="109"/>
                      </a:cubicBezTo>
                      <a:cubicBezTo>
                        <a:pt x="110" y="119"/>
                        <a:pt x="93" y="130"/>
                        <a:pt x="73" y="139"/>
                      </a:cubicBezTo>
                      <a:cubicBezTo>
                        <a:pt x="46" y="151"/>
                        <a:pt x="23" y="158"/>
                        <a:pt x="22" y="158"/>
                      </a:cubicBezTo>
                      <a:cubicBezTo>
                        <a:pt x="20" y="159"/>
                        <a:pt x="19" y="159"/>
                        <a:pt x="17" y="159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12" name="Freeform 11">
                  <a:extLst>
                    <a:ext uri="{FF2B5EF4-FFF2-40B4-BE49-F238E27FC236}">
                      <a16:creationId xmlns:a16="http://schemas.microsoft.com/office/drawing/2014/main" id="{E429312C-3811-7845-9403-A06C1039ED69}"/>
                    </a:ext>
                  </a:extLst>
                </p:cNvPr>
                <p:cNvSpPr/>
                <p:nvPr/>
              </p:nvSpPr>
              <p:spPr>
                <a:xfrm>
                  <a:off x="22688303" y="-5460985"/>
                  <a:ext cx="73244" cy="72002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60" h="59">
                      <a:moveTo>
                        <a:pt x="0" y="29"/>
                      </a:moveTo>
                      <a:cubicBezTo>
                        <a:pt x="0" y="13"/>
                        <a:pt x="14" y="0"/>
                        <a:pt x="30" y="0"/>
                      </a:cubicBezTo>
                      <a:cubicBezTo>
                        <a:pt x="46" y="0"/>
                        <a:pt x="60" y="13"/>
                        <a:pt x="60" y="29"/>
                      </a:cubicBezTo>
                      <a:cubicBezTo>
                        <a:pt x="60" y="46"/>
                        <a:pt x="46" y="59"/>
                        <a:pt x="30" y="59"/>
                      </a:cubicBezTo>
                      <a:cubicBezTo>
                        <a:pt x="14" y="59"/>
                        <a:pt x="0" y="46"/>
                        <a:pt x="0" y="29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13" name="Freeform 12">
                  <a:extLst>
                    <a:ext uri="{FF2B5EF4-FFF2-40B4-BE49-F238E27FC236}">
                      <a16:creationId xmlns:a16="http://schemas.microsoft.com/office/drawing/2014/main" id="{1DB0B0C7-0ABE-E44A-93F2-1C2A523729D8}"/>
                    </a:ext>
                  </a:extLst>
                </p:cNvPr>
                <p:cNvSpPr/>
                <p:nvPr/>
              </p:nvSpPr>
              <p:spPr>
                <a:xfrm>
                  <a:off x="23007349" y="-5598783"/>
                  <a:ext cx="312838" cy="96831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253" h="79">
                      <a:moveTo>
                        <a:pt x="226" y="79"/>
                      </a:moveTo>
                      <a:cubicBezTo>
                        <a:pt x="224" y="79"/>
                        <a:pt x="221" y="78"/>
                        <a:pt x="218" y="78"/>
                      </a:cubicBezTo>
                      <a:cubicBezTo>
                        <a:pt x="183" y="67"/>
                        <a:pt x="156" y="60"/>
                        <a:pt x="116" y="55"/>
                      </a:cubicBezTo>
                      <a:cubicBezTo>
                        <a:pt x="98" y="53"/>
                        <a:pt x="52" y="55"/>
                        <a:pt x="32" y="58"/>
                      </a:cubicBezTo>
                      <a:cubicBezTo>
                        <a:pt x="18" y="61"/>
                        <a:pt x="3" y="51"/>
                        <a:pt x="1" y="36"/>
                      </a:cubicBezTo>
                      <a:cubicBezTo>
                        <a:pt x="-2" y="21"/>
                        <a:pt x="8" y="7"/>
                        <a:pt x="23" y="4"/>
                      </a:cubicBezTo>
                      <a:cubicBezTo>
                        <a:pt x="48" y="0"/>
                        <a:pt x="100" y="-2"/>
                        <a:pt x="122" y="1"/>
                      </a:cubicBezTo>
                      <a:cubicBezTo>
                        <a:pt x="166" y="6"/>
                        <a:pt x="196" y="13"/>
                        <a:pt x="234" y="25"/>
                      </a:cubicBezTo>
                      <a:cubicBezTo>
                        <a:pt x="249" y="30"/>
                        <a:pt x="257" y="45"/>
                        <a:pt x="252" y="59"/>
                      </a:cubicBezTo>
                      <a:cubicBezTo>
                        <a:pt x="249" y="71"/>
                        <a:pt x="238" y="79"/>
                        <a:pt x="226" y="79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14" name="Freeform 13">
                  <a:extLst>
                    <a:ext uri="{FF2B5EF4-FFF2-40B4-BE49-F238E27FC236}">
                      <a16:creationId xmlns:a16="http://schemas.microsoft.com/office/drawing/2014/main" id="{056563F2-CD0D-DF40-B383-CDCA733DCC2D}"/>
                    </a:ext>
                  </a:extLst>
                </p:cNvPr>
                <p:cNvSpPr/>
                <p:nvPr/>
              </p:nvSpPr>
              <p:spPr>
                <a:xfrm>
                  <a:off x="23080593" y="-5474641"/>
                  <a:ext cx="148971" cy="147729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21" h="120">
                      <a:moveTo>
                        <a:pt x="93" y="120"/>
                      </a:moveTo>
                      <a:cubicBezTo>
                        <a:pt x="86" y="120"/>
                        <a:pt x="79" y="118"/>
                        <a:pt x="74" y="112"/>
                      </a:cubicBezTo>
                      <a:lnTo>
                        <a:pt x="8" y="46"/>
                      </a:lnTo>
                      <a:cubicBezTo>
                        <a:pt x="-3" y="35"/>
                        <a:pt x="-3" y="18"/>
                        <a:pt x="8" y="7"/>
                      </a:cubicBezTo>
                      <a:cubicBezTo>
                        <a:pt x="18" y="-2"/>
                        <a:pt x="36" y="-2"/>
                        <a:pt x="46" y="7"/>
                      </a:cubicBezTo>
                      <a:lnTo>
                        <a:pt x="113" y="74"/>
                      </a:lnTo>
                      <a:cubicBezTo>
                        <a:pt x="124" y="84"/>
                        <a:pt x="124" y="102"/>
                        <a:pt x="113" y="112"/>
                      </a:cubicBezTo>
                      <a:cubicBezTo>
                        <a:pt x="107" y="118"/>
                        <a:pt x="100" y="120"/>
                        <a:pt x="93" y="120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15" name="Freeform 14">
                  <a:extLst>
                    <a:ext uri="{FF2B5EF4-FFF2-40B4-BE49-F238E27FC236}">
                      <a16:creationId xmlns:a16="http://schemas.microsoft.com/office/drawing/2014/main" id="{C84B8E7A-1AFD-4A47-9790-581BC13CA448}"/>
                    </a:ext>
                  </a:extLst>
                </p:cNvPr>
                <p:cNvSpPr/>
                <p:nvPr/>
              </p:nvSpPr>
              <p:spPr>
                <a:xfrm>
                  <a:off x="22998655" y="-5474641"/>
                  <a:ext cx="148971" cy="147729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21" h="120">
                      <a:moveTo>
                        <a:pt x="27" y="120"/>
                      </a:moveTo>
                      <a:cubicBezTo>
                        <a:pt x="20" y="120"/>
                        <a:pt x="13" y="118"/>
                        <a:pt x="7" y="112"/>
                      </a:cubicBezTo>
                      <a:cubicBezTo>
                        <a:pt x="-2" y="102"/>
                        <a:pt x="-2" y="84"/>
                        <a:pt x="7" y="74"/>
                      </a:cubicBezTo>
                      <a:lnTo>
                        <a:pt x="74" y="7"/>
                      </a:lnTo>
                      <a:cubicBezTo>
                        <a:pt x="84" y="-2"/>
                        <a:pt x="102" y="-2"/>
                        <a:pt x="112" y="7"/>
                      </a:cubicBezTo>
                      <a:cubicBezTo>
                        <a:pt x="123" y="18"/>
                        <a:pt x="123" y="35"/>
                        <a:pt x="112" y="46"/>
                      </a:cubicBezTo>
                      <a:lnTo>
                        <a:pt x="46" y="112"/>
                      </a:lnTo>
                      <a:cubicBezTo>
                        <a:pt x="41" y="118"/>
                        <a:pt x="34" y="120"/>
                        <a:pt x="27" y="120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17" name="Freeform 16">
                  <a:extLst>
                    <a:ext uri="{FF2B5EF4-FFF2-40B4-BE49-F238E27FC236}">
                      <a16:creationId xmlns:a16="http://schemas.microsoft.com/office/drawing/2014/main" id="{749D23C2-5FAC-8E4A-A6C0-E24BE4C2481F}"/>
                    </a:ext>
                  </a:extLst>
                </p:cNvPr>
                <p:cNvSpPr/>
                <p:nvPr/>
              </p:nvSpPr>
              <p:spPr>
                <a:xfrm>
                  <a:off x="23079351" y="-5474641"/>
                  <a:ext cx="68278" cy="332701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56" h="269">
                      <a:moveTo>
                        <a:pt x="28" y="269"/>
                      </a:moveTo>
                      <a:cubicBezTo>
                        <a:pt x="13" y="269"/>
                        <a:pt x="0" y="256"/>
                        <a:pt x="0" y="241"/>
                      </a:cubicBezTo>
                      <a:lnTo>
                        <a:pt x="1" y="28"/>
                      </a:lnTo>
                      <a:cubicBezTo>
                        <a:pt x="1" y="13"/>
                        <a:pt x="13" y="0"/>
                        <a:pt x="28" y="0"/>
                      </a:cubicBezTo>
                      <a:cubicBezTo>
                        <a:pt x="43" y="0"/>
                        <a:pt x="56" y="13"/>
                        <a:pt x="56" y="28"/>
                      </a:cubicBezTo>
                      <a:lnTo>
                        <a:pt x="55" y="241"/>
                      </a:lnTo>
                      <a:cubicBezTo>
                        <a:pt x="55" y="256"/>
                        <a:pt x="43" y="269"/>
                        <a:pt x="28" y="269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</p:grp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74EECD0-9679-D846-A93C-909E750735AE}"/>
                </a:ext>
              </a:extLst>
            </p:cNvPr>
            <p:cNvSpPr/>
            <p:nvPr/>
          </p:nvSpPr>
          <p:spPr>
            <a:xfrm>
              <a:off x="9836293" y="8667302"/>
              <a:ext cx="470506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tx2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Write Your Title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B3662A3-30BF-B04F-9707-B6AEF23CC419}"/>
              </a:ext>
            </a:extLst>
          </p:cNvPr>
          <p:cNvGrpSpPr/>
          <p:nvPr/>
        </p:nvGrpSpPr>
        <p:grpSpPr>
          <a:xfrm>
            <a:off x="17655652" y="5185267"/>
            <a:ext cx="4705062" cy="5134801"/>
            <a:chOff x="17949159" y="4240387"/>
            <a:chExt cx="4705062" cy="5134801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EB8C3B4-1771-BD4D-A29D-E5CC5D5F3397}"/>
                </a:ext>
              </a:extLst>
            </p:cNvPr>
            <p:cNvGrpSpPr/>
            <p:nvPr/>
          </p:nvGrpSpPr>
          <p:grpSpPr>
            <a:xfrm>
              <a:off x="18251237" y="4240387"/>
              <a:ext cx="4100906" cy="4096619"/>
              <a:chOff x="8599349" y="8835757"/>
              <a:chExt cx="3085928" cy="3082702"/>
            </a:xfrm>
          </p:grpSpPr>
          <p:sp>
            <p:nvSpPr>
              <p:cNvPr id="19" name="Freeform: Shape 6158">
                <a:extLst>
                  <a:ext uri="{FF2B5EF4-FFF2-40B4-BE49-F238E27FC236}">
                    <a16:creationId xmlns:a16="http://schemas.microsoft.com/office/drawing/2014/main" id="{CDF27897-1C2C-F247-8D41-7697E38FA895}"/>
                  </a:ext>
                </a:extLst>
              </p:cNvPr>
              <p:cNvSpPr/>
              <p:nvPr/>
            </p:nvSpPr>
            <p:spPr>
              <a:xfrm>
                <a:off x="8599349" y="8835757"/>
                <a:ext cx="3085928" cy="308270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58" h="957">
                    <a:moveTo>
                      <a:pt x="480" y="0"/>
                    </a:moveTo>
                    <a:cubicBezTo>
                      <a:pt x="744" y="0"/>
                      <a:pt x="958" y="214"/>
                      <a:pt x="958" y="478"/>
                    </a:cubicBezTo>
                    <a:cubicBezTo>
                      <a:pt x="958" y="743"/>
                      <a:pt x="744" y="957"/>
                      <a:pt x="480" y="957"/>
                    </a:cubicBezTo>
                    <a:cubicBezTo>
                      <a:pt x="215" y="957"/>
                      <a:pt x="0" y="743"/>
                      <a:pt x="0" y="478"/>
                    </a:cubicBezTo>
                    <a:cubicBezTo>
                      <a:pt x="0" y="214"/>
                      <a:pt x="215" y="0"/>
                      <a:pt x="4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Arial Unicode MS" pitchFamily="2"/>
                  <a:cs typeface="Arial Unicode MS" pitchFamily="2"/>
                </a:endParaRPr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948C058C-40B1-4A41-BF29-50FDDCE12AD2}"/>
                  </a:ext>
                </a:extLst>
              </p:cNvPr>
              <p:cNvGrpSpPr/>
              <p:nvPr/>
            </p:nvGrpSpPr>
            <p:grpSpPr>
              <a:xfrm>
                <a:off x="9459958" y="9642712"/>
                <a:ext cx="1159239" cy="1376974"/>
                <a:chOff x="12886031" y="1525742"/>
                <a:chExt cx="938519" cy="1114797"/>
              </a:xfrm>
              <a:solidFill>
                <a:schemeClr val="bg1"/>
              </a:solidFill>
            </p:grpSpPr>
            <p:sp>
              <p:nvSpPr>
                <p:cNvPr id="21" name="Freeform 20">
                  <a:extLst>
                    <a:ext uri="{FF2B5EF4-FFF2-40B4-BE49-F238E27FC236}">
                      <a16:creationId xmlns:a16="http://schemas.microsoft.com/office/drawing/2014/main" id="{351EF02C-B73B-EF45-B60A-CB43A40952C2}"/>
                    </a:ext>
                  </a:extLst>
                </p:cNvPr>
                <p:cNvSpPr/>
                <p:nvPr/>
              </p:nvSpPr>
              <p:spPr>
                <a:xfrm>
                  <a:off x="12886031" y="2227145"/>
                  <a:ext cx="240836" cy="413394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95" h="334">
                      <a:moveTo>
                        <a:pt x="55" y="279"/>
                      </a:moveTo>
                      <a:lnTo>
                        <a:pt x="140" y="279"/>
                      </a:lnTo>
                      <a:lnTo>
                        <a:pt x="140" y="55"/>
                      </a:lnTo>
                      <a:lnTo>
                        <a:pt x="55" y="55"/>
                      </a:lnTo>
                      <a:close/>
                      <a:moveTo>
                        <a:pt x="168" y="334"/>
                      </a:moveTo>
                      <a:lnTo>
                        <a:pt x="27" y="334"/>
                      </a:lnTo>
                      <a:cubicBezTo>
                        <a:pt x="12" y="334"/>
                        <a:pt x="0" y="322"/>
                        <a:pt x="0" y="307"/>
                      </a:cubicBezTo>
                      <a:lnTo>
                        <a:pt x="0" y="28"/>
                      </a:lnTo>
                      <a:cubicBezTo>
                        <a:pt x="0" y="12"/>
                        <a:pt x="12" y="0"/>
                        <a:pt x="27" y="0"/>
                      </a:cubicBezTo>
                      <a:lnTo>
                        <a:pt x="168" y="0"/>
                      </a:lnTo>
                      <a:cubicBezTo>
                        <a:pt x="183" y="0"/>
                        <a:pt x="195" y="12"/>
                        <a:pt x="195" y="28"/>
                      </a:cubicBezTo>
                      <a:lnTo>
                        <a:pt x="195" y="307"/>
                      </a:lnTo>
                      <a:cubicBezTo>
                        <a:pt x="195" y="322"/>
                        <a:pt x="183" y="334"/>
                        <a:pt x="168" y="334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22" name="Freeform 21">
                  <a:extLst>
                    <a:ext uri="{FF2B5EF4-FFF2-40B4-BE49-F238E27FC236}">
                      <a16:creationId xmlns:a16="http://schemas.microsoft.com/office/drawing/2014/main" id="{1C8986EF-6492-7443-A0D9-DE27B7CED8C3}"/>
                    </a:ext>
                  </a:extLst>
                </p:cNvPr>
                <p:cNvSpPr/>
                <p:nvPr/>
              </p:nvSpPr>
              <p:spPr>
                <a:xfrm>
                  <a:off x="13233633" y="1874581"/>
                  <a:ext cx="242077" cy="765957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96" h="618">
                      <a:moveTo>
                        <a:pt x="55" y="563"/>
                      </a:moveTo>
                      <a:lnTo>
                        <a:pt x="141" y="563"/>
                      </a:lnTo>
                      <a:lnTo>
                        <a:pt x="141" y="55"/>
                      </a:lnTo>
                      <a:lnTo>
                        <a:pt x="55" y="55"/>
                      </a:lnTo>
                      <a:close/>
                      <a:moveTo>
                        <a:pt x="169" y="618"/>
                      </a:moveTo>
                      <a:lnTo>
                        <a:pt x="28" y="618"/>
                      </a:lnTo>
                      <a:cubicBezTo>
                        <a:pt x="13" y="618"/>
                        <a:pt x="0" y="606"/>
                        <a:pt x="0" y="591"/>
                      </a:cubicBezTo>
                      <a:lnTo>
                        <a:pt x="0" y="27"/>
                      </a:lnTo>
                      <a:cubicBezTo>
                        <a:pt x="0" y="12"/>
                        <a:pt x="13" y="0"/>
                        <a:pt x="28" y="0"/>
                      </a:cubicBezTo>
                      <a:lnTo>
                        <a:pt x="169" y="0"/>
                      </a:lnTo>
                      <a:cubicBezTo>
                        <a:pt x="184" y="0"/>
                        <a:pt x="196" y="12"/>
                        <a:pt x="196" y="27"/>
                      </a:cubicBezTo>
                      <a:lnTo>
                        <a:pt x="196" y="591"/>
                      </a:lnTo>
                      <a:cubicBezTo>
                        <a:pt x="196" y="606"/>
                        <a:pt x="184" y="618"/>
                        <a:pt x="169" y="618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23" name="Freeform 22">
                  <a:extLst>
                    <a:ext uri="{FF2B5EF4-FFF2-40B4-BE49-F238E27FC236}">
                      <a16:creationId xmlns:a16="http://schemas.microsoft.com/office/drawing/2014/main" id="{9ED5387E-D7D0-B248-8F7F-99BB7B0F9829}"/>
                    </a:ext>
                  </a:extLst>
                </p:cNvPr>
                <p:cNvSpPr/>
                <p:nvPr/>
              </p:nvSpPr>
              <p:spPr>
                <a:xfrm>
                  <a:off x="13578748" y="1525742"/>
                  <a:ext cx="245802" cy="1114797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99" h="899">
                      <a:moveTo>
                        <a:pt x="55" y="844"/>
                      </a:moveTo>
                      <a:lnTo>
                        <a:pt x="144" y="844"/>
                      </a:lnTo>
                      <a:lnTo>
                        <a:pt x="144" y="55"/>
                      </a:lnTo>
                      <a:lnTo>
                        <a:pt x="55" y="55"/>
                      </a:lnTo>
                      <a:close/>
                      <a:moveTo>
                        <a:pt x="172" y="899"/>
                      </a:moveTo>
                      <a:lnTo>
                        <a:pt x="27" y="899"/>
                      </a:lnTo>
                      <a:cubicBezTo>
                        <a:pt x="12" y="899"/>
                        <a:pt x="0" y="887"/>
                        <a:pt x="0" y="872"/>
                      </a:cubicBezTo>
                      <a:lnTo>
                        <a:pt x="0" y="27"/>
                      </a:lnTo>
                      <a:cubicBezTo>
                        <a:pt x="0" y="12"/>
                        <a:pt x="12" y="0"/>
                        <a:pt x="27" y="0"/>
                      </a:cubicBezTo>
                      <a:lnTo>
                        <a:pt x="172" y="0"/>
                      </a:lnTo>
                      <a:cubicBezTo>
                        <a:pt x="187" y="0"/>
                        <a:pt x="199" y="12"/>
                        <a:pt x="199" y="27"/>
                      </a:cubicBezTo>
                      <a:lnTo>
                        <a:pt x="199" y="872"/>
                      </a:lnTo>
                      <a:cubicBezTo>
                        <a:pt x="199" y="887"/>
                        <a:pt x="187" y="899"/>
                        <a:pt x="172" y="899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</p:grpSp>
        </p:grp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3222961-7C53-E943-8CD1-1ABDEB23F977}"/>
                </a:ext>
              </a:extLst>
            </p:cNvPr>
            <p:cNvSpPr/>
            <p:nvPr/>
          </p:nvSpPr>
          <p:spPr>
            <a:xfrm>
              <a:off x="17949159" y="8667302"/>
              <a:ext cx="4705062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tx2"/>
                  </a:solidFill>
                  <a:latin typeface="Montserrat SemiBold" pitchFamily="2" charset="77"/>
                  <a:ea typeface="Roboto" panose="02000000000000000000" pitchFamily="2" charset="0"/>
                  <a:cs typeface="Lato Light" panose="020F0502020204030203" pitchFamily="34" charset="0"/>
                </a:rPr>
                <a:t>Write Your 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9558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C9605D-996A-6B46-997C-B0CF3733B166}"/>
              </a:ext>
            </a:extLst>
          </p:cNvPr>
          <p:cNvSpPr/>
          <p:nvPr/>
        </p:nvSpPr>
        <p:spPr>
          <a:xfrm rot="10800000" flipV="1">
            <a:off x="2" y="2"/>
            <a:ext cx="24377642" cy="137159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860EDE3-2F4A-BD40-A83F-9B60A5B4C0AD}"/>
              </a:ext>
            </a:extLst>
          </p:cNvPr>
          <p:cNvGrpSpPr/>
          <p:nvPr/>
        </p:nvGrpSpPr>
        <p:grpSpPr>
          <a:xfrm>
            <a:off x="2605135" y="5066170"/>
            <a:ext cx="19167375" cy="3583660"/>
            <a:chOff x="2605135" y="4118500"/>
            <a:chExt cx="19167375" cy="358366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51A6CBE-E922-CD4E-8684-7D2774664454}"/>
                </a:ext>
              </a:extLst>
            </p:cNvPr>
            <p:cNvGrpSpPr/>
            <p:nvPr/>
          </p:nvGrpSpPr>
          <p:grpSpPr>
            <a:xfrm>
              <a:off x="2605136" y="4715834"/>
              <a:ext cx="19167374" cy="2986326"/>
              <a:chOff x="2605136" y="4715834"/>
              <a:chExt cx="19167374" cy="2986326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E0C2C3A-71C5-8B42-806D-6028F3EDF38C}"/>
                  </a:ext>
                </a:extLst>
              </p:cNvPr>
              <p:cNvSpPr txBox="1"/>
              <p:nvPr/>
            </p:nvSpPr>
            <p:spPr>
              <a:xfrm>
                <a:off x="2605136" y="4715834"/>
                <a:ext cx="5898784" cy="24006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5000" b="1" dirty="0">
                    <a:solidFill>
                      <a:schemeClr val="bg1"/>
                    </a:solidFill>
                    <a:latin typeface="Montserrat SemiBold" pitchFamily="2" charset="77"/>
                    <a:ea typeface="Roboto Medium" panose="02000000000000000000" pitchFamily="2" charset="0"/>
                    <a:cs typeface="Poppins Medium" pitchFamily="2" charset="77"/>
                  </a:rPr>
                  <a:t>74.5+</a:t>
                </a:r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C4C5D90D-1AD6-8547-A21E-48DE8C5FC242}"/>
                  </a:ext>
                </a:extLst>
              </p:cNvPr>
              <p:cNvGrpSpPr/>
              <p:nvPr/>
            </p:nvGrpSpPr>
            <p:grpSpPr>
              <a:xfrm>
                <a:off x="14793958" y="5058861"/>
                <a:ext cx="6978552" cy="2643299"/>
                <a:chOff x="13565387" y="6317908"/>
                <a:chExt cx="6978552" cy="2643299"/>
              </a:xfrm>
            </p:grpSpPr>
            <p:sp>
              <p:nvSpPr>
                <p:cNvPr id="13" name="Subtitle 2">
                  <a:extLst>
                    <a:ext uri="{FF2B5EF4-FFF2-40B4-BE49-F238E27FC236}">
                      <a16:creationId xmlns:a16="http://schemas.microsoft.com/office/drawing/2014/main" id="{FC05F86B-5FD4-4443-9716-9A3FED855C8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3565387" y="7087349"/>
                  <a:ext cx="6978552" cy="1873858"/>
                </a:xfrm>
                <a:prstGeom prst="rect">
                  <a:avLst/>
                </a:prstGeom>
              </p:spPr>
              <p:txBody>
                <a:bodyPr vert="horz" wrap="square" lIns="217433" tIns="108718" rIns="217433" bIns="108718" rtlCol="0">
                  <a:spAutoFit/>
                </a:bodyPr>
                <a:lstStyle>
                  <a:lvl1pPr marL="0" indent="0" algn="ctr" defTabSz="1087636" rtl="0" eaLnBrk="1" latinLnBrk="0" hangingPunct="1">
                    <a:lnSpc>
                      <a:spcPct val="120000"/>
                    </a:lnSpc>
                    <a:spcBef>
                      <a:spcPct val="20000"/>
                    </a:spcBef>
                    <a:buFont typeface="Arial"/>
                    <a:buNone/>
                    <a:defRPr sz="2400" kern="1200">
                      <a:solidFill>
                        <a:schemeClr val="tx2"/>
                      </a:solidFill>
                      <a:latin typeface="Open Sans Light"/>
                      <a:ea typeface="+mn-ea"/>
                      <a:cs typeface="Open Sans Light"/>
                    </a:defRPr>
                  </a:lvl1pPr>
                  <a:lvl2pPr marL="1087636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2pPr>
                  <a:lvl3pPr marL="2175271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3pPr>
                  <a:lvl4pPr marL="3262912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4pPr>
                  <a:lvl5pPr marL="4350546" indent="0" algn="ctr" defTabSz="1087636" rtl="0" eaLnBrk="1" latinLnBrk="0" hangingPunct="1">
                    <a:lnSpc>
                      <a:spcPct val="130000"/>
                    </a:lnSpc>
                    <a:spcBef>
                      <a:spcPct val="20000"/>
                    </a:spcBef>
                    <a:buFont typeface="Arial"/>
                    <a:buNone/>
                    <a:defRPr sz="3200" kern="1200">
                      <a:solidFill>
                        <a:schemeClr val="tx1">
                          <a:tint val="75000"/>
                        </a:schemeClr>
                      </a:solidFill>
                      <a:latin typeface="Open Sans"/>
                      <a:ea typeface="+mn-ea"/>
                      <a:cs typeface="Open Sans"/>
                    </a:defRPr>
                  </a:lvl5pPr>
                  <a:lvl6pPr marL="5438184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6525820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7613455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8701091" indent="0" algn="ctr" defTabSz="1087636" rtl="0" eaLnBrk="1" latinLnBrk="0" hangingPunct="1">
                    <a:spcBef>
                      <a:spcPct val="20000"/>
                    </a:spcBef>
                    <a:buFont typeface="Arial"/>
                    <a:buNone/>
                    <a:defRPr sz="4800" kern="1200">
                      <a:solidFill>
                        <a:schemeClr val="tx1">
                          <a:tint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>
                    <a:lnSpc>
                      <a:spcPts val="4299"/>
                    </a:lnSpc>
                  </a:pPr>
                  <a:r>
                    <a:rPr lang="en-US" sz="3600" dirty="0">
                      <a:solidFill>
                        <a:schemeClr val="bg1"/>
                      </a:solidFill>
                      <a:latin typeface="Roboto Light" panose="02000000000000000000" pitchFamily="2" charset="0"/>
                      <a:ea typeface="Roboto Light" panose="02000000000000000000" pitchFamily="2" charset="0"/>
                      <a:cs typeface="Roboto Light" panose="02000000000000000000" pitchFamily="2" charset="0"/>
                    </a:rPr>
                    <a:t>But they also must take into account supply costs a product should meet a certain.</a:t>
                  </a:r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6DBB8B17-18C9-ED4B-A949-35909D9D3BB9}"/>
                    </a:ext>
                  </a:extLst>
                </p:cNvPr>
                <p:cNvSpPr/>
                <p:nvPr/>
              </p:nvSpPr>
              <p:spPr>
                <a:xfrm>
                  <a:off x="16118618" y="6317908"/>
                  <a:ext cx="4363357" cy="76944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r"/>
                  <a:r>
                    <a:rPr lang="en-US" sz="4400" b="1" dirty="0">
                      <a:solidFill>
                        <a:schemeClr val="bg1"/>
                      </a:solidFill>
                      <a:latin typeface="Montserrat SemiBold" pitchFamily="2" charset="77"/>
                      <a:ea typeface="Roboto" panose="02000000000000000000" pitchFamily="2" charset="0"/>
                      <a:cs typeface="Lato" panose="020F0502020204030203" pitchFamily="34" charset="0"/>
                    </a:rPr>
                    <a:t>Investor ROI</a:t>
                  </a:r>
                </a:p>
              </p:txBody>
            </p:sp>
          </p:grp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D5D665F-86E8-7C4B-8D56-FA7038B06854}"/>
                </a:ext>
              </a:extLst>
            </p:cNvPr>
            <p:cNvSpPr/>
            <p:nvPr/>
          </p:nvSpPr>
          <p:spPr>
            <a:xfrm rot="10800000" flipV="1">
              <a:off x="2605135" y="4118500"/>
              <a:ext cx="19105410" cy="22433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73880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0A39435-9428-DF4A-A256-8007627A692F}"/>
              </a:ext>
            </a:extLst>
          </p:cNvPr>
          <p:cNvSpPr/>
          <p:nvPr/>
        </p:nvSpPr>
        <p:spPr>
          <a:xfrm rot="10800000" flipV="1">
            <a:off x="2" y="2"/>
            <a:ext cx="24377642" cy="137159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BDFFEF-6BB2-8144-B242-ADB7BDDE3CAB}"/>
              </a:ext>
            </a:extLst>
          </p:cNvPr>
          <p:cNvSpPr txBox="1"/>
          <p:nvPr/>
        </p:nvSpPr>
        <p:spPr>
          <a:xfrm>
            <a:off x="2016934" y="1492671"/>
            <a:ext cx="1486263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Our Company In Numbers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249B12-B50C-2445-A0CD-C3A4EC8A893F}"/>
              </a:ext>
            </a:extLst>
          </p:cNvPr>
          <p:cNvSpPr/>
          <p:nvPr/>
        </p:nvSpPr>
        <p:spPr>
          <a:xfrm rot="10800000" flipV="1">
            <a:off x="16671470" y="2051374"/>
            <a:ext cx="7706177" cy="2060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03774E-4609-8840-A45A-5C0009F51629}"/>
              </a:ext>
            </a:extLst>
          </p:cNvPr>
          <p:cNvGrpSpPr/>
          <p:nvPr/>
        </p:nvGrpSpPr>
        <p:grpSpPr>
          <a:xfrm>
            <a:off x="2797506" y="6619451"/>
            <a:ext cx="18782633" cy="3293209"/>
            <a:chOff x="2797506" y="6973394"/>
            <a:chExt cx="18782633" cy="3293209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F8615A2-B93C-1F48-BDEF-AC6674C22C05}"/>
                </a:ext>
              </a:extLst>
            </p:cNvPr>
            <p:cNvSpPr/>
            <p:nvPr/>
          </p:nvSpPr>
          <p:spPr>
            <a:xfrm>
              <a:off x="2797506" y="6973394"/>
              <a:ext cx="4293471" cy="32932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00" b="1" dirty="0">
                  <a:solidFill>
                    <a:schemeClr val="bg1"/>
                  </a:solidFill>
                  <a:latin typeface="Montserrat SemiBold" pitchFamily="2" charset="77"/>
                </a:rPr>
                <a:t>12%</a:t>
              </a:r>
            </a:p>
            <a:p>
              <a:pPr algn="ctr"/>
              <a:r>
                <a:rPr lang="en-US" sz="5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Revenue Of Investment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C9824B1-08B5-D343-B248-4B0494D303F6}"/>
                </a:ext>
              </a:extLst>
            </p:cNvPr>
            <p:cNvSpPr/>
            <p:nvPr/>
          </p:nvSpPr>
          <p:spPr>
            <a:xfrm>
              <a:off x="17286668" y="6973394"/>
              <a:ext cx="4293471" cy="32932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00" b="1" dirty="0">
                  <a:solidFill>
                    <a:schemeClr val="bg1"/>
                  </a:solidFill>
                  <a:latin typeface="Montserrat SemiBold" pitchFamily="2" charset="77"/>
                </a:rPr>
                <a:t>77%</a:t>
              </a:r>
            </a:p>
            <a:p>
              <a:pPr algn="ctr"/>
              <a:r>
                <a:rPr lang="en-US" sz="5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Increase In Portfolio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DEB0651-D688-6640-96E3-3EA73B898BCB}"/>
                </a:ext>
              </a:extLst>
            </p:cNvPr>
            <p:cNvSpPr/>
            <p:nvPr/>
          </p:nvSpPr>
          <p:spPr>
            <a:xfrm>
              <a:off x="10042087" y="6973394"/>
              <a:ext cx="4293471" cy="24622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0000" b="1" dirty="0">
                  <a:solidFill>
                    <a:schemeClr val="bg1"/>
                  </a:solidFill>
                  <a:latin typeface="Montserrat SemiBold" pitchFamily="2" charset="77"/>
                </a:rPr>
                <a:t>129</a:t>
              </a:r>
            </a:p>
            <a:p>
              <a:pPr algn="ctr"/>
              <a:r>
                <a:rPr lang="en-US" sz="5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Funds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9F46672-B77E-764D-BF41-ED8778713AE4}"/>
                </a:ext>
              </a:extLst>
            </p:cNvPr>
            <p:cNvGrpSpPr/>
            <p:nvPr/>
          </p:nvGrpSpPr>
          <p:grpSpPr>
            <a:xfrm>
              <a:off x="8534400" y="7247466"/>
              <a:ext cx="7111999" cy="2912534"/>
              <a:chOff x="8534400" y="6096000"/>
              <a:chExt cx="7111999" cy="4097867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186D12E5-0B0A-B848-9CC7-BDAD96A01EA7}"/>
                  </a:ext>
                </a:extLst>
              </p:cNvPr>
              <p:cNvCxnSpPr/>
              <p:nvPr/>
            </p:nvCxnSpPr>
            <p:spPr>
              <a:xfrm>
                <a:off x="8534400" y="6096000"/>
                <a:ext cx="0" cy="409786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CCDF1401-8897-4C49-AD7A-E1F5976D25FD}"/>
                  </a:ext>
                </a:extLst>
              </p:cNvPr>
              <p:cNvCxnSpPr/>
              <p:nvPr/>
            </p:nvCxnSpPr>
            <p:spPr>
              <a:xfrm>
                <a:off x="15646399" y="6096000"/>
                <a:ext cx="0" cy="4097867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16692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F9FFBA4-5549-5F4D-B342-C15F72AE425B}"/>
              </a:ext>
            </a:extLst>
          </p:cNvPr>
          <p:cNvGrpSpPr/>
          <p:nvPr/>
        </p:nvGrpSpPr>
        <p:grpSpPr>
          <a:xfrm>
            <a:off x="1698604" y="4252327"/>
            <a:ext cx="12703197" cy="7346529"/>
            <a:chOff x="5687937" y="4238693"/>
            <a:chExt cx="14932581" cy="8010033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19490148-2EA6-A944-8668-C18C19E63910}"/>
                </a:ext>
              </a:extLst>
            </p:cNvPr>
            <p:cNvSpPr/>
            <p:nvPr/>
          </p:nvSpPr>
          <p:spPr>
            <a:xfrm>
              <a:off x="7852742" y="5695406"/>
              <a:ext cx="3625134" cy="562798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  <a:latin typeface="Montserrat Light" pitchFamily="2" charset="77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C597C1AC-F91E-854C-912E-AAACAB3DDC4B}"/>
                </a:ext>
              </a:extLst>
            </p:cNvPr>
            <p:cNvSpPr/>
            <p:nvPr/>
          </p:nvSpPr>
          <p:spPr>
            <a:xfrm>
              <a:off x="12424063" y="8281851"/>
              <a:ext cx="3625134" cy="304154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  <a:latin typeface="Montserrat Light" pitchFamily="2" charset="77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0265E1BF-9090-9847-9733-E10D44F23F1A}"/>
                </a:ext>
              </a:extLst>
            </p:cNvPr>
            <p:cNvSpPr/>
            <p:nvPr/>
          </p:nvSpPr>
          <p:spPr>
            <a:xfrm>
              <a:off x="16995384" y="6858000"/>
              <a:ext cx="3625134" cy="446539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solidFill>
                  <a:schemeClr val="tx1"/>
                </a:solidFill>
                <a:latin typeface="Montserrat Light" pitchFamily="2" charset="77"/>
              </a:endParaRPr>
            </a:p>
          </p:txBody>
        </p:sp>
        <p:sp>
          <p:nvSpPr>
            <p:cNvPr id="79" name="Subtitle 2">
              <a:extLst>
                <a:ext uri="{FF2B5EF4-FFF2-40B4-BE49-F238E27FC236}">
                  <a16:creationId xmlns:a16="http://schemas.microsoft.com/office/drawing/2014/main" id="{73896C6C-7F0E-8E42-9FD8-6DF0537908B6}"/>
                </a:ext>
              </a:extLst>
            </p:cNvPr>
            <p:cNvSpPr txBox="1">
              <a:spLocks/>
            </p:cNvSpPr>
            <p:nvPr/>
          </p:nvSpPr>
          <p:spPr>
            <a:xfrm>
              <a:off x="5687937" y="4238693"/>
              <a:ext cx="1525085" cy="7385560"/>
            </a:xfrm>
            <a:prstGeom prst="rect">
              <a:avLst/>
            </a:prstGeom>
            <a:ln>
              <a:noFill/>
            </a:ln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50000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Poppins Light" pitchFamily="2" charset="77"/>
                </a:rPr>
                <a:t>100</a:t>
              </a:r>
            </a:p>
            <a:p>
              <a:pPr algn="r">
                <a:lnSpc>
                  <a:spcPct val="150000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Poppins Light" pitchFamily="2" charset="77"/>
                </a:rPr>
                <a:t>90</a:t>
              </a:r>
            </a:p>
            <a:p>
              <a:pPr algn="r">
                <a:lnSpc>
                  <a:spcPct val="150000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Poppins Light" pitchFamily="2" charset="77"/>
                </a:rPr>
                <a:t>80</a:t>
              </a:r>
            </a:p>
            <a:p>
              <a:pPr algn="r">
                <a:lnSpc>
                  <a:spcPct val="150000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Poppins Light" pitchFamily="2" charset="77"/>
                </a:rPr>
                <a:t>70</a:t>
              </a:r>
            </a:p>
            <a:p>
              <a:pPr algn="r">
                <a:lnSpc>
                  <a:spcPct val="150000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Poppins Light" pitchFamily="2" charset="77"/>
                </a:rPr>
                <a:t>60</a:t>
              </a:r>
            </a:p>
            <a:p>
              <a:pPr algn="r">
                <a:lnSpc>
                  <a:spcPct val="150000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Poppins Light" pitchFamily="2" charset="77"/>
                </a:rPr>
                <a:t>50</a:t>
              </a:r>
            </a:p>
            <a:p>
              <a:pPr algn="r">
                <a:lnSpc>
                  <a:spcPct val="150000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Poppins Light" pitchFamily="2" charset="77"/>
                </a:rPr>
                <a:t>40</a:t>
              </a:r>
            </a:p>
            <a:p>
              <a:pPr algn="r">
                <a:lnSpc>
                  <a:spcPct val="150000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Poppins Light" pitchFamily="2" charset="77"/>
                </a:rPr>
                <a:t>30</a:t>
              </a:r>
            </a:p>
            <a:p>
              <a:pPr algn="r">
                <a:lnSpc>
                  <a:spcPct val="150000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Poppins Light" pitchFamily="2" charset="77"/>
                </a:rPr>
                <a:t>20</a:t>
              </a:r>
            </a:p>
            <a:p>
              <a:pPr algn="r">
                <a:lnSpc>
                  <a:spcPct val="150000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Poppins Light" pitchFamily="2" charset="77"/>
                </a:rPr>
                <a:t>10</a:t>
              </a:r>
            </a:p>
          </p:txBody>
        </p:sp>
        <p:sp>
          <p:nvSpPr>
            <p:cNvPr id="83" name="Subtitle 2">
              <a:extLst>
                <a:ext uri="{FF2B5EF4-FFF2-40B4-BE49-F238E27FC236}">
                  <a16:creationId xmlns:a16="http://schemas.microsoft.com/office/drawing/2014/main" id="{7E6E056A-2208-3D4E-B2C3-45231CC5C2F8}"/>
                </a:ext>
              </a:extLst>
            </p:cNvPr>
            <p:cNvSpPr txBox="1">
              <a:spLocks/>
            </p:cNvSpPr>
            <p:nvPr/>
          </p:nvSpPr>
          <p:spPr>
            <a:xfrm>
              <a:off x="8373264" y="11455740"/>
              <a:ext cx="2604588" cy="792986"/>
            </a:xfrm>
            <a:prstGeom prst="rect">
              <a:avLst/>
            </a:prstGeom>
            <a:ln>
              <a:noFill/>
            </a:ln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Poppins Light" pitchFamily="2" charset="77"/>
                </a:rPr>
                <a:t>One</a:t>
              </a:r>
            </a:p>
          </p:txBody>
        </p:sp>
        <p:sp>
          <p:nvSpPr>
            <p:cNvPr id="84" name="Subtitle 2">
              <a:extLst>
                <a:ext uri="{FF2B5EF4-FFF2-40B4-BE49-F238E27FC236}">
                  <a16:creationId xmlns:a16="http://schemas.microsoft.com/office/drawing/2014/main" id="{AFA022FC-59E5-B94F-B4D0-D51324144268}"/>
                </a:ext>
              </a:extLst>
            </p:cNvPr>
            <p:cNvSpPr txBox="1">
              <a:spLocks/>
            </p:cNvSpPr>
            <p:nvPr/>
          </p:nvSpPr>
          <p:spPr>
            <a:xfrm>
              <a:off x="12900366" y="11455740"/>
              <a:ext cx="2604588" cy="792986"/>
            </a:xfrm>
            <a:prstGeom prst="rect">
              <a:avLst/>
            </a:prstGeom>
            <a:ln>
              <a:noFill/>
            </a:ln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Poppins Light" pitchFamily="2" charset="77"/>
                </a:rPr>
                <a:t>Two</a:t>
              </a:r>
            </a:p>
          </p:txBody>
        </p:sp>
        <p:sp>
          <p:nvSpPr>
            <p:cNvPr id="85" name="Subtitle 2">
              <a:extLst>
                <a:ext uri="{FF2B5EF4-FFF2-40B4-BE49-F238E27FC236}">
                  <a16:creationId xmlns:a16="http://schemas.microsoft.com/office/drawing/2014/main" id="{B60BC4DF-FEAC-E648-9477-5B094E39467A}"/>
                </a:ext>
              </a:extLst>
            </p:cNvPr>
            <p:cNvSpPr txBox="1">
              <a:spLocks/>
            </p:cNvSpPr>
            <p:nvPr/>
          </p:nvSpPr>
          <p:spPr>
            <a:xfrm>
              <a:off x="17489328" y="11455740"/>
              <a:ext cx="2604588" cy="792986"/>
            </a:xfrm>
            <a:prstGeom prst="rect">
              <a:avLst/>
            </a:prstGeom>
            <a:ln>
              <a:noFill/>
            </a:ln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sz="2800" dirty="0">
                  <a:solidFill>
                    <a:schemeClr val="tx1"/>
                  </a:solidFill>
                  <a:latin typeface="Montserrat Light" pitchFamily="2" charset="77"/>
                  <a:ea typeface="Roboto Light" panose="02000000000000000000" pitchFamily="2" charset="0"/>
                  <a:cs typeface="Poppins Light" pitchFamily="2" charset="77"/>
                </a:rPr>
                <a:t>Three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CE2BC2C4-E07D-2E42-9C8D-24C1157A3D75}"/>
              </a:ext>
            </a:extLst>
          </p:cNvPr>
          <p:cNvSpPr txBox="1"/>
          <p:nvPr/>
        </p:nvSpPr>
        <p:spPr>
          <a:xfrm>
            <a:off x="2016934" y="1492671"/>
            <a:ext cx="1596626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Montserrat SemiBold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Financial Group Performance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63733B3-4D8B-7646-8F1B-58886183C93D}"/>
              </a:ext>
            </a:extLst>
          </p:cNvPr>
          <p:cNvSpPr/>
          <p:nvPr/>
        </p:nvSpPr>
        <p:spPr>
          <a:xfrm rot="10800000" flipV="1">
            <a:off x="18398669" y="2051373"/>
            <a:ext cx="5978977" cy="2060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60862BE1-49CF-C342-A1CE-976B6818A2B4}"/>
              </a:ext>
            </a:extLst>
          </p:cNvPr>
          <p:cNvSpPr txBox="1">
            <a:spLocks/>
          </p:cNvSpPr>
          <p:nvPr/>
        </p:nvSpPr>
        <p:spPr>
          <a:xfrm flipH="1">
            <a:off x="15795426" y="5313534"/>
            <a:ext cx="6565289" cy="6285322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4299"/>
              </a:lnSpc>
            </a:pPr>
            <a:r>
              <a:rPr lang="en-US" sz="3600" dirty="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But they also must take into account supply costs a product should meet a certain. Refers to a good or service being offered by a company ideally a product should meet a certain consumer demand. Marketers must link the price to the real and perceived value of the product, but they also must take into account.</a:t>
            </a:r>
          </a:p>
        </p:txBody>
      </p:sp>
    </p:spTree>
    <p:extLst>
      <p:ext uri="{BB962C8B-B14F-4D97-AF65-F5344CB8AC3E}">
        <p14:creationId xmlns:p14="http://schemas.microsoft.com/office/powerpoint/2010/main" val="3786137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80">
      <a:dk1>
        <a:srgbClr val="999999"/>
      </a:dk1>
      <a:lt1>
        <a:srgbClr val="FFFFFF"/>
      </a:lt1>
      <a:dk2>
        <a:srgbClr val="122D5E"/>
      </a:dk2>
      <a:lt2>
        <a:srgbClr val="FFFFFF"/>
      </a:lt2>
      <a:accent1>
        <a:srgbClr val="769410"/>
      </a:accent1>
      <a:accent2>
        <a:srgbClr val="1B4081"/>
      </a:accent2>
      <a:accent3>
        <a:srgbClr val="769410"/>
      </a:accent3>
      <a:accent4>
        <a:srgbClr val="1B4081"/>
      </a:accent4>
      <a:accent5>
        <a:srgbClr val="769410"/>
      </a:accent5>
      <a:accent6>
        <a:srgbClr val="1B4081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95393</TotalTime>
  <Words>620</Words>
  <Application>Microsoft Macintosh PowerPoint</Application>
  <PresentationFormat>Personalizado</PresentationFormat>
  <Paragraphs>161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37" baseType="lpstr">
      <vt:lpstr>Arial Unicode MS</vt:lpstr>
      <vt:lpstr>Arial</vt:lpstr>
      <vt:lpstr>Calibri</vt:lpstr>
      <vt:lpstr>Calibri Light</vt:lpstr>
      <vt:lpstr>Lato</vt:lpstr>
      <vt:lpstr>Lato Light</vt:lpstr>
      <vt:lpstr>Montserrat</vt:lpstr>
      <vt:lpstr>Montserrat Light</vt:lpstr>
      <vt:lpstr>Montserrat Medium</vt:lpstr>
      <vt:lpstr>Montserrat SemiBold</vt:lpstr>
      <vt:lpstr>Poppins Light</vt:lpstr>
      <vt:lpstr>Poppins Medium</vt:lpstr>
      <vt:lpstr>Roboto</vt:lpstr>
      <vt:lpstr>Roboto Bold</vt:lpstr>
      <vt:lpstr>Roboto Light</vt:lpstr>
      <vt:lpstr>Roboto Medium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16835</cp:revision>
  <dcterms:created xsi:type="dcterms:W3CDTF">2014-11-12T21:47:38Z</dcterms:created>
  <dcterms:modified xsi:type="dcterms:W3CDTF">2019-08-08T20:30:41Z</dcterms:modified>
  <cp:category/>
</cp:coreProperties>
</file>