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5" r:id="rId2"/>
    <p:sldId id="4413" r:id="rId3"/>
    <p:sldId id="4416" r:id="rId4"/>
    <p:sldId id="4403" r:id="rId5"/>
    <p:sldId id="4414" r:id="rId6"/>
    <p:sldId id="4288" r:id="rId7"/>
    <p:sldId id="4405" r:id="rId8"/>
    <p:sldId id="4369" r:id="rId9"/>
    <p:sldId id="4420" r:id="rId10"/>
    <p:sldId id="4417" r:id="rId11"/>
    <p:sldId id="4418" r:id="rId12"/>
    <p:sldId id="4411" r:id="rId13"/>
    <p:sldId id="4421" r:id="rId14"/>
    <p:sldId id="4422" r:id="rId15"/>
    <p:sldId id="4425" r:id="rId16"/>
    <p:sldId id="4426" r:id="rId17"/>
    <p:sldId id="4427" r:id="rId18"/>
    <p:sldId id="4428" r:id="rId19"/>
    <p:sldId id="4429" r:id="rId20"/>
    <p:sldId id="442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3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65-0245-9B5E-DE7507617F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65-0245-9B5E-DE7507617F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65-0245-9B5E-DE7507617F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1453079600"/>
        <c:axId val="-1453054608"/>
      </c:barChart>
      <c:catAx>
        <c:axId val="-145307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453054608"/>
        <c:crosses val="autoZero"/>
        <c:auto val="1"/>
        <c:lblAlgn val="ctr"/>
        <c:lblOffset val="100"/>
        <c:noMultiLvlLbl val="0"/>
      </c:catAx>
      <c:valAx>
        <c:axId val="-1453054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45307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3-024C-9525-857687C2A4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33-024C-9525-857687C2A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168544"/>
        <c:axId val="2129170176"/>
      </c:areaChart>
      <c:catAx>
        <c:axId val="2129168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2129170176"/>
        <c:crosses val="autoZero"/>
        <c:auto val="1"/>
        <c:lblAlgn val="ctr"/>
        <c:lblOffset val="100"/>
        <c:noMultiLvlLbl val="0"/>
      </c:catAx>
      <c:valAx>
        <c:axId val="2129170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2129168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BF-794B-BABC-65C49D45A8F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BF-794B-BABC-65C49D45A8F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BF-794B-BABC-65C49D45A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C7-7D4C-AE3A-883DF36D8E6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C7-7D4C-AE3A-883DF36D8E6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C7-7D4C-AE3A-883DF36D8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78-1F42-BA1B-552D5E9DC76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78-1F42-BA1B-552D5E9DC76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78-1F42-BA1B-552D5E9DC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D2-6642-BFED-BA62B0039D8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D2-6642-BFED-BA62B0039D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D2-6642-BFED-BA62B0039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800-4147-A4DF-BA50D3FF9A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016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800-4147-A4DF-BA50D3FF9A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016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800-4147-A4DF-BA50D3FF9AC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1102089024"/>
        <c:axId val="-1102132752"/>
      </c:scatterChart>
      <c:valAx>
        <c:axId val="-11020890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02132752"/>
        <c:crosses val="autoZero"/>
        <c:crossBetween val="midCat"/>
      </c:valAx>
      <c:valAx>
        <c:axId val="-11021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102089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9A03DD-E5F0-C948-BA06-4118BCFF25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290072" y="-287748"/>
            <a:ext cx="24913557" cy="92344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3FBE424-6229-CA44-8FFD-8FE312C4FE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63638" y="6451378"/>
            <a:ext cx="4070363" cy="40703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B91A5D9-AE3A-0C43-8D6B-13685D68D1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51870" y="6451378"/>
            <a:ext cx="4070363" cy="40703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01A7507-2C5B-E245-A525-D807BD54E9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541868" y="6451378"/>
            <a:ext cx="4070363" cy="40703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2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CFAE2F5-365D-C843-A172-A65D0BAC3A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3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CFAE2F5-365D-C843-A172-A65D0BAC3A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7119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8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CFAE2F5-365D-C843-A172-A65D0BAC3A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97460" y="-261257"/>
            <a:ext cx="10956834" cy="14336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1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CFAE2F5-365D-C843-A172-A65D0BAC3A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1" y="-261256"/>
            <a:ext cx="12465473" cy="12554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6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CFAE2F5-365D-C843-A172-A65D0BAC3A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1" y="1654629"/>
            <a:ext cx="12465473" cy="10406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95A420F-A704-9F40-BBD0-FB45E74A6E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53385" y="4572000"/>
            <a:ext cx="6670876" cy="2995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9A03DD-E5F0-C948-BA06-4118BCFF25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63950" y="4571999"/>
            <a:ext cx="6670876" cy="2995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CFAE2F5-365D-C843-A172-A65D0BAC3A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042820" y="4572000"/>
            <a:ext cx="6670876" cy="2995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9A03DD-E5F0-C948-BA06-4118BCFF25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262822" y="6447044"/>
            <a:ext cx="24951621" cy="7562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E759AB8-1424-9145-81D6-12EE0447F1E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8244" y="803588"/>
            <a:ext cx="9368756" cy="5656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9A03DD-E5F0-C948-BA06-4118BCFF25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8244" y="7256052"/>
            <a:ext cx="9368756" cy="5656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B9CDAF-6559-EB44-BA76-82C2D70F92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-7"/>
            <a:ext cx="24377650" cy="1371600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BD782-EDA9-5C49-BA28-19BD95FDC4EA}"/>
              </a:ext>
            </a:extLst>
          </p:cNvPr>
          <p:cNvGrpSpPr/>
          <p:nvPr/>
        </p:nvGrpSpPr>
        <p:grpSpPr>
          <a:xfrm>
            <a:off x="2516307" y="4959046"/>
            <a:ext cx="19345036" cy="3797897"/>
            <a:chOff x="2684047" y="4959046"/>
            <a:chExt cx="19345036" cy="379789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33912F-96D6-4F48-AC9D-4336154075B2}"/>
                </a:ext>
              </a:extLst>
            </p:cNvPr>
            <p:cNvGrpSpPr/>
            <p:nvPr/>
          </p:nvGrpSpPr>
          <p:grpSpPr>
            <a:xfrm>
              <a:off x="2684047" y="5272946"/>
              <a:ext cx="9504778" cy="3170099"/>
              <a:chOff x="3001854" y="5272946"/>
              <a:chExt cx="9504778" cy="317009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CDEC56-A906-794E-9B05-FA128ECEF634}"/>
                  </a:ext>
                </a:extLst>
              </p:cNvPr>
              <p:cNvSpPr txBox="1"/>
              <p:nvPr/>
            </p:nvSpPr>
            <p:spPr>
              <a:xfrm>
                <a:off x="5906058" y="5272946"/>
                <a:ext cx="6600574" cy="3170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0" b="1" spc="600" dirty="0">
                    <a:solidFill>
                      <a:schemeClr val="bg1"/>
                    </a:solidFill>
                    <a:latin typeface="Montserrat" pitchFamily="2" charset="77"/>
                    <a:ea typeface="Source Sans Pro" panose="020B0503030403020204" pitchFamily="34" charset="0"/>
                    <a:cs typeface="Angsana New" panose="02020603050405020304" pitchFamily="18" charset="-34"/>
                  </a:rPr>
                  <a:t>TRUST CAPITAL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1FEFD9B-E6CB-2341-AC22-67316C6C9F60}"/>
                  </a:ext>
                </a:extLst>
              </p:cNvPr>
              <p:cNvGrpSpPr/>
              <p:nvPr/>
            </p:nvGrpSpPr>
            <p:grpSpPr>
              <a:xfrm>
                <a:off x="3001854" y="5663373"/>
                <a:ext cx="2278068" cy="2389246"/>
                <a:chOff x="8098971" y="4811282"/>
                <a:chExt cx="2743201" cy="40934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F6C9D76-FC9B-A441-BDD7-6BD092EBC4EE}"/>
                    </a:ext>
                  </a:extLst>
                </p:cNvPr>
                <p:cNvSpPr/>
                <p:nvPr/>
              </p:nvSpPr>
              <p:spPr>
                <a:xfrm>
                  <a:off x="8098971" y="6857996"/>
                  <a:ext cx="653143" cy="204671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DB7ACC3-3CE4-C945-9E93-3F041D9FE1ED}"/>
                    </a:ext>
                  </a:extLst>
                </p:cNvPr>
                <p:cNvSpPr/>
                <p:nvPr/>
              </p:nvSpPr>
              <p:spPr>
                <a:xfrm>
                  <a:off x="9144000" y="4811282"/>
                  <a:ext cx="653143" cy="409342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8E0B429-4598-0C4D-B4BC-FD9F751365E7}"/>
                    </a:ext>
                  </a:extLst>
                </p:cNvPr>
                <p:cNvSpPr/>
                <p:nvPr/>
              </p:nvSpPr>
              <p:spPr>
                <a:xfrm>
                  <a:off x="10189029" y="4811282"/>
                  <a:ext cx="653143" cy="204671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54B455E-7594-1246-9FEA-7A3F0025DE8B}"/>
                </a:ext>
              </a:extLst>
            </p:cNvPr>
            <p:cNvCxnSpPr>
              <a:cxnSpLocks/>
            </p:cNvCxnSpPr>
            <p:nvPr/>
          </p:nvCxnSpPr>
          <p:spPr>
            <a:xfrm>
              <a:off x="13423392" y="4959046"/>
              <a:ext cx="0" cy="379789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E59A116-5C70-6147-AB04-4E24D2A6211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4657960" y="5824884"/>
              <a:ext cx="7371123" cy="206621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79A23-C1F8-1B45-ADA7-4CA7DB403983}"/>
              </a:ext>
            </a:extLst>
          </p:cNvPr>
          <p:cNvSpPr/>
          <p:nvPr/>
        </p:nvSpPr>
        <p:spPr>
          <a:xfrm>
            <a:off x="12188825" y="1397404"/>
            <a:ext cx="12188824" cy="10490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83BFD04-7262-6D42-8757-A2AE94C888D0}"/>
              </a:ext>
            </a:extLst>
          </p:cNvPr>
          <p:cNvSpPr txBox="1">
            <a:spLocks/>
          </p:cNvSpPr>
          <p:nvPr/>
        </p:nvSpPr>
        <p:spPr>
          <a:xfrm>
            <a:off x="1883410" y="6313250"/>
            <a:ext cx="5096749" cy="391287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45254B6-A3B7-BB4B-B4E7-8F5CC9495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02903"/>
              </p:ext>
            </p:extLst>
          </p:nvPr>
        </p:nvGraphicFramePr>
        <p:xfrm>
          <a:off x="14250653" y="3520721"/>
          <a:ext cx="8065167" cy="6674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E7A611B-D1AF-BD49-92A8-35470632CD10}"/>
              </a:ext>
            </a:extLst>
          </p:cNvPr>
          <p:cNvGrpSpPr/>
          <p:nvPr/>
        </p:nvGrpSpPr>
        <p:grpSpPr>
          <a:xfrm>
            <a:off x="2112200" y="1563663"/>
            <a:ext cx="8184739" cy="3546070"/>
            <a:chOff x="2112200" y="10104736"/>
            <a:chExt cx="8184739" cy="35460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61BE1E-1D80-9145-9046-6DD1E5D896A1}"/>
                </a:ext>
              </a:extLst>
            </p:cNvPr>
            <p:cNvSpPr txBox="1"/>
            <p:nvPr/>
          </p:nvSpPr>
          <p:spPr>
            <a:xfrm>
              <a:off x="2112200" y="10511485"/>
              <a:ext cx="8184739" cy="3139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 PERFORMANCE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11A794-0701-F346-910E-CC3C5C7570EF}"/>
                </a:ext>
              </a:extLst>
            </p:cNvPr>
            <p:cNvSpPr/>
            <p:nvPr/>
          </p:nvSpPr>
          <p:spPr>
            <a:xfrm>
              <a:off x="2154730" y="10104736"/>
              <a:ext cx="183833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514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13BAD3-D02C-E646-8943-580E0D08241C}"/>
              </a:ext>
            </a:extLst>
          </p:cNvPr>
          <p:cNvGrpSpPr/>
          <p:nvPr/>
        </p:nvGrpSpPr>
        <p:grpSpPr>
          <a:xfrm>
            <a:off x="2132342" y="5788728"/>
            <a:ext cx="20112966" cy="4970550"/>
            <a:chOff x="2432442" y="4820939"/>
            <a:chExt cx="20112966" cy="4970550"/>
          </a:xfrm>
        </p:grpSpPr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E2FCD82B-32F4-4649-BE3A-DBE3328916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90147054"/>
                </p:ext>
              </p:extLst>
            </p:nvPr>
          </p:nvGraphicFramePr>
          <p:xfrm>
            <a:off x="2432442" y="4820939"/>
            <a:ext cx="4537379" cy="37477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77BFD6-EA08-854B-B207-58DD107A4885}"/>
                </a:ext>
              </a:extLst>
            </p:cNvPr>
            <p:cNvSpPr/>
            <p:nvPr/>
          </p:nvSpPr>
          <p:spPr>
            <a:xfrm>
              <a:off x="3230309" y="5223983"/>
              <a:ext cx="2941644" cy="29416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B2C040-62A7-D24D-B5B2-B3D972525B50}"/>
                </a:ext>
              </a:extLst>
            </p:cNvPr>
            <p:cNvSpPr txBox="1"/>
            <p:nvPr/>
          </p:nvSpPr>
          <p:spPr>
            <a:xfrm>
              <a:off x="3230309" y="6141959"/>
              <a:ext cx="28440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pc="300" dirty="0">
                  <a:solidFill>
                    <a:schemeClr val="bg1"/>
                  </a:solidFill>
                  <a:latin typeface="Montserrat Medium" pitchFamily="2" charset="77"/>
                  <a:ea typeface="Lato Light" charset="0"/>
                  <a:cs typeface="Lato Light" charset="0"/>
                </a:rPr>
                <a:t>60</a:t>
              </a:r>
            </a:p>
          </p:txBody>
        </p:sp>
        <p:graphicFrame>
          <p:nvGraphicFramePr>
            <p:cNvPr id="36" name="Chart 35">
              <a:extLst>
                <a:ext uri="{FF2B5EF4-FFF2-40B4-BE49-F238E27FC236}">
                  <a16:creationId xmlns:a16="http://schemas.microsoft.com/office/drawing/2014/main" id="{BAB6200D-80F1-1F46-9499-585EA0B63E9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7377122"/>
                </p:ext>
              </p:extLst>
            </p:nvPr>
          </p:nvGraphicFramePr>
          <p:xfrm>
            <a:off x="7638310" y="4820939"/>
            <a:ext cx="4537379" cy="37477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39F8376-98F6-C040-B910-3D8CA7D6F59B}"/>
                </a:ext>
              </a:extLst>
            </p:cNvPr>
            <p:cNvSpPr/>
            <p:nvPr/>
          </p:nvSpPr>
          <p:spPr>
            <a:xfrm>
              <a:off x="8436177" y="5223983"/>
              <a:ext cx="2941644" cy="29416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5E04393-E34B-3C41-A2FA-13050733D50C}"/>
                </a:ext>
              </a:extLst>
            </p:cNvPr>
            <p:cNvSpPr txBox="1"/>
            <p:nvPr/>
          </p:nvSpPr>
          <p:spPr>
            <a:xfrm>
              <a:off x="8436177" y="6141959"/>
              <a:ext cx="28440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pc="300" dirty="0">
                  <a:solidFill>
                    <a:schemeClr val="bg1"/>
                  </a:solidFill>
                  <a:latin typeface="Montserrat Medium" pitchFamily="2" charset="77"/>
                  <a:ea typeface="Lato Light" charset="0"/>
                  <a:cs typeface="Lato Light" charset="0"/>
                </a:rPr>
                <a:t>35</a:t>
              </a:r>
            </a:p>
          </p:txBody>
        </p:sp>
        <p:graphicFrame>
          <p:nvGraphicFramePr>
            <p:cNvPr id="39" name="Chart 38">
              <a:extLst>
                <a:ext uri="{FF2B5EF4-FFF2-40B4-BE49-F238E27FC236}">
                  <a16:creationId xmlns:a16="http://schemas.microsoft.com/office/drawing/2014/main" id="{83A2F4AF-0BDF-6145-B277-0AA123DC6C5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99749609"/>
                </p:ext>
              </p:extLst>
            </p:nvPr>
          </p:nvGraphicFramePr>
          <p:xfrm>
            <a:off x="12802161" y="4820939"/>
            <a:ext cx="4537379" cy="37477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EB506AD-E899-BE4A-93EA-050E7BCA3CC7}"/>
                </a:ext>
              </a:extLst>
            </p:cNvPr>
            <p:cNvSpPr/>
            <p:nvPr/>
          </p:nvSpPr>
          <p:spPr>
            <a:xfrm>
              <a:off x="13600028" y="5223983"/>
              <a:ext cx="2941644" cy="29416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B6B796-D52F-4640-8FB7-DB69F5B5AE2D}"/>
                </a:ext>
              </a:extLst>
            </p:cNvPr>
            <p:cNvSpPr txBox="1"/>
            <p:nvPr/>
          </p:nvSpPr>
          <p:spPr>
            <a:xfrm>
              <a:off x="13600028" y="6141959"/>
              <a:ext cx="28440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pc="300" dirty="0">
                  <a:solidFill>
                    <a:schemeClr val="bg1"/>
                  </a:solidFill>
                  <a:latin typeface="Montserrat Medium" pitchFamily="2" charset="77"/>
                  <a:ea typeface="Lato Light" charset="0"/>
                  <a:cs typeface="Lato Light" charset="0"/>
                </a:rPr>
                <a:t>70</a:t>
              </a:r>
            </a:p>
          </p:txBody>
        </p:sp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E551FFDF-5C10-0948-95FA-8B4DF8AEAE8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75883518"/>
                </p:ext>
              </p:extLst>
            </p:nvPr>
          </p:nvGraphicFramePr>
          <p:xfrm>
            <a:off x="18008029" y="4820939"/>
            <a:ext cx="4537379" cy="37477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88D8D05-B971-1849-8FEE-32E527935FCA}"/>
                </a:ext>
              </a:extLst>
            </p:cNvPr>
            <p:cNvSpPr/>
            <p:nvPr/>
          </p:nvSpPr>
          <p:spPr>
            <a:xfrm>
              <a:off x="18805896" y="5223983"/>
              <a:ext cx="2941644" cy="29416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D8FB6F-95E8-0541-9E3E-AC242B934A53}"/>
                </a:ext>
              </a:extLst>
            </p:cNvPr>
            <p:cNvSpPr txBox="1"/>
            <p:nvPr/>
          </p:nvSpPr>
          <p:spPr>
            <a:xfrm>
              <a:off x="18805896" y="6141959"/>
              <a:ext cx="28440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pc="300" dirty="0">
                  <a:solidFill>
                    <a:schemeClr val="bg1"/>
                  </a:solidFill>
                  <a:latin typeface="Montserrat Medium" pitchFamily="2" charset="77"/>
                  <a:ea typeface="Lato Light" charset="0"/>
                  <a:cs typeface="Lato Light" charset="0"/>
                </a:rPr>
                <a:t>90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DF0B012-12F9-BA42-B455-5C799FD46681}"/>
                </a:ext>
              </a:extLst>
            </p:cNvPr>
            <p:cNvSpPr/>
            <p:nvPr/>
          </p:nvSpPr>
          <p:spPr>
            <a:xfrm>
              <a:off x="2731753" y="9083603"/>
              <a:ext cx="37966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93D0CD-38F6-074E-A411-3997F826F1BA}"/>
                </a:ext>
              </a:extLst>
            </p:cNvPr>
            <p:cNvSpPr/>
            <p:nvPr/>
          </p:nvSpPr>
          <p:spPr>
            <a:xfrm>
              <a:off x="8008680" y="9083603"/>
              <a:ext cx="37966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79BFA7-FB66-A644-89D1-385D2509D420}"/>
                </a:ext>
              </a:extLst>
            </p:cNvPr>
            <p:cNvSpPr/>
            <p:nvPr/>
          </p:nvSpPr>
          <p:spPr>
            <a:xfrm>
              <a:off x="13172531" y="9083603"/>
              <a:ext cx="37966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6CCBCB-48B8-6042-B4A9-1539A7148D56}"/>
                </a:ext>
              </a:extLst>
            </p:cNvPr>
            <p:cNvSpPr/>
            <p:nvPr/>
          </p:nvSpPr>
          <p:spPr>
            <a:xfrm>
              <a:off x="18378399" y="9083603"/>
              <a:ext cx="37966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8BA756-C91B-3242-802F-C0B4C09757D7}"/>
              </a:ext>
            </a:extLst>
          </p:cNvPr>
          <p:cNvGrpSpPr/>
          <p:nvPr/>
        </p:nvGrpSpPr>
        <p:grpSpPr>
          <a:xfrm>
            <a:off x="6188142" y="1563663"/>
            <a:ext cx="12001365" cy="1730188"/>
            <a:chOff x="6188142" y="10104736"/>
            <a:chExt cx="12001365" cy="173018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6FC7AB-133B-6347-9ED1-4DD1F49B4307}"/>
                </a:ext>
              </a:extLst>
            </p:cNvPr>
            <p:cNvSpPr txBox="1"/>
            <p:nvPr/>
          </p:nvSpPr>
          <p:spPr>
            <a:xfrm>
              <a:off x="6188142" y="10511485"/>
              <a:ext cx="12001365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SURVEY RESULTS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93BF8CD-96FA-6B40-8F4A-1ABD513B0821}"/>
                </a:ext>
              </a:extLst>
            </p:cNvPr>
            <p:cNvSpPr/>
            <p:nvPr/>
          </p:nvSpPr>
          <p:spPr>
            <a:xfrm>
              <a:off x="11269655" y="10104736"/>
              <a:ext cx="183833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97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48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289B1E-153F-D84C-9596-EFDA003DC2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D0671-0D85-C14F-A8AC-7B0A16ED0508}"/>
              </a:ext>
            </a:extLst>
          </p:cNvPr>
          <p:cNvSpPr/>
          <p:nvPr/>
        </p:nvSpPr>
        <p:spPr>
          <a:xfrm>
            <a:off x="0" y="1654629"/>
            <a:ext cx="12188823" cy="10406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03930F-3A2A-9547-92BC-04F9FBE5961F}"/>
              </a:ext>
            </a:extLst>
          </p:cNvPr>
          <p:cNvSpPr txBox="1"/>
          <p:nvPr/>
        </p:nvSpPr>
        <p:spPr>
          <a:xfrm>
            <a:off x="2112200" y="8284714"/>
            <a:ext cx="6920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AC2ED5-52F6-5940-9514-AA73A75EDA64}"/>
              </a:ext>
            </a:extLst>
          </p:cNvPr>
          <p:cNvGrpSpPr/>
          <p:nvPr/>
        </p:nvGrpSpPr>
        <p:grpSpPr>
          <a:xfrm>
            <a:off x="2112200" y="3122962"/>
            <a:ext cx="8184739" cy="2530407"/>
            <a:chOff x="2112200" y="10104736"/>
            <a:chExt cx="8184739" cy="25304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F0E551-9ED0-8246-B5BE-284C13BCE01C}"/>
                </a:ext>
              </a:extLst>
            </p:cNvPr>
            <p:cNvSpPr txBox="1"/>
            <p:nvPr/>
          </p:nvSpPr>
          <p:spPr>
            <a:xfrm>
              <a:off x="2112200" y="10511485"/>
              <a:ext cx="8184739" cy="2123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OVERALL PERFORMANCE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34E3AA-ADB6-AC42-895D-64C90054E551}"/>
                </a:ext>
              </a:extLst>
            </p:cNvPr>
            <p:cNvSpPr/>
            <p:nvPr/>
          </p:nvSpPr>
          <p:spPr>
            <a:xfrm>
              <a:off x="2154730" y="10104736"/>
              <a:ext cx="183833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75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4EB40BE-DA02-BE48-A5FE-217F7086289F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DE13480-0013-FC41-AA7E-5C25F05AB3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92E966-C811-4342-859B-424F6C5A4E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A43207E-348B-AD4B-8E53-69400E880F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3EC6-6921-924F-8751-727BD3D6E10C}"/>
              </a:ext>
            </a:extLst>
          </p:cNvPr>
          <p:cNvGrpSpPr/>
          <p:nvPr/>
        </p:nvGrpSpPr>
        <p:grpSpPr>
          <a:xfrm>
            <a:off x="1663950" y="7567256"/>
            <a:ext cx="21049746" cy="4705608"/>
            <a:chOff x="1663950" y="7162801"/>
            <a:chExt cx="21049746" cy="51100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2B326B-DD6A-544B-A870-976EC44E243B}"/>
                </a:ext>
              </a:extLst>
            </p:cNvPr>
            <p:cNvSpPr/>
            <p:nvPr/>
          </p:nvSpPr>
          <p:spPr>
            <a:xfrm>
              <a:off x="1663950" y="7162801"/>
              <a:ext cx="6670876" cy="51100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944EBC-9979-6F42-9043-2B2C341B0BED}"/>
                </a:ext>
              </a:extLst>
            </p:cNvPr>
            <p:cNvSpPr/>
            <p:nvPr/>
          </p:nvSpPr>
          <p:spPr>
            <a:xfrm>
              <a:off x="8853385" y="7162801"/>
              <a:ext cx="6670876" cy="51100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EFA745-1CFE-6243-9CE3-33A9809E4ABA}"/>
                </a:ext>
              </a:extLst>
            </p:cNvPr>
            <p:cNvSpPr/>
            <p:nvPr/>
          </p:nvSpPr>
          <p:spPr>
            <a:xfrm>
              <a:off x="16042820" y="7162801"/>
              <a:ext cx="6670876" cy="51100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2515A7-CF69-D241-87E8-F250DAE24194}"/>
                </a:ext>
              </a:extLst>
            </p:cNvPr>
            <p:cNvGrpSpPr/>
            <p:nvPr/>
          </p:nvGrpSpPr>
          <p:grpSpPr>
            <a:xfrm>
              <a:off x="2408047" y="8483462"/>
              <a:ext cx="5182682" cy="2589439"/>
              <a:chOff x="5993936" y="10269134"/>
              <a:chExt cx="5182682" cy="2589439"/>
            </a:xfrm>
          </p:grpSpPr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1FBF8686-98A8-8A4E-946C-41A1DD26C1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3938" y="10977020"/>
                <a:ext cx="5182680" cy="188155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4F0554E-9F49-1E4E-8B59-6EA3102D14EE}"/>
                  </a:ext>
                </a:extLst>
              </p:cNvPr>
              <p:cNvSpPr/>
              <p:nvPr/>
            </p:nvSpPr>
            <p:spPr>
              <a:xfrm>
                <a:off x="5993936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41AA0AF-63B7-AD4F-B5AB-3E91877BFEAF}"/>
                </a:ext>
              </a:extLst>
            </p:cNvPr>
            <p:cNvGrpSpPr/>
            <p:nvPr/>
          </p:nvGrpSpPr>
          <p:grpSpPr>
            <a:xfrm>
              <a:off x="9597482" y="8483462"/>
              <a:ext cx="5182682" cy="2589439"/>
              <a:chOff x="5993936" y="10269134"/>
              <a:chExt cx="5182682" cy="2589439"/>
            </a:xfrm>
          </p:grpSpPr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C5D08919-8AE7-E748-83B1-BACD34E4C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3938" y="10977020"/>
                <a:ext cx="5182680" cy="188155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E8E36F4-621A-F84C-A217-FBFAFDE31B25}"/>
                  </a:ext>
                </a:extLst>
              </p:cNvPr>
              <p:cNvSpPr/>
              <p:nvPr/>
            </p:nvSpPr>
            <p:spPr>
              <a:xfrm>
                <a:off x="5993936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A8798EE-5B13-AE4D-904E-8F66225DAD44}"/>
                </a:ext>
              </a:extLst>
            </p:cNvPr>
            <p:cNvGrpSpPr/>
            <p:nvPr/>
          </p:nvGrpSpPr>
          <p:grpSpPr>
            <a:xfrm>
              <a:off x="16786917" y="8483462"/>
              <a:ext cx="5182682" cy="2589439"/>
              <a:chOff x="5993936" y="10269134"/>
              <a:chExt cx="5182682" cy="2589439"/>
            </a:xfrm>
          </p:grpSpPr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id="{C1740E35-0C4B-4F4C-BD0F-C1D858707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3938" y="10977020"/>
                <a:ext cx="5182680" cy="188155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1EC3F63-4B33-9540-8044-50CA229530C5}"/>
                  </a:ext>
                </a:extLst>
              </p:cNvPr>
              <p:cNvSpPr/>
              <p:nvPr/>
            </p:nvSpPr>
            <p:spPr>
              <a:xfrm>
                <a:off x="5993936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A81148-F7E4-0340-AFC7-177FA3D6536A}"/>
              </a:ext>
            </a:extLst>
          </p:cNvPr>
          <p:cNvGrpSpPr/>
          <p:nvPr/>
        </p:nvGrpSpPr>
        <p:grpSpPr>
          <a:xfrm>
            <a:off x="3956049" y="1563663"/>
            <a:ext cx="16465552" cy="1730188"/>
            <a:chOff x="3956049" y="10104736"/>
            <a:chExt cx="16465552" cy="17301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DD2C54-3477-6D4D-ADD6-26F9FC6E312F}"/>
                </a:ext>
              </a:extLst>
            </p:cNvPr>
            <p:cNvSpPr txBox="1"/>
            <p:nvPr/>
          </p:nvSpPr>
          <p:spPr>
            <a:xfrm>
              <a:off x="3956049" y="10511485"/>
              <a:ext cx="1646555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HOW START INVESTING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0CCF0A6-F832-C048-9B8D-F6C2CE9B6968}"/>
                </a:ext>
              </a:extLst>
            </p:cNvPr>
            <p:cNvSpPr/>
            <p:nvPr/>
          </p:nvSpPr>
          <p:spPr>
            <a:xfrm>
              <a:off x="11269655" y="10104736"/>
              <a:ext cx="183833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572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426181-61AA-9E45-BC64-838444E82F66}"/>
              </a:ext>
            </a:extLst>
          </p:cNvPr>
          <p:cNvGrpSpPr/>
          <p:nvPr/>
        </p:nvGrpSpPr>
        <p:grpSpPr>
          <a:xfrm>
            <a:off x="7580750" y="1379449"/>
            <a:ext cx="16042461" cy="10389542"/>
            <a:chOff x="7580750" y="1016001"/>
            <a:chExt cx="16042461" cy="103895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1FDACEB-434A-1046-B90C-3C6186BB167C}"/>
                </a:ext>
              </a:extLst>
            </p:cNvPr>
            <p:cNvGrpSpPr/>
            <p:nvPr/>
          </p:nvGrpSpPr>
          <p:grpSpPr>
            <a:xfrm>
              <a:off x="12441578" y="9654651"/>
              <a:ext cx="7394697" cy="838179"/>
              <a:chOff x="12190752" y="11369399"/>
              <a:chExt cx="7394697" cy="83817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4A0688-76BE-2440-9D9D-84F808D7DC07}"/>
                  </a:ext>
                </a:extLst>
              </p:cNvPr>
              <p:cNvSpPr txBox="1"/>
              <p:nvPr/>
            </p:nvSpPr>
            <p:spPr>
              <a:xfrm>
                <a:off x="12777302" y="11377927"/>
                <a:ext cx="2920553" cy="82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 Medium" pitchFamily="2" charset="77"/>
                    <a:ea typeface="Lato Light" charset="0"/>
                    <a:cs typeface="Lato Light" charset="0"/>
                  </a:rPr>
                  <a:t>Content 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3CC00C-F99C-E747-936C-44DDF19A6338}"/>
                  </a:ext>
                </a:extLst>
              </p:cNvPr>
              <p:cNvSpPr txBox="1"/>
              <p:nvPr/>
            </p:nvSpPr>
            <p:spPr>
              <a:xfrm>
                <a:off x="16664896" y="11369399"/>
                <a:ext cx="2920553" cy="82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 Medium" pitchFamily="2" charset="77"/>
                    <a:ea typeface="Lato Light" charset="0"/>
                    <a:cs typeface="Lato Light" charset="0"/>
                  </a:rPr>
                  <a:t>Content B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938B0E5-B37D-0B43-8C59-7A719BC21820}"/>
                  </a:ext>
                </a:extLst>
              </p:cNvPr>
              <p:cNvSpPr/>
              <p:nvPr/>
            </p:nvSpPr>
            <p:spPr>
              <a:xfrm>
                <a:off x="12190752" y="11734047"/>
                <a:ext cx="260669" cy="2606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Lato Light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E6680BD-150C-0F4C-9CD5-6A1A688E453A}"/>
                  </a:ext>
                </a:extLst>
              </p:cNvPr>
              <p:cNvSpPr/>
              <p:nvPr/>
            </p:nvSpPr>
            <p:spPr>
              <a:xfrm>
                <a:off x="12321086" y="11756654"/>
                <a:ext cx="260669" cy="26066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Lato Light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56EE6C5-8534-7345-A10A-2DFF2D72CC76}"/>
                  </a:ext>
                </a:extLst>
              </p:cNvPr>
              <p:cNvSpPr/>
              <p:nvPr/>
            </p:nvSpPr>
            <p:spPr>
              <a:xfrm>
                <a:off x="16231589" y="11756654"/>
                <a:ext cx="260669" cy="26066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Lato Light" charset="0"/>
                </a:endParaRPr>
              </a:p>
            </p:txBody>
          </p:sp>
        </p:grp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19C437B-2617-144A-AE69-EC120A1FB71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2161163"/>
                </p:ext>
              </p:extLst>
            </p:nvPr>
          </p:nvGraphicFramePr>
          <p:xfrm>
            <a:off x="7580750" y="1016001"/>
            <a:ext cx="16042461" cy="103895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94A604E3-BE11-0F48-8701-1A0F82029B66}"/>
              </a:ext>
            </a:extLst>
          </p:cNvPr>
          <p:cNvSpPr txBox="1">
            <a:spLocks/>
          </p:cNvSpPr>
          <p:nvPr/>
        </p:nvSpPr>
        <p:spPr>
          <a:xfrm>
            <a:off x="2020377" y="8674519"/>
            <a:ext cx="7430920" cy="268177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C2574D-7AB8-B74C-AB75-9D67104A6077}"/>
              </a:ext>
            </a:extLst>
          </p:cNvPr>
          <p:cNvGrpSpPr/>
          <p:nvPr/>
        </p:nvGrpSpPr>
        <p:grpSpPr>
          <a:xfrm>
            <a:off x="2147803" y="2359706"/>
            <a:ext cx="6371400" cy="3546070"/>
            <a:chOff x="2112201" y="10104736"/>
            <a:chExt cx="6371400" cy="354607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1886C9-4FD2-B84B-9762-DCDF2D074E2F}"/>
                </a:ext>
              </a:extLst>
            </p:cNvPr>
            <p:cNvSpPr txBox="1"/>
            <p:nvPr/>
          </p:nvSpPr>
          <p:spPr>
            <a:xfrm>
              <a:off x="2112201" y="10511485"/>
              <a:ext cx="6371400" cy="3139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ASSET MIX BY ACTUAL VALUE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5A4A28-76A4-4A49-9551-F78D4B2D3A53}"/>
                </a:ext>
              </a:extLst>
            </p:cNvPr>
            <p:cNvSpPr/>
            <p:nvPr/>
          </p:nvSpPr>
          <p:spPr>
            <a:xfrm>
              <a:off x="2154730" y="10104736"/>
              <a:ext cx="183833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98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5C965-08AB-5C48-896C-E12B563F4731}"/>
              </a:ext>
            </a:extLst>
          </p:cNvPr>
          <p:cNvSpPr txBox="1"/>
          <p:nvPr/>
        </p:nvSpPr>
        <p:spPr>
          <a:xfrm>
            <a:off x="7302768" y="-5921199"/>
            <a:ext cx="930045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Report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5B3583-4D2E-6642-B962-870686B5C194}"/>
              </a:ext>
            </a:extLst>
          </p:cNvPr>
          <p:cNvSpPr/>
          <p:nvPr/>
        </p:nvSpPr>
        <p:spPr>
          <a:xfrm>
            <a:off x="2816859" y="4603594"/>
            <a:ext cx="2624365" cy="2624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Medium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E8F94-E0F2-934A-8808-980A6D225ACA}"/>
              </a:ext>
            </a:extLst>
          </p:cNvPr>
          <p:cNvSpPr/>
          <p:nvPr/>
        </p:nvSpPr>
        <p:spPr>
          <a:xfrm>
            <a:off x="5441224" y="7286036"/>
            <a:ext cx="2624365" cy="2624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Medium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2ACC5B-C46F-B84F-8EF6-D90E5C035280}"/>
              </a:ext>
            </a:extLst>
          </p:cNvPr>
          <p:cNvSpPr/>
          <p:nvPr/>
        </p:nvSpPr>
        <p:spPr>
          <a:xfrm>
            <a:off x="8065589" y="9910401"/>
            <a:ext cx="2624365" cy="2624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Medium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16E967-10BD-3F47-A15D-5020E77B0CED}"/>
              </a:ext>
            </a:extLst>
          </p:cNvPr>
          <p:cNvGrpSpPr/>
          <p:nvPr/>
        </p:nvGrpSpPr>
        <p:grpSpPr>
          <a:xfrm>
            <a:off x="8757341" y="10600514"/>
            <a:ext cx="1240860" cy="1244138"/>
            <a:chOff x="16475127" y="3318857"/>
            <a:chExt cx="1447113" cy="1450936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5F71B6E-617F-D04B-A771-D190C7E3FBB7}"/>
                </a:ext>
              </a:extLst>
            </p:cNvPr>
            <p:cNvSpPr/>
            <p:nvPr/>
          </p:nvSpPr>
          <p:spPr>
            <a:xfrm>
              <a:off x="16475127" y="3318857"/>
              <a:ext cx="107052" cy="14509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760">
                  <a:moveTo>
                    <a:pt x="27" y="760"/>
                  </a:moveTo>
                  <a:cubicBezTo>
                    <a:pt x="12" y="760"/>
                    <a:pt x="0" y="747"/>
                    <a:pt x="0" y="732"/>
                  </a:cubicBezTo>
                  <a:lnTo>
                    <a:pt x="3" y="28"/>
                  </a:lnTo>
                  <a:cubicBezTo>
                    <a:pt x="3" y="13"/>
                    <a:pt x="15" y="0"/>
                    <a:pt x="30" y="0"/>
                  </a:cubicBezTo>
                  <a:cubicBezTo>
                    <a:pt x="45" y="1"/>
                    <a:pt x="58" y="13"/>
                    <a:pt x="57" y="28"/>
                  </a:cubicBezTo>
                  <a:lnTo>
                    <a:pt x="55" y="732"/>
                  </a:lnTo>
                  <a:cubicBezTo>
                    <a:pt x="55" y="748"/>
                    <a:pt x="42" y="760"/>
                    <a:pt x="27" y="76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8DE18F7E-C1C1-FA42-9B09-9CC93D674348}"/>
                </a:ext>
              </a:extLst>
            </p:cNvPr>
            <p:cNvSpPr/>
            <p:nvPr/>
          </p:nvSpPr>
          <p:spPr>
            <a:xfrm>
              <a:off x="16475127" y="4666564"/>
              <a:ext cx="1447113" cy="1032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8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31" y="0"/>
                  </a:lnTo>
                  <a:cubicBezTo>
                    <a:pt x="746" y="0"/>
                    <a:pt x="758" y="12"/>
                    <a:pt x="758" y="27"/>
                  </a:cubicBezTo>
                  <a:cubicBezTo>
                    <a:pt x="758" y="42"/>
                    <a:pt x="746" y="55"/>
                    <a:pt x="731" y="55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19C0666-B08C-CA4F-AD2E-AADA5E69FBFB}"/>
                </a:ext>
              </a:extLst>
            </p:cNvPr>
            <p:cNvSpPr/>
            <p:nvPr/>
          </p:nvSpPr>
          <p:spPr>
            <a:xfrm>
              <a:off x="16742763" y="3859846"/>
              <a:ext cx="370858" cy="9099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477">
                  <a:moveTo>
                    <a:pt x="55" y="422"/>
                  </a:moveTo>
                  <a:lnTo>
                    <a:pt x="140" y="422"/>
                  </a:lnTo>
                  <a:lnTo>
                    <a:pt x="140" y="55"/>
                  </a:lnTo>
                  <a:lnTo>
                    <a:pt x="55" y="55"/>
                  </a:lnTo>
                  <a:close/>
                  <a:moveTo>
                    <a:pt x="168" y="477"/>
                  </a:moveTo>
                  <a:lnTo>
                    <a:pt x="28" y="477"/>
                  </a:lnTo>
                  <a:cubicBezTo>
                    <a:pt x="13" y="477"/>
                    <a:pt x="0" y="464"/>
                    <a:pt x="0" y="449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68" y="0"/>
                  </a:lnTo>
                  <a:cubicBezTo>
                    <a:pt x="183" y="0"/>
                    <a:pt x="195" y="12"/>
                    <a:pt x="195" y="27"/>
                  </a:cubicBezTo>
                  <a:lnTo>
                    <a:pt x="195" y="449"/>
                  </a:lnTo>
                  <a:cubicBezTo>
                    <a:pt x="195" y="464"/>
                    <a:pt x="183" y="477"/>
                    <a:pt x="168" y="47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B1F1C15-6A4C-4B46-84D5-546B3B8C0381}"/>
                </a:ext>
              </a:extLst>
            </p:cNvPr>
            <p:cNvSpPr/>
            <p:nvPr/>
          </p:nvSpPr>
          <p:spPr>
            <a:xfrm>
              <a:off x="17014216" y="3445025"/>
              <a:ext cx="370858" cy="13247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694">
                  <a:moveTo>
                    <a:pt x="54" y="639"/>
                  </a:moveTo>
                  <a:lnTo>
                    <a:pt x="140" y="639"/>
                  </a:lnTo>
                  <a:lnTo>
                    <a:pt x="140" y="54"/>
                  </a:lnTo>
                  <a:lnTo>
                    <a:pt x="54" y="54"/>
                  </a:lnTo>
                  <a:close/>
                  <a:moveTo>
                    <a:pt x="167" y="694"/>
                  </a:moveTo>
                  <a:lnTo>
                    <a:pt x="27" y="694"/>
                  </a:lnTo>
                  <a:cubicBezTo>
                    <a:pt x="12" y="694"/>
                    <a:pt x="0" y="681"/>
                    <a:pt x="0" y="666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167" y="0"/>
                  </a:lnTo>
                  <a:cubicBezTo>
                    <a:pt x="182" y="0"/>
                    <a:pt x="195" y="12"/>
                    <a:pt x="195" y="27"/>
                  </a:cubicBezTo>
                  <a:lnTo>
                    <a:pt x="195" y="666"/>
                  </a:lnTo>
                  <a:cubicBezTo>
                    <a:pt x="195" y="681"/>
                    <a:pt x="182" y="694"/>
                    <a:pt x="167" y="69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14F2CF0-0E42-FC42-A2CE-CF6AFB533214}"/>
                </a:ext>
              </a:extLst>
            </p:cNvPr>
            <p:cNvSpPr/>
            <p:nvPr/>
          </p:nvSpPr>
          <p:spPr>
            <a:xfrm>
              <a:off x="17281845" y="3586487"/>
              <a:ext cx="370858" cy="1183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620">
                  <a:moveTo>
                    <a:pt x="54" y="565"/>
                  </a:moveTo>
                  <a:lnTo>
                    <a:pt x="140" y="565"/>
                  </a:lnTo>
                  <a:lnTo>
                    <a:pt x="140" y="55"/>
                  </a:lnTo>
                  <a:lnTo>
                    <a:pt x="54" y="55"/>
                  </a:lnTo>
                  <a:close/>
                  <a:moveTo>
                    <a:pt x="167" y="620"/>
                  </a:moveTo>
                  <a:lnTo>
                    <a:pt x="27" y="620"/>
                  </a:lnTo>
                  <a:cubicBezTo>
                    <a:pt x="12" y="620"/>
                    <a:pt x="0" y="607"/>
                    <a:pt x="0" y="592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lnTo>
                    <a:pt x="167" y="0"/>
                  </a:lnTo>
                  <a:cubicBezTo>
                    <a:pt x="182" y="0"/>
                    <a:pt x="195" y="12"/>
                    <a:pt x="195" y="28"/>
                  </a:cubicBezTo>
                  <a:lnTo>
                    <a:pt x="195" y="592"/>
                  </a:lnTo>
                  <a:cubicBezTo>
                    <a:pt x="195" y="607"/>
                    <a:pt x="182" y="620"/>
                    <a:pt x="167" y="62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8CF882-99A5-F74E-961D-BD7A8387C482}"/>
              </a:ext>
            </a:extLst>
          </p:cNvPr>
          <p:cNvGrpSpPr/>
          <p:nvPr/>
        </p:nvGrpSpPr>
        <p:grpSpPr>
          <a:xfrm>
            <a:off x="5938191" y="7744678"/>
            <a:ext cx="1630432" cy="1669057"/>
            <a:chOff x="8434769" y="10520005"/>
            <a:chExt cx="2259560" cy="2313091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1B6C2B3-498E-A34C-B3CB-6E8811A20124}"/>
                </a:ext>
              </a:extLst>
            </p:cNvPr>
            <p:cNvSpPr/>
            <p:nvPr/>
          </p:nvSpPr>
          <p:spPr>
            <a:xfrm>
              <a:off x="8434769" y="11240699"/>
              <a:ext cx="1970897" cy="1592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4">
                  <a:moveTo>
                    <a:pt x="767" y="760"/>
                  </a:moveTo>
                  <a:cubicBezTo>
                    <a:pt x="772" y="772"/>
                    <a:pt x="783" y="780"/>
                    <a:pt x="796" y="780"/>
                  </a:cubicBezTo>
                  <a:cubicBezTo>
                    <a:pt x="813" y="780"/>
                    <a:pt x="827" y="766"/>
                    <a:pt x="828" y="749"/>
                  </a:cubicBezTo>
                  <a:cubicBezTo>
                    <a:pt x="828" y="731"/>
                    <a:pt x="830" y="715"/>
                    <a:pt x="832" y="704"/>
                  </a:cubicBezTo>
                  <a:cubicBezTo>
                    <a:pt x="835" y="685"/>
                    <a:pt x="840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0" y="516"/>
                    <a:pt x="927" y="508"/>
                    <a:pt x="934" y="499"/>
                  </a:cubicBezTo>
                  <a:cubicBezTo>
                    <a:pt x="962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5" y="185"/>
                  </a:cubicBezTo>
                  <a:cubicBezTo>
                    <a:pt x="774" y="130"/>
                    <a:pt x="665" y="100"/>
                    <a:pt x="548" y="100"/>
                  </a:cubicBezTo>
                  <a:cubicBezTo>
                    <a:pt x="529" y="100"/>
                    <a:pt x="510" y="101"/>
                    <a:pt x="492" y="102"/>
                  </a:cubicBezTo>
                  <a:cubicBezTo>
                    <a:pt x="491" y="102"/>
                    <a:pt x="491" y="102"/>
                    <a:pt x="490" y="102"/>
                  </a:cubicBezTo>
                  <a:cubicBezTo>
                    <a:pt x="476" y="103"/>
                    <a:pt x="344" y="107"/>
                    <a:pt x="298" y="89"/>
                  </a:cubicBezTo>
                  <a:cubicBezTo>
                    <a:pt x="282" y="83"/>
                    <a:pt x="225" y="66"/>
                    <a:pt x="183" y="59"/>
                  </a:cubicBezTo>
                  <a:lnTo>
                    <a:pt x="240" y="128"/>
                  </a:lnTo>
                  <a:cubicBezTo>
                    <a:pt x="245" y="134"/>
                    <a:pt x="247" y="142"/>
                    <a:pt x="246" y="149"/>
                  </a:cubicBezTo>
                  <a:cubicBezTo>
                    <a:pt x="245" y="157"/>
                    <a:pt x="241" y="164"/>
                    <a:pt x="235" y="168"/>
                  </a:cubicBezTo>
                  <a:cubicBezTo>
                    <a:pt x="191" y="200"/>
                    <a:pt x="168" y="233"/>
                    <a:pt x="147" y="262"/>
                  </a:cubicBezTo>
                  <a:cubicBezTo>
                    <a:pt x="124" y="296"/>
                    <a:pt x="101" y="327"/>
                    <a:pt x="58" y="332"/>
                  </a:cubicBezTo>
                  <a:cubicBezTo>
                    <a:pt x="57" y="332"/>
                    <a:pt x="56" y="333"/>
                    <a:pt x="56" y="334"/>
                  </a:cubicBezTo>
                  <a:lnTo>
                    <a:pt x="55" y="431"/>
                  </a:lnTo>
                  <a:cubicBezTo>
                    <a:pt x="55" y="432"/>
                    <a:pt x="55" y="433"/>
                    <a:pt x="56" y="433"/>
                  </a:cubicBezTo>
                  <a:cubicBezTo>
                    <a:pt x="61" y="435"/>
                    <a:pt x="66" y="437"/>
                    <a:pt x="71" y="440"/>
                  </a:cubicBezTo>
                  <a:cubicBezTo>
                    <a:pt x="97" y="450"/>
                    <a:pt x="128" y="463"/>
                    <a:pt x="157" y="496"/>
                  </a:cubicBezTo>
                  <a:cubicBezTo>
                    <a:pt x="162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1" y="759"/>
                  </a:lnTo>
                  <a:cubicBezTo>
                    <a:pt x="314" y="771"/>
                    <a:pt x="325" y="780"/>
                    <a:pt x="337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4" y="613"/>
                  </a:cubicBezTo>
                  <a:cubicBezTo>
                    <a:pt x="381" y="608"/>
                    <a:pt x="390" y="606"/>
                    <a:pt x="398" y="608"/>
                  </a:cubicBezTo>
                  <a:cubicBezTo>
                    <a:pt x="446" y="620"/>
                    <a:pt x="496" y="626"/>
                    <a:pt x="548" y="626"/>
                  </a:cubicBezTo>
                  <a:cubicBezTo>
                    <a:pt x="598" y="626"/>
                    <a:pt x="647" y="621"/>
                    <a:pt x="693" y="610"/>
                  </a:cubicBezTo>
                  <a:cubicBezTo>
                    <a:pt x="703" y="607"/>
                    <a:pt x="714" y="611"/>
                    <a:pt x="720" y="618"/>
                  </a:cubicBezTo>
                  <a:lnTo>
                    <a:pt x="735" y="635"/>
                  </a:lnTo>
                  <a:cubicBezTo>
                    <a:pt x="748" y="650"/>
                    <a:pt x="757" y="669"/>
                    <a:pt x="759" y="689"/>
                  </a:cubicBezTo>
                  <a:close/>
                  <a:moveTo>
                    <a:pt x="796" y="834"/>
                  </a:moveTo>
                  <a:cubicBezTo>
                    <a:pt x="758" y="834"/>
                    <a:pt x="725" y="810"/>
                    <a:pt x="714" y="774"/>
                  </a:cubicBezTo>
                  <a:cubicBezTo>
                    <a:pt x="713" y="773"/>
                    <a:pt x="713" y="771"/>
                    <a:pt x="713" y="769"/>
                  </a:cubicBezTo>
                  <a:lnTo>
                    <a:pt x="704" y="695"/>
                  </a:lnTo>
                  <a:cubicBezTo>
                    <a:pt x="703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8" y="681"/>
                  </a:cubicBezTo>
                  <a:cubicBezTo>
                    <a:pt x="504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2" y="834"/>
                    <a:pt x="337" y="834"/>
                  </a:cubicBezTo>
                  <a:cubicBezTo>
                    <a:pt x="299" y="834"/>
                    <a:pt x="266" y="808"/>
                    <a:pt x="257" y="771"/>
                  </a:cubicBezTo>
                  <a:lnTo>
                    <a:pt x="214" y="580"/>
                  </a:lnTo>
                  <a:cubicBezTo>
                    <a:pt x="210" y="575"/>
                    <a:pt x="190" y="569"/>
                    <a:pt x="179" y="565"/>
                  </a:cubicBezTo>
                  <a:cubicBezTo>
                    <a:pt x="155" y="558"/>
                    <a:pt x="131" y="550"/>
                    <a:pt x="116" y="532"/>
                  </a:cubicBezTo>
                  <a:cubicBezTo>
                    <a:pt x="95" y="509"/>
                    <a:pt x="72" y="499"/>
                    <a:pt x="50" y="490"/>
                  </a:cubicBezTo>
                  <a:cubicBezTo>
                    <a:pt x="45" y="488"/>
                    <a:pt x="39" y="486"/>
                    <a:pt x="33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1" y="334"/>
                  </a:lnTo>
                  <a:cubicBezTo>
                    <a:pt x="2" y="305"/>
                    <a:pt x="23" y="281"/>
                    <a:pt x="52" y="278"/>
                  </a:cubicBezTo>
                  <a:cubicBezTo>
                    <a:pt x="70" y="276"/>
                    <a:pt x="81" y="261"/>
                    <a:pt x="102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2" y="71"/>
                  </a:lnTo>
                  <a:cubicBezTo>
                    <a:pt x="110" y="56"/>
                    <a:pt x="109" y="35"/>
                    <a:pt x="120" y="19"/>
                  </a:cubicBezTo>
                  <a:cubicBezTo>
                    <a:pt x="131" y="4"/>
                    <a:pt x="149" y="-3"/>
                    <a:pt x="166" y="1"/>
                  </a:cubicBezTo>
                  <a:cubicBezTo>
                    <a:pt x="215" y="6"/>
                    <a:pt x="298" y="31"/>
                    <a:pt x="317" y="38"/>
                  </a:cubicBezTo>
                  <a:cubicBezTo>
                    <a:pt x="344" y="48"/>
                    <a:pt x="436" y="49"/>
                    <a:pt x="488" y="48"/>
                  </a:cubicBezTo>
                  <a:cubicBezTo>
                    <a:pt x="508" y="46"/>
                    <a:pt x="528" y="45"/>
                    <a:pt x="548" y="45"/>
                  </a:cubicBezTo>
                  <a:cubicBezTo>
                    <a:pt x="675" y="45"/>
                    <a:pt x="795" y="78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1"/>
                    <a:pt x="1013" y="485"/>
                    <a:pt x="978" y="531"/>
                  </a:cubicBezTo>
                  <a:cubicBezTo>
                    <a:pt x="970" y="541"/>
                    <a:pt x="964" y="550"/>
                    <a:pt x="957" y="558"/>
                  </a:cubicBezTo>
                  <a:cubicBezTo>
                    <a:pt x="929" y="593"/>
                    <a:pt x="911" y="617"/>
                    <a:pt x="898" y="661"/>
                  </a:cubicBezTo>
                  <a:cubicBezTo>
                    <a:pt x="893" y="678"/>
                    <a:pt x="889" y="696"/>
                    <a:pt x="886" y="714"/>
                  </a:cubicBezTo>
                  <a:cubicBezTo>
                    <a:pt x="885" y="720"/>
                    <a:pt x="883" y="731"/>
                    <a:pt x="882" y="752"/>
                  </a:cubicBezTo>
                  <a:cubicBezTo>
                    <a:pt x="880" y="798"/>
                    <a:pt x="842" y="834"/>
                    <a:pt x="796" y="83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77F88DD-9513-6846-A7E1-3CA44E4AAD60}"/>
                </a:ext>
              </a:extLst>
            </p:cNvPr>
            <p:cNvSpPr/>
            <p:nvPr/>
          </p:nvSpPr>
          <p:spPr>
            <a:xfrm>
              <a:off x="10258475" y="11506417"/>
              <a:ext cx="435854" cy="3020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3" y="35"/>
                    <a:pt x="102" y="35"/>
                    <a:pt x="101" y="35"/>
                  </a:cubicBezTo>
                  <a:cubicBezTo>
                    <a:pt x="95" y="36"/>
                    <a:pt x="91" y="39"/>
                    <a:pt x="88" y="45"/>
                  </a:cubicBezTo>
                  <a:cubicBezTo>
                    <a:pt x="85" y="53"/>
                    <a:pt x="84" y="59"/>
                    <a:pt x="87" y="62"/>
                  </a:cubicBezTo>
                  <a:cubicBezTo>
                    <a:pt x="91" y="67"/>
                    <a:pt x="100" y="70"/>
                    <a:pt x="111" y="71"/>
                  </a:cubicBezTo>
                  <a:cubicBezTo>
                    <a:pt x="113" y="69"/>
                    <a:pt x="116" y="65"/>
                    <a:pt x="117" y="62"/>
                  </a:cubicBezTo>
                  <a:cubicBezTo>
                    <a:pt x="121" y="55"/>
                    <a:pt x="122" y="48"/>
                    <a:pt x="120" y="40"/>
                  </a:cubicBezTo>
                  <a:cubicBezTo>
                    <a:pt x="118" y="38"/>
                    <a:pt x="111" y="35"/>
                    <a:pt x="103" y="35"/>
                  </a:cubicBezTo>
                  <a:close/>
                  <a:moveTo>
                    <a:pt x="18" y="159"/>
                  </a:moveTo>
                  <a:cubicBezTo>
                    <a:pt x="10" y="159"/>
                    <a:pt x="3" y="153"/>
                    <a:pt x="1" y="146"/>
                  </a:cubicBezTo>
                  <a:cubicBezTo>
                    <a:pt x="-2" y="136"/>
                    <a:pt x="4" y="127"/>
                    <a:pt x="13" y="124"/>
                  </a:cubicBezTo>
                  <a:cubicBezTo>
                    <a:pt x="27" y="120"/>
                    <a:pt x="53" y="111"/>
                    <a:pt x="77" y="98"/>
                  </a:cubicBezTo>
                  <a:cubicBezTo>
                    <a:pt x="70" y="94"/>
                    <a:pt x="64" y="89"/>
                    <a:pt x="60" y="84"/>
                  </a:cubicBezTo>
                  <a:cubicBezTo>
                    <a:pt x="52" y="74"/>
                    <a:pt x="45" y="57"/>
                    <a:pt x="56" y="31"/>
                  </a:cubicBezTo>
                  <a:cubicBezTo>
                    <a:pt x="65" y="10"/>
                    <a:pt x="83" y="-1"/>
                    <a:pt x="106" y="0"/>
                  </a:cubicBezTo>
                  <a:cubicBezTo>
                    <a:pt x="125" y="1"/>
                    <a:pt x="147" y="11"/>
                    <a:pt x="153" y="28"/>
                  </a:cubicBezTo>
                  <a:cubicBezTo>
                    <a:pt x="158" y="43"/>
                    <a:pt x="157" y="59"/>
                    <a:pt x="151" y="73"/>
                  </a:cubicBezTo>
                  <a:cubicBezTo>
                    <a:pt x="171" y="72"/>
                    <a:pt x="192" y="70"/>
                    <a:pt x="209" y="67"/>
                  </a:cubicBezTo>
                  <a:cubicBezTo>
                    <a:pt x="218" y="65"/>
                    <a:pt x="228" y="71"/>
                    <a:pt x="229" y="80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1"/>
                    <a:pt x="186" y="107"/>
                    <a:pt x="153" y="108"/>
                  </a:cubicBezTo>
                  <a:cubicBezTo>
                    <a:pt x="143" y="109"/>
                    <a:pt x="133" y="109"/>
                    <a:pt x="124" y="108"/>
                  </a:cubicBezTo>
                  <a:cubicBezTo>
                    <a:pt x="111" y="119"/>
                    <a:pt x="94" y="129"/>
                    <a:pt x="74" y="139"/>
                  </a:cubicBezTo>
                  <a:cubicBezTo>
                    <a:pt x="47" y="151"/>
                    <a:pt x="24" y="158"/>
                    <a:pt x="23" y="158"/>
                  </a:cubicBezTo>
                  <a:cubicBezTo>
                    <a:pt x="21" y="158"/>
                    <a:pt x="20" y="159"/>
                    <a:pt x="18" y="15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A35DF76-D431-3B4B-823C-067EF889F86F}"/>
                </a:ext>
              </a:extLst>
            </p:cNvPr>
            <p:cNvSpPr/>
            <p:nvPr/>
          </p:nvSpPr>
          <p:spPr>
            <a:xfrm>
              <a:off x="8836214" y="11747284"/>
              <a:ext cx="110875" cy="1127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070711B-D65C-BC4C-8C15-DA63467A42E4}"/>
                </a:ext>
              </a:extLst>
            </p:cNvPr>
            <p:cNvSpPr/>
            <p:nvPr/>
          </p:nvSpPr>
          <p:spPr>
            <a:xfrm>
              <a:off x="9323682" y="11538915"/>
              <a:ext cx="483645" cy="1471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8">
                  <a:moveTo>
                    <a:pt x="226" y="78"/>
                  </a:moveTo>
                  <a:cubicBezTo>
                    <a:pt x="223" y="78"/>
                    <a:pt x="221" y="78"/>
                    <a:pt x="218" y="77"/>
                  </a:cubicBezTo>
                  <a:cubicBezTo>
                    <a:pt x="182" y="66"/>
                    <a:pt x="156" y="60"/>
                    <a:pt x="115" y="55"/>
                  </a:cubicBezTo>
                  <a:cubicBezTo>
                    <a:pt x="98" y="53"/>
                    <a:pt x="52" y="55"/>
                    <a:pt x="32" y="58"/>
                  </a:cubicBezTo>
                  <a:cubicBezTo>
                    <a:pt x="17" y="61"/>
                    <a:pt x="3" y="51"/>
                    <a:pt x="0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7" y="0"/>
                    <a:pt x="99" y="-2"/>
                    <a:pt x="122" y="1"/>
                  </a:cubicBezTo>
                  <a:cubicBezTo>
                    <a:pt x="166" y="6"/>
                    <a:pt x="195" y="13"/>
                    <a:pt x="234" y="25"/>
                  </a:cubicBezTo>
                  <a:cubicBezTo>
                    <a:pt x="248" y="29"/>
                    <a:pt x="257" y="45"/>
                    <a:pt x="252" y="59"/>
                  </a:cubicBezTo>
                  <a:cubicBezTo>
                    <a:pt x="249" y="71"/>
                    <a:pt x="238" y="78"/>
                    <a:pt x="226" y="7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AF1FCFE-A1BE-474D-9DAD-8A79A5DABD48}"/>
                </a:ext>
              </a:extLst>
            </p:cNvPr>
            <p:cNvSpPr/>
            <p:nvPr/>
          </p:nvSpPr>
          <p:spPr>
            <a:xfrm>
              <a:off x="9317947" y="10520005"/>
              <a:ext cx="693926" cy="693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364">
                  <a:moveTo>
                    <a:pt x="223" y="28"/>
                  </a:moveTo>
                  <a:cubicBezTo>
                    <a:pt x="138" y="5"/>
                    <a:pt x="50" y="56"/>
                    <a:pt x="28" y="141"/>
                  </a:cubicBezTo>
                  <a:cubicBezTo>
                    <a:pt x="5" y="227"/>
                    <a:pt x="56" y="314"/>
                    <a:pt x="141" y="337"/>
                  </a:cubicBezTo>
                  <a:cubicBezTo>
                    <a:pt x="226" y="360"/>
                    <a:pt x="314" y="309"/>
                    <a:pt x="337" y="224"/>
                  </a:cubicBezTo>
                  <a:cubicBezTo>
                    <a:pt x="359" y="138"/>
                    <a:pt x="308" y="50"/>
                    <a:pt x="223" y="28"/>
                  </a:cubicBezTo>
                  <a:close/>
                  <a:moveTo>
                    <a:pt x="135" y="358"/>
                  </a:moveTo>
                  <a:cubicBezTo>
                    <a:pt x="88" y="346"/>
                    <a:pt x="49" y="316"/>
                    <a:pt x="24" y="274"/>
                  </a:cubicBezTo>
                  <a:cubicBezTo>
                    <a:pt x="0" y="232"/>
                    <a:pt x="-6" y="183"/>
                    <a:pt x="6" y="136"/>
                  </a:cubicBezTo>
                  <a:cubicBezTo>
                    <a:pt x="18" y="89"/>
                    <a:pt x="49" y="49"/>
                    <a:pt x="91" y="25"/>
                  </a:cubicBezTo>
                  <a:cubicBezTo>
                    <a:pt x="133" y="0"/>
                    <a:pt x="182" y="-6"/>
                    <a:pt x="229" y="6"/>
                  </a:cubicBezTo>
                  <a:cubicBezTo>
                    <a:pt x="276" y="19"/>
                    <a:pt x="315" y="49"/>
                    <a:pt x="340" y="91"/>
                  </a:cubicBezTo>
                  <a:cubicBezTo>
                    <a:pt x="364" y="133"/>
                    <a:pt x="371" y="182"/>
                    <a:pt x="358" y="229"/>
                  </a:cubicBezTo>
                  <a:cubicBezTo>
                    <a:pt x="346" y="276"/>
                    <a:pt x="316" y="316"/>
                    <a:pt x="273" y="340"/>
                  </a:cubicBezTo>
                  <a:cubicBezTo>
                    <a:pt x="231" y="364"/>
                    <a:pt x="182" y="371"/>
                    <a:pt x="135" y="35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8217687-C25F-0B4D-ACB9-B5BB78881232}"/>
                </a:ext>
              </a:extLst>
            </p:cNvPr>
            <p:cNvSpPr/>
            <p:nvPr/>
          </p:nvSpPr>
          <p:spPr>
            <a:xfrm>
              <a:off x="9400148" y="10604117"/>
              <a:ext cx="531436" cy="5314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" h="279">
                  <a:moveTo>
                    <a:pt x="169" y="27"/>
                  </a:moveTo>
                  <a:cubicBezTo>
                    <a:pt x="107" y="10"/>
                    <a:pt x="43" y="47"/>
                    <a:pt x="26" y="110"/>
                  </a:cubicBezTo>
                  <a:cubicBezTo>
                    <a:pt x="10" y="172"/>
                    <a:pt x="47" y="236"/>
                    <a:pt x="109" y="253"/>
                  </a:cubicBezTo>
                  <a:cubicBezTo>
                    <a:pt x="172" y="269"/>
                    <a:pt x="236" y="232"/>
                    <a:pt x="252" y="170"/>
                  </a:cubicBezTo>
                  <a:cubicBezTo>
                    <a:pt x="269" y="107"/>
                    <a:pt x="232" y="43"/>
                    <a:pt x="169" y="27"/>
                  </a:cubicBezTo>
                  <a:close/>
                  <a:moveTo>
                    <a:pt x="104" y="274"/>
                  </a:moveTo>
                  <a:cubicBezTo>
                    <a:pt x="29" y="255"/>
                    <a:pt x="-15" y="178"/>
                    <a:pt x="5" y="104"/>
                  </a:cubicBezTo>
                  <a:cubicBezTo>
                    <a:pt x="24" y="30"/>
                    <a:pt x="101" y="-15"/>
                    <a:pt x="175" y="5"/>
                  </a:cubicBezTo>
                  <a:cubicBezTo>
                    <a:pt x="249" y="25"/>
                    <a:pt x="294" y="101"/>
                    <a:pt x="274" y="175"/>
                  </a:cubicBezTo>
                  <a:cubicBezTo>
                    <a:pt x="254" y="250"/>
                    <a:pt x="178" y="294"/>
                    <a:pt x="104" y="27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88E98BE2-2F32-DF4B-A8D1-AC63D44E0256}"/>
                </a:ext>
              </a:extLst>
            </p:cNvPr>
            <p:cNvSpPr/>
            <p:nvPr/>
          </p:nvSpPr>
          <p:spPr>
            <a:xfrm>
              <a:off x="9579837" y="10760877"/>
              <a:ext cx="170136" cy="2121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12">
                  <a:moveTo>
                    <a:pt x="28" y="110"/>
                  </a:moveTo>
                  <a:cubicBezTo>
                    <a:pt x="19" y="108"/>
                    <a:pt x="10" y="104"/>
                    <a:pt x="2" y="97"/>
                  </a:cubicBezTo>
                  <a:cubicBezTo>
                    <a:pt x="-1" y="95"/>
                    <a:pt x="-1" y="91"/>
                    <a:pt x="1" y="88"/>
                  </a:cubicBezTo>
                  <a:cubicBezTo>
                    <a:pt x="3" y="86"/>
                    <a:pt x="7" y="85"/>
                    <a:pt x="10" y="87"/>
                  </a:cubicBezTo>
                  <a:cubicBezTo>
                    <a:pt x="23" y="98"/>
                    <a:pt x="38" y="102"/>
                    <a:pt x="49" y="98"/>
                  </a:cubicBezTo>
                  <a:cubicBezTo>
                    <a:pt x="54" y="96"/>
                    <a:pt x="58" y="92"/>
                    <a:pt x="60" y="86"/>
                  </a:cubicBezTo>
                  <a:cubicBezTo>
                    <a:pt x="62" y="79"/>
                    <a:pt x="51" y="70"/>
                    <a:pt x="41" y="61"/>
                  </a:cubicBezTo>
                  <a:cubicBezTo>
                    <a:pt x="35" y="55"/>
                    <a:pt x="29" y="50"/>
                    <a:pt x="24" y="44"/>
                  </a:cubicBezTo>
                  <a:cubicBezTo>
                    <a:pt x="18" y="36"/>
                    <a:pt x="16" y="29"/>
                    <a:pt x="18" y="22"/>
                  </a:cubicBezTo>
                  <a:cubicBezTo>
                    <a:pt x="21" y="12"/>
                    <a:pt x="28" y="5"/>
                    <a:pt x="38" y="2"/>
                  </a:cubicBezTo>
                  <a:cubicBezTo>
                    <a:pt x="52" y="-3"/>
                    <a:pt x="72" y="1"/>
                    <a:pt x="88" y="14"/>
                  </a:cubicBezTo>
                  <a:cubicBezTo>
                    <a:pt x="90" y="16"/>
                    <a:pt x="91" y="20"/>
                    <a:pt x="89" y="23"/>
                  </a:cubicBezTo>
                  <a:cubicBezTo>
                    <a:pt x="87" y="25"/>
                    <a:pt x="83" y="26"/>
                    <a:pt x="80" y="24"/>
                  </a:cubicBezTo>
                  <a:cubicBezTo>
                    <a:pt x="67" y="14"/>
                    <a:pt x="52" y="10"/>
                    <a:pt x="42" y="14"/>
                  </a:cubicBezTo>
                  <a:cubicBezTo>
                    <a:pt x="36" y="16"/>
                    <a:pt x="32" y="20"/>
                    <a:pt x="30" y="26"/>
                  </a:cubicBezTo>
                  <a:cubicBezTo>
                    <a:pt x="29" y="33"/>
                    <a:pt x="39" y="42"/>
                    <a:pt x="49" y="51"/>
                  </a:cubicBezTo>
                  <a:cubicBezTo>
                    <a:pt x="55" y="56"/>
                    <a:pt x="62" y="62"/>
                    <a:pt x="66" y="68"/>
                  </a:cubicBezTo>
                  <a:cubicBezTo>
                    <a:pt x="72" y="76"/>
                    <a:pt x="74" y="83"/>
                    <a:pt x="72" y="90"/>
                  </a:cubicBezTo>
                  <a:cubicBezTo>
                    <a:pt x="69" y="100"/>
                    <a:pt x="62" y="107"/>
                    <a:pt x="53" y="110"/>
                  </a:cubicBezTo>
                  <a:cubicBezTo>
                    <a:pt x="45" y="113"/>
                    <a:pt x="37" y="113"/>
                    <a:pt x="28" y="11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2CCD749-09A8-7C42-8620-BF8437209E3E}"/>
                </a:ext>
              </a:extLst>
            </p:cNvPr>
            <p:cNvSpPr/>
            <p:nvPr/>
          </p:nvSpPr>
          <p:spPr>
            <a:xfrm>
              <a:off x="9686894" y="10707351"/>
              <a:ext cx="28675" cy="43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24">
                  <a:moveTo>
                    <a:pt x="5" y="24"/>
                  </a:moveTo>
                  <a:cubicBezTo>
                    <a:pt x="1" y="23"/>
                    <a:pt x="-1" y="19"/>
                    <a:pt x="0" y="16"/>
                  </a:cubicBezTo>
                  <a:lnTo>
                    <a:pt x="3" y="5"/>
                  </a:lnTo>
                  <a:cubicBezTo>
                    <a:pt x="4" y="2"/>
                    <a:pt x="8" y="0"/>
                    <a:pt x="11" y="0"/>
                  </a:cubicBezTo>
                  <a:cubicBezTo>
                    <a:pt x="14" y="1"/>
                    <a:pt x="16" y="5"/>
                    <a:pt x="15" y="8"/>
                  </a:cubicBezTo>
                  <a:lnTo>
                    <a:pt x="12" y="19"/>
                  </a:lnTo>
                  <a:cubicBezTo>
                    <a:pt x="12" y="23"/>
                    <a:pt x="8" y="25"/>
                    <a:pt x="5" y="2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D67B438C-E0B8-6E4D-BE99-09D5F793B111}"/>
                </a:ext>
              </a:extLst>
            </p:cNvPr>
            <p:cNvSpPr/>
            <p:nvPr/>
          </p:nvSpPr>
          <p:spPr>
            <a:xfrm>
              <a:off x="9614252" y="10982627"/>
              <a:ext cx="28675" cy="43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24">
                  <a:moveTo>
                    <a:pt x="5" y="23"/>
                  </a:moveTo>
                  <a:cubicBezTo>
                    <a:pt x="1" y="22"/>
                    <a:pt x="-1" y="19"/>
                    <a:pt x="0" y="15"/>
                  </a:cubicBezTo>
                  <a:lnTo>
                    <a:pt x="3" y="4"/>
                  </a:lnTo>
                  <a:cubicBezTo>
                    <a:pt x="4" y="1"/>
                    <a:pt x="7" y="-1"/>
                    <a:pt x="11" y="0"/>
                  </a:cubicBezTo>
                  <a:cubicBezTo>
                    <a:pt x="14" y="1"/>
                    <a:pt x="16" y="4"/>
                    <a:pt x="15" y="8"/>
                  </a:cubicBezTo>
                  <a:lnTo>
                    <a:pt x="12" y="19"/>
                  </a:lnTo>
                  <a:cubicBezTo>
                    <a:pt x="12" y="22"/>
                    <a:pt x="8" y="24"/>
                    <a:pt x="5" y="2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F4DACB-D5B9-ED41-AD71-1746A9556A62}"/>
              </a:ext>
            </a:extLst>
          </p:cNvPr>
          <p:cNvGrpSpPr/>
          <p:nvPr/>
        </p:nvGrpSpPr>
        <p:grpSpPr>
          <a:xfrm>
            <a:off x="3404523" y="5176036"/>
            <a:ext cx="1449036" cy="1460510"/>
            <a:chOff x="1252732" y="18285098"/>
            <a:chExt cx="1689891" cy="1703272"/>
          </a:xfrm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1F94F49-C52A-AC45-9302-BE8222B013D3}"/>
                </a:ext>
              </a:extLst>
            </p:cNvPr>
            <p:cNvSpPr/>
            <p:nvPr/>
          </p:nvSpPr>
          <p:spPr>
            <a:xfrm>
              <a:off x="1252732" y="18917851"/>
              <a:ext cx="1689891" cy="1070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5" h="561">
                  <a:moveTo>
                    <a:pt x="849" y="41"/>
                  </a:moveTo>
                  <a:close/>
                  <a:moveTo>
                    <a:pt x="849" y="561"/>
                  </a:moveTo>
                  <a:lnTo>
                    <a:pt x="36" y="561"/>
                  </a:lnTo>
                  <a:cubicBezTo>
                    <a:pt x="16" y="561"/>
                    <a:pt x="0" y="546"/>
                    <a:pt x="0" y="526"/>
                  </a:cubicBezTo>
                  <a:lnTo>
                    <a:pt x="0" y="35"/>
                  </a:lnTo>
                  <a:cubicBezTo>
                    <a:pt x="0" y="15"/>
                    <a:pt x="16" y="0"/>
                    <a:pt x="36" y="0"/>
                  </a:cubicBezTo>
                  <a:lnTo>
                    <a:pt x="159" y="0"/>
                  </a:lnTo>
                  <a:cubicBezTo>
                    <a:pt x="170" y="0"/>
                    <a:pt x="179" y="9"/>
                    <a:pt x="179" y="20"/>
                  </a:cubicBezTo>
                  <a:cubicBezTo>
                    <a:pt x="179" y="32"/>
                    <a:pt x="170" y="41"/>
                    <a:pt x="159" y="41"/>
                  </a:cubicBezTo>
                  <a:lnTo>
                    <a:pt x="41" y="41"/>
                  </a:lnTo>
                  <a:lnTo>
                    <a:pt x="41" y="520"/>
                  </a:lnTo>
                  <a:lnTo>
                    <a:pt x="844" y="520"/>
                  </a:lnTo>
                  <a:lnTo>
                    <a:pt x="844" y="41"/>
                  </a:lnTo>
                  <a:lnTo>
                    <a:pt x="722" y="41"/>
                  </a:lnTo>
                  <a:cubicBezTo>
                    <a:pt x="711" y="41"/>
                    <a:pt x="702" y="32"/>
                    <a:pt x="702" y="20"/>
                  </a:cubicBezTo>
                  <a:cubicBezTo>
                    <a:pt x="702" y="9"/>
                    <a:pt x="711" y="0"/>
                    <a:pt x="722" y="0"/>
                  </a:cubicBezTo>
                  <a:lnTo>
                    <a:pt x="849" y="0"/>
                  </a:lnTo>
                  <a:cubicBezTo>
                    <a:pt x="869" y="0"/>
                    <a:pt x="885" y="15"/>
                    <a:pt x="885" y="35"/>
                  </a:cubicBezTo>
                  <a:lnTo>
                    <a:pt x="885" y="526"/>
                  </a:lnTo>
                  <a:cubicBezTo>
                    <a:pt x="885" y="546"/>
                    <a:pt x="869" y="561"/>
                    <a:pt x="849" y="561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F3B94AA-CCE2-5649-9C72-679C88DFADB4}"/>
                </a:ext>
              </a:extLst>
            </p:cNvPr>
            <p:cNvSpPr/>
            <p:nvPr/>
          </p:nvSpPr>
          <p:spPr>
            <a:xfrm>
              <a:off x="2057528" y="18935056"/>
              <a:ext cx="885090" cy="4874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" h="256">
                  <a:moveTo>
                    <a:pt x="20" y="256"/>
                  </a:moveTo>
                  <a:cubicBezTo>
                    <a:pt x="13" y="256"/>
                    <a:pt x="6" y="252"/>
                    <a:pt x="2" y="245"/>
                  </a:cubicBezTo>
                  <a:cubicBezTo>
                    <a:pt x="-3" y="235"/>
                    <a:pt x="1" y="222"/>
                    <a:pt x="11" y="217"/>
                  </a:cubicBezTo>
                  <a:lnTo>
                    <a:pt x="434" y="3"/>
                  </a:lnTo>
                  <a:cubicBezTo>
                    <a:pt x="444" y="-3"/>
                    <a:pt x="457" y="1"/>
                    <a:pt x="462" y="11"/>
                  </a:cubicBezTo>
                  <a:cubicBezTo>
                    <a:pt x="467" y="22"/>
                    <a:pt x="463" y="34"/>
                    <a:pt x="453" y="39"/>
                  </a:cubicBezTo>
                  <a:lnTo>
                    <a:pt x="30" y="254"/>
                  </a:lnTo>
                  <a:cubicBezTo>
                    <a:pt x="27" y="255"/>
                    <a:pt x="23" y="256"/>
                    <a:pt x="20" y="25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209284B-529E-E64C-8C7E-B423DDD6E6C2}"/>
                </a:ext>
              </a:extLst>
            </p:cNvPr>
            <p:cNvSpPr/>
            <p:nvPr/>
          </p:nvSpPr>
          <p:spPr>
            <a:xfrm>
              <a:off x="1252732" y="18935056"/>
              <a:ext cx="881267" cy="4874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256">
                  <a:moveTo>
                    <a:pt x="441" y="256"/>
                  </a:moveTo>
                  <a:cubicBezTo>
                    <a:pt x="438" y="256"/>
                    <a:pt x="435" y="255"/>
                    <a:pt x="432" y="254"/>
                  </a:cubicBezTo>
                  <a:lnTo>
                    <a:pt x="11" y="39"/>
                  </a:lnTo>
                  <a:cubicBezTo>
                    <a:pt x="1" y="34"/>
                    <a:pt x="-3" y="22"/>
                    <a:pt x="2" y="11"/>
                  </a:cubicBezTo>
                  <a:cubicBezTo>
                    <a:pt x="7" y="1"/>
                    <a:pt x="19" y="-3"/>
                    <a:pt x="30" y="3"/>
                  </a:cubicBezTo>
                  <a:lnTo>
                    <a:pt x="451" y="217"/>
                  </a:lnTo>
                  <a:cubicBezTo>
                    <a:pt x="461" y="222"/>
                    <a:pt x="465" y="235"/>
                    <a:pt x="460" y="245"/>
                  </a:cubicBezTo>
                  <a:cubicBezTo>
                    <a:pt x="456" y="252"/>
                    <a:pt x="449" y="256"/>
                    <a:pt x="441" y="25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D47F5C6-AFD7-0445-9F54-C86A377F5962}"/>
                </a:ext>
              </a:extLst>
            </p:cNvPr>
            <p:cNvSpPr/>
            <p:nvPr/>
          </p:nvSpPr>
          <p:spPr>
            <a:xfrm>
              <a:off x="2330898" y="19376645"/>
              <a:ext cx="602167" cy="604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" h="317">
                  <a:moveTo>
                    <a:pt x="296" y="317"/>
                  </a:moveTo>
                  <a:cubicBezTo>
                    <a:pt x="290" y="317"/>
                    <a:pt x="285" y="315"/>
                    <a:pt x="281" y="311"/>
                  </a:cubicBezTo>
                  <a:lnTo>
                    <a:pt x="6" y="36"/>
                  </a:lnTo>
                  <a:cubicBezTo>
                    <a:pt x="-2" y="28"/>
                    <a:pt x="-2" y="15"/>
                    <a:pt x="6" y="7"/>
                  </a:cubicBezTo>
                  <a:cubicBezTo>
                    <a:pt x="14" y="-2"/>
                    <a:pt x="27" y="-2"/>
                    <a:pt x="35" y="7"/>
                  </a:cubicBezTo>
                  <a:lnTo>
                    <a:pt x="310" y="282"/>
                  </a:lnTo>
                  <a:cubicBezTo>
                    <a:pt x="318" y="290"/>
                    <a:pt x="318" y="303"/>
                    <a:pt x="310" y="311"/>
                  </a:cubicBezTo>
                  <a:cubicBezTo>
                    <a:pt x="306" y="315"/>
                    <a:pt x="301" y="317"/>
                    <a:pt x="296" y="31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32097490-401C-8848-A81D-165458D67384}"/>
                </a:ext>
              </a:extLst>
            </p:cNvPr>
            <p:cNvSpPr/>
            <p:nvPr/>
          </p:nvSpPr>
          <p:spPr>
            <a:xfrm>
              <a:off x="1273760" y="19376645"/>
              <a:ext cx="588786" cy="5887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" h="309">
                  <a:moveTo>
                    <a:pt x="21" y="309"/>
                  </a:moveTo>
                  <a:cubicBezTo>
                    <a:pt x="16" y="309"/>
                    <a:pt x="11" y="307"/>
                    <a:pt x="7" y="303"/>
                  </a:cubicBezTo>
                  <a:cubicBezTo>
                    <a:pt x="-2" y="295"/>
                    <a:pt x="-2" y="282"/>
                    <a:pt x="7" y="274"/>
                  </a:cubicBezTo>
                  <a:lnTo>
                    <a:pt x="274" y="7"/>
                  </a:lnTo>
                  <a:cubicBezTo>
                    <a:pt x="282" y="-2"/>
                    <a:pt x="295" y="-2"/>
                    <a:pt x="303" y="7"/>
                  </a:cubicBezTo>
                  <a:cubicBezTo>
                    <a:pt x="311" y="15"/>
                    <a:pt x="311" y="28"/>
                    <a:pt x="303" y="36"/>
                  </a:cubicBezTo>
                  <a:lnTo>
                    <a:pt x="36" y="303"/>
                  </a:lnTo>
                  <a:cubicBezTo>
                    <a:pt x="32" y="307"/>
                    <a:pt x="26" y="309"/>
                    <a:pt x="21" y="30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781B1D9-F211-3847-9FA0-3A8667DB3623}"/>
                </a:ext>
              </a:extLst>
            </p:cNvPr>
            <p:cNvSpPr/>
            <p:nvPr/>
          </p:nvSpPr>
          <p:spPr>
            <a:xfrm>
              <a:off x="1505069" y="18285098"/>
              <a:ext cx="1183306" cy="8449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0" h="443">
                  <a:moveTo>
                    <a:pt x="593" y="443"/>
                  </a:moveTo>
                  <a:cubicBezTo>
                    <a:pt x="577" y="443"/>
                    <a:pt x="565" y="431"/>
                    <a:pt x="565" y="416"/>
                  </a:cubicBezTo>
                  <a:lnTo>
                    <a:pt x="565" y="55"/>
                  </a:lnTo>
                  <a:lnTo>
                    <a:pt x="55" y="55"/>
                  </a:lnTo>
                  <a:lnTo>
                    <a:pt x="54" y="416"/>
                  </a:lnTo>
                  <a:cubicBezTo>
                    <a:pt x="54" y="431"/>
                    <a:pt x="42" y="443"/>
                    <a:pt x="27" y="443"/>
                  </a:cubicBezTo>
                  <a:cubicBezTo>
                    <a:pt x="12" y="443"/>
                    <a:pt x="-1" y="431"/>
                    <a:pt x="0" y="416"/>
                  </a:cubicBezTo>
                  <a:lnTo>
                    <a:pt x="0" y="38"/>
                  </a:lnTo>
                  <a:cubicBezTo>
                    <a:pt x="0" y="17"/>
                    <a:pt x="16" y="0"/>
                    <a:pt x="36" y="0"/>
                  </a:cubicBezTo>
                  <a:lnTo>
                    <a:pt x="583" y="0"/>
                  </a:lnTo>
                  <a:cubicBezTo>
                    <a:pt x="604" y="0"/>
                    <a:pt x="620" y="17"/>
                    <a:pt x="620" y="38"/>
                  </a:cubicBezTo>
                  <a:lnTo>
                    <a:pt x="620" y="416"/>
                  </a:lnTo>
                  <a:cubicBezTo>
                    <a:pt x="620" y="431"/>
                    <a:pt x="608" y="443"/>
                    <a:pt x="593" y="44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2603C30-6A70-B747-90A8-892192CD84C5}"/>
                </a:ext>
              </a:extLst>
            </p:cNvPr>
            <p:cNvSpPr/>
            <p:nvPr/>
          </p:nvSpPr>
          <p:spPr>
            <a:xfrm>
              <a:off x="1948569" y="18602430"/>
              <a:ext cx="296304" cy="479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2" y="248"/>
                    <a:pt x="11" y="239"/>
                  </a:cubicBezTo>
                  <a:cubicBezTo>
                    <a:pt x="2" y="235"/>
                    <a:pt x="-2" y="224"/>
                    <a:pt x="2" y="215"/>
                  </a:cubicBezTo>
                  <a:cubicBezTo>
                    <a:pt x="6" y="206"/>
                    <a:pt x="16" y="202"/>
                    <a:pt x="25" y="206"/>
                  </a:cubicBezTo>
                  <a:cubicBezTo>
                    <a:pt x="56" y="220"/>
                    <a:pt x="88" y="220"/>
                    <a:pt x="107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7"/>
                    <a:pt x="94" y="154"/>
                    <a:pt x="70" y="142"/>
                  </a:cubicBezTo>
                  <a:cubicBezTo>
                    <a:pt x="37" y="125"/>
                    <a:pt x="0" y="107"/>
                    <a:pt x="0" y="72"/>
                  </a:cubicBezTo>
                  <a:cubicBezTo>
                    <a:pt x="0" y="48"/>
                    <a:pt x="11" y="28"/>
                    <a:pt x="31" y="15"/>
                  </a:cubicBezTo>
                  <a:cubicBezTo>
                    <a:pt x="60" y="-4"/>
                    <a:pt x="103" y="-5"/>
                    <a:pt x="144" y="12"/>
                  </a:cubicBezTo>
                  <a:cubicBezTo>
                    <a:pt x="153" y="16"/>
                    <a:pt x="158" y="26"/>
                    <a:pt x="154" y="35"/>
                  </a:cubicBezTo>
                  <a:cubicBezTo>
                    <a:pt x="150" y="44"/>
                    <a:pt x="140" y="48"/>
                    <a:pt x="131" y="45"/>
                  </a:cubicBezTo>
                  <a:cubicBezTo>
                    <a:pt x="101" y="32"/>
                    <a:pt x="69" y="32"/>
                    <a:pt x="50" y="44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5"/>
                    <a:pt x="63" y="99"/>
                    <a:pt x="86" y="110"/>
                  </a:cubicBezTo>
                  <a:cubicBezTo>
                    <a:pt x="119" y="127"/>
                    <a:pt x="156" y="145"/>
                    <a:pt x="156" y="181"/>
                  </a:cubicBezTo>
                  <a:cubicBezTo>
                    <a:pt x="156" y="205"/>
                    <a:pt x="145" y="225"/>
                    <a:pt x="126" y="237"/>
                  </a:cubicBezTo>
                  <a:cubicBezTo>
                    <a:pt x="111" y="247"/>
                    <a:pt x="92" y="252"/>
                    <a:pt x="72" y="25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A502D99-58B9-DA4A-BBE9-3708DD5EA06D}"/>
                </a:ext>
              </a:extLst>
            </p:cNvPr>
            <p:cNvSpPr/>
            <p:nvPr/>
          </p:nvSpPr>
          <p:spPr>
            <a:xfrm>
              <a:off x="2063268" y="18483908"/>
              <a:ext cx="64996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59">
                  <a:moveTo>
                    <a:pt x="18" y="59"/>
                  </a:moveTo>
                  <a:cubicBezTo>
                    <a:pt x="8" y="59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59"/>
                    <a:pt x="18" y="5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700B145-26F0-C742-8283-597A5A376BD7}"/>
                </a:ext>
              </a:extLst>
            </p:cNvPr>
            <p:cNvSpPr/>
            <p:nvPr/>
          </p:nvSpPr>
          <p:spPr>
            <a:xfrm>
              <a:off x="2063268" y="19087987"/>
              <a:ext cx="64996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59">
                  <a:moveTo>
                    <a:pt x="18" y="59"/>
                  </a:moveTo>
                  <a:cubicBezTo>
                    <a:pt x="8" y="59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59"/>
                    <a:pt x="18" y="5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249866-60C7-6F4C-9412-17796F450A25}"/>
              </a:ext>
            </a:extLst>
          </p:cNvPr>
          <p:cNvGrpSpPr/>
          <p:nvPr/>
        </p:nvGrpSpPr>
        <p:grpSpPr>
          <a:xfrm>
            <a:off x="6028888" y="5027885"/>
            <a:ext cx="10297024" cy="1934548"/>
            <a:chOff x="15025609" y="3145447"/>
            <a:chExt cx="12008571" cy="2256104"/>
          </a:xfrm>
        </p:grpSpPr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557EF8E1-62DE-3844-82EE-30188256986D}"/>
                </a:ext>
              </a:extLst>
            </p:cNvPr>
            <p:cNvSpPr txBox="1">
              <a:spLocks/>
            </p:cNvSpPr>
            <p:nvPr/>
          </p:nvSpPr>
          <p:spPr>
            <a:xfrm>
              <a:off x="15025609" y="3853333"/>
              <a:ext cx="12008571" cy="15482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consumers.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39BAC36-1606-8D43-AE15-FB2BE59B2BCE}"/>
                </a:ext>
              </a:extLst>
            </p:cNvPr>
            <p:cNvSpPr/>
            <p:nvPr/>
          </p:nvSpPr>
          <p:spPr>
            <a:xfrm>
              <a:off x="15175125" y="3145447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F218C19-A74D-F34C-92AC-5D6850C4DF7C}"/>
              </a:ext>
            </a:extLst>
          </p:cNvPr>
          <p:cNvGrpSpPr/>
          <p:nvPr/>
        </p:nvGrpSpPr>
        <p:grpSpPr>
          <a:xfrm>
            <a:off x="8707003" y="7688299"/>
            <a:ext cx="10297024" cy="1934548"/>
            <a:chOff x="15025609" y="3145447"/>
            <a:chExt cx="12008571" cy="2256104"/>
          </a:xfrm>
        </p:grpSpPr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059998E3-E0EA-5340-BA06-6DA2E2F938D6}"/>
                </a:ext>
              </a:extLst>
            </p:cNvPr>
            <p:cNvSpPr txBox="1">
              <a:spLocks/>
            </p:cNvSpPr>
            <p:nvPr/>
          </p:nvSpPr>
          <p:spPr>
            <a:xfrm>
              <a:off x="15025609" y="3853333"/>
              <a:ext cx="12008571" cy="15482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consumers.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7CF1D0-F8B0-8D41-B505-AD1F5C9170B5}"/>
                </a:ext>
              </a:extLst>
            </p:cNvPr>
            <p:cNvSpPr/>
            <p:nvPr/>
          </p:nvSpPr>
          <p:spPr>
            <a:xfrm>
              <a:off x="15175125" y="3145447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DF865F6-058D-0C46-90FF-F15872B0A7E1}"/>
              </a:ext>
            </a:extLst>
          </p:cNvPr>
          <p:cNvGrpSpPr/>
          <p:nvPr/>
        </p:nvGrpSpPr>
        <p:grpSpPr>
          <a:xfrm>
            <a:off x="11263761" y="10384005"/>
            <a:ext cx="10297025" cy="1934548"/>
            <a:chOff x="15025608" y="3145447"/>
            <a:chExt cx="12008572" cy="2256104"/>
          </a:xfrm>
        </p:grpSpPr>
        <p:sp>
          <p:nvSpPr>
            <p:cNvPr id="78" name="Subtitle 2">
              <a:extLst>
                <a:ext uri="{FF2B5EF4-FFF2-40B4-BE49-F238E27FC236}">
                  <a16:creationId xmlns:a16="http://schemas.microsoft.com/office/drawing/2014/main" id="{54430107-C667-3443-959C-6CC77F4EF8C5}"/>
                </a:ext>
              </a:extLst>
            </p:cNvPr>
            <p:cNvSpPr txBox="1">
              <a:spLocks/>
            </p:cNvSpPr>
            <p:nvPr/>
          </p:nvSpPr>
          <p:spPr>
            <a:xfrm>
              <a:off x="15025608" y="3853333"/>
              <a:ext cx="12008572" cy="15482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F0394A1-1479-964A-A471-92E3E7E0830A}"/>
                </a:ext>
              </a:extLst>
            </p:cNvPr>
            <p:cNvSpPr/>
            <p:nvPr/>
          </p:nvSpPr>
          <p:spPr>
            <a:xfrm>
              <a:off x="15175125" y="3145447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067233D-A3DF-F147-8B22-1A0F1A27FFA3}"/>
              </a:ext>
            </a:extLst>
          </p:cNvPr>
          <p:cNvGrpSpPr/>
          <p:nvPr/>
        </p:nvGrpSpPr>
        <p:grpSpPr>
          <a:xfrm>
            <a:off x="3956049" y="1563663"/>
            <a:ext cx="16465552" cy="1730188"/>
            <a:chOff x="3956049" y="10104736"/>
            <a:chExt cx="16465552" cy="173018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B7FC820-2D4E-6945-A591-DA49169845E2}"/>
                </a:ext>
              </a:extLst>
            </p:cNvPr>
            <p:cNvSpPr txBox="1"/>
            <p:nvPr/>
          </p:nvSpPr>
          <p:spPr>
            <a:xfrm>
              <a:off x="3956049" y="10511485"/>
              <a:ext cx="1646555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INVESTMENT REPORT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FF4C57F-9957-3E49-9960-5E7045082445}"/>
                </a:ext>
              </a:extLst>
            </p:cNvPr>
            <p:cNvSpPr/>
            <p:nvPr/>
          </p:nvSpPr>
          <p:spPr>
            <a:xfrm>
              <a:off x="11269655" y="10104736"/>
              <a:ext cx="183833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692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CFF3934-BBC8-5647-B92A-17922B0B20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6658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E4E597-D194-DF45-B078-55AC9FDAD363}"/>
              </a:ext>
            </a:extLst>
          </p:cNvPr>
          <p:cNvSpPr/>
          <p:nvPr/>
        </p:nvSpPr>
        <p:spPr>
          <a:xfrm rot="10800000" flipV="1">
            <a:off x="0" y="6420068"/>
            <a:ext cx="24377646" cy="238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6D982-243B-8C43-9258-42E9DEDCE6B8}"/>
              </a:ext>
            </a:extLst>
          </p:cNvPr>
          <p:cNvSpPr/>
          <p:nvPr/>
        </p:nvSpPr>
        <p:spPr>
          <a:xfrm>
            <a:off x="4082751" y="4516505"/>
            <a:ext cx="2156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2015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0CEBCE-E455-A145-BE9D-6D33E15A04C6}"/>
              </a:ext>
            </a:extLst>
          </p:cNvPr>
          <p:cNvSpPr/>
          <p:nvPr/>
        </p:nvSpPr>
        <p:spPr>
          <a:xfrm>
            <a:off x="4115052" y="5482679"/>
            <a:ext cx="2091844" cy="2091844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8DF0FD-1070-BD49-BEF0-73F90D7C462F}"/>
              </a:ext>
            </a:extLst>
          </p:cNvPr>
          <p:cNvSpPr/>
          <p:nvPr/>
        </p:nvSpPr>
        <p:spPr>
          <a:xfrm>
            <a:off x="8760135" y="4516505"/>
            <a:ext cx="2156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2016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B13A2F-2374-CD4D-83CE-72B580CE7C1E}"/>
              </a:ext>
            </a:extLst>
          </p:cNvPr>
          <p:cNvSpPr/>
          <p:nvPr/>
        </p:nvSpPr>
        <p:spPr>
          <a:xfrm>
            <a:off x="8815534" y="5482679"/>
            <a:ext cx="2091844" cy="2091844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CB3DC-2528-4042-ABC8-AE7BF213EA98}"/>
              </a:ext>
            </a:extLst>
          </p:cNvPr>
          <p:cNvSpPr/>
          <p:nvPr/>
        </p:nvSpPr>
        <p:spPr>
          <a:xfrm>
            <a:off x="13483715" y="4516505"/>
            <a:ext cx="2156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2017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9EE504-D647-7148-A9F5-946F417C16F7}"/>
              </a:ext>
            </a:extLst>
          </p:cNvPr>
          <p:cNvSpPr/>
          <p:nvPr/>
        </p:nvSpPr>
        <p:spPr>
          <a:xfrm>
            <a:off x="13516017" y="5482679"/>
            <a:ext cx="2091844" cy="2091844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69077-38AC-7F4F-BE6C-D5022AC4527A}"/>
              </a:ext>
            </a:extLst>
          </p:cNvPr>
          <p:cNvSpPr/>
          <p:nvPr/>
        </p:nvSpPr>
        <p:spPr>
          <a:xfrm>
            <a:off x="18151895" y="4516505"/>
            <a:ext cx="2156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2018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783A03-331C-CF47-833C-9D50EE0EE1F5}"/>
              </a:ext>
            </a:extLst>
          </p:cNvPr>
          <p:cNvSpPr/>
          <p:nvPr/>
        </p:nvSpPr>
        <p:spPr>
          <a:xfrm>
            <a:off x="18216499" y="5482679"/>
            <a:ext cx="2091844" cy="2091844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A37BC6-0630-8D40-BAD7-768A3D444B22}"/>
              </a:ext>
            </a:extLst>
          </p:cNvPr>
          <p:cNvSpPr/>
          <p:nvPr/>
        </p:nvSpPr>
        <p:spPr>
          <a:xfrm>
            <a:off x="8815534" y="5988939"/>
            <a:ext cx="2156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B71D63-0599-6E4E-9A9F-0F4E0538DFBD}"/>
              </a:ext>
            </a:extLst>
          </p:cNvPr>
          <p:cNvSpPr/>
          <p:nvPr/>
        </p:nvSpPr>
        <p:spPr>
          <a:xfrm>
            <a:off x="4082750" y="5988939"/>
            <a:ext cx="2156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593340-217B-214D-B355-74A98EBDBCCE}"/>
              </a:ext>
            </a:extLst>
          </p:cNvPr>
          <p:cNvSpPr/>
          <p:nvPr/>
        </p:nvSpPr>
        <p:spPr>
          <a:xfrm>
            <a:off x="18216498" y="5988939"/>
            <a:ext cx="2156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3E5C5-94B4-E844-9B03-13813B651203}"/>
              </a:ext>
            </a:extLst>
          </p:cNvPr>
          <p:cNvSpPr/>
          <p:nvPr/>
        </p:nvSpPr>
        <p:spPr>
          <a:xfrm>
            <a:off x="13483714" y="5988939"/>
            <a:ext cx="2156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C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6B39FA-A146-FA4A-B6D3-82BE8DB3631C}"/>
              </a:ext>
            </a:extLst>
          </p:cNvPr>
          <p:cNvGrpSpPr/>
          <p:nvPr/>
        </p:nvGrpSpPr>
        <p:grpSpPr>
          <a:xfrm>
            <a:off x="3956049" y="1563663"/>
            <a:ext cx="16465552" cy="1730188"/>
            <a:chOff x="3956049" y="10104736"/>
            <a:chExt cx="16465552" cy="17301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2BF73E-C593-724A-928C-4584CF262915}"/>
                </a:ext>
              </a:extLst>
            </p:cNvPr>
            <p:cNvSpPr txBox="1"/>
            <p:nvPr/>
          </p:nvSpPr>
          <p:spPr>
            <a:xfrm>
              <a:off x="3956049" y="10511485"/>
              <a:ext cx="1646555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TIMELINE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C92059-4F57-5147-BA61-D21B469D3769}"/>
                </a:ext>
              </a:extLst>
            </p:cNvPr>
            <p:cNvSpPr/>
            <p:nvPr/>
          </p:nvSpPr>
          <p:spPr>
            <a:xfrm>
              <a:off x="11269655" y="10104736"/>
              <a:ext cx="183833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023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5ABAFA-374E-C348-B7E7-AF6E4B12741E}"/>
              </a:ext>
            </a:extLst>
          </p:cNvPr>
          <p:cNvSpPr/>
          <p:nvPr/>
        </p:nvSpPr>
        <p:spPr>
          <a:xfrm rot="10800000" flipV="1">
            <a:off x="5551713" y="-1"/>
            <a:ext cx="18825935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4BC9FE-A564-1147-A77A-0916FDE67AC5}"/>
              </a:ext>
            </a:extLst>
          </p:cNvPr>
          <p:cNvGrpSpPr/>
          <p:nvPr/>
        </p:nvGrpSpPr>
        <p:grpSpPr>
          <a:xfrm>
            <a:off x="11832382" y="3920670"/>
            <a:ext cx="10999883" cy="5874657"/>
            <a:chOff x="11758517" y="2359706"/>
            <a:chExt cx="10999883" cy="5874657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2215738-6948-6844-B3DA-5C5552E3BC73}"/>
                </a:ext>
              </a:extLst>
            </p:cNvPr>
            <p:cNvSpPr txBox="1">
              <a:spLocks/>
            </p:cNvSpPr>
            <p:nvPr/>
          </p:nvSpPr>
          <p:spPr>
            <a:xfrm>
              <a:off x="11758517" y="6168144"/>
              <a:ext cx="9807370" cy="206621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B7B1221-C109-1E40-8F0F-BDFB2222D6D0}"/>
                </a:ext>
              </a:extLst>
            </p:cNvPr>
            <p:cNvGrpSpPr/>
            <p:nvPr/>
          </p:nvGrpSpPr>
          <p:grpSpPr>
            <a:xfrm>
              <a:off x="11985624" y="2359706"/>
              <a:ext cx="10772776" cy="1514745"/>
              <a:chOff x="2112200" y="10104736"/>
              <a:chExt cx="10772776" cy="151474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037FC4-0606-264C-A0C9-A0C3BF20B32D}"/>
                  </a:ext>
                </a:extLst>
              </p:cNvPr>
              <p:cNvSpPr txBox="1"/>
              <p:nvPr/>
            </p:nvSpPr>
            <p:spPr>
              <a:xfrm>
                <a:off x="2112200" y="10511485"/>
                <a:ext cx="10772776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b="1" spc="600" dirty="0">
                    <a:solidFill>
                      <a:schemeClr val="bg1"/>
                    </a:solidFill>
                    <a:latin typeface="Montserrat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INVESTMENT PROS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767FA6-D84A-2545-A69C-E4C8BFB8B8C6}"/>
                  </a:ext>
                </a:extLst>
              </p:cNvPr>
              <p:cNvSpPr/>
              <p:nvPr/>
            </p:nvSpPr>
            <p:spPr>
              <a:xfrm>
                <a:off x="2154730" y="10104736"/>
                <a:ext cx="1838337" cy="19857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11FB82-A8A5-AA45-9EB1-D005B65769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065AEAA-86E0-7D45-BE34-7F8D26B846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82069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0830E98-B713-5441-A28C-7DCFDCA659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F29CC5-DA20-9640-8370-C71ED4AE0EE7}"/>
              </a:ext>
            </a:extLst>
          </p:cNvPr>
          <p:cNvSpPr/>
          <p:nvPr/>
        </p:nvSpPr>
        <p:spPr>
          <a:xfrm rot="10800000" flipV="1">
            <a:off x="-1" y="-1"/>
            <a:ext cx="24377650" cy="894666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-1" y="5558492"/>
            <a:ext cx="24377650" cy="81575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C40F27-C9C1-FA44-9A75-A9D5CB979909}"/>
              </a:ext>
            </a:extLst>
          </p:cNvPr>
          <p:cNvGrpSpPr/>
          <p:nvPr/>
        </p:nvGrpSpPr>
        <p:grpSpPr>
          <a:xfrm>
            <a:off x="13594060" y="8314149"/>
            <a:ext cx="8806408" cy="2646194"/>
            <a:chOff x="13718315" y="8174206"/>
            <a:chExt cx="9778263" cy="293822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97C2667-8163-8448-AFD3-ABFEDEFC791C}"/>
                </a:ext>
              </a:extLst>
            </p:cNvPr>
            <p:cNvGrpSpPr/>
            <p:nvPr/>
          </p:nvGrpSpPr>
          <p:grpSpPr>
            <a:xfrm>
              <a:off x="13718315" y="8174206"/>
              <a:ext cx="2926080" cy="2926080"/>
              <a:chOff x="1778626" y="4207116"/>
              <a:chExt cx="2926080" cy="292608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46EF314-F19E-F443-8B1B-2CA495D320C1}"/>
                  </a:ext>
                </a:extLst>
              </p:cNvPr>
              <p:cNvSpPr/>
              <p:nvPr/>
            </p:nvSpPr>
            <p:spPr>
              <a:xfrm>
                <a:off x="1778626" y="4207116"/>
                <a:ext cx="2926080" cy="2926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E701136-BBDB-9B4D-B18E-AF122CB10411}"/>
                  </a:ext>
                </a:extLst>
              </p:cNvPr>
              <p:cNvGrpSpPr/>
              <p:nvPr/>
            </p:nvGrpSpPr>
            <p:grpSpPr>
              <a:xfrm>
                <a:off x="2582953" y="5034940"/>
                <a:ext cx="1317426" cy="1270432"/>
                <a:chOff x="5516932" y="4053978"/>
                <a:chExt cx="282600" cy="272520"/>
              </a:xfrm>
              <a:solidFill>
                <a:schemeClr val="bg2"/>
              </a:solidFill>
            </p:grpSpPr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9DF191B0-24A2-9942-805B-3049FA1F2D36}"/>
                    </a:ext>
                  </a:extLst>
                </p:cNvPr>
                <p:cNvSpPr/>
                <p:nvPr/>
              </p:nvSpPr>
              <p:spPr>
                <a:xfrm>
                  <a:off x="5516932" y="4053978"/>
                  <a:ext cx="19440" cy="2725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8">
                      <a:moveTo>
                        <a:pt x="27" y="758"/>
                      </a:moveTo>
                      <a:cubicBezTo>
                        <a:pt x="12" y="758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3"/>
                        <a:pt x="12" y="0"/>
                        <a:pt x="27" y="0"/>
                      </a:cubicBezTo>
                      <a:cubicBezTo>
                        <a:pt x="42" y="0"/>
                        <a:pt x="55" y="13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2" y="758"/>
                        <a:pt x="27" y="75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FA5AC795-C621-4944-BF5C-4A524E887C71}"/>
                    </a:ext>
                  </a:extLst>
                </p:cNvPr>
                <p:cNvSpPr/>
                <p:nvPr/>
              </p:nvSpPr>
              <p:spPr>
                <a:xfrm>
                  <a:off x="5516932" y="4307058"/>
                  <a:ext cx="271080" cy="190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4" h="54">
                      <a:moveTo>
                        <a:pt x="727" y="54"/>
                      </a:moveTo>
                      <a:lnTo>
                        <a:pt x="27" y="54"/>
                      </a:lnTo>
                      <a:cubicBezTo>
                        <a:pt x="12" y="54"/>
                        <a:pt x="0" y="42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4" y="12"/>
                        <a:pt x="754" y="27"/>
                      </a:cubicBezTo>
                      <a:cubicBezTo>
                        <a:pt x="754" y="42"/>
                        <a:pt x="742" y="54"/>
                        <a:pt x="727" y="5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801DBA13-AC2D-514D-90BF-BC2AE06BE9CD}"/>
                    </a:ext>
                  </a:extLst>
                </p:cNvPr>
                <p:cNvSpPr/>
                <p:nvPr/>
              </p:nvSpPr>
              <p:spPr>
                <a:xfrm>
                  <a:off x="5553651" y="4105458"/>
                  <a:ext cx="235440" cy="189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55" h="527">
                      <a:moveTo>
                        <a:pt x="347" y="527"/>
                      </a:moveTo>
                      <a:cubicBezTo>
                        <a:pt x="339" y="527"/>
                        <a:pt x="331" y="523"/>
                        <a:pt x="325" y="516"/>
                      </a:cubicBezTo>
                      <a:lnTo>
                        <a:pt x="202" y="353"/>
                      </a:lnTo>
                      <a:lnTo>
                        <a:pt x="47" y="518"/>
                      </a:lnTo>
                      <a:cubicBezTo>
                        <a:pt x="37" y="529"/>
                        <a:pt x="19" y="530"/>
                        <a:pt x="8" y="519"/>
                      </a:cubicBezTo>
                      <a:cubicBezTo>
                        <a:pt x="-3" y="509"/>
                        <a:pt x="-3" y="492"/>
                        <a:pt x="7" y="480"/>
                      </a:cubicBezTo>
                      <a:lnTo>
                        <a:pt x="184" y="292"/>
                      </a:lnTo>
                      <a:cubicBezTo>
                        <a:pt x="189" y="286"/>
                        <a:pt x="197" y="283"/>
                        <a:pt x="205" y="283"/>
                      </a:cubicBezTo>
                      <a:cubicBezTo>
                        <a:pt x="213" y="284"/>
                        <a:pt x="221" y="288"/>
                        <a:pt x="226" y="294"/>
                      </a:cubicBezTo>
                      <a:lnTo>
                        <a:pt x="344" y="450"/>
                      </a:lnTo>
                      <a:lnTo>
                        <a:pt x="604" y="13"/>
                      </a:lnTo>
                      <a:cubicBezTo>
                        <a:pt x="612" y="0"/>
                        <a:pt x="629" y="-4"/>
                        <a:pt x="642" y="4"/>
                      </a:cubicBezTo>
                      <a:cubicBezTo>
                        <a:pt x="655" y="11"/>
                        <a:pt x="659" y="28"/>
                        <a:pt x="651" y="41"/>
                      </a:cubicBezTo>
                      <a:lnTo>
                        <a:pt x="371" y="513"/>
                      </a:lnTo>
                      <a:cubicBezTo>
                        <a:pt x="366" y="521"/>
                        <a:pt x="358" y="526"/>
                        <a:pt x="349" y="527"/>
                      </a:cubicBezTo>
                      <a:cubicBezTo>
                        <a:pt x="348" y="527"/>
                        <a:pt x="348" y="527"/>
                        <a:pt x="347" y="52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5C052B8D-5EFA-3F42-A7BC-DC77B791E591}"/>
                    </a:ext>
                  </a:extLst>
                </p:cNvPr>
                <p:cNvSpPr/>
                <p:nvPr/>
              </p:nvSpPr>
              <p:spPr>
                <a:xfrm>
                  <a:off x="5769292" y="4105458"/>
                  <a:ext cx="30240" cy="547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5" h="153">
                      <a:moveTo>
                        <a:pt x="58" y="153"/>
                      </a:moveTo>
                      <a:cubicBezTo>
                        <a:pt x="46" y="153"/>
                        <a:pt x="35" y="146"/>
                        <a:pt x="32" y="134"/>
                      </a:cubicBezTo>
                      <a:lnTo>
                        <a:pt x="1" y="35"/>
                      </a:lnTo>
                      <a:cubicBezTo>
                        <a:pt x="-3" y="21"/>
                        <a:pt x="5" y="5"/>
                        <a:pt x="20" y="1"/>
                      </a:cubicBezTo>
                      <a:cubicBezTo>
                        <a:pt x="34" y="-4"/>
                        <a:pt x="49" y="5"/>
                        <a:pt x="54" y="19"/>
                      </a:cubicBezTo>
                      <a:lnTo>
                        <a:pt x="84" y="118"/>
                      </a:lnTo>
                      <a:cubicBezTo>
                        <a:pt x="89" y="132"/>
                        <a:pt x="80" y="147"/>
                        <a:pt x="66" y="152"/>
                      </a:cubicBezTo>
                      <a:cubicBezTo>
                        <a:pt x="63" y="153"/>
                        <a:pt x="61" y="153"/>
                        <a:pt x="58" y="15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248ED012-F723-FF4C-949D-4911707F9A48}"/>
                    </a:ext>
                  </a:extLst>
                </p:cNvPr>
                <p:cNvSpPr/>
                <p:nvPr/>
              </p:nvSpPr>
              <p:spPr>
                <a:xfrm>
                  <a:off x="5734012" y="4105458"/>
                  <a:ext cx="54720" cy="302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3" h="85">
                      <a:moveTo>
                        <a:pt x="27" y="85"/>
                      </a:moveTo>
                      <a:cubicBezTo>
                        <a:pt x="15" y="85"/>
                        <a:pt x="4" y="77"/>
                        <a:pt x="1" y="65"/>
                      </a:cubicBezTo>
                      <a:cubicBezTo>
                        <a:pt x="-4" y="51"/>
                        <a:pt x="5" y="36"/>
                        <a:pt x="19" y="31"/>
                      </a:cubicBezTo>
                      <a:lnTo>
                        <a:pt x="118" y="1"/>
                      </a:lnTo>
                      <a:cubicBezTo>
                        <a:pt x="132" y="-4"/>
                        <a:pt x="147" y="5"/>
                        <a:pt x="152" y="19"/>
                      </a:cubicBezTo>
                      <a:cubicBezTo>
                        <a:pt x="156" y="34"/>
                        <a:pt x="148" y="49"/>
                        <a:pt x="134" y="53"/>
                      </a:cubicBezTo>
                      <a:lnTo>
                        <a:pt x="35" y="84"/>
                      </a:lnTo>
                      <a:cubicBezTo>
                        <a:pt x="32" y="84"/>
                        <a:pt x="30" y="85"/>
                        <a:pt x="27" y="8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4FB7A44-CED3-EC42-96E6-91A7A08918F5}"/>
                </a:ext>
              </a:extLst>
            </p:cNvPr>
            <p:cNvGrpSpPr/>
            <p:nvPr/>
          </p:nvGrpSpPr>
          <p:grpSpPr>
            <a:xfrm>
              <a:off x="17144284" y="8174206"/>
              <a:ext cx="2926080" cy="2926080"/>
              <a:chOff x="12705706" y="4207116"/>
              <a:chExt cx="2926080" cy="29260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26EF45-6323-8244-9602-83168253A8B3}"/>
                  </a:ext>
                </a:extLst>
              </p:cNvPr>
              <p:cNvSpPr/>
              <p:nvPr/>
            </p:nvSpPr>
            <p:spPr>
              <a:xfrm>
                <a:off x="12705706" y="4207116"/>
                <a:ext cx="2926080" cy="2926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15787F1-8FA7-E544-B51C-72F70ECF8EA6}"/>
                  </a:ext>
                </a:extLst>
              </p:cNvPr>
              <p:cNvGrpSpPr/>
              <p:nvPr/>
            </p:nvGrpSpPr>
            <p:grpSpPr>
              <a:xfrm>
                <a:off x="13427408" y="5014150"/>
                <a:ext cx="1482676" cy="1421792"/>
                <a:chOff x="1157760" y="1140368"/>
                <a:chExt cx="447120" cy="428760"/>
              </a:xfrm>
              <a:solidFill>
                <a:schemeClr val="bg2"/>
              </a:solidFill>
            </p:grpSpPr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2F9A4886-23B1-9B4F-BFDA-353BD18A305E}"/>
                    </a:ext>
                  </a:extLst>
                </p:cNvPr>
                <p:cNvSpPr/>
                <p:nvPr/>
              </p:nvSpPr>
              <p:spPr>
                <a:xfrm>
                  <a:off x="1157760" y="1140368"/>
                  <a:ext cx="447120" cy="4287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243" h="1192">
                      <a:moveTo>
                        <a:pt x="1180" y="957"/>
                      </a:moveTo>
                      <a:lnTo>
                        <a:pt x="592" y="957"/>
                      </a:lnTo>
                      <a:lnTo>
                        <a:pt x="798" y="345"/>
                      </a:lnTo>
                      <a:lnTo>
                        <a:pt x="1188" y="345"/>
                      </a:lnTo>
                      <a:lnTo>
                        <a:pt x="1188" y="949"/>
                      </a:lnTo>
                      <a:cubicBezTo>
                        <a:pt x="1188" y="953"/>
                        <a:pt x="1184" y="957"/>
                        <a:pt x="1180" y="957"/>
                      </a:cubicBezTo>
                      <a:close/>
                      <a:moveTo>
                        <a:pt x="429" y="1115"/>
                      </a:moveTo>
                      <a:lnTo>
                        <a:pt x="413" y="1033"/>
                      </a:lnTo>
                      <a:lnTo>
                        <a:pt x="699" y="190"/>
                      </a:lnTo>
                      <a:lnTo>
                        <a:pt x="782" y="218"/>
                      </a:lnTo>
                      <a:lnTo>
                        <a:pt x="498" y="1061"/>
                      </a:lnTo>
                      <a:close/>
                      <a:moveTo>
                        <a:pt x="63" y="957"/>
                      </a:moveTo>
                      <a:cubicBezTo>
                        <a:pt x="59" y="957"/>
                        <a:pt x="55" y="953"/>
                        <a:pt x="55" y="949"/>
                      </a:cubicBezTo>
                      <a:lnTo>
                        <a:pt x="55" y="345"/>
                      </a:lnTo>
                      <a:lnTo>
                        <a:pt x="588" y="345"/>
                      </a:lnTo>
                      <a:lnTo>
                        <a:pt x="381" y="957"/>
                      </a:lnTo>
                      <a:close/>
                      <a:moveTo>
                        <a:pt x="63" y="235"/>
                      </a:moveTo>
                      <a:lnTo>
                        <a:pt x="625" y="235"/>
                      </a:lnTo>
                      <a:lnTo>
                        <a:pt x="600" y="309"/>
                      </a:lnTo>
                      <a:lnTo>
                        <a:pt x="55" y="309"/>
                      </a:lnTo>
                      <a:lnTo>
                        <a:pt x="55" y="243"/>
                      </a:lnTo>
                      <a:cubicBezTo>
                        <a:pt x="55" y="239"/>
                        <a:pt x="59" y="235"/>
                        <a:pt x="63" y="235"/>
                      </a:cubicBezTo>
                      <a:close/>
                      <a:moveTo>
                        <a:pt x="742" y="63"/>
                      </a:moveTo>
                      <a:lnTo>
                        <a:pt x="824" y="93"/>
                      </a:lnTo>
                      <a:lnTo>
                        <a:pt x="800" y="165"/>
                      </a:lnTo>
                      <a:lnTo>
                        <a:pt x="717" y="137"/>
                      </a:lnTo>
                      <a:close/>
                      <a:moveTo>
                        <a:pt x="1188" y="243"/>
                      </a:moveTo>
                      <a:lnTo>
                        <a:pt x="1188" y="309"/>
                      </a:lnTo>
                      <a:lnTo>
                        <a:pt x="810" y="309"/>
                      </a:lnTo>
                      <a:lnTo>
                        <a:pt x="834" y="235"/>
                      </a:lnTo>
                      <a:lnTo>
                        <a:pt x="1180" y="235"/>
                      </a:lnTo>
                      <a:cubicBezTo>
                        <a:pt x="1184" y="235"/>
                        <a:pt x="1188" y="239"/>
                        <a:pt x="1188" y="243"/>
                      </a:cubicBezTo>
                      <a:close/>
                      <a:moveTo>
                        <a:pt x="1180" y="180"/>
                      </a:moveTo>
                      <a:lnTo>
                        <a:pt x="853" y="180"/>
                      </a:lnTo>
                      <a:lnTo>
                        <a:pt x="885" y="85"/>
                      </a:lnTo>
                      <a:cubicBezTo>
                        <a:pt x="890" y="71"/>
                        <a:pt x="882" y="56"/>
                        <a:pt x="868" y="50"/>
                      </a:cubicBezTo>
                      <a:lnTo>
                        <a:pt x="735" y="1"/>
                      </a:lnTo>
                      <a:cubicBezTo>
                        <a:pt x="728" y="-1"/>
                        <a:pt x="720" y="-1"/>
                        <a:pt x="713" y="2"/>
                      </a:cubicBezTo>
                      <a:cubicBezTo>
                        <a:pt x="707" y="6"/>
                        <a:pt x="701" y="11"/>
                        <a:pt x="699" y="18"/>
                      </a:cubicBezTo>
                      <a:lnTo>
                        <a:pt x="657" y="143"/>
                      </a:lnTo>
                      <a:cubicBezTo>
                        <a:pt x="656" y="144"/>
                        <a:pt x="656" y="145"/>
                        <a:pt x="656" y="146"/>
                      </a:cubicBezTo>
                      <a:cubicBezTo>
                        <a:pt x="655" y="147"/>
                        <a:pt x="655" y="147"/>
                        <a:pt x="655" y="148"/>
                      </a:cubicBezTo>
                      <a:lnTo>
                        <a:pt x="644" y="180"/>
                      </a:lnTo>
                      <a:lnTo>
                        <a:pt x="643" y="180"/>
                      </a:lnTo>
                      <a:lnTo>
                        <a:pt x="63" y="180"/>
                      </a:lnTo>
                      <a:cubicBezTo>
                        <a:pt x="28" y="180"/>
                        <a:pt x="0" y="208"/>
                        <a:pt x="0" y="243"/>
                      </a:cubicBezTo>
                      <a:lnTo>
                        <a:pt x="0" y="949"/>
                      </a:lnTo>
                      <a:cubicBezTo>
                        <a:pt x="0" y="984"/>
                        <a:pt x="28" y="1012"/>
                        <a:pt x="63" y="1012"/>
                      </a:cubicBezTo>
                      <a:lnTo>
                        <a:pt x="362" y="1012"/>
                      </a:lnTo>
                      <a:lnTo>
                        <a:pt x="358" y="1022"/>
                      </a:lnTo>
                      <a:cubicBezTo>
                        <a:pt x="357" y="1027"/>
                        <a:pt x="356" y="1032"/>
                        <a:pt x="357" y="1036"/>
                      </a:cubicBezTo>
                      <a:lnTo>
                        <a:pt x="384" y="1170"/>
                      </a:lnTo>
                      <a:cubicBezTo>
                        <a:pt x="386" y="1179"/>
                        <a:pt x="392" y="1187"/>
                        <a:pt x="401" y="1190"/>
                      </a:cubicBezTo>
                      <a:cubicBezTo>
                        <a:pt x="404" y="1192"/>
                        <a:pt x="408" y="1192"/>
                        <a:pt x="411" y="1192"/>
                      </a:cubicBezTo>
                      <a:cubicBezTo>
                        <a:pt x="417" y="1192"/>
                        <a:pt x="423" y="1190"/>
                        <a:pt x="428" y="1186"/>
                      </a:cubicBezTo>
                      <a:lnTo>
                        <a:pt x="539" y="1099"/>
                      </a:lnTo>
                      <a:cubicBezTo>
                        <a:pt x="543" y="1096"/>
                        <a:pt x="546" y="1091"/>
                        <a:pt x="548" y="1086"/>
                      </a:cubicBezTo>
                      <a:lnTo>
                        <a:pt x="573" y="1012"/>
                      </a:lnTo>
                      <a:lnTo>
                        <a:pt x="1180" y="1012"/>
                      </a:lnTo>
                      <a:cubicBezTo>
                        <a:pt x="1215" y="1012"/>
                        <a:pt x="1243" y="984"/>
                        <a:pt x="1243" y="949"/>
                      </a:cubicBezTo>
                      <a:lnTo>
                        <a:pt x="1243" y="243"/>
                      </a:lnTo>
                      <a:cubicBezTo>
                        <a:pt x="1243" y="208"/>
                        <a:pt x="1215" y="180"/>
                        <a:pt x="1180" y="18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11E902BC-4629-7D4D-93A3-5F748779611F}"/>
                    </a:ext>
                  </a:extLst>
                </p:cNvPr>
                <p:cNvSpPr/>
                <p:nvPr/>
              </p:nvSpPr>
              <p:spPr>
                <a:xfrm>
                  <a:off x="1196640" y="1232168"/>
                  <a:ext cx="14040" cy="140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" h="40">
                      <a:moveTo>
                        <a:pt x="20" y="40"/>
                      </a:moveTo>
                      <a:cubicBezTo>
                        <a:pt x="31" y="40"/>
                        <a:pt x="40" y="31"/>
                        <a:pt x="40" y="20"/>
                      </a:cubicBez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31"/>
                        <a:pt x="9" y="40"/>
                        <a:pt x="20" y="4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91E40CA4-3FA7-2B4C-A56F-48E3EB4050EC}"/>
                    </a:ext>
                  </a:extLst>
                </p:cNvPr>
                <p:cNvSpPr/>
                <p:nvPr/>
              </p:nvSpPr>
              <p:spPr>
                <a:xfrm>
                  <a:off x="1218240" y="1232168"/>
                  <a:ext cx="14040" cy="140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" h="40">
                      <a:moveTo>
                        <a:pt x="20" y="40"/>
                      </a:moveTo>
                      <a:cubicBezTo>
                        <a:pt x="31" y="40"/>
                        <a:pt x="40" y="31"/>
                        <a:pt x="40" y="20"/>
                      </a:cubicBez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31"/>
                        <a:pt x="9" y="40"/>
                        <a:pt x="20" y="4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6AFC995A-69F3-474D-B0A4-3C17646DC35E}"/>
                    </a:ext>
                  </a:extLst>
                </p:cNvPr>
                <p:cNvSpPr/>
                <p:nvPr/>
              </p:nvSpPr>
              <p:spPr>
                <a:xfrm>
                  <a:off x="1239840" y="1232168"/>
                  <a:ext cx="14040" cy="140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" h="40">
                      <a:moveTo>
                        <a:pt x="20" y="40"/>
                      </a:moveTo>
                      <a:cubicBezTo>
                        <a:pt x="31" y="40"/>
                        <a:pt x="40" y="31"/>
                        <a:pt x="40" y="20"/>
                      </a:cubicBez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31"/>
                        <a:pt x="9" y="40"/>
                        <a:pt x="20" y="4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D6F3E9-9111-2D45-A1E3-D312271469E5}"/>
                </a:ext>
              </a:extLst>
            </p:cNvPr>
            <p:cNvGrpSpPr/>
            <p:nvPr/>
          </p:nvGrpSpPr>
          <p:grpSpPr>
            <a:xfrm>
              <a:off x="20570498" y="8186348"/>
              <a:ext cx="2926080" cy="2926080"/>
              <a:chOff x="12705706" y="7956156"/>
              <a:chExt cx="2926080" cy="292608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BBF5CAD-EEA0-6F4A-BDD6-BF03B5C955A4}"/>
                  </a:ext>
                </a:extLst>
              </p:cNvPr>
              <p:cNvSpPr/>
              <p:nvPr/>
            </p:nvSpPr>
            <p:spPr>
              <a:xfrm>
                <a:off x="12705706" y="7956156"/>
                <a:ext cx="2926080" cy="2926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ED7417-C2BC-FC41-A4A2-F9AFEF4E142D}"/>
                  </a:ext>
                </a:extLst>
              </p:cNvPr>
              <p:cNvGrpSpPr/>
              <p:nvPr/>
            </p:nvGrpSpPr>
            <p:grpSpPr>
              <a:xfrm>
                <a:off x="13410246" y="8592304"/>
                <a:ext cx="1532494" cy="1766932"/>
                <a:chOff x="6939292" y="3247218"/>
                <a:chExt cx="320040" cy="368999"/>
              </a:xfrm>
              <a:solidFill>
                <a:schemeClr val="bg1"/>
              </a:solidFill>
            </p:grpSpPr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AD65D3AD-E631-AD40-B8B0-B6D585F6595B}"/>
                    </a:ext>
                  </a:extLst>
                </p:cNvPr>
                <p:cNvSpPr/>
                <p:nvPr/>
              </p:nvSpPr>
              <p:spPr>
                <a:xfrm>
                  <a:off x="6939292" y="3247218"/>
                  <a:ext cx="320040" cy="36899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90" h="1026">
                      <a:moveTo>
                        <a:pt x="446" y="55"/>
                      </a:moveTo>
                      <a:cubicBezTo>
                        <a:pt x="440" y="55"/>
                        <a:pt x="435" y="57"/>
                        <a:pt x="430" y="60"/>
                      </a:cubicBezTo>
                      <a:cubicBezTo>
                        <a:pt x="376" y="100"/>
                        <a:pt x="259" y="168"/>
                        <a:pt x="80" y="182"/>
                      </a:cubicBezTo>
                      <a:cubicBezTo>
                        <a:pt x="73" y="183"/>
                        <a:pt x="66" y="186"/>
                        <a:pt x="61" y="192"/>
                      </a:cubicBezTo>
                      <a:cubicBezTo>
                        <a:pt x="57" y="198"/>
                        <a:pt x="54" y="205"/>
                        <a:pt x="55" y="212"/>
                      </a:cubicBezTo>
                      <a:cubicBezTo>
                        <a:pt x="67" y="329"/>
                        <a:pt x="107" y="619"/>
                        <a:pt x="230" y="799"/>
                      </a:cubicBezTo>
                      <a:cubicBezTo>
                        <a:pt x="287" y="883"/>
                        <a:pt x="408" y="949"/>
                        <a:pt x="445" y="968"/>
                      </a:cubicBezTo>
                      <a:cubicBezTo>
                        <a:pt x="483" y="949"/>
                        <a:pt x="604" y="883"/>
                        <a:pt x="661" y="800"/>
                      </a:cubicBezTo>
                      <a:cubicBezTo>
                        <a:pt x="783" y="620"/>
                        <a:pt x="824" y="327"/>
                        <a:pt x="835" y="210"/>
                      </a:cubicBezTo>
                      <a:cubicBezTo>
                        <a:pt x="836" y="203"/>
                        <a:pt x="834" y="196"/>
                        <a:pt x="829" y="190"/>
                      </a:cubicBezTo>
                      <a:cubicBezTo>
                        <a:pt x="824" y="184"/>
                        <a:pt x="817" y="181"/>
                        <a:pt x="810" y="180"/>
                      </a:cubicBezTo>
                      <a:cubicBezTo>
                        <a:pt x="632" y="168"/>
                        <a:pt x="516" y="100"/>
                        <a:pt x="462" y="60"/>
                      </a:cubicBezTo>
                      <a:cubicBezTo>
                        <a:pt x="457" y="57"/>
                        <a:pt x="452" y="55"/>
                        <a:pt x="446" y="55"/>
                      </a:cubicBezTo>
                      <a:close/>
                      <a:moveTo>
                        <a:pt x="434" y="974"/>
                      </a:moveTo>
                      <a:close/>
                      <a:moveTo>
                        <a:pt x="446" y="1026"/>
                      </a:moveTo>
                      <a:cubicBezTo>
                        <a:pt x="442" y="1026"/>
                        <a:pt x="438" y="1025"/>
                        <a:pt x="434" y="1024"/>
                      </a:cubicBezTo>
                      <a:cubicBezTo>
                        <a:pt x="427" y="1021"/>
                        <a:pt x="261" y="942"/>
                        <a:pt x="185" y="830"/>
                      </a:cubicBezTo>
                      <a:cubicBezTo>
                        <a:pt x="55" y="640"/>
                        <a:pt x="13" y="338"/>
                        <a:pt x="1" y="218"/>
                      </a:cubicBezTo>
                      <a:cubicBezTo>
                        <a:pt x="-2" y="195"/>
                        <a:pt x="5" y="174"/>
                        <a:pt x="19" y="157"/>
                      </a:cubicBezTo>
                      <a:cubicBezTo>
                        <a:pt x="34" y="139"/>
                        <a:pt x="54" y="129"/>
                        <a:pt x="76" y="127"/>
                      </a:cubicBezTo>
                      <a:cubicBezTo>
                        <a:pt x="241" y="115"/>
                        <a:pt x="348" y="52"/>
                        <a:pt x="398" y="16"/>
                      </a:cubicBezTo>
                      <a:cubicBezTo>
                        <a:pt x="427" y="-5"/>
                        <a:pt x="466" y="-5"/>
                        <a:pt x="495" y="16"/>
                      </a:cubicBezTo>
                      <a:cubicBezTo>
                        <a:pt x="543" y="52"/>
                        <a:pt x="649" y="114"/>
                        <a:pt x="814" y="126"/>
                      </a:cubicBezTo>
                      <a:cubicBezTo>
                        <a:pt x="836" y="127"/>
                        <a:pt x="856" y="137"/>
                        <a:pt x="871" y="155"/>
                      </a:cubicBezTo>
                      <a:cubicBezTo>
                        <a:pt x="885" y="172"/>
                        <a:pt x="892" y="193"/>
                        <a:pt x="890" y="216"/>
                      </a:cubicBezTo>
                      <a:cubicBezTo>
                        <a:pt x="878" y="337"/>
                        <a:pt x="836" y="640"/>
                        <a:pt x="706" y="831"/>
                      </a:cubicBezTo>
                      <a:cubicBezTo>
                        <a:pt x="630" y="942"/>
                        <a:pt x="464" y="1021"/>
                        <a:pt x="457" y="1024"/>
                      </a:cubicBezTo>
                      <a:cubicBezTo>
                        <a:pt x="453" y="1025"/>
                        <a:pt x="449" y="1026"/>
                        <a:pt x="446" y="102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AE2F0637-A13C-2641-94BF-B40B5D84D5A7}"/>
                    </a:ext>
                  </a:extLst>
                </p:cNvPr>
                <p:cNvSpPr/>
                <p:nvPr/>
              </p:nvSpPr>
              <p:spPr>
                <a:xfrm>
                  <a:off x="7039012" y="3422178"/>
                  <a:ext cx="120600" cy="871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6" h="243">
                      <a:moveTo>
                        <a:pt x="55" y="188"/>
                      </a:moveTo>
                      <a:lnTo>
                        <a:pt x="281" y="188"/>
                      </a:lnTo>
                      <a:lnTo>
                        <a:pt x="281" y="55"/>
                      </a:lnTo>
                      <a:lnTo>
                        <a:pt x="55" y="55"/>
                      </a:lnTo>
                      <a:close/>
                      <a:moveTo>
                        <a:pt x="293" y="243"/>
                      </a:moveTo>
                      <a:lnTo>
                        <a:pt x="43" y="243"/>
                      </a:lnTo>
                      <a:cubicBezTo>
                        <a:pt x="20" y="243"/>
                        <a:pt x="0" y="223"/>
                        <a:pt x="0" y="200"/>
                      </a:cubicBezTo>
                      <a:lnTo>
                        <a:pt x="0" y="43"/>
                      </a:lnTo>
                      <a:cubicBezTo>
                        <a:pt x="0" y="19"/>
                        <a:pt x="20" y="0"/>
                        <a:pt x="43" y="0"/>
                      </a:cubicBezTo>
                      <a:lnTo>
                        <a:pt x="293" y="0"/>
                      </a:lnTo>
                      <a:cubicBezTo>
                        <a:pt x="317" y="0"/>
                        <a:pt x="336" y="19"/>
                        <a:pt x="336" y="43"/>
                      </a:cubicBezTo>
                      <a:lnTo>
                        <a:pt x="336" y="200"/>
                      </a:lnTo>
                      <a:cubicBezTo>
                        <a:pt x="336" y="223"/>
                        <a:pt x="317" y="243"/>
                        <a:pt x="293" y="24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9FC79BA5-ECA0-944E-940C-8A754B1274C8}"/>
                    </a:ext>
                  </a:extLst>
                </p:cNvPr>
                <p:cNvSpPr/>
                <p:nvPr/>
              </p:nvSpPr>
              <p:spPr>
                <a:xfrm>
                  <a:off x="7048372" y="3354498"/>
                  <a:ext cx="101880" cy="871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84" h="243">
                      <a:moveTo>
                        <a:pt x="256" y="243"/>
                      </a:moveTo>
                      <a:cubicBezTo>
                        <a:pt x="241" y="243"/>
                        <a:pt x="229" y="231"/>
                        <a:pt x="229" y="215"/>
                      </a:cubicBezTo>
                      <a:lnTo>
                        <a:pt x="228" y="142"/>
                      </a:lnTo>
                      <a:cubicBezTo>
                        <a:pt x="228" y="94"/>
                        <a:pt x="190" y="55"/>
                        <a:pt x="142" y="55"/>
                      </a:cubicBezTo>
                      <a:cubicBezTo>
                        <a:pt x="94" y="55"/>
                        <a:pt x="55" y="94"/>
                        <a:pt x="55" y="141"/>
                      </a:cubicBezTo>
                      <a:lnTo>
                        <a:pt x="55" y="215"/>
                      </a:lnTo>
                      <a:cubicBezTo>
                        <a:pt x="55" y="230"/>
                        <a:pt x="43" y="243"/>
                        <a:pt x="28" y="243"/>
                      </a:cubicBezTo>
                      <a:cubicBezTo>
                        <a:pt x="13" y="243"/>
                        <a:pt x="1" y="231"/>
                        <a:pt x="1" y="215"/>
                      </a:cubicBezTo>
                      <a:lnTo>
                        <a:pt x="0" y="142"/>
                      </a:lnTo>
                      <a:cubicBezTo>
                        <a:pt x="0" y="63"/>
                        <a:pt x="64" y="0"/>
                        <a:pt x="142" y="0"/>
                      </a:cubicBezTo>
                      <a:cubicBezTo>
                        <a:pt x="220" y="0"/>
                        <a:pt x="283" y="63"/>
                        <a:pt x="283" y="141"/>
                      </a:cubicBezTo>
                      <a:lnTo>
                        <a:pt x="284" y="215"/>
                      </a:lnTo>
                      <a:cubicBezTo>
                        <a:pt x="284" y="230"/>
                        <a:pt x="272" y="243"/>
                        <a:pt x="256" y="24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A3DC72-BF4B-4646-B6CA-E47D3AB905EB}"/>
              </a:ext>
            </a:extLst>
          </p:cNvPr>
          <p:cNvGrpSpPr/>
          <p:nvPr/>
        </p:nvGrpSpPr>
        <p:grpSpPr>
          <a:xfrm>
            <a:off x="1977182" y="7558884"/>
            <a:ext cx="10999883" cy="4156723"/>
            <a:chOff x="1977182" y="7332242"/>
            <a:chExt cx="10999883" cy="4156723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4676D12B-A677-AF4C-8203-DE3178BC51EC}"/>
                </a:ext>
              </a:extLst>
            </p:cNvPr>
            <p:cNvSpPr txBox="1">
              <a:spLocks/>
            </p:cNvSpPr>
            <p:nvPr/>
          </p:nvSpPr>
          <p:spPr>
            <a:xfrm>
              <a:off x="1977182" y="9422746"/>
              <a:ext cx="9807370" cy="206621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C91C9A0-649A-8447-B1CD-819770ACC650}"/>
                </a:ext>
              </a:extLst>
            </p:cNvPr>
            <p:cNvGrpSpPr/>
            <p:nvPr/>
          </p:nvGrpSpPr>
          <p:grpSpPr>
            <a:xfrm>
              <a:off x="2204289" y="7332242"/>
              <a:ext cx="10772776" cy="1514745"/>
              <a:chOff x="2112200" y="10104736"/>
              <a:chExt cx="10772776" cy="151474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C7A14F-AD83-3349-8147-A42211EAB6D7}"/>
                  </a:ext>
                </a:extLst>
              </p:cNvPr>
              <p:cNvSpPr txBox="1"/>
              <p:nvPr/>
            </p:nvSpPr>
            <p:spPr>
              <a:xfrm>
                <a:off x="2112200" y="10511485"/>
                <a:ext cx="10772776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b="1" spc="600" dirty="0">
                    <a:solidFill>
                      <a:schemeClr val="bg1"/>
                    </a:solidFill>
                    <a:latin typeface="Montserrat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INVESTMENT CONS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B79986-B92D-AA44-ADD0-264F6BBE65CA}"/>
                  </a:ext>
                </a:extLst>
              </p:cNvPr>
              <p:cNvSpPr/>
              <p:nvPr/>
            </p:nvSpPr>
            <p:spPr>
              <a:xfrm>
                <a:off x="2154730" y="10104736"/>
                <a:ext cx="1838337" cy="19857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85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DEF41514-8ED9-324A-8237-E93F170E72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6F3985B6-7E4E-3D4F-B780-F5BE4A0ED8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CE3FD966-FCE1-4F4D-A15A-C16001E3F8C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FC51C5-0EC3-694F-B45F-1788E417A731}"/>
              </a:ext>
            </a:extLst>
          </p:cNvPr>
          <p:cNvGrpSpPr/>
          <p:nvPr/>
        </p:nvGrpSpPr>
        <p:grpSpPr>
          <a:xfrm>
            <a:off x="4464050" y="1563663"/>
            <a:ext cx="15449550" cy="2961294"/>
            <a:chOff x="4464050" y="10104736"/>
            <a:chExt cx="15449550" cy="29612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2767D0-8020-514F-AC9D-FF2C487EFB2E}"/>
                </a:ext>
              </a:extLst>
            </p:cNvPr>
            <p:cNvSpPr txBox="1"/>
            <p:nvPr/>
          </p:nvSpPr>
          <p:spPr>
            <a:xfrm>
              <a:off x="4464050" y="10511485"/>
              <a:ext cx="1544955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TRUST CAPITAL FINANCIAL TEAM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F2FBCD-6B6D-AC44-AC2C-88E77BFFF8D1}"/>
                </a:ext>
              </a:extLst>
            </p:cNvPr>
            <p:cNvSpPr/>
            <p:nvPr/>
          </p:nvSpPr>
          <p:spPr>
            <a:xfrm>
              <a:off x="11269655" y="10104736"/>
              <a:ext cx="183833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8E0E7C-F1F5-6649-B7EF-D0F85FE0AFA0}"/>
              </a:ext>
            </a:extLst>
          </p:cNvPr>
          <p:cNvGrpSpPr/>
          <p:nvPr/>
        </p:nvGrpSpPr>
        <p:grpSpPr>
          <a:xfrm>
            <a:off x="2171700" y="11081694"/>
            <a:ext cx="20034246" cy="707886"/>
            <a:chOff x="2171700" y="10189739"/>
            <a:chExt cx="20034246" cy="7078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928819-26FE-9548-898B-E769E7A42B6A}"/>
                </a:ext>
              </a:extLst>
            </p:cNvPr>
            <p:cNvSpPr/>
            <p:nvPr/>
          </p:nvSpPr>
          <p:spPr>
            <a:xfrm>
              <a:off x="2171700" y="10189739"/>
              <a:ext cx="5257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 Bold" charset="0"/>
                  <a:cs typeface="Montserrat Bold" charset="0"/>
                </a:rPr>
                <a:t>Timmy Wilson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D49C7D-BE9E-794F-A2F1-59E4E9070E82}"/>
                </a:ext>
              </a:extLst>
            </p:cNvPr>
            <p:cNvSpPr/>
            <p:nvPr/>
          </p:nvSpPr>
          <p:spPr>
            <a:xfrm>
              <a:off x="9559923" y="10189739"/>
              <a:ext cx="5257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 Bold" charset="0"/>
                  <a:cs typeface="Montserrat Bold" charset="0"/>
                </a:rPr>
                <a:t>Maddie Anderson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075082-A1A4-B347-97A1-8A946AE957C8}"/>
                </a:ext>
              </a:extLst>
            </p:cNvPr>
            <p:cNvSpPr/>
            <p:nvPr/>
          </p:nvSpPr>
          <p:spPr>
            <a:xfrm>
              <a:off x="16948146" y="10189739"/>
              <a:ext cx="5257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 Bold" charset="0"/>
                  <a:cs typeface="Montserrat Bold" charset="0"/>
                </a:rPr>
                <a:t>Matt Smith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0A951DE-D8BB-9A42-AA32-6EE9D86A63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-1" y="6858000"/>
            <a:ext cx="17364075" cy="6858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19B50-8D1C-C249-B495-7DE09AE44D4A}"/>
              </a:ext>
            </a:extLst>
          </p:cNvPr>
          <p:cNvGrpSpPr/>
          <p:nvPr/>
        </p:nvGrpSpPr>
        <p:grpSpPr>
          <a:xfrm>
            <a:off x="17364075" y="6858000"/>
            <a:ext cx="7013575" cy="6858007"/>
            <a:chOff x="12188824" y="6858000"/>
            <a:chExt cx="7013575" cy="68580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E5D220-1532-C34C-85BA-246C1B895971}"/>
                </a:ext>
              </a:extLst>
            </p:cNvPr>
            <p:cNvSpPr/>
            <p:nvPr/>
          </p:nvSpPr>
          <p:spPr>
            <a:xfrm rot="10800000" flipV="1">
              <a:off x="12188824" y="6858000"/>
              <a:ext cx="7013575" cy="68580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B36E11-4202-EF4C-AB90-CC578CCF7428}"/>
                </a:ext>
              </a:extLst>
            </p:cNvPr>
            <p:cNvSpPr/>
            <p:nvPr/>
          </p:nvSpPr>
          <p:spPr>
            <a:xfrm>
              <a:off x="13473557" y="8394178"/>
              <a:ext cx="480968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Mission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Services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Meet Our Team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Listing Properties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Social Media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35C895-FB5C-CA4C-A18C-4AFAAB577ADD}"/>
              </a:ext>
            </a:extLst>
          </p:cNvPr>
          <p:cNvGrpSpPr/>
          <p:nvPr/>
        </p:nvGrpSpPr>
        <p:grpSpPr>
          <a:xfrm>
            <a:off x="2112200" y="9421914"/>
            <a:ext cx="6894640" cy="1730188"/>
            <a:chOff x="2112200" y="10104736"/>
            <a:chExt cx="6894640" cy="17301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414D2F-6EAA-3945-858A-FCFC6C102C61}"/>
                </a:ext>
              </a:extLst>
            </p:cNvPr>
            <p:cNvSpPr txBox="1"/>
            <p:nvPr/>
          </p:nvSpPr>
          <p:spPr>
            <a:xfrm>
              <a:off x="2112200" y="10511485"/>
              <a:ext cx="689464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US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D9133B-B69B-084C-B639-1E0934912E7A}"/>
                </a:ext>
              </a:extLst>
            </p:cNvPr>
            <p:cNvSpPr/>
            <p:nvPr/>
          </p:nvSpPr>
          <p:spPr>
            <a:xfrm>
              <a:off x="2154730" y="10104736"/>
              <a:ext cx="183833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783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2E99D828-D300-CB47-89E9-9769596C0B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BD7CA-4BEA-1643-9D8B-5659485B4969}"/>
              </a:ext>
            </a:extLst>
          </p:cNvPr>
          <p:cNvSpPr/>
          <p:nvPr/>
        </p:nvSpPr>
        <p:spPr>
          <a:xfrm>
            <a:off x="-35808" y="0"/>
            <a:ext cx="24413458" cy="137159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BB91A2-39BD-3348-989A-EE0260F16F50}"/>
              </a:ext>
            </a:extLst>
          </p:cNvPr>
          <p:cNvGrpSpPr/>
          <p:nvPr/>
        </p:nvGrpSpPr>
        <p:grpSpPr>
          <a:xfrm>
            <a:off x="2081500" y="4670998"/>
            <a:ext cx="20460194" cy="4382096"/>
            <a:chOff x="2204289" y="4670998"/>
            <a:chExt cx="20460194" cy="43820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661909A-4946-3F41-BCE7-1271851394C2}"/>
                </a:ext>
              </a:extLst>
            </p:cNvPr>
            <p:cNvGrpSpPr/>
            <p:nvPr/>
          </p:nvGrpSpPr>
          <p:grpSpPr>
            <a:xfrm>
              <a:off x="12202669" y="4670998"/>
              <a:ext cx="10461814" cy="4373989"/>
              <a:chOff x="12535559" y="16518547"/>
              <a:chExt cx="10461814" cy="437398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7030C0D-A631-5E49-A9A3-A698156B0ECB}"/>
                  </a:ext>
                </a:extLst>
              </p:cNvPr>
              <p:cNvGrpSpPr/>
              <p:nvPr/>
            </p:nvGrpSpPr>
            <p:grpSpPr>
              <a:xfrm flipH="1">
                <a:off x="15025609" y="16518547"/>
                <a:ext cx="7971764" cy="4290441"/>
                <a:chOff x="14813815" y="7694206"/>
                <a:chExt cx="7971764" cy="429044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0DBFC48-1286-8240-8822-2F5E0886635A}"/>
                    </a:ext>
                  </a:extLst>
                </p:cNvPr>
                <p:cNvGrpSpPr/>
                <p:nvPr/>
              </p:nvGrpSpPr>
              <p:grpSpPr>
                <a:xfrm flipH="1">
                  <a:off x="14813815" y="7694206"/>
                  <a:ext cx="7971764" cy="2035441"/>
                  <a:chOff x="14930406" y="2386646"/>
                  <a:chExt cx="7971764" cy="2035441"/>
                </a:xfrm>
              </p:grpSpPr>
              <p:sp>
                <p:nvSpPr>
                  <p:cNvPr id="22" name="Subtitle 2">
                    <a:extLst>
                      <a:ext uri="{FF2B5EF4-FFF2-40B4-BE49-F238E27FC236}">
                        <a16:creationId xmlns:a16="http://schemas.microsoft.com/office/drawing/2014/main" id="{8998D8A2-F949-7748-B0BA-EC687054972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4930406" y="3094532"/>
                    <a:ext cx="7971764" cy="1327555"/>
                  </a:xfrm>
                  <a:prstGeom prst="rect">
                    <a:avLst/>
                  </a:prstGeom>
                </p:spPr>
                <p:txBody>
                  <a:bodyPr vert="horz" wrap="square" lIns="217433" tIns="108718" rIns="217433" bIns="108718" rtlCol="0">
                    <a:spAutoFit/>
                  </a:bodyPr>
                  <a:lstStyle>
                    <a:lvl1pPr marL="0" indent="0" algn="ctr" defTabSz="1087636" rtl="0" eaLnBrk="1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buFont typeface="Arial"/>
                      <a:buNone/>
                      <a:defRPr sz="2400" kern="1200">
                        <a:solidFill>
                          <a:schemeClr val="tx2"/>
                        </a:solidFill>
                        <a:latin typeface="Open Sans Light"/>
                        <a:ea typeface="+mn-ea"/>
                        <a:cs typeface="Open Sans Light"/>
                      </a:defRPr>
                    </a:lvl1pPr>
                    <a:lvl2pPr marL="1087636" indent="0" algn="ctr" defTabSz="1087636" rtl="0" eaLnBrk="1" latinLnBrk="0" hangingPunct="1">
                      <a:lnSpc>
                        <a:spcPct val="130000"/>
                      </a:lnSpc>
                      <a:spcBef>
                        <a:spcPct val="20000"/>
                      </a:spcBef>
                      <a:buFont typeface="Arial"/>
                      <a:buNone/>
                      <a:defRPr sz="3200" kern="1200">
                        <a:solidFill>
                          <a:schemeClr val="tx1">
                            <a:tint val="75000"/>
                          </a:schemeClr>
                        </a:solidFill>
                        <a:latin typeface="Open Sans"/>
                        <a:ea typeface="+mn-ea"/>
                        <a:cs typeface="Open Sans"/>
                      </a:defRPr>
                    </a:lvl2pPr>
                    <a:lvl3pPr marL="2175271" indent="0" algn="ctr" defTabSz="1087636" rtl="0" eaLnBrk="1" latinLnBrk="0" hangingPunct="1">
                      <a:lnSpc>
                        <a:spcPct val="130000"/>
                      </a:lnSpc>
                      <a:spcBef>
                        <a:spcPct val="20000"/>
                      </a:spcBef>
                      <a:buFont typeface="Arial"/>
                      <a:buNone/>
                      <a:defRPr sz="3200" kern="1200">
                        <a:solidFill>
                          <a:schemeClr val="tx1">
                            <a:tint val="75000"/>
                          </a:schemeClr>
                        </a:solidFill>
                        <a:latin typeface="Open Sans"/>
                        <a:ea typeface="+mn-ea"/>
                        <a:cs typeface="Open Sans"/>
                      </a:defRPr>
                    </a:lvl3pPr>
                    <a:lvl4pPr marL="3262912" indent="0" algn="ctr" defTabSz="1087636" rtl="0" eaLnBrk="1" latinLnBrk="0" hangingPunct="1">
                      <a:lnSpc>
                        <a:spcPct val="130000"/>
                      </a:lnSpc>
                      <a:spcBef>
                        <a:spcPct val="20000"/>
                      </a:spcBef>
                      <a:buFont typeface="Arial"/>
                      <a:buNone/>
                      <a:defRPr sz="3200" kern="1200">
                        <a:solidFill>
                          <a:schemeClr val="tx1">
                            <a:tint val="75000"/>
                          </a:schemeClr>
                        </a:solidFill>
                        <a:latin typeface="Open Sans"/>
                        <a:ea typeface="+mn-ea"/>
                        <a:cs typeface="Open Sans"/>
                      </a:defRPr>
                    </a:lvl4pPr>
                    <a:lvl5pPr marL="4350546" indent="0" algn="ctr" defTabSz="1087636" rtl="0" eaLnBrk="1" latinLnBrk="0" hangingPunct="1">
                      <a:lnSpc>
                        <a:spcPct val="130000"/>
                      </a:lnSpc>
                      <a:spcBef>
                        <a:spcPct val="20000"/>
                      </a:spcBef>
                      <a:buFont typeface="Arial"/>
                      <a:buNone/>
                      <a:defRPr sz="3200" kern="1200">
                        <a:solidFill>
                          <a:schemeClr val="tx1">
                            <a:tint val="75000"/>
                          </a:schemeClr>
                        </a:solidFill>
                        <a:latin typeface="Open Sans"/>
                        <a:ea typeface="+mn-ea"/>
                        <a:cs typeface="Open Sans"/>
                      </a:defRPr>
                    </a:lvl5pPr>
                    <a:lvl6pPr marL="5438184" indent="0" algn="ctr" defTabSz="1087636" rtl="0" eaLnBrk="1" latinLnBrk="0" hangingPunct="1">
                      <a:spcBef>
                        <a:spcPct val="20000"/>
                      </a:spcBef>
                      <a:buFont typeface="Arial"/>
                      <a:buNone/>
                      <a:defRPr sz="4800" kern="120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6525820" indent="0" algn="ctr" defTabSz="1087636" rtl="0" eaLnBrk="1" latinLnBrk="0" hangingPunct="1">
                      <a:spcBef>
                        <a:spcPct val="20000"/>
                      </a:spcBef>
                      <a:buFont typeface="Arial"/>
                      <a:buNone/>
                      <a:defRPr sz="4800" kern="120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7613455" indent="0" algn="ctr" defTabSz="1087636" rtl="0" eaLnBrk="1" latinLnBrk="0" hangingPunct="1">
                      <a:spcBef>
                        <a:spcPct val="20000"/>
                      </a:spcBef>
                      <a:buFont typeface="Arial"/>
                      <a:buNone/>
                      <a:defRPr sz="4800" kern="120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8701091" indent="0" algn="ctr" defTabSz="1087636" rtl="0" eaLnBrk="1" latinLnBrk="0" hangingPunct="1">
                      <a:spcBef>
                        <a:spcPct val="20000"/>
                      </a:spcBef>
                      <a:buFont typeface="Arial"/>
                      <a:buNone/>
                      <a:defRPr sz="4800" kern="120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>
                      <a:lnSpc>
                        <a:spcPct val="100000"/>
                      </a:lnSpc>
                    </a:pPr>
                    <a:r>
                      <a:rPr lang="en-US" sz="36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Refers to a good or service being offered by a company.</a:t>
                    </a:r>
                    <a:endParaRPr lang="en-US" sz="3600" dirty="0">
                      <a:solidFill>
                        <a:schemeClr val="bg1"/>
                      </a:solidFill>
                      <a:latin typeface="Montserrat Ligh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E6185C5-FA28-EF47-98D4-9F3873913486}"/>
                      </a:ext>
                    </a:extLst>
                  </p:cNvPr>
                  <p:cNvSpPr/>
                  <p:nvPr/>
                </p:nvSpPr>
                <p:spPr>
                  <a:xfrm>
                    <a:off x="15079922" y="2386646"/>
                    <a:ext cx="5182682" cy="7078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4000" b="1" dirty="0">
                        <a:solidFill>
                          <a:schemeClr val="bg1"/>
                        </a:solidFill>
                        <a:latin typeface="Montserrat SemiBold" pitchFamily="2" charset="77"/>
                        <a:ea typeface="Roboto" panose="02000000000000000000" pitchFamily="2" charset="0"/>
                        <a:cs typeface="Lato Light" panose="020F0502020204030203" pitchFamily="34" charset="0"/>
                      </a:rPr>
                      <a:t>Write Your Title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BDEC10D-0B81-5640-93EB-41615CB01875}"/>
                    </a:ext>
                  </a:extLst>
                </p:cNvPr>
                <p:cNvGrpSpPr/>
                <p:nvPr/>
              </p:nvGrpSpPr>
              <p:grpSpPr>
                <a:xfrm flipH="1">
                  <a:off x="14813821" y="10503204"/>
                  <a:ext cx="7971758" cy="1481443"/>
                  <a:chOff x="14930406" y="2386646"/>
                  <a:chExt cx="7971758" cy="1481443"/>
                </a:xfrm>
              </p:grpSpPr>
              <p:sp>
                <p:nvSpPr>
                  <p:cNvPr id="18" name="Subtitle 2">
                    <a:extLst>
                      <a:ext uri="{FF2B5EF4-FFF2-40B4-BE49-F238E27FC236}">
                        <a16:creationId xmlns:a16="http://schemas.microsoft.com/office/drawing/2014/main" id="{EC824E9C-2973-B64D-A781-26F4FC3DED7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4930406" y="3094532"/>
                    <a:ext cx="7971758" cy="773557"/>
                  </a:xfrm>
                  <a:prstGeom prst="rect">
                    <a:avLst/>
                  </a:prstGeom>
                </p:spPr>
                <p:txBody>
                  <a:bodyPr vert="horz" wrap="square" lIns="217433" tIns="108718" rIns="217433" bIns="108718" rtlCol="0">
                    <a:spAutoFit/>
                  </a:bodyPr>
                  <a:lstStyle>
                    <a:lvl1pPr marL="0" indent="0" algn="ctr" defTabSz="1087636" rtl="0" eaLnBrk="1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buFont typeface="Arial"/>
                      <a:buNone/>
                      <a:defRPr sz="2400" kern="1200">
                        <a:solidFill>
                          <a:schemeClr val="tx2"/>
                        </a:solidFill>
                        <a:latin typeface="Open Sans Light"/>
                        <a:ea typeface="+mn-ea"/>
                        <a:cs typeface="Open Sans Light"/>
                      </a:defRPr>
                    </a:lvl1pPr>
                    <a:lvl2pPr marL="1087636" indent="0" algn="ctr" defTabSz="1087636" rtl="0" eaLnBrk="1" latinLnBrk="0" hangingPunct="1">
                      <a:lnSpc>
                        <a:spcPct val="130000"/>
                      </a:lnSpc>
                      <a:spcBef>
                        <a:spcPct val="20000"/>
                      </a:spcBef>
                      <a:buFont typeface="Arial"/>
                      <a:buNone/>
                      <a:defRPr sz="3200" kern="1200">
                        <a:solidFill>
                          <a:schemeClr val="tx1">
                            <a:tint val="75000"/>
                          </a:schemeClr>
                        </a:solidFill>
                        <a:latin typeface="Open Sans"/>
                        <a:ea typeface="+mn-ea"/>
                        <a:cs typeface="Open Sans"/>
                      </a:defRPr>
                    </a:lvl2pPr>
                    <a:lvl3pPr marL="2175271" indent="0" algn="ctr" defTabSz="1087636" rtl="0" eaLnBrk="1" latinLnBrk="0" hangingPunct="1">
                      <a:lnSpc>
                        <a:spcPct val="130000"/>
                      </a:lnSpc>
                      <a:spcBef>
                        <a:spcPct val="20000"/>
                      </a:spcBef>
                      <a:buFont typeface="Arial"/>
                      <a:buNone/>
                      <a:defRPr sz="3200" kern="1200">
                        <a:solidFill>
                          <a:schemeClr val="tx1">
                            <a:tint val="75000"/>
                          </a:schemeClr>
                        </a:solidFill>
                        <a:latin typeface="Open Sans"/>
                        <a:ea typeface="+mn-ea"/>
                        <a:cs typeface="Open Sans"/>
                      </a:defRPr>
                    </a:lvl3pPr>
                    <a:lvl4pPr marL="3262912" indent="0" algn="ctr" defTabSz="1087636" rtl="0" eaLnBrk="1" latinLnBrk="0" hangingPunct="1">
                      <a:lnSpc>
                        <a:spcPct val="130000"/>
                      </a:lnSpc>
                      <a:spcBef>
                        <a:spcPct val="20000"/>
                      </a:spcBef>
                      <a:buFont typeface="Arial"/>
                      <a:buNone/>
                      <a:defRPr sz="3200" kern="1200">
                        <a:solidFill>
                          <a:schemeClr val="tx1">
                            <a:tint val="75000"/>
                          </a:schemeClr>
                        </a:solidFill>
                        <a:latin typeface="Open Sans"/>
                        <a:ea typeface="+mn-ea"/>
                        <a:cs typeface="Open Sans"/>
                      </a:defRPr>
                    </a:lvl4pPr>
                    <a:lvl5pPr marL="4350546" indent="0" algn="ctr" defTabSz="1087636" rtl="0" eaLnBrk="1" latinLnBrk="0" hangingPunct="1">
                      <a:lnSpc>
                        <a:spcPct val="130000"/>
                      </a:lnSpc>
                      <a:spcBef>
                        <a:spcPct val="20000"/>
                      </a:spcBef>
                      <a:buFont typeface="Arial"/>
                      <a:buNone/>
                      <a:defRPr sz="3200" kern="1200">
                        <a:solidFill>
                          <a:schemeClr val="tx1">
                            <a:tint val="75000"/>
                          </a:schemeClr>
                        </a:solidFill>
                        <a:latin typeface="Open Sans"/>
                        <a:ea typeface="+mn-ea"/>
                        <a:cs typeface="Open Sans"/>
                      </a:defRPr>
                    </a:lvl5pPr>
                    <a:lvl6pPr marL="5438184" indent="0" algn="ctr" defTabSz="1087636" rtl="0" eaLnBrk="1" latinLnBrk="0" hangingPunct="1">
                      <a:spcBef>
                        <a:spcPct val="20000"/>
                      </a:spcBef>
                      <a:buFont typeface="Arial"/>
                      <a:buNone/>
                      <a:defRPr sz="4800" kern="120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6525820" indent="0" algn="ctr" defTabSz="1087636" rtl="0" eaLnBrk="1" latinLnBrk="0" hangingPunct="1">
                      <a:spcBef>
                        <a:spcPct val="20000"/>
                      </a:spcBef>
                      <a:buFont typeface="Arial"/>
                      <a:buNone/>
                      <a:defRPr sz="4800" kern="120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7613455" indent="0" algn="ctr" defTabSz="1087636" rtl="0" eaLnBrk="1" latinLnBrk="0" hangingPunct="1">
                      <a:spcBef>
                        <a:spcPct val="20000"/>
                      </a:spcBef>
                      <a:buFont typeface="Arial"/>
                      <a:buNone/>
                      <a:defRPr sz="4800" kern="120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8701091" indent="0" algn="ctr" defTabSz="1087636" rtl="0" eaLnBrk="1" latinLnBrk="0" hangingPunct="1">
                      <a:spcBef>
                        <a:spcPct val="20000"/>
                      </a:spcBef>
                      <a:buFont typeface="Arial"/>
                      <a:buNone/>
                      <a:defRPr sz="4800" kern="120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>
                      <a:lnSpc>
                        <a:spcPct val="100000"/>
                      </a:lnSpc>
                    </a:pPr>
                    <a:r>
                      <a:rPr lang="en-US" sz="3600" dirty="0">
                        <a:solidFill>
                          <a:schemeClr val="bg1"/>
                        </a:solidFill>
                        <a:latin typeface="Montserrat Light" pitchFamily="2" charset="77"/>
                        <a:ea typeface="Roboto Light" panose="02000000000000000000" pitchFamily="2" charset="0"/>
                        <a:cs typeface="Lato Light" panose="020F0502020204030203" pitchFamily="34" charset="0"/>
                      </a:rPr>
                      <a:t>Refers to a good or service being.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64D9ED97-C889-6F49-BE4B-5362124B806D}"/>
                      </a:ext>
                    </a:extLst>
                  </p:cNvPr>
                  <p:cNvSpPr/>
                  <p:nvPr/>
                </p:nvSpPr>
                <p:spPr>
                  <a:xfrm>
                    <a:off x="15079922" y="2386646"/>
                    <a:ext cx="5182682" cy="7078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4000" b="1" dirty="0">
                        <a:solidFill>
                          <a:schemeClr val="bg1"/>
                        </a:solidFill>
                        <a:latin typeface="Montserrat SemiBold" pitchFamily="2" charset="77"/>
                        <a:ea typeface="Roboto" panose="02000000000000000000" pitchFamily="2" charset="0"/>
                        <a:cs typeface="Lato Light" panose="020F0502020204030203" pitchFamily="34" charset="0"/>
                      </a:rPr>
                      <a:t>Write Your Title</a:t>
                    </a:r>
                  </a:p>
                </p:txBody>
              </p:sp>
            </p:grp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CA2CB2A-1070-EB41-91B6-9C1BB08D4199}"/>
                  </a:ext>
                </a:extLst>
              </p:cNvPr>
              <p:cNvSpPr/>
              <p:nvPr/>
            </p:nvSpPr>
            <p:spPr>
              <a:xfrm>
                <a:off x="12535559" y="16705123"/>
                <a:ext cx="1714211" cy="17142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85B1B1B-51AF-0D4C-9E0D-3D3932A41373}"/>
                  </a:ext>
                </a:extLst>
              </p:cNvPr>
              <p:cNvSpPr/>
              <p:nvPr/>
            </p:nvSpPr>
            <p:spPr>
              <a:xfrm>
                <a:off x="12535559" y="19178325"/>
                <a:ext cx="1714211" cy="17142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D8402FE-DFDB-8743-9055-FADBD92CCDDB}"/>
                  </a:ext>
                </a:extLst>
              </p:cNvPr>
              <p:cNvSpPr/>
              <p:nvPr/>
            </p:nvSpPr>
            <p:spPr>
              <a:xfrm>
                <a:off x="12930114" y="19740893"/>
                <a:ext cx="887690" cy="5694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6" h="851">
                    <a:moveTo>
                      <a:pt x="86" y="765"/>
                    </a:moveTo>
                    <a:lnTo>
                      <a:pt x="86" y="127"/>
                    </a:lnTo>
                    <a:lnTo>
                      <a:pt x="642" y="411"/>
                    </a:lnTo>
                    <a:cubicBezTo>
                      <a:pt x="643" y="411"/>
                      <a:pt x="644" y="412"/>
                      <a:pt x="644" y="412"/>
                    </a:cubicBezTo>
                    <a:cubicBezTo>
                      <a:pt x="645" y="412"/>
                      <a:pt x="645" y="412"/>
                      <a:pt x="645" y="412"/>
                    </a:cubicBezTo>
                    <a:cubicBezTo>
                      <a:pt x="646" y="412"/>
                      <a:pt x="646" y="413"/>
                      <a:pt x="647" y="413"/>
                    </a:cubicBezTo>
                    <a:lnTo>
                      <a:pt x="648" y="413"/>
                    </a:lnTo>
                    <a:cubicBezTo>
                      <a:pt x="648" y="414"/>
                      <a:pt x="649" y="414"/>
                      <a:pt x="650" y="414"/>
                    </a:cubicBezTo>
                    <a:cubicBezTo>
                      <a:pt x="651" y="414"/>
                      <a:pt x="652" y="414"/>
                      <a:pt x="653" y="415"/>
                    </a:cubicBezTo>
                    <a:cubicBezTo>
                      <a:pt x="654" y="415"/>
                      <a:pt x="655" y="415"/>
                      <a:pt x="655" y="415"/>
                    </a:cubicBezTo>
                    <a:cubicBezTo>
                      <a:pt x="656" y="415"/>
                      <a:pt x="656" y="415"/>
                      <a:pt x="656" y="415"/>
                    </a:cubicBezTo>
                    <a:cubicBezTo>
                      <a:pt x="657" y="415"/>
                      <a:pt x="657" y="415"/>
                      <a:pt x="658" y="415"/>
                    </a:cubicBezTo>
                    <a:lnTo>
                      <a:pt x="659" y="415"/>
                    </a:lnTo>
                    <a:cubicBezTo>
                      <a:pt x="660" y="415"/>
                      <a:pt x="661" y="416"/>
                      <a:pt x="661" y="416"/>
                    </a:cubicBezTo>
                    <a:lnTo>
                      <a:pt x="662" y="416"/>
                    </a:lnTo>
                    <a:cubicBezTo>
                      <a:pt x="662" y="416"/>
                      <a:pt x="663" y="415"/>
                      <a:pt x="664" y="415"/>
                    </a:cubicBezTo>
                    <a:lnTo>
                      <a:pt x="665" y="415"/>
                    </a:lnTo>
                    <a:cubicBezTo>
                      <a:pt x="665" y="415"/>
                      <a:pt x="666" y="415"/>
                      <a:pt x="667" y="415"/>
                    </a:cubicBezTo>
                    <a:lnTo>
                      <a:pt x="668" y="415"/>
                    </a:lnTo>
                    <a:cubicBezTo>
                      <a:pt x="668" y="415"/>
                      <a:pt x="669" y="415"/>
                      <a:pt x="670" y="415"/>
                    </a:cubicBezTo>
                    <a:cubicBezTo>
                      <a:pt x="671" y="414"/>
                      <a:pt x="672" y="414"/>
                      <a:pt x="673" y="414"/>
                    </a:cubicBezTo>
                    <a:cubicBezTo>
                      <a:pt x="674" y="414"/>
                      <a:pt x="675" y="414"/>
                      <a:pt x="675" y="413"/>
                    </a:cubicBezTo>
                    <a:cubicBezTo>
                      <a:pt x="676" y="413"/>
                      <a:pt x="676" y="413"/>
                      <a:pt x="676" y="413"/>
                    </a:cubicBezTo>
                    <a:cubicBezTo>
                      <a:pt x="677" y="413"/>
                      <a:pt x="677" y="412"/>
                      <a:pt x="678" y="412"/>
                    </a:cubicBezTo>
                    <a:cubicBezTo>
                      <a:pt x="679" y="412"/>
                      <a:pt x="680" y="411"/>
                      <a:pt x="681" y="411"/>
                    </a:cubicBezTo>
                    <a:lnTo>
                      <a:pt x="1240" y="127"/>
                    </a:lnTo>
                    <a:lnTo>
                      <a:pt x="1240" y="765"/>
                    </a:lnTo>
                    <a:close/>
                    <a:moveTo>
                      <a:pt x="662" y="324"/>
                    </a:moveTo>
                    <a:lnTo>
                      <a:pt x="194" y="86"/>
                    </a:lnTo>
                    <a:lnTo>
                      <a:pt x="1132" y="86"/>
                    </a:lnTo>
                    <a:close/>
                    <a:moveTo>
                      <a:pt x="1326" y="60"/>
                    </a:moveTo>
                    <a:cubicBezTo>
                      <a:pt x="1327" y="52"/>
                      <a:pt x="1325" y="45"/>
                      <a:pt x="1322" y="37"/>
                    </a:cubicBezTo>
                    <a:cubicBezTo>
                      <a:pt x="1320" y="33"/>
                      <a:pt x="1317" y="30"/>
                      <a:pt x="1315" y="27"/>
                    </a:cubicBezTo>
                    <a:cubicBezTo>
                      <a:pt x="1303" y="11"/>
                      <a:pt x="1283" y="0"/>
                      <a:pt x="1260" y="0"/>
                    </a:cubicBezTo>
                    <a:lnTo>
                      <a:pt x="66" y="0"/>
                    </a:lnTo>
                    <a:cubicBezTo>
                      <a:pt x="43" y="0"/>
                      <a:pt x="23" y="11"/>
                      <a:pt x="11" y="27"/>
                    </a:cubicBezTo>
                    <a:cubicBezTo>
                      <a:pt x="9" y="30"/>
                      <a:pt x="6" y="33"/>
                      <a:pt x="4" y="37"/>
                    </a:cubicBezTo>
                    <a:cubicBezTo>
                      <a:pt x="1" y="44"/>
                      <a:pt x="-1" y="52"/>
                      <a:pt x="0" y="60"/>
                    </a:cubicBezTo>
                    <a:cubicBezTo>
                      <a:pt x="0" y="61"/>
                      <a:pt x="0" y="63"/>
                      <a:pt x="0" y="64"/>
                    </a:cubicBezTo>
                    <a:lnTo>
                      <a:pt x="0" y="787"/>
                    </a:lnTo>
                    <a:cubicBezTo>
                      <a:pt x="0" y="822"/>
                      <a:pt x="29" y="851"/>
                      <a:pt x="66" y="851"/>
                    </a:cubicBezTo>
                    <a:lnTo>
                      <a:pt x="1260" y="851"/>
                    </a:lnTo>
                    <a:cubicBezTo>
                      <a:pt x="1297" y="851"/>
                      <a:pt x="1326" y="822"/>
                      <a:pt x="1326" y="787"/>
                    </a:cubicBezTo>
                    <a:lnTo>
                      <a:pt x="1326" y="64"/>
                    </a:lnTo>
                    <a:cubicBezTo>
                      <a:pt x="1326" y="63"/>
                      <a:pt x="1326" y="61"/>
                      <a:pt x="1326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765F15F0-25DB-5548-983C-8B4FDD8CF4B0}"/>
                  </a:ext>
                </a:extLst>
              </p:cNvPr>
              <p:cNvSpPr/>
              <p:nvPr/>
            </p:nvSpPr>
            <p:spPr>
              <a:xfrm>
                <a:off x="12930116" y="17134992"/>
                <a:ext cx="887687" cy="8876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8" h="1338">
                    <a:moveTo>
                      <a:pt x="462" y="515"/>
                    </a:moveTo>
                    <a:close/>
                    <a:moveTo>
                      <a:pt x="1020" y="889"/>
                    </a:moveTo>
                    <a:close/>
                    <a:moveTo>
                      <a:pt x="287" y="86"/>
                    </a:moveTo>
                    <a:cubicBezTo>
                      <a:pt x="271" y="86"/>
                      <a:pt x="250" y="88"/>
                      <a:pt x="228" y="94"/>
                    </a:cubicBezTo>
                    <a:cubicBezTo>
                      <a:pt x="178" y="110"/>
                      <a:pt x="137" y="144"/>
                      <a:pt x="107" y="198"/>
                    </a:cubicBezTo>
                    <a:cubicBezTo>
                      <a:pt x="65" y="271"/>
                      <a:pt x="87" y="383"/>
                      <a:pt x="162" y="485"/>
                    </a:cubicBezTo>
                    <a:lnTo>
                      <a:pt x="172" y="499"/>
                    </a:lnTo>
                    <a:cubicBezTo>
                      <a:pt x="195" y="529"/>
                      <a:pt x="218" y="561"/>
                      <a:pt x="240" y="593"/>
                    </a:cubicBezTo>
                    <a:cubicBezTo>
                      <a:pt x="291" y="666"/>
                      <a:pt x="348" y="736"/>
                      <a:pt x="408" y="802"/>
                    </a:cubicBezTo>
                    <a:cubicBezTo>
                      <a:pt x="486" y="888"/>
                      <a:pt x="573" y="969"/>
                      <a:pt x="664" y="1041"/>
                    </a:cubicBezTo>
                    <a:cubicBezTo>
                      <a:pt x="699" y="1069"/>
                      <a:pt x="727" y="1092"/>
                      <a:pt x="752" y="1113"/>
                    </a:cubicBezTo>
                    <a:cubicBezTo>
                      <a:pt x="807" y="1158"/>
                      <a:pt x="947" y="1261"/>
                      <a:pt x="1071" y="1251"/>
                    </a:cubicBezTo>
                    <a:cubicBezTo>
                      <a:pt x="1129" y="1246"/>
                      <a:pt x="1183" y="1219"/>
                      <a:pt x="1215" y="1178"/>
                    </a:cubicBezTo>
                    <a:cubicBezTo>
                      <a:pt x="1244" y="1142"/>
                      <a:pt x="1256" y="1095"/>
                      <a:pt x="1250" y="1040"/>
                    </a:cubicBezTo>
                    <a:cubicBezTo>
                      <a:pt x="1231" y="1024"/>
                      <a:pt x="1190" y="989"/>
                      <a:pt x="1145" y="957"/>
                    </a:cubicBezTo>
                    <a:cubicBezTo>
                      <a:pt x="1061" y="896"/>
                      <a:pt x="1028" y="889"/>
                      <a:pt x="1020" y="889"/>
                    </a:cubicBezTo>
                    <a:cubicBezTo>
                      <a:pt x="1008" y="889"/>
                      <a:pt x="973" y="908"/>
                      <a:pt x="952" y="919"/>
                    </a:cubicBezTo>
                    <a:cubicBezTo>
                      <a:pt x="905" y="944"/>
                      <a:pt x="856" y="970"/>
                      <a:pt x="813" y="966"/>
                    </a:cubicBezTo>
                    <a:cubicBezTo>
                      <a:pt x="800" y="965"/>
                      <a:pt x="763" y="962"/>
                      <a:pt x="642" y="856"/>
                    </a:cubicBezTo>
                    <a:cubicBezTo>
                      <a:pt x="571" y="794"/>
                      <a:pt x="500" y="721"/>
                      <a:pt x="451" y="660"/>
                    </a:cubicBezTo>
                    <a:cubicBezTo>
                      <a:pt x="413" y="612"/>
                      <a:pt x="370" y="551"/>
                      <a:pt x="377" y="503"/>
                    </a:cubicBezTo>
                    <a:cubicBezTo>
                      <a:pt x="381" y="469"/>
                      <a:pt x="401" y="435"/>
                      <a:pt x="421" y="402"/>
                    </a:cubicBezTo>
                    <a:cubicBezTo>
                      <a:pt x="434" y="380"/>
                      <a:pt x="454" y="347"/>
                      <a:pt x="453" y="334"/>
                    </a:cubicBezTo>
                    <a:cubicBezTo>
                      <a:pt x="450" y="297"/>
                      <a:pt x="389" y="194"/>
                      <a:pt x="306" y="87"/>
                    </a:cubicBezTo>
                    <a:cubicBezTo>
                      <a:pt x="301" y="86"/>
                      <a:pt x="294" y="86"/>
                      <a:pt x="287" y="86"/>
                    </a:cubicBezTo>
                    <a:close/>
                    <a:moveTo>
                      <a:pt x="1053" y="1338"/>
                    </a:moveTo>
                    <a:cubicBezTo>
                      <a:pt x="991" y="1338"/>
                      <a:pt x="924" y="1319"/>
                      <a:pt x="852" y="1282"/>
                    </a:cubicBezTo>
                    <a:cubicBezTo>
                      <a:pt x="787" y="1249"/>
                      <a:pt x="732" y="1208"/>
                      <a:pt x="698" y="1179"/>
                    </a:cubicBezTo>
                    <a:cubicBezTo>
                      <a:pt x="672" y="1158"/>
                      <a:pt x="645" y="1136"/>
                      <a:pt x="611" y="1109"/>
                    </a:cubicBezTo>
                    <a:cubicBezTo>
                      <a:pt x="515" y="1034"/>
                      <a:pt x="426" y="950"/>
                      <a:pt x="344" y="860"/>
                    </a:cubicBezTo>
                    <a:cubicBezTo>
                      <a:pt x="282" y="791"/>
                      <a:pt x="223" y="718"/>
                      <a:pt x="170" y="642"/>
                    </a:cubicBezTo>
                    <a:cubicBezTo>
                      <a:pt x="148" y="611"/>
                      <a:pt x="125" y="580"/>
                      <a:pt x="103" y="550"/>
                    </a:cubicBezTo>
                    <a:lnTo>
                      <a:pt x="93" y="536"/>
                    </a:lnTo>
                    <a:cubicBezTo>
                      <a:pt x="47" y="475"/>
                      <a:pt x="17" y="408"/>
                      <a:pt x="5" y="342"/>
                    </a:cubicBezTo>
                    <a:cubicBezTo>
                      <a:pt x="-7" y="272"/>
                      <a:pt x="2" y="208"/>
                      <a:pt x="32" y="155"/>
                    </a:cubicBezTo>
                    <a:cubicBezTo>
                      <a:pt x="73" y="83"/>
                      <a:pt x="132" y="33"/>
                      <a:pt x="203" y="12"/>
                    </a:cubicBezTo>
                    <a:cubicBezTo>
                      <a:pt x="261" y="-5"/>
                      <a:pt x="311" y="0"/>
                      <a:pt x="330" y="3"/>
                    </a:cubicBezTo>
                    <a:cubicBezTo>
                      <a:pt x="345" y="6"/>
                      <a:pt x="358" y="14"/>
                      <a:pt x="367" y="26"/>
                    </a:cubicBezTo>
                    <a:cubicBezTo>
                      <a:pt x="379" y="40"/>
                      <a:pt x="420" y="94"/>
                      <a:pt x="458" y="152"/>
                    </a:cubicBezTo>
                    <a:cubicBezTo>
                      <a:pt x="527" y="257"/>
                      <a:pt x="537" y="303"/>
                      <a:pt x="539" y="328"/>
                    </a:cubicBezTo>
                    <a:cubicBezTo>
                      <a:pt x="541" y="368"/>
                      <a:pt x="518" y="408"/>
                      <a:pt x="495" y="446"/>
                    </a:cubicBezTo>
                    <a:cubicBezTo>
                      <a:pt x="481" y="470"/>
                      <a:pt x="465" y="497"/>
                      <a:pt x="462" y="514"/>
                    </a:cubicBezTo>
                    <a:cubicBezTo>
                      <a:pt x="462" y="517"/>
                      <a:pt x="466" y="537"/>
                      <a:pt x="506" y="589"/>
                    </a:cubicBezTo>
                    <a:cubicBezTo>
                      <a:pt x="534" y="627"/>
                      <a:pt x="573" y="671"/>
                      <a:pt x="619" y="716"/>
                    </a:cubicBezTo>
                    <a:cubicBezTo>
                      <a:pt x="716" y="813"/>
                      <a:pt x="799" y="875"/>
                      <a:pt x="821" y="881"/>
                    </a:cubicBezTo>
                    <a:cubicBezTo>
                      <a:pt x="840" y="882"/>
                      <a:pt x="883" y="859"/>
                      <a:pt x="911" y="843"/>
                    </a:cubicBezTo>
                    <a:cubicBezTo>
                      <a:pt x="954" y="820"/>
                      <a:pt x="991" y="800"/>
                      <a:pt x="1025" y="803"/>
                    </a:cubicBezTo>
                    <a:cubicBezTo>
                      <a:pt x="1077" y="806"/>
                      <a:pt x="1147" y="852"/>
                      <a:pt x="1195" y="887"/>
                    </a:cubicBezTo>
                    <a:cubicBezTo>
                      <a:pt x="1249" y="925"/>
                      <a:pt x="1296" y="966"/>
                      <a:pt x="1314" y="981"/>
                    </a:cubicBezTo>
                    <a:cubicBezTo>
                      <a:pt x="1325" y="991"/>
                      <a:pt x="1332" y="1004"/>
                      <a:pt x="1334" y="1018"/>
                    </a:cubicBezTo>
                    <a:cubicBezTo>
                      <a:pt x="1346" y="1101"/>
                      <a:pt x="1328" y="1175"/>
                      <a:pt x="1283" y="1232"/>
                    </a:cubicBezTo>
                    <a:cubicBezTo>
                      <a:pt x="1235" y="1291"/>
                      <a:pt x="1161" y="1329"/>
                      <a:pt x="1078" y="1336"/>
                    </a:cubicBezTo>
                    <a:cubicBezTo>
                      <a:pt x="1070" y="1337"/>
                      <a:pt x="1061" y="1338"/>
                      <a:pt x="1053" y="133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BEBC84D-B377-744B-B762-E159813F18F8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682" y="4704865"/>
              <a:ext cx="0" cy="434822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91A88C-190D-B747-B7EF-691E22D02EF9}"/>
                </a:ext>
              </a:extLst>
            </p:cNvPr>
            <p:cNvGrpSpPr/>
            <p:nvPr/>
          </p:nvGrpSpPr>
          <p:grpSpPr>
            <a:xfrm>
              <a:off x="2204289" y="6100626"/>
              <a:ext cx="6905844" cy="1514745"/>
              <a:chOff x="2112200" y="10104736"/>
              <a:chExt cx="6905844" cy="1514745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B68AA2-21F1-9946-AC03-DB7A5D56AFD6}"/>
                  </a:ext>
                </a:extLst>
              </p:cNvPr>
              <p:cNvSpPr txBox="1"/>
              <p:nvPr/>
            </p:nvSpPr>
            <p:spPr>
              <a:xfrm>
                <a:off x="2112200" y="10511485"/>
                <a:ext cx="6905844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b="1" spc="600" dirty="0">
                    <a:solidFill>
                      <a:schemeClr val="bg1"/>
                    </a:solidFill>
                    <a:latin typeface="Montserrat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CONTACT US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D22D577-3C7D-7F4B-91AE-2F7C953962EF}"/>
                  </a:ext>
                </a:extLst>
              </p:cNvPr>
              <p:cNvSpPr/>
              <p:nvPr/>
            </p:nvSpPr>
            <p:spPr>
              <a:xfrm>
                <a:off x="2154730" y="10104736"/>
                <a:ext cx="1838337" cy="19857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071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2DB86475-5510-DA45-9477-70C4858CD8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1371701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92CBD4-AAB1-6E43-89E9-7E9E24939C36}"/>
              </a:ext>
            </a:extLst>
          </p:cNvPr>
          <p:cNvGrpSpPr/>
          <p:nvPr/>
        </p:nvGrpSpPr>
        <p:grpSpPr>
          <a:xfrm>
            <a:off x="2103120" y="3149008"/>
            <a:ext cx="8577072" cy="7417976"/>
            <a:chOff x="2103120" y="2478371"/>
            <a:chExt cx="8577072" cy="741797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2103120" y="2478371"/>
              <a:ext cx="8577072" cy="47089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 believe that through knowledge and discipline, financial peace is possible for all of us. 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DB01007-4D2A-584E-8F8F-9B5BE729F845}"/>
                </a:ext>
              </a:extLst>
            </p:cNvPr>
            <p:cNvGrpSpPr/>
            <p:nvPr/>
          </p:nvGrpSpPr>
          <p:grpSpPr>
            <a:xfrm>
              <a:off x="2229244" y="8702566"/>
              <a:ext cx="5338204" cy="1193781"/>
              <a:chOff x="2229244" y="8702566"/>
              <a:chExt cx="5338204" cy="119378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5012F4-842F-874D-8953-07DB739A3573}"/>
                  </a:ext>
                </a:extLst>
              </p:cNvPr>
              <p:cNvSpPr/>
              <p:nvPr/>
            </p:nvSpPr>
            <p:spPr>
              <a:xfrm rot="10800000" flipV="1">
                <a:off x="2229244" y="8702566"/>
                <a:ext cx="5338204" cy="11937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05E42-6D56-0F40-8956-D65DFA095DB1}"/>
                  </a:ext>
                </a:extLst>
              </p:cNvPr>
              <p:cNvSpPr txBox="1"/>
              <p:nvPr/>
            </p:nvSpPr>
            <p:spPr>
              <a:xfrm>
                <a:off x="2453974" y="8976290"/>
                <a:ext cx="4888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DAVE RAMSEY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791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F181516C-5AA9-DC4B-88A5-EC9101610D75}"/>
              </a:ext>
            </a:extLst>
          </p:cNvPr>
          <p:cNvSpPr/>
          <p:nvPr/>
        </p:nvSpPr>
        <p:spPr>
          <a:xfrm rot="10800000" flipV="1">
            <a:off x="-1" y="-2"/>
            <a:ext cx="24377650" cy="13716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AD9AFB1-07D4-B949-B4B1-3DABC11F610E}"/>
              </a:ext>
            </a:extLst>
          </p:cNvPr>
          <p:cNvSpPr/>
          <p:nvPr/>
        </p:nvSpPr>
        <p:spPr>
          <a:xfrm>
            <a:off x="12247315" y="5154368"/>
            <a:ext cx="12130333" cy="2976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3A908D-85A4-1749-A065-91B2B8937096}"/>
              </a:ext>
            </a:extLst>
          </p:cNvPr>
          <p:cNvSpPr/>
          <p:nvPr/>
        </p:nvSpPr>
        <p:spPr>
          <a:xfrm>
            <a:off x="12247315" y="8911332"/>
            <a:ext cx="12130333" cy="2976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DCAA3-00D7-B141-B187-DE3040C5D93B}"/>
              </a:ext>
            </a:extLst>
          </p:cNvPr>
          <p:cNvSpPr/>
          <p:nvPr/>
        </p:nvSpPr>
        <p:spPr>
          <a:xfrm>
            <a:off x="12247315" y="1397404"/>
            <a:ext cx="12130333" cy="2976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98D17CB-3C8F-694E-867D-DD966104B66E}"/>
              </a:ext>
            </a:extLst>
          </p:cNvPr>
          <p:cNvGrpSpPr/>
          <p:nvPr/>
        </p:nvGrpSpPr>
        <p:grpSpPr>
          <a:xfrm>
            <a:off x="12961271" y="5969327"/>
            <a:ext cx="1482676" cy="1421792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B85A7F2-5015-4F46-A128-4417E13E751D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E701B3CC-5871-E947-8B59-DCB98E4733E0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E71A511-FE56-924F-8823-2A0ADC449C10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2919028-E882-BD47-8CF8-A1971EADE8BA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5F5E25-EABE-2846-8EEF-711BE6F75C74}"/>
              </a:ext>
            </a:extLst>
          </p:cNvPr>
          <p:cNvGrpSpPr/>
          <p:nvPr/>
        </p:nvGrpSpPr>
        <p:grpSpPr>
          <a:xfrm>
            <a:off x="12944109" y="9547481"/>
            <a:ext cx="1532494" cy="1766932"/>
            <a:chOff x="6939292" y="3247218"/>
            <a:chExt cx="320040" cy="368999"/>
          </a:xfrm>
          <a:solidFill>
            <a:schemeClr val="bg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6F2FF7D-90CF-4045-9120-EA7D4E24B329}"/>
                </a:ext>
              </a:extLst>
            </p:cNvPr>
            <p:cNvSpPr/>
            <p:nvPr/>
          </p:nvSpPr>
          <p:spPr>
            <a:xfrm>
              <a:off x="6939292" y="3247218"/>
              <a:ext cx="320040" cy="368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7812453-517E-994C-9376-D44E22C08963}"/>
                </a:ext>
              </a:extLst>
            </p:cNvPr>
            <p:cNvSpPr/>
            <p:nvPr/>
          </p:nvSpPr>
          <p:spPr>
            <a:xfrm>
              <a:off x="7039012" y="3422178"/>
              <a:ext cx="12060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2CCC3BE-4FF7-8E4D-980C-5586D2836322}"/>
                </a:ext>
              </a:extLst>
            </p:cNvPr>
            <p:cNvSpPr/>
            <p:nvPr/>
          </p:nvSpPr>
          <p:spPr>
            <a:xfrm>
              <a:off x="7048372" y="3354498"/>
              <a:ext cx="10188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A82DD5-7D74-604C-B10F-4711139A6C01}"/>
              </a:ext>
            </a:extLst>
          </p:cNvPr>
          <p:cNvGrpSpPr/>
          <p:nvPr/>
        </p:nvGrpSpPr>
        <p:grpSpPr>
          <a:xfrm>
            <a:off x="15756947" y="5884611"/>
            <a:ext cx="6566365" cy="1481443"/>
            <a:chOff x="2344778" y="10910164"/>
            <a:chExt cx="6566365" cy="1481443"/>
          </a:xfrm>
        </p:grpSpPr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4EF78052-E2EB-604A-B55A-E0EAE2B5D89E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EB72244-F598-7342-BF7C-E7E915F8F554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4681EB-74CD-4746-9909-A08515281811}"/>
              </a:ext>
            </a:extLst>
          </p:cNvPr>
          <p:cNvGrpSpPr/>
          <p:nvPr/>
        </p:nvGrpSpPr>
        <p:grpSpPr>
          <a:xfrm>
            <a:off x="15756947" y="9705023"/>
            <a:ext cx="6566365" cy="1481443"/>
            <a:chOff x="2344778" y="10910164"/>
            <a:chExt cx="6566365" cy="1481443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788940D8-5075-D849-8BAA-6E651B8B856E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101AD5-18E0-894E-9926-2AF4E487F69B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3593FA7-51AF-7241-9B85-886F68FFD133}"/>
              </a:ext>
            </a:extLst>
          </p:cNvPr>
          <p:cNvGrpSpPr/>
          <p:nvPr/>
        </p:nvGrpSpPr>
        <p:grpSpPr>
          <a:xfrm>
            <a:off x="13051643" y="2225228"/>
            <a:ext cx="1317426" cy="1270432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DE1CB1C-A462-F049-B99A-985A8FD65FB7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FB5273B-6F5F-F646-996F-C8A89655CE3A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0DC4BBB-35E2-8146-988F-2D312C54F8CC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C70DBBE-DAA1-8846-AB22-6DE6F8352964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BFDDDE8-02DB-594B-A18D-6043E8FCFD94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1059083-AA69-954F-BB5D-F10FA6E6071F}"/>
              </a:ext>
            </a:extLst>
          </p:cNvPr>
          <p:cNvGrpSpPr/>
          <p:nvPr/>
        </p:nvGrpSpPr>
        <p:grpSpPr>
          <a:xfrm>
            <a:off x="15756947" y="2165873"/>
            <a:ext cx="6566365" cy="1481443"/>
            <a:chOff x="2344778" y="10910164"/>
            <a:chExt cx="6566365" cy="1481443"/>
          </a:xfrm>
        </p:grpSpPr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E1F079FC-3D05-2547-971E-13E6DC4ADC23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E1D9AC6-6F6D-5448-9398-90F61D8407AF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41F119-FA36-0A46-B142-575CBCAC5881}"/>
              </a:ext>
            </a:extLst>
          </p:cNvPr>
          <p:cNvGrpSpPr/>
          <p:nvPr/>
        </p:nvGrpSpPr>
        <p:grpSpPr>
          <a:xfrm>
            <a:off x="2112200" y="5377352"/>
            <a:ext cx="6894640" cy="2961294"/>
            <a:chOff x="2112200" y="10104736"/>
            <a:chExt cx="6894640" cy="296129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8029A74-F1C7-C54E-B7A5-40713316D5AC}"/>
                </a:ext>
              </a:extLst>
            </p:cNvPr>
            <p:cNvSpPr txBox="1"/>
            <p:nvPr/>
          </p:nvSpPr>
          <p:spPr>
            <a:xfrm>
              <a:off x="2112200" y="10511485"/>
              <a:ext cx="689464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TOOLS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4A67571-D9B5-0A49-8540-8D36EE727353}"/>
                </a:ext>
              </a:extLst>
            </p:cNvPr>
            <p:cNvSpPr/>
            <p:nvPr/>
          </p:nvSpPr>
          <p:spPr>
            <a:xfrm>
              <a:off x="2154730" y="10104736"/>
              <a:ext cx="183833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771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C874B63-684D-A541-B712-AAD913EAF9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24DB9-0797-B645-BA50-F43DA04E8CC3}"/>
              </a:ext>
            </a:extLst>
          </p:cNvPr>
          <p:cNvSpPr/>
          <p:nvPr/>
        </p:nvSpPr>
        <p:spPr>
          <a:xfrm rot="10800000" flipV="1">
            <a:off x="-1" y="2"/>
            <a:ext cx="12188826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F87D02-A9E7-BD45-872D-B5139C1B8D39}"/>
              </a:ext>
            </a:extLst>
          </p:cNvPr>
          <p:cNvSpPr txBox="1">
            <a:spLocks/>
          </p:cNvSpPr>
          <p:nvPr/>
        </p:nvSpPr>
        <p:spPr>
          <a:xfrm>
            <a:off x="2002330" y="9565713"/>
            <a:ext cx="8805689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25F8FA-0166-F94D-A404-BB7824D9B08D}"/>
              </a:ext>
            </a:extLst>
          </p:cNvPr>
          <p:cNvGrpSpPr/>
          <p:nvPr/>
        </p:nvGrpSpPr>
        <p:grpSpPr>
          <a:xfrm>
            <a:off x="2112200" y="2268734"/>
            <a:ext cx="8805688" cy="2961294"/>
            <a:chOff x="2112200" y="10104736"/>
            <a:chExt cx="8805688" cy="296129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84B3C6-0A8B-3D4D-9805-2503EB776275}"/>
                </a:ext>
              </a:extLst>
            </p:cNvPr>
            <p:cNvSpPr txBox="1"/>
            <p:nvPr/>
          </p:nvSpPr>
          <p:spPr>
            <a:xfrm>
              <a:off x="2112200" y="10511485"/>
              <a:ext cx="880568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WHY IS THIS IMPORTANT?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9E0720-B461-BD4C-BA24-A681F1B6BD86}"/>
                </a:ext>
              </a:extLst>
            </p:cNvPr>
            <p:cNvSpPr/>
            <p:nvPr/>
          </p:nvSpPr>
          <p:spPr>
            <a:xfrm>
              <a:off x="2154730" y="10104736"/>
              <a:ext cx="183833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E906A-3F92-6B41-86D4-96243CF4B06F}"/>
              </a:ext>
            </a:extLst>
          </p:cNvPr>
          <p:cNvSpPr/>
          <p:nvPr/>
        </p:nvSpPr>
        <p:spPr>
          <a:xfrm rot="10800000" flipV="1">
            <a:off x="12188821" y="12293598"/>
            <a:ext cx="12188828" cy="1422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AFD5D7-B679-654D-8F39-A7A6F986ECF8}"/>
              </a:ext>
            </a:extLst>
          </p:cNvPr>
          <p:cNvSpPr/>
          <p:nvPr/>
        </p:nvSpPr>
        <p:spPr>
          <a:xfrm rot="10800000" flipV="1">
            <a:off x="-1" y="0"/>
            <a:ext cx="24377649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9839FF-AA29-FB4B-83FB-2B926FC09E13}"/>
              </a:ext>
            </a:extLst>
          </p:cNvPr>
          <p:cNvGrpSpPr/>
          <p:nvPr/>
        </p:nvGrpSpPr>
        <p:grpSpPr>
          <a:xfrm>
            <a:off x="2112200" y="5377352"/>
            <a:ext cx="6894640" cy="2961294"/>
            <a:chOff x="2112200" y="10104736"/>
            <a:chExt cx="6894640" cy="296129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773906-3E37-4641-A041-6311CF301F69}"/>
                </a:ext>
              </a:extLst>
            </p:cNvPr>
            <p:cNvSpPr txBox="1"/>
            <p:nvPr/>
          </p:nvSpPr>
          <p:spPr>
            <a:xfrm>
              <a:off x="2112200" y="10511485"/>
              <a:ext cx="689464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GOALS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34440E-F622-804B-8B35-3F04F4D8ACB4}"/>
                </a:ext>
              </a:extLst>
            </p:cNvPr>
            <p:cNvSpPr/>
            <p:nvPr/>
          </p:nvSpPr>
          <p:spPr>
            <a:xfrm>
              <a:off x="2154730" y="10104736"/>
              <a:ext cx="183833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EDCDE5-040B-D941-ADDC-37228D1AEEB5}"/>
              </a:ext>
            </a:extLst>
          </p:cNvPr>
          <p:cNvGrpSpPr/>
          <p:nvPr/>
        </p:nvGrpSpPr>
        <p:grpSpPr>
          <a:xfrm>
            <a:off x="12188823" y="3296703"/>
            <a:ext cx="12188827" cy="7372344"/>
            <a:chOff x="11119041" y="3296703"/>
            <a:chExt cx="13258609" cy="737234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296100-FF18-444C-A32C-2AA13F6CDC8E}"/>
                </a:ext>
              </a:extLst>
            </p:cNvPr>
            <p:cNvSpPr/>
            <p:nvPr/>
          </p:nvSpPr>
          <p:spPr>
            <a:xfrm>
              <a:off x="11119041" y="3296703"/>
              <a:ext cx="6657328" cy="73723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atin typeface="Lato Regular" charset="0"/>
                <a:ea typeface="Lato Regular" charset="0"/>
                <a:cs typeface="Lato Regular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99AD0AC-AD61-B445-888A-974867AAFDF8}"/>
                </a:ext>
              </a:extLst>
            </p:cNvPr>
            <p:cNvSpPr/>
            <p:nvPr/>
          </p:nvSpPr>
          <p:spPr>
            <a:xfrm>
              <a:off x="17720322" y="3296703"/>
              <a:ext cx="6657328" cy="73723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atin typeface="Lato Regular" charset="0"/>
                <a:ea typeface="Lato Regular" charset="0"/>
                <a:cs typeface="Lato Regular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9F3B1E-EC71-444C-B15C-680E9450BD7B}"/>
              </a:ext>
            </a:extLst>
          </p:cNvPr>
          <p:cNvGrpSpPr/>
          <p:nvPr/>
        </p:nvGrpSpPr>
        <p:grpSpPr>
          <a:xfrm>
            <a:off x="12657570" y="6745453"/>
            <a:ext cx="5182682" cy="2589439"/>
            <a:chOff x="5993936" y="10269134"/>
            <a:chExt cx="5182682" cy="2589439"/>
          </a:xfrm>
        </p:grpSpPr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B20A75A9-D906-9E40-A8BE-AEEC3C260259}"/>
                </a:ext>
              </a:extLst>
            </p:cNvPr>
            <p:cNvSpPr txBox="1">
              <a:spLocks/>
            </p:cNvSpPr>
            <p:nvPr/>
          </p:nvSpPr>
          <p:spPr>
            <a:xfrm>
              <a:off x="5993938" y="10977020"/>
              <a:ext cx="5182680" cy="188155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A7129A-2CD4-7140-94BA-0F1B6FB1F1C9}"/>
                </a:ext>
              </a:extLst>
            </p:cNvPr>
            <p:cNvSpPr/>
            <p:nvPr/>
          </p:nvSpPr>
          <p:spPr>
            <a:xfrm>
              <a:off x="5993936" y="1026913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A4FCCA-080C-A04D-886D-CAB426DAF18E}"/>
              </a:ext>
            </a:extLst>
          </p:cNvPr>
          <p:cNvGrpSpPr/>
          <p:nvPr/>
        </p:nvGrpSpPr>
        <p:grpSpPr>
          <a:xfrm>
            <a:off x="18726221" y="6745453"/>
            <a:ext cx="5182682" cy="2589439"/>
            <a:chOff x="5993936" y="10269134"/>
            <a:chExt cx="5182682" cy="2589439"/>
          </a:xfrm>
        </p:grpSpPr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7A47D998-D553-E74F-B49F-75FC59A45F5E}"/>
                </a:ext>
              </a:extLst>
            </p:cNvPr>
            <p:cNvSpPr txBox="1">
              <a:spLocks/>
            </p:cNvSpPr>
            <p:nvPr/>
          </p:nvSpPr>
          <p:spPr>
            <a:xfrm>
              <a:off x="5993938" y="10977020"/>
              <a:ext cx="5182680" cy="188155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9EEC27-E531-9640-9FDC-34844F5BDCAF}"/>
                </a:ext>
              </a:extLst>
            </p:cNvPr>
            <p:cNvSpPr/>
            <p:nvPr/>
          </p:nvSpPr>
          <p:spPr>
            <a:xfrm>
              <a:off x="5993936" y="1026913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990569-AC1E-AB4A-B73E-72450A001A18}"/>
              </a:ext>
            </a:extLst>
          </p:cNvPr>
          <p:cNvGrpSpPr/>
          <p:nvPr/>
        </p:nvGrpSpPr>
        <p:grpSpPr>
          <a:xfrm>
            <a:off x="14507573" y="4381106"/>
            <a:ext cx="1482676" cy="1421792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D661C74-B1C5-0145-8D66-F1CB26EA30F0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90CED36-A785-6C40-9AED-0E618BDB8B8A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DDA60CF-0A92-E645-94C3-D24664A2989A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4AA8AD8-6DDF-2C46-80EE-7469FEFCF105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D2E6B-A455-5342-BB63-9FC38BD64AC2}"/>
              </a:ext>
            </a:extLst>
          </p:cNvPr>
          <p:cNvGrpSpPr/>
          <p:nvPr/>
        </p:nvGrpSpPr>
        <p:grpSpPr>
          <a:xfrm>
            <a:off x="20658849" y="4456786"/>
            <a:ext cx="1317426" cy="1270432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6A85058-08C0-1146-A7F6-89D57E1EF0DB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ACD748E-2E7D-6E4D-A8B3-2143E34B8B96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B1AE503D-E7EF-094B-B57B-9C17E97922C5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B93A7E8-6509-B848-8C8B-656782D072B3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A6F9663-539A-E74C-9A13-14C5AE0CC80D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62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A4AA957-6C41-5643-B445-464D689A55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9D945E-1034-A149-B2A5-58E2DA40137A}"/>
              </a:ext>
            </a:extLst>
          </p:cNvPr>
          <p:cNvSpPr/>
          <p:nvPr/>
        </p:nvSpPr>
        <p:spPr>
          <a:xfrm>
            <a:off x="0" y="0"/>
            <a:ext cx="24377644" cy="13716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2D77F5-14E5-7742-9F9A-C91E5EEDAB38}"/>
              </a:ext>
            </a:extLst>
          </p:cNvPr>
          <p:cNvGrpSpPr/>
          <p:nvPr/>
        </p:nvGrpSpPr>
        <p:grpSpPr>
          <a:xfrm>
            <a:off x="7380544" y="4608240"/>
            <a:ext cx="9616555" cy="4499520"/>
            <a:chOff x="7380544" y="5135241"/>
            <a:chExt cx="9616555" cy="4499520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05F86B-5FD4-4443-9716-9A3FED855C8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380544" y="8312336"/>
              <a:ext cx="9616555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BB8B17-18C9-ED4B-A949-35909D9D3BB9}"/>
                </a:ext>
              </a:extLst>
            </p:cNvPr>
            <p:cNvSpPr/>
            <p:nvPr/>
          </p:nvSpPr>
          <p:spPr>
            <a:xfrm flipH="1">
              <a:off x="10007142" y="5135241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Investor ROI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9107161" y="6292901"/>
              <a:ext cx="6163318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27.4%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44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9C32D5-185D-4949-A34D-07AAA120BA6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5F1BF-FE93-D046-A921-ED35F69F5221}"/>
              </a:ext>
            </a:extLst>
          </p:cNvPr>
          <p:cNvSpPr txBox="1"/>
          <p:nvPr/>
        </p:nvSpPr>
        <p:spPr>
          <a:xfrm>
            <a:off x="4678479" y="1503636"/>
            <a:ext cx="1502069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Our Company In Numbers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A816CB-2A5F-CA4C-B442-8EB8FC925961}"/>
              </a:ext>
            </a:extLst>
          </p:cNvPr>
          <p:cNvSpPr/>
          <p:nvPr/>
        </p:nvSpPr>
        <p:spPr>
          <a:xfrm>
            <a:off x="1776696" y="5421086"/>
            <a:ext cx="5485460" cy="5485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E521AF-04A4-9B4D-B414-6C4D8AD3CC63}"/>
              </a:ext>
            </a:extLst>
          </p:cNvPr>
          <p:cNvSpPr/>
          <p:nvPr/>
        </p:nvSpPr>
        <p:spPr>
          <a:xfrm>
            <a:off x="9446093" y="5421086"/>
            <a:ext cx="5485460" cy="5485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247E61-9CCD-D648-9E70-8A4CB5681EAF}"/>
              </a:ext>
            </a:extLst>
          </p:cNvPr>
          <p:cNvSpPr/>
          <p:nvPr/>
        </p:nvSpPr>
        <p:spPr>
          <a:xfrm>
            <a:off x="17115490" y="5421086"/>
            <a:ext cx="5485460" cy="5485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8615A2-B93C-1F48-BDEF-AC6674C22C05}"/>
              </a:ext>
            </a:extLst>
          </p:cNvPr>
          <p:cNvSpPr/>
          <p:nvPr/>
        </p:nvSpPr>
        <p:spPr>
          <a:xfrm>
            <a:off x="3613263" y="6929004"/>
            <a:ext cx="1812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 Medium" pitchFamily="2" charset="77"/>
              </a:rPr>
              <a:t>34%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E17986-3228-8145-A8CC-30B485D0BDC4}"/>
              </a:ext>
            </a:extLst>
          </p:cNvPr>
          <p:cNvSpPr/>
          <p:nvPr/>
        </p:nvSpPr>
        <p:spPr>
          <a:xfrm>
            <a:off x="2340340" y="8069219"/>
            <a:ext cx="4358172" cy="1481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Revenue Of Investment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F3A52-E5DF-0E4F-91B4-AFCFE5525556}"/>
              </a:ext>
            </a:extLst>
          </p:cNvPr>
          <p:cNvSpPr/>
          <p:nvPr/>
        </p:nvSpPr>
        <p:spPr>
          <a:xfrm>
            <a:off x="18952056" y="6929004"/>
            <a:ext cx="1812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 Medium" pitchFamily="2" charset="77"/>
              </a:rPr>
              <a:t>45%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AEB7C-4B00-B543-90F0-5D4DDCA1128B}"/>
              </a:ext>
            </a:extLst>
          </p:cNvPr>
          <p:cNvSpPr/>
          <p:nvPr/>
        </p:nvSpPr>
        <p:spPr>
          <a:xfrm>
            <a:off x="18053893" y="8069219"/>
            <a:ext cx="3608653" cy="1481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Increase Portfolio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50BCD0-D6E3-C84E-9CA0-671E4124CC52}"/>
              </a:ext>
            </a:extLst>
          </p:cNvPr>
          <p:cNvSpPr/>
          <p:nvPr/>
        </p:nvSpPr>
        <p:spPr>
          <a:xfrm>
            <a:off x="11282660" y="7204601"/>
            <a:ext cx="1812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 Medium" pitchFamily="2" charset="77"/>
              </a:rPr>
              <a:t>270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537202-940B-8843-8ADD-387662AC9CC1}"/>
              </a:ext>
            </a:extLst>
          </p:cNvPr>
          <p:cNvSpPr/>
          <p:nvPr/>
        </p:nvSpPr>
        <p:spPr>
          <a:xfrm>
            <a:off x="10563678" y="8344816"/>
            <a:ext cx="3250291" cy="79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Funds</a:t>
            </a:r>
          </a:p>
        </p:txBody>
      </p:sp>
    </p:spTree>
    <p:extLst>
      <p:ext uri="{BB962C8B-B14F-4D97-AF65-F5344CB8AC3E}">
        <p14:creationId xmlns:p14="http://schemas.microsoft.com/office/powerpoint/2010/main" val="401954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C8699ED-077C-3946-B5EA-DE20C416B4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201162"/>
              </p:ext>
            </p:extLst>
          </p:nvPr>
        </p:nvGraphicFramePr>
        <p:xfrm>
          <a:off x="2078440" y="5796170"/>
          <a:ext cx="20220770" cy="6356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FD6768BB-3EAE-3B48-A29A-3F3B1D40A5EA}"/>
              </a:ext>
            </a:extLst>
          </p:cNvPr>
          <p:cNvSpPr txBox="1">
            <a:spLocks/>
          </p:cNvSpPr>
          <p:nvPr/>
        </p:nvSpPr>
        <p:spPr>
          <a:xfrm>
            <a:off x="14988208" y="1563663"/>
            <a:ext cx="7425301" cy="268177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CEF6E6-0EC7-5243-B161-083F145A22F1}"/>
              </a:ext>
            </a:extLst>
          </p:cNvPr>
          <p:cNvGrpSpPr/>
          <p:nvPr/>
        </p:nvGrpSpPr>
        <p:grpSpPr>
          <a:xfrm>
            <a:off x="2112199" y="1563663"/>
            <a:ext cx="12001365" cy="2961294"/>
            <a:chOff x="2112199" y="10104736"/>
            <a:chExt cx="12001365" cy="29612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B18C5A-7F9F-6F40-9A02-5CB82F6965C0}"/>
                </a:ext>
              </a:extLst>
            </p:cNvPr>
            <p:cNvSpPr txBox="1"/>
            <p:nvPr/>
          </p:nvSpPr>
          <p:spPr>
            <a:xfrm>
              <a:off x="2112199" y="10511485"/>
              <a:ext cx="12001365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 PERFORMANCE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C413EB-09A0-9A45-8759-52B9E68D48DF}"/>
                </a:ext>
              </a:extLst>
            </p:cNvPr>
            <p:cNvSpPr/>
            <p:nvPr/>
          </p:nvSpPr>
          <p:spPr>
            <a:xfrm>
              <a:off x="2154730" y="10104736"/>
              <a:ext cx="183833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60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0">
      <a:dk1>
        <a:srgbClr val="999999"/>
      </a:dk1>
      <a:lt1>
        <a:srgbClr val="FFFFFF"/>
      </a:lt1>
      <a:dk2>
        <a:srgbClr val="353336"/>
      </a:dk2>
      <a:lt2>
        <a:srgbClr val="FFFFFF"/>
      </a:lt2>
      <a:accent1>
        <a:srgbClr val="004467"/>
      </a:accent1>
      <a:accent2>
        <a:srgbClr val="03B04E"/>
      </a:accent2>
      <a:accent3>
        <a:srgbClr val="92CF50"/>
      </a:accent3>
      <a:accent4>
        <a:srgbClr val="004466"/>
      </a:accent4>
      <a:accent5>
        <a:srgbClr val="03B04E"/>
      </a:accent5>
      <a:accent6>
        <a:srgbClr val="92CF50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92030</TotalTime>
  <Words>498</Words>
  <Application>Microsoft Macintosh PowerPoint</Application>
  <PresentationFormat>Personalizado</PresentationFormat>
  <Paragraphs>91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40" baseType="lpstr">
      <vt:lpstr>Arial Unicode MS</vt:lpstr>
      <vt:lpstr>Angsana New</vt:lpstr>
      <vt:lpstr>Arial</vt:lpstr>
      <vt:lpstr>Calibri</vt:lpstr>
      <vt:lpstr>Calibri Light</vt:lpstr>
      <vt:lpstr>Lato</vt:lpstr>
      <vt:lpstr>Lato Light</vt:lpstr>
      <vt:lpstr>Lato Medium</vt:lpstr>
      <vt:lpstr>Lato Regular</vt:lpstr>
      <vt:lpstr>Montserrat</vt:lpstr>
      <vt:lpstr>Montserrat Bold</vt:lpstr>
      <vt:lpstr>Montserrat Light</vt:lpstr>
      <vt:lpstr>Montserrat Medium</vt:lpstr>
      <vt:lpstr>Montserrat SemiBold</vt:lpstr>
      <vt:lpstr>Poppins Medium</vt:lpstr>
      <vt:lpstr>Roboto</vt:lpstr>
      <vt:lpstr>Roboto Light</vt:lpstr>
      <vt:lpstr>Roboto Medium</vt:lpstr>
      <vt:lpstr>Source Sans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16780</cp:revision>
  <dcterms:created xsi:type="dcterms:W3CDTF">2014-11-12T21:47:38Z</dcterms:created>
  <dcterms:modified xsi:type="dcterms:W3CDTF">2019-08-06T14:52:05Z</dcterms:modified>
  <cp:category/>
</cp:coreProperties>
</file>