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15" r:id="rId2"/>
    <p:sldId id="4413" r:id="rId3"/>
    <p:sldId id="4414" r:id="rId4"/>
    <p:sldId id="4403" r:id="rId5"/>
    <p:sldId id="4417" r:id="rId6"/>
    <p:sldId id="4288" r:id="rId7"/>
    <p:sldId id="4405" r:id="rId8"/>
    <p:sldId id="4369" r:id="rId9"/>
    <p:sldId id="4420" r:id="rId10"/>
    <p:sldId id="4421" r:id="rId11"/>
    <p:sldId id="4422" r:id="rId12"/>
    <p:sldId id="4424" r:id="rId13"/>
    <p:sldId id="4423" r:id="rId14"/>
    <p:sldId id="4425" r:id="rId15"/>
    <p:sldId id="4426" r:id="rId16"/>
    <p:sldId id="4427" r:id="rId17"/>
    <p:sldId id="4428" r:id="rId18"/>
    <p:sldId id="4430" r:id="rId19"/>
    <p:sldId id="4429" r:id="rId20"/>
    <p:sldId id="443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5763" autoAdjust="0"/>
  </p:normalViewPr>
  <p:slideViewPr>
    <p:cSldViewPr snapToGrid="0" snapToObjects="1">
      <p:cViewPr varScale="1">
        <p:scale>
          <a:sx n="48" d="100"/>
          <a:sy n="48" d="100"/>
        </p:scale>
        <p:origin x="1136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C66F-8141-A7C1-885B983CEA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66F-8141-A7C1-885B983CEAA5}"/>
              </c:ext>
            </c:extLst>
          </c:dPt>
          <c:dLbls>
            <c:dLbl>
              <c:idx val="0"/>
              <c:layout>
                <c:manualLayout>
                  <c:x val="-0.19488774558709429"/>
                  <c:y val="-0.1448163542074859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66F-8141-A7C1-885B983CEAA5}"/>
                </c:ext>
              </c:extLst>
            </c:dLbl>
            <c:dLbl>
              <c:idx val="1"/>
              <c:layout>
                <c:manualLayout>
                  <c:x val="0.1762162796611827"/>
                  <c:y val="0.1345480800483390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66F-8141-A7C1-885B983CEA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lt1"/>
                    </a:solidFill>
                    <a:latin typeface="Montserrat Light" pitchFamily="2" charset="77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6F-8141-A7C1-885B983CEAA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Montserrat Light" pitchFamily="2" charset="77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EF-3C4A-A707-C90BD59EAD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EF-3C4A-A707-C90BD59EAD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EF-3C4A-A707-C90BD59EA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2949935"/>
        <c:axId val="1081797423"/>
      </c:lineChart>
      <c:catAx>
        <c:axId val="1112949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1081797423"/>
        <c:crosses val="autoZero"/>
        <c:auto val="1"/>
        <c:lblAlgn val="ctr"/>
        <c:lblOffset val="100"/>
        <c:noMultiLvlLbl val="0"/>
      </c:catAx>
      <c:valAx>
        <c:axId val="10817974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1112949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Montserrat Light" pitchFamily="2" charset="77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F6-D148-8AB7-4C6DFB1466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F6-D148-8AB7-4C6DFB1466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2067711"/>
        <c:axId val="1111527967"/>
      </c:barChart>
      <c:catAx>
        <c:axId val="1112067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1111527967"/>
        <c:crosses val="autoZero"/>
        <c:auto val="1"/>
        <c:lblAlgn val="ctr"/>
        <c:lblOffset val="100"/>
        <c:noMultiLvlLbl val="0"/>
      </c:catAx>
      <c:valAx>
        <c:axId val="11115279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1112067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Montserrat Light" pitchFamily="2" charset="77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016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A60-CB4E-B0C9-4837775C3B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016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A60-CB4E-B0C9-4837775C3B9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1102089024"/>
        <c:axId val="-1102132752"/>
      </c:scatterChart>
      <c:valAx>
        <c:axId val="-11020890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102132752"/>
        <c:crosses val="autoZero"/>
        <c:crossBetween val="midCat"/>
      </c:valAx>
      <c:valAx>
        <c:axId val="-1102132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102089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BA3754B-FFA9-2847-B420-6D0D7866E6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92113" y="8147050"/>
            <a:ext cx="12580711" cy="59939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2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291C916-EE91-9A48-8B44-499ECEA685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52375" y="4830396"/>
            <a:ext cx="4083398" cy="408338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FA6838-7C3F-EF44-B239-23349AAD3B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53646" y="4830396"/>
            <a:ext cx="4083398" cy="408338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65086EC-7068-9A47-A53C-8266401F52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528829" y="4830396"/>
            <a:ext cx="4083398" cy="408338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98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750F7EF5-212F-9E4E-9F9A-4DDB54EC64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flipH="1">
            <a:off x="9999177" y="-261256"/>
            <a:ext cx="14908946" cy="14238512"/>
          </a:xfrm>
          <a:custGeom>
            <a:avLst/>
            <a:gdLst>
              <a:gd name="connsiteX0" fmla="*/ 0 w 8834717"/>
              <a:gd name="connsiteY0" fmla="*/ 0 h 14238512"/>
              <a:gd name="connsiteX1" fmla="*/ 8834717 w 8834717"/>
              <a:gd name="connsiteY1" fmla="*/ 0 h 14238512"/>
              <a:gd name="connsiteX2" fmla="*/ 8834717 w 8834717"/>
              <a:gd name="connsiteY2" fmla="*/ 14238512 h 14238512"/>
              <a:gd name="connsiteX3" fmla="*/ 0 w 8834717"/>
              <a:gd name="connsiteY3" fmla="*/ 14238512 h 14238512"/>
              <a:gd name="connsiteX4" fmla="*/ 0 w 8834717"/>
              <a:gd name="connsiteY4" fmla="*/ 0 h 14238512"/>
              <a:gd name="connsiteX0" fmla="*/ 0 w 8834717"/>
              <a:gd name="connsiteY0" fmla="*/ 0 h 14238512"/>
              <a:gd name="connsiteX1" fmla="*/ 5144460 w 8834717"/>
              <a:gd name="connsiteY1" fmla="*/ 0 h 14238512"/>
              <a:gd name="connsiteX2" fmla="*/ 8834717 w 8834717"/>
              <a:gd name="connsiteY2" fmla="*/ 14238512 h 14238512"/>
              <a:gd name="connsiteX3" fmla="*/ 0 w 8834717"/>
              <a:gd name="connsiteY3" fmla="*/ 14238512 h 14238512"/>
              <a:gd name="connsiteX4" fmla="*/ 0 w 8834717"/>
              <a:gd name="connsiteY4" fmla="*/ 0 h 14238512"/>
              <a:gd name="connsiteX0" fmla="*/ 0 w 14908946"/>
              <a:gd name="connsiteY0" fmla="*/ 0 h 14238512"/>
              <a:gd name="connsiteX1" fmla="*/ 5144460 w 14908946"/>
              <a:gd name="connsiteY1" fmla="*/ 0 h 14238512"/>
              <a:gd name="connsiteX2" fmla="*/ 14908946 w 14908946"/>
              <a:gd name="connsiteY2" fmla="*/ 14238512 h 14238512"/>
              <a:gd name="connsiteX3" fmla="*/ 0 w 14908946"/>
              <a:gd name="connsiteY3" fmla="*/ 14238512 h 14238512"/>
              <a:gd name="connsiteX4" fmla="*/ 0 w 14908946"/>
              <a:gd name="connsiteY4" fmla="*/ 0 h 1423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08946" h="14238512">
                <a:moveTo>
                  <a:pt x="0" y="0"/>
                </a:moveTo>
                <a:lnTo>
                  <a:pt x="5144460" y="0"/>
                </a:lnTo>
                <a:lnTo>
                  <a:pt x="14908946" y="14238512"/>
                </a:lnTo>
                <a:lnTo>
                  <a:pt x="0" y="142385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1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EBED9FA-78AF-AD46-955C-20B67D5DB1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6518" y="-261256"/>
            <a:ext cx="25030812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6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23B3FCEB-D5AF-E84A-A1C6-FBC5B32DA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361458" y="-288150"/>
            <a:ext cx="10239047" cy="14319194"/>
          </a:xfrm>
          <a:custGeom>
            <a:avLst/>
            <a:gdLst>
              <a:gd name="connsiteX0" fmla="*/ 0 w 10285170"/>
              <a:gd name="connsiteY0" fmla="*/ 0 h 14238512"/>
              <a:gd name="connsiteX1" fmla="*/ 10285170 w 10285170"/>
              <a:gd name="connsiteY1" fmla="*/ 0 h 14238512"/>
              <a:gd name="connsiteX2" fmla="*/ 10285170 w 10285170"/>
              <a:gd name="connsiteY2" fmla="*/ 14238512 h 14238512"/>
              <a:gd name="connsiteX3" fmla="*/ 0 w 10285170"/>
              <a:gd name="connsiteY3" fmla="*/ 14238512 h 14238512"/>
              <a:gd name="connsiteX4" fmla="*/ 0 w 10285170"/>
              <a:gd name="connsiteY4" fmla="*/ 0 h 14238512"/>
              <a:gd name="connsiteX0" fmla="*/ 1694329 w 10285170"/>
              <a:gd name="connsiteY0" fmla="*/ 2635623 h 14238512"/>
              <a:gd name="connsiteX1" fmla="*/ 10285170 w 10285170"/>
              <a:gd name="connsiteY1" fmla="*/ 0 h 14238512"/>
              <a:gd name="connsiteX2" fmla="*/ 10285170 w 10285170"/>
              <a:gd name="connsiteY2" fmla="*/ 14238512 h 14238512"/>
              <a:gd name="connsiteX3" fmla="*/ 0 w 10285170"/>
              <a:gd name="connsiteY3" fmla="*/ 14238512 h 14238512"/>
              <a:gd name="connsiteX4" fmla="*/ 1694329 w 10285170"/>
              <a:gd name="connsiteY4" fmla="*/ 2635623 h 14238512"/>
              <a:gd name="connsiteX0" fmla="*/ 2662517 w 10285170"/>
              <a:gd name="connsiteY0" fmla="*/ 0 h 14265406"/>
              <a:gd name="connsiteX1" fmla="*/ 10285170 w 10285170"/>
              <a:gd name="connsiteY1" fmla="*/ 26894 h 14265406"/>
              <a:gd name="connsiteX2" fmla="*/ 10285170 w 10285170"/>
              <a:gd name="connsiteY2" fmla="*/ 14265406 h 14265406"/>
              <a:gd name="connsiteX3" fmla="*/ 0 w 10285170"/>
              <a:gd name="connsiteY3" fmla="*/ 14265406 h 14265406"/>
              <a:gd name="connsiteX4" fmla="*/ 2662517 w 10285170"/>
              <a:gd name="connsiteY4" fmla="*/ 0 h 14265406"/>
              <a:gd name="connsiteX0" fmla="*/ 2662517 w 10285170"/>
              <a:gd name="connsiteY0" fmla="*/ 0 h 14265406"/>
              <a:gd name="connsiteX1" fmla="*/ 10285170 w 10285170"/>
              <a:gd name="connsiteY1" fmla="*/ 26894 h 14265406"/>
              <a:gd name="connsiteX2" fmla="*/ 10285170 w 10285170"/>
              <a:gd name="connsiteY2" fmla="*/ 14265406 h 14265406"/>
              <a:gd name="connsiteX3" fmla="*/ 0 w 10285170"/>
              <a:gd name="connsiteY3" fmla="*/ 14265406 h 14265406"/>
              <a:gd name="connsiteX4" fmla="*/ 2662517 w 10285170"/>
              <a:gd name="connsiteY4" fmla="*/ 0 h 14265406"/>
              <a:gd name="connsiteX0" fmla="*/ 2662517 w 10285170"/>
              <a:gd name="connsiteY0" fmla="*/ 0 h 14265406"/>
              <a:gd name="connsiteX1" fmla="*/ 10285170 w 10285170"/>
              <a:gd name="connsiteY1" fmla="*/ 26894 h 14265406"/>
              <a:gd name="connsiteX2" fmla="*/ 10285170 w 10285170"/>
              <a:gd name="connsiteY2" fmla="*/ 14265406 h 14265406"/>
              <a:gd name="connsiteX3" fmla="*/ 0 w 10285170"/>
              <a:gd name="connsiteY3" fmla="*/ 14265406 h 14265406"/>
              <a:gd name="connsiteX4" fmla="*/ 2662517 w 10285170"/>
              <a:gd name="connsiteY4" fmla="*/ 0 h 14265406"/>
              <a:gd name="connsiteX0" fmla="*/ 1071094 w 8693747"/>
              <a:gd name="connsiteY0" fmla="*/ 0 h 14265406"/>
              <a:gd name="connsiteX1" fmla="*/ 8693747 w 8693747"/>
              <a:gd name="connsiteY1" fmla="*/ 26894 h 14265406"/>
              <a:gd name="connsiteX2" fmla="*/ 8693747 w 8693747"/>
              <a:gd name="connsiteY2" fmla="*/ 14265406 h 14265406"/>
              <a:gd name="connsiteX3" fmla="*/ 1501401 w 8693747"/>
              <a:gd name="connsiteY3" fmla="*/ 12651759 h 14265406"/>
              <a:gd name="connsiteX4" fmla="*/ 1071094 w 8693747"/>
              <a:gd name="connsiteY4" fmla="*/ 0 h 14265406"/>
              <a:gd name="connsiteX0" fmla="*/ 1192397 w 8815050"/>
              <a:gd name="connsiteY0" fmla="*/ 0 h 14319194"/>
              <a:gd name="connsiteX1" fmla="*/ 8815050 w 8815050"/>
              <a:gd name="connsiteY1" fmla="*/ 26894 h 14319194"/>
              <a:gd name="connsiteX2" fmla="*/ 8815050 w 8815050"/>
              <a:gd name="connsiteY2" fmla="*/ 14265406 h 14319194"/>
              <a:gd name="connsiteX3" fmla="*/ 1111715 w 8815050"/>
              <a:gd name="connsiteY3" fmla="*/ 14319194 h 14319194"/>
              <a:gd name="connsiteX4" fmla="*/ 1192397 w 8815050"/>
              <a:gd name="connsiteY4" fmla="*/ 0 h 14319194"/>
              <a:gd name="connsiteX0" fmla="*/ 1154697 w 8777350"/>
              <a:gd name="connsiteY0" fmla="*/ 0 h 14319194"/>
              <a:gd name="connsiteX1" fmla="*/ 8777350 w 8777350"/>
              <a:gd name="connsiteY1" fmla="*/ 26894 h 14319194"/>
              <a:gd name="connsiteX2" fmla="*/ 8777350 w 8777350"/>
              <a:gd name="connsiteY2" fmla="*/ 14265406 h 14319194"/>
              <a:gd name="connsiteX3" fmla="*/ 1074015 w 8777350"/>
              <a:gd name="connsiteY3" fmla="*/ 14319194 h 14319194"/>
              <a:gd name="connsiteX4" fmla="*/ 71268 w 8777350"/>
              <a:gd name="connsiteY4" fmla="*/ 6904103 h 14319194"/>
              <a:gd name="connsiteX5" fmla="*/ 1154697 w 8777350"/>
              <a:gd name="connsiteY5" fmla="*/ 0 h 14319194"/>
              <a:gd name="connsiteX0" fmla="*/ 2616516 w 10239169"/>
              <a:gd name="connsiteY0" fmla="*/ 0 h 14319194"/>
              <a:gd name="connsiteX1" fmla="*/ 10239169 w 10239169"/>
              <a:gd name="connsiteY1" fmla="*/ 26894 h 14319194"/>
              <a:gd name="connsiteX2" fmla="*/ 10239169 w 10239169"/>
              <a:gd name="connsiteY2" fmla="*/ 14265406 h 14319194"/>
              <a:gd name="connsiteX3" fmla="*/ 2535834 w 10239169"/>
              <a:gd name="connsiteY3" fmla="*/ 14319194 h 14319194"/>
              <a:gd name="connsiteX4" fmla="*/ 122 w 10239169"/>
              <a:gd name="connsiteY4" fmla="*/ 7119256 h 14319194"/>
              <a:gd name="connsiteX5" fmla="*/ 2616516 w 10239169"/>
              <a:gd name="connsiteY5" fmla="*/ 0 h 14319194"/>
              <a:gd name="connsiteX0" fmla="*/ 2616516 w 10239169"/>
              <a:gd name="connsiteY0" fmla="*/ 0 h 14319194"/>
              <a:gd name="connsiteX1" fmla="*/ 10239169 w 10239169"/>
              <a:gd name="connsiteY1" fmla="*/ 26894 h 14319194"/>
              <a:gd name="connsiteX2" fmla="*/ 10239169 w 10239169"/>
              <a:gd name="connsiteY2" fmla="*/ 14265406 h 14319194"/>
              <a:gd name="connsiteX3" fmla="*/ 2535834 w 10239169"/>
              <a:gd name="connsiteY3" fmla="*/ 14319194 h 14319194"/>
              <a:gd name="connsiteX4" fmla="*/ 122 w 10239169"/>
              <a:gd name="connsiteY4" fmla="*/ 7119256 h 14319194"/>
              <a:gd name="connsiteX5" fmla="*/ 2616516 w 10239169"/>
              <a:gd name="connsiteY5" fmla="*/ 0 h 14319194"/>
              <a:gd name="connsiteX0" fmla="*/ 2616516 w 10239169"/>
              <a:gd name="connsiteY0" fmla="*/ 0 h 14319194"/>
              <a:gd name="connsiteX1" fmla="*/ 10239169 w 10239169"/>
              <a:gd name="connsiteY1" fmla="*/ 26894 h 14319194"/>
              <a:gd name="connsiteX2" fmla="*/ 10239169 w 10239169"/>
              <a:gd name="connsiteY2" fmla="*/ 14265406 h 14319194"/>
              <a:gd name="connsiteX3" fmla="*/ 2535834 w 10239169"/>
              <a:gd name="connsiteY3" fmla="*/ 14319194 h 14319194"/>
              <a:gd name="connsiteX4" fmla="*/ 122 w 10239169"/>
              <a:gd name="connsiteY4" fmla="*/ 7119256 h 14319194"/>
              <a:gd name="connsiteX5" fmla="*/ 2616516 w 10239169"/>
              <a:gd name="connsiteY5" fmla="*/ 0 h 14319194"/>
              <a:gd name="connsiteX0" fmla="*/ 2617894 w 10240547"/>
              <a:gd name="connsiteY0" fmla="*/ 0 h 14319194"/>
              <a:gd name="connsiteX1" fmla="*/ 10240547 w 10240547"/>
              <a:gd name="connsiteY1" fmla="*/ 26894 h 14319194"/>
              <a:gd name="connsiteX2" fmla="*/ 10240547 w 10240547"/>
              <a:gd name="connsiteY2" fmla="*/ 14265406 h 14319194"/>
              <a:gd name="connsiteX3" fmla="*/ 2537212 w 10240547"/>
              <a:gd name="connsiteY3" fmla="*/ 14319194 h 14319194"/>
              <a:gd name="connsiteX4" fmla="*/ 1500 w 10240547"/>
              <a:gd name="connsiteY4" fmla="*/ 7119256 h 14319194"/>
              <a:gd name="connsiteX5" fmla="*/ 2617894 w 10240547"/>
              <a:gd name="connsiteY5" fmla="*/ 0 h 14319194"/>
              <a:gd name="connsiteX0" fmla="*/ 2616394 w 10239047"/>
              <a:gd name="connsiteY0" fmla="*/ 0 h 14319194"/>
              <a:gd name="connsiteX1" fmla="*/ 10239047 w 10239047"/>
              <a:gd name="connsiteY1" fmla="*/ 26894 h 14319194"/>
              <a:gd name="connsiteX2" fmla="*/ 10239047 w 10239047"/>
              <a:gd name="connsiteY2" fmla="*/ 14265406 h 14319194"/>
              <a:gd name="connsiteX3" fmla="*/ 2535712 w 10239047"/>
              <a:gd name="connsiteY3" fmla="*/ 14319194 h 14319194"/>
              <a:gd name="connsiteX4" fmla="*/ 0 w 10239047"/>
              <a:gd name="connsiteY4" fmla="*/ 7119256 h 14319194"/>
              <a:gd name="connsiteX5" fmla="*/ 2616394 w 10239047"/>
              <a:gd name="connsiteY5" fmla="*/ 0 h 1431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9047" h="14319194">
                <a:moveTo>
                  <a:pt x="2616394" y="0"/>
                </a:moveTo>
                <a:lnTo>
                  <a:pt x="10239047" y="26894"/>
                </a:lnTo>
                <a:lnTo>
                  <a:pt x="10239047" y="14265406"/>
                </a:lnTo>
                <a:lnTo>
                  <a:pt x="2535712" y="14319194"/>
                </a:lnTo>
                <a:cubicBezTo>
                  <a:pt x="8933" y="7148710"/>
                  <a:pt x="2568388" y="14373623"/>
                  <a:pt x="0" y="7119256"/>
                </a:cubicBezTo>
                <a:cubicBezTo>
                  <a:pt x="2675964" y="53148"/>
                  <a:pt x="35827" y="7170484"/>
                  <a:pt x="26163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4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D35E4101-D879-924D-A73F-094D839D2F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6518" y="-261256"/>
            <a:ext cx="8834717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3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D35E4101-D879-924D-A73F-094D839D2F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6517" y="-261256"/>
            <a:ext cx="14908946" cy="14238512"/>
          </a:xfrm>
          <a:custGeom>
            <a:avLst/>
            <a:gdLst>
              <a:gd name="connsiteX0" fmla="*/ 0 w 8834717"/>
              <a:gd name="connsiteY0" fmla="*/ 0 h 14238512"/>
              <a:gd name="connsiteX1" fmla="*/ 8834717 w 8834717"/>
              <a:gd name="connsiteY1" fmla="*/ 0 h 14238512"/>
              <a:gd name="connsiteX2" fmla="*/ 8834717 w 8834717"/>
              <a:gd name="connsiteY2" fmla="*/ 14238512 h 14238512"/>
              <a:gd name="connsiteX3" fmla="*/ 0 w 8834717"/>
              <a:gd name="connsiteY3" fmla="*/ 14238512 h 14238512"/>
              <a:gd name="connsiteX4" fmla="*/ 0 w 8834717"/>
              <a:gd name="connsiteY4" fmla="*/ 0 h 14238512"/>
              <a:gd name="connsiteX0" fmla="*/ 0 w 8834717"/>
              <a:gd name="connsiteY0" fmla="*/ 0 h 14238512"/>
              <a:gd name="connsiteX1" fmla="*/ 5144460 w 8834717"/>
              <a:gd name="connsiteY1" fmla="*/ 0 h 14238512"/>
              <a:gd name="connsiteX2" fmla="*/ 8834717 w 8834717"/>
              <a:gd name="connsiteY2" fmla="*/ 14238512 h 14238512"/>
              <a:gd name="connsiteX3" fmla="*/ 0 w 8834717"/>
              <a:gd name="connsiteY3" fmla="*/ 14238512 h 14238512"/>
              <a:gd name="connsiteX4" fmla="*/ 0 w 8834717"/>
              <a:gd name="connsiteY4" fmla="*/ 0 h 14238512"/>
              <a:gd name="connsiteX0" fmla="*/ 0 w 14908946"/>
              <a:gd name="connsiteY0" fmla="*/ 0 h 14238512"/>
              <a:gd name="connsiteX1" fmla="*/ 5144460 w 14908946"/>
              <a:gd name="connsiteY1" fmla="*/ 0 h 14238512"/>
              <a:gd name="connsiteX2" fmla="*/ 14908946 w 14908946"/>
              <a:gd name="connsiteY2" fmla="*/ 14238512 h 14238512"/>
              <a:gd name="connsiteX3" fmla="*/ 0 w 14908946"/>
              <a:gd name="connsiteY3" fmla="*/ 14238512 h 14238512"/>
              <a:gd name="connsiteX4" fmla="*/ 0 w 14908946"/>
              <a:gd name="connsiteY4" fmla="*/ 0 h 1423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08946" h="14238512">
                <a:moveTo>
                  <a:pt x="0" y="0"/>
                </a:moveTo>
                <a:lnTo>
                  <a:pt x="5144460" y="0"/>
                </a:lnTo>
                <a:lnTo>
                  <a:pt x="14908946" y="14238512"/>
                </a:lnTo>
                <a:lnTo>
                  <a:pt x="0" y="142385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4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BA3754B-FFA9-2847-B420-6D0D7866E6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198832" y="1628434"/>
            <a:ext cx="9271670" cy="104591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1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511E89D-88C8-1C4E-A223-748B612A80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16578" y="4533042"/>
            <a:ext cx="9695410" cy="4951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BA3754B-FFA9-2847-B420-6D0D7866E6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565658" y="4533042"/>
            <a:ext cx="9695410" cy="4951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7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BA3754B-FFA9-2847-B420-6D0D7866E6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46909" y="1219201"/>
            <a:ext cx="8711426" cy="11277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4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BA3754B-FFA9-2847-B420-6D0D7866E6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91886" y="-424543"/>
            <a:ext cx="12580711" cy="59939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3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9" r:id="rId2"/>
    <p:sldLayoutId id="2147483978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8" r:id="rId10"/>
    <p:sldLayoutId id="2147483986" r:id="rId11"/>
    <p:sldLayoutId id="2147483987" r:id="rId1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0" y="-7"/>
            <a:ext cx="24377650" cy="137160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567756-C6E0-8F4C-BF2B-30085765D7C2}"/>
              </a:ext>
            </a:extLst>
          </p:cNvPr>
          <p:cNvGrpSpPr/>
          <p:nvPr/>
        </p:nvGrpSpPr>
        <p:grpSpPr>
          <a:xfrm>
            <a:off x="2206604" y="5453922"/>
            <a:ext cx="9982221" cy="2808147"/>
            <a:chOff x="2206604" y="5888499"/>
            <a:chExt cx="9982221" cy="2808147"/>
          </a:xfrm>
        </p:grpSpPr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E9F80DB8-54D5-F049-945C-A046008DF263}"/>
                </a:ext>
              </a:extLst>
            </p:cNvPr>
            <p:cNvSpPr txBox="1">
              <a:spLocks/>
            </p:cNvSpPr>
            <p:nvPr/>
          </p:nvSpPr>
          <p:spPr>
            <a:xfrm>
              <a:off x="2206604" y="7738423"/>
              <a:ext cx="8902021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4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4262164" y="5888499"/>
              <a:ext cx="7926661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EXPLANS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C438B3B-642B-914F-ACA1-CC10D7718EDB}"/>
                </a:ext>
              </a:extLst>
            </p:cNvPr>
            <p:cNvGrpSpPr/>
            <p:nvPr/>
          </p:nvGrpSpPr>
          <p:grpSpPr>
            <a:xfrm>
              <a:off x="2483517" y="6310279"/>
              <a:ext cx="1376996" cy="1095432"/>
              <a:chOff x="6006005" y="6185007"/>
              <a:chExt cx="1989749" cy="1582891"/>
            </a:xfrm>
            <a:solidFill>
              <a:schemeClr val="accent1"/>
            </a:solidFill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4A0F42-2BC6-D84C-981B-302CAF0F9E16}"/>
                  </a:ext>
                </a:extLst>
              </p:cNvPr>
              <p:cNvSpPr/>
              <p:nvPr/>
            </p:nvSpPr>
            <p:spPr>
              <a:xfrm>
                <a:off x="6361385" y="6185007"/>
                <a:ext cx="1634369" cy="2059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EFD7FC-FE0A-CC49-9CF3-D0CC28AE2672}"/>
                  </a:ext>
                </a:extLst>
              </p:cNvPr>
              <p:cNvSpPr/>
              <p:nvPr/>
            </p:nvSpPr>
            <p:spPr>
              <a:xfrm>
                <a:off x="6006005" y="6531848"/>
                <a:ext cx="1634369" cy="2059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DC9FD3-9F6F-644E-A103-A8E26751B313}"/>
                  </a:ext>
                </a:extLst>
              </p:cNvPr>
              <p:cNvSpPr/>
              <p:nvPr/>
            </p:nvSpPr>
            <p:spPr>
              <a:xfrm>
                <a:off x="6361385" y="6875211"/>
                <a:ext cx="1634369" cy="2059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54D84EA-23FA-4342-9C1C-48EC578F7584}"/>
                  </a:ext>
                </a:extLst>
              </p:cNvPr>
              <p:cNvSpPr/>
              <p:nvPr/>
            </p:nvSpPr>
            <p:spPr>
              <a:xfrm>
                <a:off x="6006005" y="7218574"/>
                <a:ext cx="1634369" cy="2059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31E451B-3F8A-5A48-83F6-A5B2F5A32AE8}"/>
                  </a:ext>
                </a:extLst>
              </p:cNvPr>
              <p:cNvSpPr/>
              <p:nvPr/>
            </p:nvSpPr>
            <p:spPr>
              <a:xfrm>
                <a:off x="6361385" y="7561937"/>
                <a:ext cx="1634369" cy="2059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CA792F4A-1A72-004A-B16A-CAB272328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9189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D6768BB-3EAE-3B48-A29A-3F3B1D40A5EA}"/>
              </a:ext>
            </a:extLst>
          </p:cNvPr>
          <p:cNvSpPr txBox="1">
            <a:spLocks/>
          </p:cNvSpPr>
          <p:nvPr/>
        </p:nvSpPr>
        <p:spPr>
          <a:xfrm>
            <a:off x="2849799" y="7886685"/>
            <a:ext cx="7425301" cy="268177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7EAC2D-9CD8-ED46-92E7-B7C53A890909}"/>
              </a:ext>
            </a:extLst>
          </p:cNvPr>
          <p:cNvGrpSpPr/>
          <p:nvPr/>
        </p:nvGrpSpPr>
        <p:grpSpPr>
          <a:xfrm>
            <a:off x="0" y="3147541"/>
            <a:ext cx="10349033" cy="3098968"/>
            <a:chOff x="0" y="1831400"/>
            <a:chExt cx="10349033" cy="30989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E014AA-577D-AC42-A19E-FF24D6B5F603}"/>
                </a:ext>
              </a:extLst>
            </p:cNvPr>
            <p:cNvSpPr/>
            <p:nvPr/>
          </p:nvSpPr>
          <p:spPr>
            <a:xfrm>
              <a:off x="0" y="4787834"/>
              <a:ext cx="10275100" cy="1425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511050-92DD-7A4F-9BCD-DE81A3F01752}"/>
                </a:ext>
              </a:extLst>
            </p:cNvPr>
            <p:cNvSpPr txBox="1"/>
            <p:nvPr/>
          </p:nvSpPr>
          <p:spPr>
            <a:xfrm>
              <a:off x="1077364" y="1831400"/>
              <a:ext cx="927166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Group Performance</a:t>
              </a: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2D520F6-9BE2-B74E-A894-EC692B21A0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5300226"/>
              </p:ext>
            </p:extLst>
          </p:nvPr>
        </p:nvGraphicFramePr>
        <p:xfrm>
          <a:off x="12188825" y="3147541"/>
          <a:ext cx="10591662" cy="7420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426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85C9D0-EEBC-9441-A5E8-2D122C6CF9CA}"/>
              </a:ext>
            </a:extLst>
          </p:cNvPr>
          <p:cNvGrpSpPr/>
          <p:nvPr/>
        </p:nvGrpSpPr>
        <p:grpSpPr>
          <a:xfrm>
            <a:off x="0" y="3760190"/>
            <a:ext cx="10349033" cy="6195617"/>
            <a:chOff x="0" y="4372840"/>
            <a:chExt cx="10349033" cy="6195617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FD6768BB-3EAE-3B48-A29A-3F3B1D40A5EA}"/>
                </a:ext>
              </a:extLst>
            </p:cNvPr>
            <p:cNvSpPr txBox="1">
              <a:spLocks/>
            </p:cNvSpPr>
            <p:nvPr/>
          </p:nvSpPr>
          <p:spPr>
            <a:xfrm>
              <a:off x="2849799" y="7886685"/>
              <a:ext cx="7425301" cy="268177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7EAC2D-9CD8-ED46-92E7-B7C53A890909}"/>
                </a:ext>
              </a:extLst>
            </p:cNvPr>
            <p:cNvGrpSpPr/>
            <p:nvPr/>
          </p:nvGrpSpPr>
          <p:grpSpPr>
            <a:xfrm>
              <a:off x="0" y="4372840"/>
              <a:ext cx="10349033" cy="1873669"/>
              <a:chOff x="0" y="3056699"/>
              <a:chExt cx="10349033" cy="187366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EE014AA-577D-AC42-A19E-FF24D6B5F603}"/>
                  </a:ext>
                </a:extLst>
              </p:cNvPr>
              <p:cNvSpPr/>
              <p:nvPr/>
            </p:nvSpPr>
            <p:spPr>
              <a:xfrm>
                <a:off x="0" y="4787834"/>
                <a:ext cx="10275100" cy="1425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511050-92DD-7A4F-9BCD-DE81A3F01752}"/>
                  </a:ext>
                </a:extLst>
              </p:cNvPr>
              <p:cNvSpPr txBox="1"/>
              <p:nvPr/>
            </p:nvSpPr>
            <p:spPr>
              <a:xfrm>
                <a:off x="1077364" y="3056699"/>
                <a:ext cx="9271669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Survey Results</a:t>
                </a:r>
              </a:p>
            </p:txBody>
          </p:sp>
        </p:grp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5B122F7-C560-D041-AFE8-5B2CBC511F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424455"/>
              </p:ext>
            </p:extLst>
          </p:nvPr>
        </p:nvGraphicFramePr>
        <p:xfrm>
          <a:off x="12188826" y="3760190"/>
          <a:ext cx="10275100" cy="6195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193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7E39EE-F38E-AF43-BB8F-654B8BDE3A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6E609B-9909-484F-98D2-C41E6B11EA57}"/>
              </a:ext>
            </a:extLst>
          </p:cNvPr>
          <p:cNvGrpSpPr/>
          <p:nvPr/>
        </p:nvGrpSpPr>
        <p:grpSpPr>
          <a:xfrm>
            <a:off x="0" y="3147541"/>
            <a:ext cx="10349033" cy="7420916"/>
            <a:chOff x="0" y="3147541"/>
            <a:chExt cx="10349033" cy="7420916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FD6768BB-3EAE-3B48-A29A-3F3B1D40A5EA}"/>
                </a:ext>
              </a:extLst>
            </p:cNvPr>
            <p:cNvSpPr txBox="1">
              <a:spLocks/>
            </p:cNvSpPr>
            <p:nvPr/>
          </p:nvSpPr>
          <p:spPr>
            <a:xfrm>
              <a:off x="2849799" y="7886685"/>
              <a:ext cx="7425301" cy="268177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7EAC2D-9CD8-ED46-92E7-B7C53A890909}"/>
                </a:ext>
              </a:extLst>
            </p:cNvPr>
            <p:cNvGrpSpPr/>
            <p:nvPr/>
          </p:nvGrpSpPr>
          <p:grpSpPr>
            <a:xfrm>
              <a:off x="0" y="3147541"/>
              <a:ext cx="10349033" cy="3098968"/>
              <a:chOff x="0" y="1831400"/>
              <a:chExt cx="10349033" cy="309896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EE014AA-577D-AC42-A19E-FF24D6B5F603}"/>
                  </a:ext>
                </a:extLst>
              </p:cNvPr>
              <p:cNvSpPr/>
              <p:nvPr/>
            </p:nvSpPr>
            <p:spPr>
              <a:xfrm>
                <a:off x="0" y="4787834"/>
                <a:ext cx="10275100" cy="1425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511050-92DD-7A4F-9BCD-DE81A3F01752}"/>
                  </a:ext>
                </a:extLst>
              </p:cNvPr>
              <p:cNvSpPr txBox="1"/>
              <p:nvPr/>
            </p:nvSpPr>
            <p:spPr>
              <a:xfrm>
                <a:off x="1077364" y="1831400"/>
                <a:ext cx="9271669" cy="2554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Overall Performance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899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4EB40BE-DA02-BE48-A5FE-217F7086289F}"/>
              </a:ext>
            </a:extLst>
          </p:cNvPr>
          <p:cNvSpPr/>
          <p:nvPr/>
        </p:nvSpPr>
        <p:spPr>
          <a:xfrm rot="10800000" flipV="1">
            <a:off x="0" y="0"/>
            <a:ext cx="2437765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A446D52-6D76-5342-8630-6B622E727C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3ED2610D-BEA7-1D4B-AB66-26D44CB94C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556718-3123-9146-9EC7-51158DCB1A75}"/>
              </a:ext>
            </a:extLst>
          </p:cNvPr>
          <p:cNvGrpSpPr/>
          <p:nvPr/>
        </p:nvGrpSpPr>
        <p:grpSpPr>
          <a:xfrm>
            <a:off x="3177747" y="10076019"/>
            <a:ext cx="18022157" cy="1979413"/>
            <a:chOff x="3177747" y="9964488"/>
            <a:chExt cx="18022157" cy="19794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61D4CF5-7E8C-424F-8DBE-93A7A9C58349}"/>
                </a:ext>
              </a:extLst>
            </p:cNvPr>
            <p:cNvGrpSpPr/>
            <p:nvPr/>
          </p:nvGrpSpPr>
          <p:grpSpPr>
            <a:xfrm>
              <a:off x="3177747" y="9964488"/>
              <a:ext cx="7573082" cy="1979413"/>
              <a:chOff x="1212848" y="9964488"/>
              <a:chExt cx="7573082" cy="1979413"/>
            </a:xfrm>
          </p:grpSpPr>
          <p:sp>
            <p:nvSpPr>
              <p:cNvPr id="26" name="Subtitle 2">
                <a:extLst>
                  <a:ext uri="{FF2B5EF4-FFF2-40B4-BE49-F238E27FC236}">
                    <a16:creationId xmlns:a16="http://schemas.microsoft.com/office/drawing/2014/main" id="{1FBF8686-98A8-8A4E-946C-41A1DD26C1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2848" y="10616346"/>
                <a:ext cx="7573082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4F0554E-9F49-1E4E-8B59-6EA3102D14EE}"/>
                  </a:ext>
                </a:extLst>
              </p:cNvPr>
              <p:cNvSpPr/>
              <p:nvPr/>
            </p:nvSpPr>
            <p:spPr>
              <a:xfrm>
                <a:off x="2408047" y="9964488"/>
                <a:ext cx="5182682" cy="651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A37C89-6D11-584B-AD39-810E5453F581}"/>
                </a:ext>
              </a:extLst>
            </p:cNvPr>
            <p:cNvGrpSpPr/>
            <p:nvPr/>
          </p:nvGrpSpPr>
          <p:grpSpPr>
            <a:xfrm>
              <a:off x="13626822" y="9964488"/>
              <a:ext cx="7573082" cy="1979413"/>
              <a:chOff x="8402283" y="9964488"/>
              <a:chExt cx="7573082" cy="1979413"/>
            </a:xfrm>
          </p:grpSpPr>
          <p:sp>
            <p:nvSpPr>
              <p:cNvPr id="29" name="Subtitle 2">
                <a:extLst>
                  <a:ext uri="{FF2B5EF4-FFF2-40B4-BE49-F238E27FC236}">
                    <a16:creationId xmlns:a16="http://schemas.microsoft.com/office/drawing/2014/main" id="{C5D08919-8AE7-E748-83B1-BACD34E4C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02283" y="10616346"/>
                <a:ext cx="7573082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E8E36F4-621A-F84C-A217-FBFAFDE31B25}"/>
                  </a:ext>
                </a:extLst>
              </p:cNvPr>
              <p:cNvSpPr/>
              <p:nvPr/>
            </p:nvSpPr>
            <p:spPr>
              <a:xfrm>
                <a:off x="9597482" y="9964488"/>
                <a:ext cx="5182682" cy="651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4D24F82-72F7-CE4D-A727-A1F5C1BB43A8}"/>
              </a:ext>
            </a:extLst>
          </p:cNvPr>
          <p:cNvSpPr txBox="1"/>
          <p:nvPr/>
        </p:nvSpPr>
        <p:spPr>
          <a:xfrm>
            <a:off x="5708645" y="1549036"/>
            <a:ext cx="1235075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How Start Investing</a:t>
            </a:r>
          </a:p>
        </p:txBody>
      </p:sp>
    </p:spTree>
    <p:extLst>
      <p:ext uri="{BB962C8B-B14F-4D97-AF65-F5344CB8AC3E}">
        <p14:creationId xmlns:p14="http://schemas.microsoft.com/office/powerpoint/2010/main" val="39635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D6768BB-3EAE-3B48-A29A-3F3B1D40A5EA}"/>
              </a:ext>
            </a:extLst>
          </p:cNvPr>
          <p:cNvSpPr txBox="1">
            <a:spLocks/>
          </p:cNvSpPr>
          <p:nvPr/>
        </p:nvSpPr>
        <p:spPr>
          <a:xfrm>
            <a:off x="2849799" y="7886685"/>
            <a:ext cx="7425301" cy="268177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7EAC2D-9CD8-ED46-92E7-B7C53A890909}"/>
              </a:ext>
            </a:extLst>
          </p:cNvPr>
          <p:cNvGrpSpPr/>
          <p:nvPr/>
        </p:nvGrpSpPr>
        <p:grpSpPr>
          <a:xfrm>
            <a:off x="0" y="3147541"/>
            <a:ext cx="10349033" cy="3098968"/>
            <a:chOff x="0" y="1831400"/>
            <a:chExt cx="10349033" cy="30989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E014AA-577D-AC42-A19E-FF24D6B5F603}"/>
                </a:ext>
              </a:extLst>
            </p:cNvPr>
            <p:cNvSpPr/>
            <p:nvPr/>
          </p:nvSpPr>
          <p:spPr>
            <a:xfrm>
              <a:off x="0" y="4787834"/>
              <a:ext cx="10275100" cy="1425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511050-92DD-7A4F-9BCD-DE81A3F01752}"/>
                </a:ext>
              </a:extLst>
            </p:cNvPr>
            <p:cNvSpPr txBox="1"/>
            <p:nvPr/>
          </p:nvSpPr>
          <p:spPr>
            <a:xfrm>
              <a:off x="1077364" y="1831400"/>
              <a:ext cx="927166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Group Performance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2E20D-43E0-6441-90A0-D7AF2972CFCA}"/>
              </a:ext>
            </a:extLst>
          </p:cNvPr>
          <p:cNvGrpSpPr/>
          <p:nvPr/>
        </p:nvGrpSpPr>
        <p:grpSpPr>
          <a:xfrm>
            <a:off x="11426397" y="1999568"/>
            <a:ext cx="11471090" cy="9249798"/>
            <a:chOff x="9866436" y="2859722"/>
            <a:chExt cx="11471090" cy="83514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5E84F6-E775-A147-B6A2-5461C27B894F}"/>
                </a:ext>
              </a:extLst>
            </p:cNvPr>
            <p:cNvSpPr txBox="1"/>
            <p:nvPr/>
          </p:nvSpPr>
          <p:spPr>
            <a:xfrm>
              <a:off x="13028128" y="10026627"/>
              <a:ext cx="2920553" cy="829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Lato Light" charset="0"/>
                  <a:cs typeface="Lato Light" charset="0"/>
                </a:rPr>
                <a:t>Content 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5297EF-CAE8-7246-87F2-3367B819AB72}"/>
                </a:ext>
              </a:extLst>
            </p:cNvPr>
            <p:cNvSpPr txBox="1"/>
            <p:nvPr/>
          </p:nvSpPr>
          <p:spPr>
            <a:xfrm>
              <a:off x="16915722" y="10018099"/>
              <a:ext cx="2920553" cy="829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Lato Light" charset="0"/>
                  <a:cs typeface="Lato Light" charset="0"/>
                </a:rPr>
                <a:t>Content 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BA6287-ACFF-194F-812B-B4A566B9B29B}"/>
                </a:ext>
              </a:extLst>
            </p:cNvPr>
            <p:cNvSpPr/>
            <p:nvPr/>
          </p:nvSpPr>
          <p:spPr>
            <a:xfrm>
              <a:off x="12571912" y="10405354"/>
              <a:ext cx="260669" cy="2606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Lato Light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4B7DB7-32D0-5046-AF4D-4920277659AD}"/>
                </a:ext>
              </a:extLst>
            </p:cNvPr>
            <p:cNvSpPr/>
            <p:nvPr/>
          </p:nvSpPr>
          <p:spPr>
            <a:xfrm>
              <a:off x="16482415" y="10405354"/>
              <a:ext cx="260669" cy="2606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Lato Light" charset="0"/>
              </a:endParaRPr>
            </a:p>
          </p:txBody>
        </p:sp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FB614CD5-A9E8-894B-B941-A43FACF9E52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1603483"/>
                </p:ext>
              </p:extLst>
            </p:nvPr>
          </p:nvGraphicFramePr>
          <p:xfrm>
            <a:off x="9866436" y="2859722"/>
            <a:ext cx="11471090" cy="83514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49155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5551712" y="-1"/>
            <a:ext cx="18825937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86C1E3-1269-3949-BFDC-3957F3AEE2A3}"/>
              </a:ext>
            </a:extLst>
          </p:cNvPr>
          <p:cNvGrpSpPr/>
          <p:nvPr/>
        </p:nvGrpSpPr>
        <p:grpSpPr>
          <a:xfrm>
            <a:off x="11437435" y="4802064"/>
            <a:ext cx="12940214" cy="4111868"/>
            <a:chOff x="11437435" y="3457701"/>
            <a:chExt cx="12940214" cy="411186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2D619C-86FC-9340-A6E8-06DC9F031E84}"/>
                </a:ext>
              </a:extLst>
            </p:cNvPr>
            <p:cNvSpPr txBox="1"/>
            <p:nvPr/>
          </p:nvSpPr>
          <p:spPr>
            <a:xfrm>
              <a:off x="11437435" y="3457701"/>
              <a:ext cx="11209205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How Start Investing</a:t>
              </a:r>
            </a:p>
          </p:txBody>
        </p:sp>
        <p:sp>
          <p:nvSpPr>
            <p:cNvPr id="82" name="Subtitle 2">
              <a:extLst>
                <a:ext uri="{FF2B5EF4-FFF2-40B4-BE49-F238E27FC236}">
                  <a16:creationId xmlns:a16="http://schemas.microsoft.com/office/drawing/2014/main" id="{95BBBB17-8090-174B-9B79-863252E10DD8}"/>
                </a:ext>
              </a:extLst>
            </p:cNvPr>
            <p:cNvSpPr txBox="1">
              <a:spLocks/>
            </p:cNvSpPr>
            <p:nvPr/>
          </p:nvSpPr>
          <p:spPr>
            <a:xfrm>
              <a:off x="11437435" y="5503350"/>
              <a:ext cx="9807370" cy="206621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2957D0E-D641-F545-815A-66EEEEB298ED}"/>
                </a:ext>
              </a:extLst>
            </p:cNvPr>
            <p:cNvSpPr/>
            <p:nvPr/>
          </p:nvSpPr>
          <p:spPr>
            <a:xfrm>
              <a:off x="11598516" y="5039358"/>
              <a:ext cx="12779133" cy="1425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0A3B62-F017-B945-B906-8364312B99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96031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E4E597-D194-DF45-B078-55AC9FDAD363}"/>
              </a:ext>
            </a:extLst>
          </p:cNvPr>
          <p:cNvSpPr/>
          <p:nvPr/>
        </p:nvSpPr>
        <p:spPr>
          <a:xfrm rot="10800000" flipV="1">
            <a:off x="0" y="6749466"/>
            <a:ext cx="24377646" cy="238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0CEBCE-E455-A145-BE9D-6D33E15A04C6}"/>
              </a:ext>
            </a:extLst>
          </p:cNvPr>
          <p:cNvSpPr/>
          <p:nvPr/>
        </p:nvSpPr>
        <p:spPr>
          <a:xfrm>
            <a:off x="4320317" y="6017342"/>
            <a:ext cx="1681314" cy="1681314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Medium" pitchFamily="2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B13A2F-2374-CD4D-83CE-72B580CE7C1E}"/>
              </a:ext>
            </a:extLst>
          </p:cNvPr>
          <p:cNvSpPr/>
          <p:nvPr/>
        </p:nvSpPr>
        <p:spPr>
          <a:xfrm>
            <a:off x="9020799" y="6017342"/>
            <a:ext cx="1681314" cy="1681314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Medium" pitchFamily="2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9EE504-D647-7148-A9F5-946F417C16F7}"/>
              </a:ext>
            </a:extLst>
          </p:cNvPr>
          <p:cNvSpPr/>
          <p:nvPr/>
        </p:nvSpPr>
        <p:spPr>
          <a:xfrm>
            <a:off x="13721282" y="6017342"/>
            <a:ext cx="1681314" cy="1681314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Medium" pitchFamily="2" charset="7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783A03-331C-CF47-833C-9D50EE0EE1F5}"/>
              </a:ext>
            </a:extLst>
          </p:cNvPr>
          <p:cNvSpPr/>
          <p:nvPr/>
        </p:nvSpPr>
        <p:spPr>
          <a:xfrm>
            <a:off x="18421764" y="6017342"/>
            <a:ext cx="1681314" cy="1681314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Medium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A37BC6-0630-8D40-BAD7-768A3D444B22}"/>
              </a:ext>
            </a:extLst>
          </p:cNvPr>
          <p:cNvSpPr/>
          <p:nvPr/>
        </p:nvSpPr>
        <p:spPr>
          <a:xfrm>
            <a:off x="8815534" y="6288840"/>
            <a:ext cx="21564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Montserrat Medium" pitchFamily="2" charset="77"/>
                <a:ea typeface="Montserrat Bold" charset="0"/>
                <a:cs typeface="Montserrat Bold" charset="0"/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B71D63-0599-6E4E-9A9F-0F4E0538DFBD}"/>
              </a:ext>
            </a:extLst>
          </p:cNvPr>
          <p:cNvSpPr/>
          <p:nvPr/>
        </p:nvSpPr>
        <p:spPr>
          <a:xfrm>
            <a:off x="4082750" y="6288840"/>
            <a:ext cx="21564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Montserrat Medium" pitchFamily="2" charset="77"/>
                <a:ea typeface="Montserrat Bold" charset="0"/>
                <a:cs typeface="Montserrat Bold" charset="0"/>
              </a:rPr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593340-217B-214D-B355-74A98EBDBCCE}"/>
              </a:ext>
            </a:extLst>
          </p:cNvPr>
          <p:cNvSpPr/>
          <p:nvPr/>
        </p:nvSpPr>
        <p:spPr>
          <a:xfrm>
            <a:off x="18216498" y="6288840"/>
            <a:ext cx="21564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Montserrat Medium" pitchFamily="2" charset="77"/>
                <a:ea typeface="Montserrat Bold" charset="0"/>
                <a:cs typeface="Montserrat Bold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D3E5C5-94B4-E844-9B03-13813B651203}"/>
              </a:ext>
            </a:extLst>
          </p:cNvPr>
          <p:cNvSpPr/>
          <p:nvPr/>
        </p:nvSpPr>
        <p:spPr>
          <a:xfrm>
            <a:off x="13483714" y="6288840"/>
            <a:ext cx="21564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Montserrat Medium" pitchFamily="2" charset="77"/>
                <a:ea typeface="Montserrat Bold" charset="0"/>
                <a:cs typeface="Montserrat Bold" charset="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1B9B34-7EF6-CD43-A684-4BC5C99D1C7C}"/>
              </a:ext>
            </a:extLst>
          </p:cNvPr>
          <p:cNvSpPr txBox="1"/>
          <p:nvPr/>
        </p:nvSpPr>
        <p:spPr>
          <a:xfrm>
            <a:off x="5708645" y="1549036"/>
            <a:ext cx="1235075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How Start Investing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33C1DE-CDA1-E044-88B8-81B1E046CD43}"/>
              </a:ext>
            </a:extLst>
          </p:cNvPr>
          <p:cNvGrpSpPr/>
          <p:nvPr/>
        </p:nvGrpSpPr>
        <p:grpSpPr>
          <a:xfrm>
            <a:off x="2569632" y="8372347"/>
            <a:ext cx="5182682" cy="2533411"/>
            <a:chOff x="4372946" y="10076019"/>
            <a:chExt cx="5182682" cy="2533411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FE9B0D41-D72F-F342-BD2D-4232C3020296}"/>
                </a:ext>
              </a:extLst>
            </p:cNvPr>
            <p:cNvSpPr txBox="1">
              <a:spLocks/>
            </p:cNvSpPr>
            <p:nvPr/>
          </p:nvSpPr>
          <p:spPr>
            <a:xfrm>
              <a:off x="4372948" y="10727877"/>
              <a:ext cx="5182680" cy="188155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1EF7ABB-E7C0-6D48-8230-096884CE216A}"/>
                </a:ext>
              </a:extLst>
            </p:cNvPr>
            <p:cNvSpPr/>
            <p:nvPr/>
          </p:nvSpPr>
          <p:spPr>
            <a:xfrm>
              <a:off x="4372946" y="10076019"/>
              <a:ext cx="5182682" cy="6518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FE317A-2EE6-4841-B769-8B958A44949D}"/>
              </a:ext>
            </a:extLst>
          </p:cNvPr>
          <p:cNvGrpSpPr/>
          <p:nvPr/>
        </p:nvGrpSpPr>
        <p:grpSpPr>
          <a:xfrm>
            <a:off x="7243423" y="8372347"/>
            <a:ext cx="5182682" cy="2533411"/>
            <a:chOff x="4372946" y="10076019"/>
            <a:chExt cx="5182682" cy="2533411"/>
          </a:xfrm>
        </p:grpSpPr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ABC9AD71-B184-2D47-A793-C8A370C307AE}"/>
                </a:ext>
              </a:extLst>
            </p:cNvPr>
            <p:cNvSpPr txBox="1">
              <a:spLocks/>
            </p:cNvSpPr>
            <p:nvPr/>
          </p:nvSpPr>
          <p:spPr>
            <a:xfrm>
              <a:off x="4372948" y="10727877"/>
              <a:ext cx="5182680" cy="188155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023CF35-ED62-6747-9085-CFA8F9B72F9A}"/>
                </a:ext>
              </a:extLst>
            </p:cNvPr>
            <p:cNvSpPr/>
            <p:nvPr/>
          </p:nvSpPr>
          <p:spPr>
            <a:xfrm>
              <a:off x="4372946" y="10076019"/>
              <a:ext cx="5182682" cy="6518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E5CAA6-A938-4F41-A2E3-C5C6D47DB91C}"/>
              </a:ext>
            </a:extLst>
          </p:cNvPr>
          <p:cNvGrpSpPr/>
          <p:nvPr/>
        </p:nvGrpSpPr>
        <p:grpSpPr>
          <a:xfrm>
            <a:off x="11970597" y="8372347"/>
            <a:ext cx="5182682" cy="2533411"/>
            <a:chOff x="4372946" y="10076019"/>
            <a:chExt cx="5182682" cy="2533411"/>
          </a:xfrm>
        </p:grpSpPr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B14F7291-CA21-EB46-ADDB-6CB2FD6ECC51}"/>
                </a:ext>
              </a:extLst>
            </p:cNvPr>
            <p:cNvSpPr txBox="1">
              <a:spLocks/>
            </p:cNvSpPr>
            <p:nvPr/>
          </p:nvSpPr>
          <p:spPr>
            <a:xfrm>
              <a:off x="4372948" y="10727877"/>
              <a:ext cx="5182680" cy="188155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7ABB00-2742-F74E-BF57-A690D5036F8F}"/>
                </a:ext>
              </a:extLst>
            </p:cNvPr>
            <p:cNvSpPr/>
            <p:nvPr/>
          </p:nvSpPr>
          <p:spPr>
            <a:xfrm>
              <a:off x="4372946" y="10076019"/>
              <a:ext cx="5182682" cy="6518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A2826D-188C-D940-82C1-C939829DEE18}"/>
              </a:ext>
            </a:extLst>
          </p:cNvPr>
          <p:cNvGrpSpPr/>
          <p:nvPr/>
        </p:nvGrpSpPr>
        <p:grpSpPr>
          <a:xfrm>
            <a:off x="16703381" y="8372347"/>
            <a:ext cx="5182682" cy="2533411"/>
            <a:chOff x="4372946" y="10076019"/>
            <a:chExt cx="5182682" cy="2533411"/>
          </a:xfrm>
        </p:grpSpPr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65EB3068-CC3C-6840-8B71-ECF455345027}"/>
                </a:ext>
              </a:extLst>
            </p:cNvPr>
            <p:cNvSpPr txBox="1">
              <a:spLocks/>
            </p:cNvSpPr>
            <p:nvPr/>
          </p:nvSpPr>
          <p:spPr>
            <a:xfrm>
              <a:off x="4372948" y="10727877"/>
              <a:ext cx="5182680" cy="188155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9B099E-D08E-5542-973A-060E3BCAB675}"/>
                </a:ext>
              </a:extLst>
            </p:cNvPr>
            <p:cNvSpPr/>
            <p:nvPr/>
          </p:nvSpPr>
          <p:spPr>
            <a:xfrm>
              <a:off x="4372946" y="10076019"/>
              <a:ext cx="5182682" cy="6518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24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9E7C6DE-ABDD-1D47-A1F4-0954F67A8C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-1" y="5558492"/>
            <a:ext cx="24377650" cy="81575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79A965-A40C-6541-A523-ABD02D2BB22A}"/>
              </a:ext>
            </a:extLst>
          </p:cNvPr>
          <p:cNvGrpSpPr/>
          <p:nvPr/>
        </p:nvGrpSpPr>
        <p:grpSpPr>
          <a:xfrm>
            <a:off x="14318446" y="8898006"/>
            <a:ext cx="7461460" cy="1591318"/>
            <a:chOff x="14318446" y="8898006"/>
            <a:chExt cx="7461460" cy="159131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E701136-BBDB-9B4D-B18E-AF122CB10411}"/>
                </a:ext>
              </a:extLst>
            </p:cNvPr>
            <p:cNvGrpSpPr/>
            <p:nvPr/>
          </p:nvGrpSpPr>
          <p:grpSpPr>
            <a:xfrm>
              <a:off x="14318446" y="9059696"/>
              <a:ext cx="1186488" cy="1144165"/>
              <a:chOff x="5516932" y="4053978"/>
              <a:chExt cx="282600" cy="272520"/>
            </a:xfrm>
            <a:solidFill>
              <a:schemeClr val="accent1"/>
            </a:solidFill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9DF191B0-24A2-9942-805B-3049FA1F2D36}"/>
                  </a:ext>
                </a:extLst>
              </p:cNvPr>
              <p:cNvSpPr/>
              <p:nvPr/>
            </p:nvSpPr>
            <p:spPr>
              <a:xfrm>
                <a:off x="5516932" y="4053978"/>
                <a:ext cx="19440" cy="272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758">
                    <a:moveTo>
                      <a:pt x="27" y="758"/>
                    </a:moveTo>
                    <a:cubicBezTo>
                      <a:pt x="12" y="758"/>
                      <a:pt x="0" y="745"/>
                      <a:pt x="0" y="730"/>
                    </a:cubicBez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lnTo>
                      <a:pt x="55" y="730"/>
                    </a:lnTo>
                    <a:cubicBezTo>
                      <a:pt x="55" y="745"/>
                      <a:pt x="42" y="758"/>
                      <a:pt x="27" y="75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A5AC795-C621-4944-BF5C-4A524E887C71}"/>
                  </a:ext>
                </a:extLst>
              </p:cNvPr>
              <p:cNvSpPr/>
              <p:nvPr/>
            </p:nvSpPr>
            <p:spPr>
              <a:xfrm>
                <a:off x="5516932" y="4307058"/>
                <a:ext cx="27108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4" h="54">
                    <a:moveTo>
                      <a:pt x="727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27" y="0"/>
                    </a:lnTo>
                    <a:cubicBezTo>
                      <a:pt x="742" y="0"/>
                      <a:pt x="754" y="12"/>
                      <a:pt x="754" y="27"/>
                    </a:cubicBezTo>
                    <a:cubicBezTo>
                      <a:pt x="754" y="42"/>
                      <a:pt x="742" y="54"/>
                      <a:pt x="727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01DBA13-AC2D-514D-90BF-BC2AE06BE9CD}"/>
                  </a:ext>
                </a:extLst>
              </p:cNvPr>
              <p:cNvSpPr/>
              <p:nvPr/>
            </p:nvSpPr>
            <p:spPr>
              <a:xfrm>
                <a:off x="5553651" y="4105458"/>
                <a:ext cx="235440" cy="189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5" h="527">
                    <a:moveTo>
                      <a:pt x="347" y="527"/>
                    </a:moveTo>
                    <a:cubicBezTo>
                      <a:pt x="339" y="527"/>
                      <a:pt x="331" y="523"/>
                      <a:pt x="325" y="516"/>
                    </a:cubicBezTo>
                    <a:lnTo>
                      <a:pt x="202" y="353"/>
                    </a:lnTo>
                    <a:lnTo>
                      <a:pt x="47" y="518"/>
                    </a:lnTo>
                    <a:cubicBezTo>
                      <a:pt x="37" y="529"/>
                      <a:pt x="19" y="530"/>
                      <a:pt x="8" y="519"/>
                    </a:cubicBezTo>
                    <a:cubicBezTo>
                      <a:pt x="-3" y="509"/>
                      <a:pt x="-3" y="492"/>
                      <a:pt x="7" y="480"/>
                    </a:cubicBezTo>
                    <a:lnTo>
                      <a:pt x="184" y="292"/>
                    </a:lnTo>
                    <a:cubicBezTo>
                      <a:pt x="189" y="286"/>
                      <a:pt x="197" y="283"/>
                      <a:pt x="205" y="283"/>
                    </a:cubicBezTo>
                    <a:cubicBezTo>
                      <a:pt x="213" y="284"/>
                      <a:pt x="221" y="288"/>
                      <a:pt x="226" y="294"/>
                    </a:cubicBezTo>
                    <a:lnTo>
                      <a:pt x="344" y="450"/>
                    </a:lnTo>
                    <a:lnTo>
                      <a:pt x="604" y="13"/>
                    </a:lnTo>
                    <a:cubicBezTo>
                      <a:pt x="612" y="0"/>
                      <a:pt x="629" y="-4"/>
                      <a:pt x="642" y="4"/>
                    </a:cubicBezTo>
                    <a:cubicBezTo>
                      <a:pt x="655" y="11"/>
                      <a:pt x="659" y="28"/>
                      <a:pt x="651" y="41"/>
                    </a:cubicBezTo>
                    <a:lnTo>
                      <a:pt x="371" y="513"/>
                    </a:lnTo>
                    <a:cubicBezTo>
                      <a:pt x="366" y="521"/>
                      <a:pt x="358" y="526"/>
                      <a:pt x="349" y="527"/>
                    </a:cubicBezTo>
                    <a:cubicBezTo>
                      <a:pt x="348" y="527"/>
                      <a:pt x="348" y="527"/>
                      <a:pt x="347" y="5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C052B8D-5EFA-3F42-A7BC-DC77B791E591}"/>
                  </a:ext>
                </a:extLst>
              </p:cNvPr>
              <p:cNvSpPr/>
              <p:nvPr/>
            </p:nvSpPr>
            <p:spPr>
              <a:xfrm>
                <a:off x="5769292" y="4105458"/>
                <a:ext cx="30240" cy="54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" h="153">
                    <a:moveTo>
                      <a:pt x="58" y="153"/>
                    </a:moveTo>
                    <a:cubicBezTo>
                      <a:pt x="46" y="153"/>
                      <a:pt x="35" y="146"/>
                      <a:pt x="32" y="134"/>
                    </a:cubicBezTo>
                    <a:lnTo>
                      <a:pt x="1" y="35"/>
                    </a:lnTo>
                    <a:cubicBezTo>
                      <a:pt x="-3" y="21"/>
                      <a:pt x="5" y="5"/>
                      <a:pt x="20" y="1"/>
                    </a:cubicBezTo>
                    <a:cubicBezTo>
                      <a:pt x="34" y="-4"/>
                      <a:pt x="49" y="5"/>
                      <a:pt x="54" y="19"/>
                    </a:cubicBezTo>
                    <a:lnTo>
                      <a:pt x="84" y="118"/>
                    </a:lnTo>
                    <a:cubicBezTo>
                      <a:pt x="89" y="132"/>
                      <a:pt x="80" y="147"/>
                      <a:pt x="66" y="152"/>
                    </a:cubicBezTo>
                    <a:cubicBezTo>
                      <a:pt x="63" y="153"/>
                      <a:pt x="61" y="153"/>
                      <a:pt x="58" y="1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248ED012-F723-FF4C-949D-4911707F9A48}"/>
                  </a:ext>
                </a:extLst>
              </p:cNvPr>
              <p:cNvSpPr/>
              <p:nvPr/>
            </p:nvSpPr>
            <p:spPr>
              <a:xfrm>
                <a:off x="5734012" y="4105458"/>
                <a:ext cx="54720" cy="30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85">
                    <a:moveTo>
                      <a:pt x="27" y="85"/>
                    </a:moveTo>
                    <a:cubicBezTo>
                      <a:pt x="15" y="85"/>
                      <a:pt x="4" y="77"/>
                      <a:pt x="1" y="65"/>
                    </a:cubicBezTo>
                    <a:cubicBezTo>
                      <a:pt x="-4" y="51"/>
                      <a:pt x="5" y="36"/>
                      <a:pt x="19" y="31"/>
                    </a:cubicBezTo>
                    <a:lnTo>
                      <a:pt x="118" y="1"/>
                    </a:lnTo>
                    <a:cubicBezTo>
                      <a:pt x="132" y="-4"/>
                      <a:pt x="147" y="5"/>
                      <a:pt x="152" y="19"/>
                    </a:cubicBezTo>
                    <a:cubicBezTo>
                      <a:pt x="156" y="34"/>
                      <a:pt x="148" y="49"/>
                      <a:pt x="134" y="53"/>
                    </a:cubicBezTo>
                    <a:lnTo>
                      <a:pt x="35" y="84"/>
                    </a:lnTo>
                    <a:cubicBezTo>
                      <a:pt x="32" y="84"/>
                      <a:pt x="30" y="85"/>
                      <a:pt x="27" y="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15787F1-8FA7-E544-B51C-72F70ECF8EA6}"/>
                </a:ext>
              </a:extLst>
            </p:cNvPr>
            <p:cNvGrpSpPr/>
            <p:nvPr/>
          </p:nvGrpSpPr>
          <p:grpSpPr>
            <a:xfrm>
              <a:off x="17329497" y="9040972"/>
              <a:ext cx="1335314" cy="1280481"/>
              <a:chOff x="1157760" y="1140368"/>
              <a:chExt cx="447120" cy="428760"/>
            </a:xfrm>
            <a:solidFill>
              <a:schemeClr val="accent1"/>
            </a:solidFill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2F9A4886-23B1-9B4F-BFDA-353BD18A305E}"/>
                  </a:ext>
                </a:extLst>
              </p:cNvPr>
              <p:cNvSpPr/>
              <p:nvPr/>
            </p:nvSpPr>
            <p:spPr>
              <a:xfrm>
                <a:off x="1157760" y="1140368"/>
                <a:ext cx="447120" cy="428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43" h="1192">
                    <a:moveTo>
                      <a:pt x="1180" y="957"/>
                    </a:moveTo>
                    <a:lnTo>
                      <a:pt x="592" y="957"/>
                    </a:lnTo>
                    <a:lnTo>
                      <a:pt x="798" y="345"/>
                    </a:lnTo>
                    <a:lnTo>
                      <a:pt x="1188" y="345"/>
                    </a:lnTo>
                    <a:lnTo>
                      <a:pt x="1188" y="949"/>
                    </a:lnTo>
                    <a:cubicBezTo>
                      <a:pt x="1188" y="953"/>
                      <a:pt x="1184" y="957"/>
                      <a:pt x="1180" y="957"/>
                    </a:cubicBezTo>
                    <a:close/>
                    <a:moveTo>
                      <a:pt x="429" y="1115"/>
                    </a:moveTo>
                    <a:lnTo>
                      <a:pt x="413" y="1033"/>
                    </a:lnTo>
                    <a:lnTo>
                      <a:pt x="699" y="190"/>
                    </a:lnTo>
                    <a:lnTo>
                      <a:pt x="782" y="218"/>
                    </a:lnTo>
                    <a:lnTo>
                      <a:pt x="498" y="1061"/>
                    </a:lnTo>
                    <a:close/>
                    <a:moveTo>
                      <a:pt x="63" y="957"/>
                    </a:moveTo>
                    <a:cubicBezTo>
                      <a:pt x="59" y="957"/>
                      <a:pt x="55" y="953"/>
                      <a:pt x="55" y="949"/>
                    </a:cubicBezTo>
                    <a:lnTo>
                      <a:pt x="55" y="345"/>
                    </a:lnTo>
                    <a:lnTo>
                      <a:pt x="588" y="345"/>
                    </a:lnTo>
                    <a:lnTo>
                      <a:pt x="381" y="957"/>
                    </a:lnTo>
                    <a:close/>
                    <a:moveTo>
                      <a:pt x="63" y="235"/>
                    </a:moveTo>
                    <a:lnTo>
                      <a:pt x="625" y="235"/>
                    </a:lnTo>
                    <a:lnTo>
                      <a:pt x="600" y="309"/>
                    </a:lnTo>
                    <a:lnTo>
                      <a:pt x="55" y="309"/>
                    </a:lnTo>
                    <a:lnTo>
                      <a:pt x="55" y="243"/>
                    </a:lnTo>
                    <a:cubicBezTo>
                      <a:pt x="55" y="239"/>
                      <a:pt x="59" y="235"/>
                      <a:pt x="63" y="235"/>
                    </a:cubicBezTo>
                    <a:close/>
                    <a:moveTo>
                      <a:pt x="742" y="63"/>
                    </a:moveTo>
                    <a:lnTo>
                      <a:pt x="824" y="93"/>
                    </a:lnTo>
                    <a:lnTo>
                      <a:pt x="800" y="165"/>
                    </a:lnTo>
                    <a:lnTo>
                      <a:pt x="717" y="137"/>
                    </a:lnTo>
                    <a:close/>
                    <a:moveTo>
                      <a:pt x="1188" y="243"/>
                    </a:moveTo>
                    <a:lnTo>
                      <a:pt x="1188" y="309"/>
                    </a:lnTo>
                    <a:lnTo>
                      <a:pt x="810" y="309"/>
                    </a:lnTo>
                    <a:lnTo>
                      <a:pt x="834" y="235"/>
                    </a:lnTo>
                    <a:lnTo>
                      <a:pt x="1180" y="235"/>
                    </a:lnTo>
                    <a:cubicBezTo>
                      <a:pt x="1184" y="235"/>
                      <a:pt x="1188" y="239"/>
                      <a:pt x="1188" y="243"/>
                    </a:cubicBezTo>
                    <a:close/>
                    <a:moveTo>
                      <a:pt x="1180" y="180"/>
                    </a:moveTo>
                    <a:lnTo>
                      <a:pt x="853" y="180"/>
                    </a:lnTo>
                    <a:lnTo>
                      <a:pt x="885" y="85"/>
                    </a:lnTo>
                    <a:cubicBezTo>
                      <a:pt x="890" y="71"/>
                      <a:pt x="882" y="56"/>
                      <a:pt x="868" y="50"/>
                    </a:cubicBezTo>
                    <a:lnTo>
                      <a:pt x="735" y="1"/>
                    </a:lnTo>
                    <a:cubicBezTo>
                      <a:pt x="728" y="-1"/>
                      <a:pt x="720" y="-1"/>
                      <a:pt x="713" y="2"/>
                    </a:cubicBezTo>
                    <a:cubicBezTo>
                      <a:pt x="707" y="6"/>
                      <a:pt x="701" y="11"/>
                      <a:pt x="699" y="18"/>
                    </a:cubicBezTo>
                    <a:lnTo>
                      <a:pt x="657" y="143"/>
                    </a:lnTo>
                    <a:cubicBezTo>
                      <a:pt x="656" y="144"/>
                      <a:pt x="656" y="145"/>
                      <a:pt x="656" y="146"/>
                    </a:cubicBezTo>
                    <a:cubicBezTo>
                      <a:pt x="655" y="147"/>
                      <a:pt x="655" y="147"/>
                      <a:pt x="655" y="148"/>
                    </a:cubicBezTo>
                    <a:lnTo>
                      <a:pt x="644" y="180"/>
                    </a:lnTo>
                    <a:lnTo>
                      <a:pt x="643" y="180"/>
                    </a:lnTo>
                    <a:lnTo>
                      <a:pt x="63" y="180"/>
                    </a:lnTo>
                    <a:cubicBezTo>
                      <a:pt x="28" y="180"/>
                      <a:pt x="0" y="208"/>
                      <a:pt x="0" y="243"/>
                    </a:cubicBezTo>
                    <a:lnTo>
                      <a:pt x="0" y="949"/>
                    </a:lnTo>
                    <a:cubicBezTo>
                      <a:pt x="0" y="984"/>
                      <a:pt x="28" y="1012"/>
                      <a:pt x="63" y="1012"/>
                    </a:cubicBezTo>
                    <a:lnTo>
                      <a:pt x="362" y="1012"/>
                    </a:lnTo>
                    <a:lnTo>
                      <a:pt x="358" y="1022"/>
                    </a:lnTo>
                    <a:cubicBezTo>
                      <a:pt x="357" y="1027"/>
                      <a:pt x="356" y="1032"/>
                      <a:pt x="357" y="1036"/>
                    </a:cubicBezTo>
                    <a:lnTo>
                      <a:pt x="384" y="1170"/>
                    </a:lnTo>
                    <a:cubicBezTo>
                      <a:pt x="386" y="1179"/>
                      <a:pt x="392" y="1187"/>
                      <a:pt x="401" y="1190"/>
                    </a:cubicBezTo>
                    <a:cubicBezTo>
                      <a:pt x="404" y="1192"/>
                      <a:pt x="408" y="1192"/>
                      <a:pt x="411" y="1192"/>
                    </a:cubicBezTo>
                    <a:cubicBezTo>
                      <a:pt x="417" y="1192"/>
                      <a:pt x="423" y="1190"/>
                      <a:pt x="428" y="1186"/>
                    </a:cubicBezTo>
                    <a:lnTo>
                      <a:pt x="539" y="1099"/>
                    </a:lnTo>
                    <a:cubicBezTo>
                      <a:pt x="543" y="1096"/>
                      <a:pt x="546" y="1091"/>
                      <a:pt x="548" y="1086"/>
                    </a:cubicBezTo>
                    <a:lnTo>
                      <a:pt x="573" y="1012"/>
                    </a:lnTo>
                    <a:lnTo>
                      <a:pt x="1180" y="1012"/>
                    </a:lnTo>
                    <a:cubicBezTo>
                      <a:pt x="1215" y="1012"/>
                      <a:pt x="1243" y="984"/>
                      <a:pt x="1243" y="949"/>
                    </a:cubicBezTo>
                    <a:lnTo>
                      <a:pt x="1243" y="243"/>
                    </a:lnTo>
                    <a:cubicBezTo>
                      <a:pt x="1243" y="208"/>
                      <a:pt x="1215" y="180"/>
                      <a:pt x="1180" y="1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11E902BC-4629-7D4D-93A3-5F748779611F}"/>
                  </a:ext>
                </a:extLst>
              </p:cNvPr>
              <p:cNvSpPr/>
              <p:nvPr/>
            </p:nvSpPr>
            <p:spPr>
              <a:xfrm>
                <a:off x="11966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91E40CA4-3FA7-2B4C-A56F-48E3EB4050EC}"/>
                  </a:ext>
                </a:extLst>
              </p:cNvPr>
              <p:cNvSpPr/>
              <p:nvPr/>
            </p:nvSpPr>
            <p:spPr>
              <a:xfrm>
                <a:off x="12182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6AFC995A-69F3-474D-B0A4-3C17646DC35E}"/>
                  </a:ext>
                </a:extLst>
              </p:cNvPr>
              <p:cNvSpPr/>
              <p:nvPr/>
            </p:nvSpPr>
            <p:spPr>
              <a:xfrm>
                <a:off x="12398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5ED7417-C2BC-FC41-A4A2-F9AFEF4E142D}"/>
                </a:ext>
              </a:extLst>
            </p:cNvPr>
            <p:cNvGrpSpPr/>
            <p:nvPr/>
          </p:nvGrpSpPr>
          <p:grpSpPr>
            <a:xfrm>
              <a:off x="20399725" y="8898006"/>
              <a:ext cx="1380181" cy="1591318"/>
              <a:chOff x="6939292" y="3247218"/>
              <a:chExt cx="320040" cy="368999"/>
            </a:xfrm>
            <a:solidFill>
              <a:schemeClr val="accent1"/>
            </a:solidFill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AD65D3AD-E631-AD40-B8B0-B6D585F6595B}"/>
                  </a:ext>
                </a:extLst>
              </p:cNvPr>
              <p:cNvSpPr/>
              <p:nvPr/>
            </p:nvSpPr>
            <p:spPr>
              <a:xfrm>
                <a:off x="6939292" y="3247218"/>
                <a:ext cx="320040" cy="3689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0" h="1026">
                    <a:moveTo>
                      <a:pt x="446" y="55"/>
                    </a:moveTo>
                    <a:cubicBezTo>
                      <a:pt x="440" y="55"/>
                      <a:pt x="435" y="57"/>
                      <a:pt x="430" y="60"/>
                    </a:cubicBezTo>
                    <a:cubicBezTo>
                      <a:pt x="376" y="100"/>
                      <a:pt x="259" y="168"/>
                      <a:pt x="80" y="182"/>
                    </a:cubicBezTo>
                    <a:cubicBezTo>
                      <a:pt x="73" y="183"/>
                      <a:pt x="66" y="186"/>
                      <a:pt x="61" y="192"/>
                    </a:cubicBezTo>
                    <a:cubicBezTo>
                      <a:pt x="57" y="198"/>
                      <a:pt x="54" y="205"/>
                      <a:pt x="55" y="212"/>
                    </a:cubicBezTo>
                    <a:cubicBezTo>
                      <a:pt x="67" y="329"/>
                      <a:pt x="107" y="619"/>
                      <a:pt x="230" y="799"/>
                    </a:cubicBezTo>
                    <a:cubicBezTo>
                      <a:pt x="287" y="883"/>
                      <a:pt x="408" y="949"/>
                      <a:pt x="445" y="968"/>
                    </a:cubicBezTo>
                    <a:cubicBezTo>
                      <a:pt x="483" y="949"/>
                      <a:pt x="604" y="883"/>
                      <a:pt x="661" y="800"/>
                    </a:cubicBezTo>
                    <a:cubicBezTo>
                      <a:pt x="783" y="620"/>
                      <a:pt x="824" y="327"/>
                      <a:pt x="835" y="210"/>
                    </a:cubicBezTo>
                    <a:cubicBezTo>
                      <a:pt x="836" y="203"/>
                      <a:pt x="834" y="196"/>
                      <a:pt x="829" y="190"/>
                    </a:cubicBezTo>
                    <a:cubicBezTo>
                      <a:pt x="824" y="184"/>
                      <a:pt x="817" y="181"/>
                      <a:pt x="810" y="180"/>
                    </a:cubicBezTo>
                    <a:cubicBezTo>
                      <a:pt x="632" y="168"/>
                      <a:pt x="516" y="100"/>
                      <a:pt x="462" y="60"/>
                    </a:cubicBezTo>
                    <a:cubicBezTo>
                      <a:pt x="457" y="57"/>
                      <a:pt x="452" y="55"/>
                      <a:pt x="446" y="55"/>
                    </a:cubicBezTo>
                    <a:close/>
                    <a:moveTo>
                      <a:pt x="434" y="974"/>
                    </a:moveTo>
                    <a:close/>
                    <a:moveTo>
                      <a:pt x="446" y="1026"/>
                    </a:moveTo>
                    <a:cubicBezTo>
                      <a:pt x="442" y="1026"/>
                      <a:pt x="438" y="1025"/>
                      <a:pt x="434" y="1024"/>
                    </a:cubicBezTo>
                    <a:cubicBezTo>
                      <a:pt x="427" y="1021"/>
                      <a:pt x="261" y="942"/>
                      <a:pt x="185" y="830"/>
                    </a:cubicBezTo>
                    <a:cubicBezTo>
                      <a:pt x="55" y="640"/>
                      <a:pt x="13" y="338"/>
                      <a:pt x="1" y="218"/>
                    </a:cubicBezTo>
                    <a:cubicBezTo>
                      <a:pt x="-2" y="195"/>
                      <a:pt x="5" y="174"/>
                      <a:pt x="19" y="157"/>
                    </a:cubicBezTo>
                    <a:cubicBezTo>
                      <a:pt x="34" y="139"/>
                      <a:pt x="54" y="129"/>
                      <a:pt x="76" y="127"/>
                    </a:cubicBezTo>
                    <a:cubicBezTo>
                      <a:pt x="241" y="115"/>
                      <a:pt x="348" y="52"/>
                      <a:pt x="398" y="16"/>
                    </a:cubicBezTo>
                    <a:cubicBezTo>
                      <a:pt x="427" y="-5"/>
                      <a:pt x="466" y="-5"/>
                      <a:pt x="495" y="16"/>
                    </a:cubicBezTo>
                    <a:cubicBezTo>
                      <a:pt x="543" y="52"/>
                      <a:pt x="649" y="114"/>
                      <a:pt x="814" y="126"/>
                    </a:cubicBezTo>
                    <a:cubicBezTo>
                      <a:pt x="836" y="127"/>
                      <a:pt x="856" y="137"/>
                      <a:pt x="871" y="155"/>
                    </a:cubicBezTo>
                    <a:cubicBezTo>
                      <a:pt x="885" y="172"/>
                      <a:pt x="892" y="193"/>
                      <a:pt x="890" y="216"/>
                    </a:cubicBezTo>
                    <a:cubicBezTo>
                      <a:pt x="878" y="337"/>
                      <a:pt x="836" y="640"/>
                      <a:pt x="706" y="831"/>
                    </a:cubicBezTo>
                    <a:cubicBezTo>
                      <a:pt x="630" y="942"/>
                      <a:pt x="464" y="1021"/>
                      <a:pt x="457" y="1024"/>
                    </a:cubicBezTo>
                    <a:cubicBezTo>
                      <a:pt x="453" y="1025"/>
                      <a:pt x="449" y="1026"/>
                      <a:pt x="446" y="102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AE2F0637-A13C-2641-94BF-B40B5D84D5A7}"/>
                  </a:ext>
                </a:extLst>
              </p:cNvPr>
              <p:cNvSpPr/>
              <p:nvPr/>
            </p:nvSpPr>
            <p:spPr>
              <a:xfrm>
                <a:off x="7039012" y="3422178"/>
                <a:ext cx="120600" cy="87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6" h="243">
                    <a:moveTo>
                      <a:pt x="55" y="188"/>
                    </a:moveTo>
                    <a:lnTo>
                      <a:pt x="281" y="188"/>
                    </a:lnTo>
                    <a:lnTo>
                      <a:pt x="281" y="55"/>
                    </a:lnTo>
                    <a:lnTo>
                      <a:pt x="55" y="55"/>
                    </a:lnTo>
                    <a:close/>
                    <a:moveTo>
                      <a:pt x="293" y="243"/>
                    </a:moveTo>
                    <a:lnTo>
                      <a:pt x="43" y="243"/>
                    </a:lnTo>
                    <a:cubicBezTo>
                      <a:pt x="20" y="243"/>
                      <a:pt x="0" y="223"/>
                      <a:pt x="0" y="200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3" y="0"/>
                    </a:cubicBezTo>
                    <a:lnTo>
                      <a:pt x="293" y="0"/>
                    </a:lnTo>
                    <a:cubicBezTo>
                      <a:pt x="317" y="0"/>
                      <a:pt x="336" y="19"/>
                      <a:pt x="336" y="43"/>
                    </a:cubicBezTo>
                    <a:lnTo>
                      <a:pt x="336" y="200"/>
                    </a:lnTo>
                    <a:cubicBezTo>
                      <a:pt x="336" y="223"/>
                      <a:pt x="317" y="243"/>
                      <a:pt x="293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FC79BA5-ECA0-944E-940C-8A754B1274C8}"/>
                  </a:ext>
                </a:extLst>
              </p:cNvPr>
              <p:cNvSpPr/>
              <p:nvPr/>
            </p:nvSpPr>
            <p:spPr>
              <a:xfrm>
                <a:off x="7048372" y="3354498"/>
                <a:ext cx="101880" cy="87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4" h="243">
                    <a:moveTo>
                      <a:pt x="256" y="243"/>
                    </a:moveTo>
                    <a:cubicBezTo>
                      <a:pt x="241" y="243"/>
                      <a:pt x="229" y="231"/>
                      <a:pt x="229" y="215"/>
                    </a:cubicBezTo>
                    <a:lnTo>
                      <a:pt x="228" y="142"/>
                    </a:lnTo>
                    <a:cubicBezTo>
                      <a:pt x="228" y="94"/>
                      <a:pt x="190" y="55"/>
                      <a:pt x="142" y="55"/>
                    </a:cubicBezTo>
                    <a:cubicBezTo>
                      <a:pt x="94" y="55"/>
                      <a:pt x="55" y="94"/>
                      <a:pt x="55" y="141"/>
                    </a:cubicBezTo>
                    <a:lnTo>
                      <a:pt x="55" y="215"/>
                    </a:lnTo>
                    <a:cubicBezTo>
                      <a:pt x="55" y="230"/>
                      <a:pt x="43" y="243"/>
                      <a:pt x="28" y="243"/>
                    </a:cubicBezTo>
                    <a:cubicBezTo>
                      <a:pt x="13" y="243"/>
                      <a:pt x="1" y="231"/>
                      <a:pt x="1" y="215"/>
                    </a:cubicBezTo>
                    <a:lnTo>
                      <a:pt x="0" y="142"/>
                    </a:lnTo>
                    <a:cubicBezTo>
                      <a:pt x="0" y="63"/>
                      <a:pt x="64" y="0"/>
                      <a:pt x="142" y="0"/>
                    </a:cubicBezTo>
                    <a:cubicBezTo>
                      <a:pt x="220" y="0"/>
                      <a:pt x="283" y="63"/>
                      <a:pt x="283" y="141"/>
                    </a:cubicBezTo>
                    <a:lnTo>
                      <a:pt x="284" y="215"/>
                    </a:lnTo>
                    <a:cubicBezTo>
                      <a:pt x="284" y="230"/>
                      <a:pt x="272" y="243"/>
                      <a:pt x="256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24304EA-3B80-304A-9048-7DA3D1A92302}"/>
              </a:ext>
            </a:extLst>
          </p:cNvPr>
          <p:cNvGrpSpPr/>
          <p:nvPr/>
        </p:nvGrpSpPr>
        <p:grpSpPr>
          <a:xfrm>
            <a:off x="0" y="8082294"/>
            <a:ext cx="10349033" cy="3098968"/>
            <a:chOff x="0" y="1831400"/>
            <a:chExt cx="10349033" cy="309896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5A59CB-5FE2-CC42-B98E-13D787272CE3}"/>
                </a:ext>
              </a:extLst>
            </p:cNvPr>
            <p:cNvSpPr/>
            <p:nvPr/>
          </p:nvSpPr>
          <p:spPr>
            <a:xfrm>
              <a:off x="0" y="4787834"/>
              <a:ext cx="10275100" cy="1425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D388B4-2431-F243-B9CF-BE09B5DE0A2E}"/>
                </a:ext>
              </a:extLst>
            </p:cNvPr>
            <p:cNvSpPr txBox="1"/>
            <p:nvPr/>
          </p:nvSpPr>
          <p:spPr>
            <a:xfrm>
              <a:off x="3476245" y="1831400"/>
              <a:ext cx="6872788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Investment Pros</a:t>
              </a:r>
            </a:p>
          </p:txBody>
        </p:sp>
      </p:grpSp>
      <p:sp>
        <p:nvSpPr>
          <p:cNvPr id="58" name="Subtitle 2">
            <a:extLst>
              <a:ext uri="{FF2B5EF4-FFF2-40B4-BE49-F238E27FC236}">
                <a16:creationId xmlns:a16="http://schemas.microsoft.com/office/drawing/2014/main" id="{0D2C104C-D1C5-2A4E-8B08-6E4605785071}"/>
              </a:ext>
            </a:extLst>
          </p:cNvPr>
          <p:cNvSpPr txBox="1">
            <a:spLocks/>
          </p:cNvSpPr>
          <p:nvPr/>
        </p:nvSpPr>
        <p:spPr>
          <a:xfrm>
            <a:off x="13320558" y="1751033"/>
            <a:ext cx="9807370" cy="206621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</p:spTree>
    <p:extLst>
      <p:ext uri="{BB962C8B-B14F-4D97-AF65-F5344CB8AC3E}">
        <p14:creationId xmlns:p14="http://schemas.microsoft.com/office/powerpoint/2010/main" val="2137285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-1" y="-2"/>
            <a:ext cx="24377650" cy="81575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79A965-A40C-6541-A523-ABD02D2BB22A}"/>
              </a:ext>
            </a:extLst>
          </p:cNvPr>
          <p:cNvGrpSpPr/>
          <p:nvPr/>
        </p:nvGrpSpPr>
        <p:grpSpPr>
          <a:xfrm>
            <a:off x="2363682" y="3339512"/>
            <a:ext cx="7461460" cy="1591318"/>
            <a:chOff x="14318446" y="8898006"/>
            <a:chExt cx="7461460" cy="159131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E701136-BBDB-9B4D-B18E-AF122CB10411}"/>
                </a:ext>
              </a:extLst>
            </p:cNvPr>
            <p:cNvGrpSpPr/>
            <p:nvPr/>
          </p:nvGrpSpPr>
          <p:grpSpPr>
            <a:xfrm>
              <a:off x="14318446" y="9059696"/>
              <a:ext cx="1186488" cy="1144165"/>
              <a:chOff x="5516932" y="4053978"/>
              <a:chExt cx="282600" cy="272520"/>
            </a:xfrm>
            <a:solidFill>
              <a:schemeClr val="accent1"/>
            </a:solidFill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9DF191B0-24A2-9942-805B-3049FA1F2D36}"/>
                  </a:ext>
                </a:extLst>
              </p:cNvPr>
              <p:cNvSpPr/>
              <p:nvPr/>
            </p:nvSpPr>
            <p:spPr>
              <a:xfrm>
                <a:off x="5516932" y="4053978"/>
                <a:ext cx="19440" cy="272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758">
                    <a:moveTo>
                      <a:pt x="27" y="758"/>
                    </a:moveTo>
                    <a:cubicBezTo>
                      <a:pt x="12" y="758"/>
                      <a:pt x="0" y="745"/>
                      <a:pt x="0" y="730"/>
                    </a:cubicBez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lnTo>
                      <a:pt x="55" y="730"/>
                    </a:lnTo>
                    <a:cubicBezTo>
                      <a:pt x="55" y="745"/>
                      <a:pt x="42" y="758"/>
                      <a:pt x="27" y="75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A5AC795-C621-4944-BF5C-4A524E887C71}"/>
                  </a:ext>
                </a:extLst>
              </p:cNvPr>
              <p:cNvSpPr/>
              <p:nvPr/>
            </p:nvSpPr>
            <p:spPr>
              <a:xfrm>
                <a:off x="5516932" y="4307058"/>
                <a:ext cx="27108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4" h="54">
                    <a:moveTo>
                      <a:pt x="727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27" y="0"/>
                    </a:lnTo>
                    <a:cubicBezTo>
                      <a:pt x="742" y="0"/>
                      <a:pt x="754" y="12"/>
                      <a:pt x="754" y="27"/>
                    </a:cubicBezTo>
                    <a:cubicBezTo>
                      <a:pt x="754" y="42"/>
                      <a:pt x="742" y="54"/>
                      <a:pt x="727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01DBA13-AC2D-514D-90BF-BC2AE06BE9CD}"/>
                  </a:ext>
                </a:extLst>
              </p:cNvPr>
              <p:cNvSpPr/>
              <p:nvPr/>
            </p:nvSpPr>
            <p:spPr>
              <a:xfrm>
                <a:off x="5553651" y="4105458"/>
                <a:ext cx="235440" cy="189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5" h="527">
                    <a:moveTo>
                      <a:pt x="347" y="527"/>
                    </a:moveTo>
                    <a:cubicBezTo>
                      <a:pt x="339" y="527"/>
                      <a:pt x="331" y="523"/>
                      <a:pt x="325" y="516"/>
                    </a:cubicBezTo>
                    <a:lnTo>
                      <a:pt x="202" y="353"/>
                    </a:lnTo>
                    <a:lnTo>
                      <a:pt x="47" y="518"/>
                    </a:lnTo>
                    <a:cubicBezTo>
                      <a:pt x="37" y="529"/>
                      <a:pt x="19" y="530"/>
                      <a:pt x="8" y="519"/>
                    </a:cubicBezTo>
                    <a:cubicBezTo>
                      <a:pt x="-3" y="509"/>
                      <a:pt x="-3" y="492"/>
                      <a:pt x="7" y="480"/>
                    </a:cubicBezTo>
                    <a:lnTo>
                      <a:pt x="184" y="292"/>
                    </a:lnTo>
                    <a:cubicBezTo>
                      <a:pt x="189" y="286"/>
                      <a:pt x="197" y="283"/>
                      <a:pt x="205" y="283"/>
                    </a:cubicBezTo>
                    <a:cubicBezTo>
                      <a:pt x="213" y="284"/>
                      <a:pt x="221" y="288"/>
                      <a:pt x="226" y="294"/>
                    </a:cubicBezTo>
                    <a:lnTo>
                      <a:pt x="344" y="450"/>
                    </a:lnTo>
                    <a:lnTo>
                      <a:pt x="604" y="13"/>
                    </a:lnTo>
                    <a:cubicBezTo>
                      <a:pt x="612" y="0"/>
                      <a:pt x="629" y="-4"/>
                      <a:pt x="642" y="4"/>
                    </a:cubicBezTo>
                    <a:cubicBezTo>
                      <a:pt x="655" y="11"/>
                      <a:pt x="659" y="28"/>
                      <a:pt x="651" y="41"/>
                    </a:cubicBezTo>
                    <a:lnTo>
                      <a:pt x="371" y="513"/>
                    </a:lnTo>
                    <a:cubicBezTo>
                      <a:pt x="366" y="521"/>
                      <a:pt x="358" y="526"/>
                      <a:pt x="349" y="527"/>
                    </a:cubicBezTo>
                    <a:cubicBezTo>
                      <a:pt x="348" y="527"/>
                      <a:pt x="348" y="527"/>
                      <a:pt x="347" y="5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C052B8D-5EFA-3F42-A7BC-DC77B791E591}"/>
                  </a:ext>
                </a:extLst>
              </p:cNvPr>
              <p:cNvSpPr/>
              <p:nvPr/>
            </p:nvSpPr>
            <p:spPr>
              <a:xfrm>
                <a:off x="5769292" y="4105458"/>
                <a:ext cx="30240" cy="54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" h="153">
                    <a:moveTo>
                      <a:pt x="58" y="153"/>
                    </a:moveTo>
                    <a:cubicBezTo>
                      <a:pt x="46" y="153"/>
                      <a:pt x="35" y="146"/>
                      <a:pt x="32" y="134"/>
                    </a:cubicBezTo>
                    <a:lnTo>
                      <a:pt x="1" y="35"/>
                    </a:lnTo>
                    <a:cubicBezTo>
                      <a:pt x="-3" y="21"/>
                      <a:pt x="5" y="5"/>
                      <a:pt x="20" y="1"/>
                    </a:cubicBezTo>
                    <a:cubicBezTo>
                      <a:pt x="34" y="-4"/>
                      <a:pt x="49" y="5"/>
                      <a:pt x="54" y="19"/>
                    </a:cubicBezTo>
                    <a:lnTo>
                      <a:pt x="84" y="118"/>
                    </a:lnTo>
                    <a:cubicBezTo>
                      <a:pt x="89" y="132"/>
                      <a:pt x="80" y="147"/>
                      <a:pt x="66" y="152"/>
                    </a:cubicBezTo>
                    <a:cubicBezTo>
                      <a:pt x="63" y="153"/>
                      <a:pt x="61" y="153"/>
                      <a:pt x="58" y="1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248ED012-F723-FF4C-949D-4911707F9A48}"/>
                  </a:ext>
                </a:extLst>
              </p:cNvPr>
              <p:cNvSpPr/>
              <p:nvPr/>
            </p:nvSpPr>
            <p:spPr>
              <a:xfrm>
                <a:off x="5734012" y="4105458"/>
                <a:ext cx="54720" cy="30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85">
                    <a:moveTo>
                      <a:pt x="27" y="85"/>
                    </a:moveTo>
                    <a:cubicBezTo>
                      <a:pt x="15" y="85"/>
                      <a:pt x="4" y="77"/>
                      <a:pt x="1" y="65"/>
                    </a:cubicBezTo>
                    <a:cubicBezTo>
                      <a:pt x="-4" y="51"/>
                      <a:pt x="5" y="36"/>
                      <a:pt x="19" y="31"/>
                    </a:cubicBezTo>
                    <a:lnTo>
                      <a:pt x="118" y="1"/>
                    </a:lnTo>
                    <a:cubicBezTo>
                      <a:pt x="132" y="-4"/>
                      <a:pt x="147" y="5"/>
                      <a:pt x="152" y="19"/>
                    </a:cubicBezTo>
                    <a:cubicBezTo>
                      <a:pt x="156" y="34"/>
                      <a:pt x="148" y="49"/>
                      <a:pt x="134" y="53"/>
                    </a:cubicBezTo>
                    <a:lnTo>
                      <a:pt x="35" y="84"/>
                    </a:lnTo>
                    <a:cubicBezTo>
                      <a:pt x="32" y="84"/>
                      <a:pt x="30" y="85"/>
                      <a:pt x="27" y="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15787F1-8FA7-E544-B51C-72F70ECF8EA6}"/>
                </a:ext>
              </a:extLst>
            </p:cNvPr>
            <p:cNvGrpSpPr/>
            <p:nvPr/>
          </p:nvGrpSpPr>
          <p:grpSpPr>
            <a:xfrm>
              <a:off x="17329497" y="9040972"/>
              <a:ext cx="1335314" cy="1280481"/>
              <a:chOff x="1157760" y="1140368"/>
              <a:chExt cx="447120" cy="428760"/>
            </a:xfrm>
            <a:solidFill>
              <a:schemeClr val="accent1"/>
            </a:solidFill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2F9A4886-23B1-9B4F-BFDA-353BD18A305E}"/>
                  </a:ext>
                </a:extLst>
              </p:cNvPr>
              <p:cNvSpPr/>
              <p:nvPr/>
            </p:nvSpPr>
            <p:spPr>
              <a:xfrm>
                <a:off x="1157760" y="1140368"/>
                <a:ext cx="447120" cy="428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43" h="1192">
                    <a:moveTo>
                      <a:pt x="1180" y="957"/>
                    </a:moveTo>
                    <a:lnTo>
                      <a:pt x="592" y="957"/>
                    </a:lnTo>
                    <a:lnTo>
                      <a:pt x="798" y="345"/>
                    </a:lnTo>
                    <a:lnTo>
                      <a:pt x="1188" y="345"/>
                    </a:lnTo>
                    <a:lnTo>
                      <a:pt x="1188" y="949"/>
                    </a:lnTo>
                    <a:cubicBezTo>
                      <a:pt x="1188" y="953"/>
                      <a:pt x="1184" y="957"/>
                      <a:pt x="1180" y="957"/>
                    </a:cubicBezTo>
                    <a:close/>
                    <a:moveTo>
                      <a:pt x="429" y="1115"/>
                    </a:moveTo>
                    <a:lnTo>
                      <a:pt x="413" y="1033"/>
                    </a:lnTo>
                    <a:lnTo>
                      <a:pt x="699" y="190"/>
                    </a:lnTo>
                    <a:lnTo>
                      <a:pt x="782" y="218"/>
                    </a:lnTo>
                    <a:lnTo>
                      <a:pt x="498" y="1061"/>
                    </a:lnTo>
                    <a:close/>
                    <a:moveTo>
                      <a:pt x="63" y="957"/>
                    </a:moveTo>
                    <a:cubicBezTo>
                      <a:pt x="59" y="957"/>
                      <a:pt x="55" y="953"/>
                      <a:pt x="55" y="949"/>
                    </a:cubicBezTo>
                    <a:lnTo>
                      <a:pt x="55" y="345"/>
                    </a:lnTo>
                    <a:lnTo>
                      <a:pt x="588" y="345"/>
                    </a:lnTo>
                    <a:lnTo>
                      <a:pt x="381" y="957"/>
                    </a:lnTo>
                    <a:close/>
                    <a:moveTo>
                      <a:pt x="63" y="235"/>
                    </a:moveTo>
                    <a:lnTo>
                      <a:pt x="625" y="235"/>
                    </a:lnTo>
                    <a:lnTo>
                      <a:pt x="600" y="309"/>
                    </a:lnTo>
                    <a:lnTo>
                      <a:pt x="55" y="309"/>
                    </a:lnTo>
                    <a:lnTo>
                      <a:pt x="55" y="243"/>
                    </a:lnTo>
                    <a:cubicBezTo>
                      <a:pt x="55" y="239"/>
                      <a:pt x="59" y="235"/>
                      <a:pt x="63" y="235"/>
                    </a:cubicBezTo>
                    <a:close/>
                    <a:moveTo>
                      <a:pt x="742" y="63"/>
                    </a:moveTo>
                    <a:lnTo>
                      <a:pt x="824" y="93"/>
                    </a:lnTo>
                    <a:lnTo>
                      <a:pt x="800" y="165"/>
                    </a:lnTo>
                    <a:lnTo>
                      <a:pt x="717" y="137"/>
                    </a:lnTo>
                    <a:close/>
                    <a:moveTo>
                      <a:pt x="1188" y="243"/>
                    </a:moveTo>
                    <a:lnTo>
                      <a:pt x="1188" y="309"/>
                    </a:lnTo>
                    <a:lnTo>
                      <a:pt x="810" y="309"/>
                    </a:lnTo>
                    <a:lnTo>
                      <a:pt x="834" y="235"/>
                    </a:lnTo>
                    <a:lnTo>
                      <a:pt x="1180" y="235"/>
                    </a:lnTo>
                    <a:cubicBezTo>
                      <a:pt x="1184" y="235"/>
                      <a:pt x="1188" y="239"/>
                      <a:pt x="1188" y="243"/>
                    </a:cubicBezTo>
                    <a:close/>
                    <a:moveTo>
                      <a:pt x="1180" y="180"/>
                    </a:moveTo>
                    <a:lnTo>
                      <a:pt x="853" y="180"/>
                    </a:lnTo>
                    <a:lnTo>
                      <a:pt x="885" y="85"/>
                    </a:lnTo>
                    <a:cubicBezTo>
                      <a:pt x="890" y="71"/>
                      <a:pt x="882" y="56"/>
                      <a:pt x="868" y="50"/>
                    </a:cubicBezTo>
                    <a:lnTo>
                      <a:pt x="735" y="1"/>
                    </a:lnTo>
                    <a:cubicBezTo>
                      <a:pt x="728" y="-1"/>
                      <a:pt x="720" y="-1"/>
                      <a:pt x="713" y="2"/>
                    </a:cubicBezTo>
                    <a:cubicBezTo>
                      <a:pt x="707" y="6"/>
                      <a:pt x="701" y="11"/>
                      <a:pt x="699" y="18"/>
                    </a:cubicBezTo>
                    <a:lnTo>
                      <a:pt x="657" y="143"/>
                    </a:lnTo>
                    <a:cubicBezTo>
                      <a:pt x="656" y="144"/>
                      <a:pt x="656" y="145"/>
                      <a:pt x="656" y="146"/>
                    </a:cubicBezTo>
                    <a:cubicBezTo>
                      <a:pt x="655" y="147"/>
                      <a:pt x="655" y="147"/>
                      <a:pt x="655" y="148"/>
                    </a:cubicBezTo>
                    <a:lnTo>
                      <a:pt x="644" y="180"/>
                    </a:lnTo>
                    <a:lnTo>
                      <a:pt x="643" y="180"/>
                    </a:lnTo>
                    <a:lnTo>
                      <a:pt x="63" y="180"/>
                    </a:lnTo>
                    <a:cubicBezTo>
                      <a:pt x="28" y="180"/>
                      <a:pt x="0" y="208"/>
                      <a:pt x="0" y="243"/>
                    </a:cubicBezTo>
                    <a:lnTo>
                      <a:pt x="0" y="949"/>
                    </a:lnTo>
                    <a:cubicBezTo>
                      <a:pt x="0" y="984"/>
                      <a:pt x="28" y="1012"/>
                      <a:pt x="63" y="1012"/>
                    </a:cubicBezTo>
                    <a:lnTo>
                      <a:pt x="362" y="1012"/>
                    </a:lnTo>
                    <a:lnTo>
                      <a:pt x="358" y="1022"/>
                    </a:lnTo>
                    <a:cubicBezTo>
                      <a:pt x="357" y="1027"/>
                      <a:pt x="356" y="1032"/>
                      <a:pt x="357" y="1036"/>
                    </a:cubicBezTo>
                    <a:lnTo>
                      <a:pt x="384" y="1170"/>
                    </a:lnTo>
                    <a:cubicBezTo>
                      <a:pt x="386" y="1179"/>
                      <a:pt x="392" y="1187"/>
                      <a:pt x="401" y="1190"/>
                    </a:cubicBezTo>
                    <a:cubicBezTo>
                      <a:pt x="404" y="1192"/>
                      <a:pt x="408" y="1192"/>
                      <a:pt x="411" y="1192"/>
                    </a:cubicBezTo>
                    <a:cubicBezTo>
                      <a:pt x="417" y="1192"/>
                      <a:pt x="423" y="1190"/>
                      <a:pt x="428" y="1186"/>
                    </a:cubicBezTo>
                    <a:lnTo>
                      <a:pt x="539" y="1099"/>
                    </a:lnTo>
                    <a:cubicBezTo>
                      <a:pt x="543" y="1096"/>
                      <a:pt x="546" y="1091"/>
                      <a:pt x="548" y="1086"/>
                    </a:cubicBezTo>
                    <a:lnTo>
                      <a:pt x="573" y="1012"/>
                    </a:lnTo>
                    <a:lnTo>
                      <a:pt x="1180" y="1012"/>
                    </a:lnTo>
                    <a:cubicBezTo>
                      <a:pt x="1215" y="1012"/>
                      <a:pt x="1243" y="984"/>
                      <a:pt x="1243" y="949"/>
                    </a:cubicBezTo>
                    <a:lnTo>
                      <a:pt x="1243" y="243"/>
                    </a:lnTo>
                    <a:cubicBezTo>
                      <a:pt x="1243" y="208"/>
                      <a:pt x="1215" y="180"/>
                      <a:pt x="1180" y="1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11E902BC-4629-7D4D-93A3-5F748779611F}"/>
                  </a:ext>
                </a:extLst>
              </p:cNvPr>
              <p:cNvSpPr/>
              <p:nvPr/>
            </p:nvSpPr>
            <p:spPr>
              <a:xfrm>
                <a:off x="11966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91E40CA4-3FA7-2B4C-A56F-48E3EB4050EC}"/>
                  </a:ext>
                </a:extLst>
              </p:cNvPr>
              <p:cNvSpPr/>
              <p:nvPr/>
            </p:nvSpPr>
            <p:spPr>
              <a:xfrm>
                <a:off x="12182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6AFC995A-69F3-474D-B0A4-3C17646DC35E}"/>
                  </a:ext>
                </a:extLst>
              </p:cNvPr>
              <p:cNvSpPr/>
              <p:nvPr/>
            </p:nvSpPr>
            <p:spPr>
              <a:xfrm>
                <a:off x="12398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5ED7417-C2BC-FC41-A4A2-F9AFEF4E142D}"/>
                </a:ext>
              </a:extLst>
            </p:cNvPr>
            <p:cNvGrpSpPr/>
            <p:nvPr/>
          </p:nvGrpSpPr>
          <p:grpSpPr>
            <a:xfrm>
              <a:off x="20399725" y="8898006"/>
              <a:ext cx="1380181" cy="1591318"/>
              <a:chOff x="6939292" y="3247218"/>
              <a:chExt cx="320040" cy="368999"/>
            </a:xfrm>
            <a:solidFill>
              <a:schemeClr val="accent1"/>
            </a:solidFill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AD65D3AD-E631-AD40-B8B0-B6D585F6595B}"/>
                  </a:ext>
                </a:extLst>
              </p:cNvPr>
              <p:cNvSpPr/>
              <p:nvPr/>
            </p:nvSpPr>
            <p:spPr>
              <a:xfrm>
                <a:off x="6939292" y="3247218"/>
                <a:ext cx="320040" cy="3689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0" h="1026">
                    <a:moveTo>
                      <a:pt x="446" y="55"/>
                    </a:moveTo>
                    <a:cubicBezTo>
                      <a:pt x="440" y="55"/>
                      <a:pt x="435" y="57"/>
                      <a:pt x="430" y="60"/>
                    </a:cubicBezTo>
                    <a:cubicBezTo>
                      <a:pt x="376" y="100"/>
                      <a:pt x="259" y="168"/>
                      <a:pt x="80" y="182"/>
                    </a:cubicBezTo>
                    <a:cubicBezTo>
                      <a:pt x="73" y="183"/>
                      <a:pt x="66" y="186"/>
                      <a:pt x="61" y="192"/>
                    </a:cubicBezTo>
                    <a:cubicBezTo>
                      <a:pt x="57" y="198"/>
                      <a:pt x="54" y="205"/>
                      <a:pt x="55" y="212"/>
                    </a:cubicBezTo>
                    <a:cubicBezTo>
                      <a:pt x="67" y="329"/>
                      <a:pt x="107" y="619"/>
                      <a:pt x="230" y="799"/>
                    </a:cubicBezTo>
                    <a:cubicBezTo>
                      <a:pt x="287" y="883"/>
                      <a:pt x="408" y="949"/>
                      <a:pt x="445" y="968"/>
                    </a:cubicBezTo>
                    <a:cubicBezTo>
                      <a:pt x="483" y="949"/>
                      <a:pt x="604" y="883"/>
                      <a:pt x="661" y="800"/>
                    </a:cubicBezTo>
                    <a:cubicBezTo>
                      <a:pt x="783" y="620"/>
                      <a:pt x="824" y="327"/>
                      <a:pt x="835" y="210"/>
                    </a:cubicBezTo>
                    <a:cubicBezTo>
                      <a:pt x="836" y="203"/>
                      <a:pt x="834" y="196"/>
                      <a:pt x="829" y="190"/>
                    </a:cubicBezTo>
                    <a:cubicBezTo>
                      <a:pt x="824" y="184"/>
                      <a:pt x="817" y="181"/>
                      <a:pt x="810" y="180"/>
                    </a:cubicBezTo>
                    <a:cubicBezTo>
                      <a:pt x="632" y="168"/>
                      <a:pt x="516" y="100"/>
                      <a:pt x="462" y="60"/>
                    </a:cubicBezTo>
                    <a:cubicBezTo>
                      <a:pt x="457" y="57"/>
                      <a:pt x="452" y="55"/>
                      <a:pt x="446" y="55"/>
                    </a:cubicBezTo>
                    <a:close/>
                    <a:moveTo>
                      <a:pt x="434" y="974"/>
                    </a:moveTo>
                    <a:close/>
                    <a:moveTo>
                      <a:pt x="446" y="1026"/>
                    </a:moveTo>
                    <a:cubicBezTo>
                      <a:pt x="442" y="1026"/>
                      <a:pt x="438" y="1025"/>
                      <a:pt x="434" y="1024"/>
                    </a:cubicBezTo>
                    <a:cubicBezTo>
                      <a:pt x="427" y="1021"/>
                      <a:pt x="261" y="942"/>
                      <a:pt x="185" y="830"/>
                    </a:cubicBezTo>
                    <a:cubicBezTo>
                      <a:pt x="55" y="640"/>
                      <a:pt x="13" y="338"/>
                      <a:pt x="1" y="218"/>
                    </a:cubicBezTo>
                    <a:cubicBezTo>
                      <a:pt x="-2" y="195"/>
                      <a:pt x="5" y="174"/>
                      <a:pt x="19" y="157"/>
                    </a:cubicBezTo>
                    <a:cubicBezTo>
                      <a:pt x="34" y="139"/>
                      <a:pt x="54" y="129"/>
                      <a:pt x="76" y="127"/>
                    </a:cubicBezTo>
                    <a:cubicBezTo>
                      <a:pt x="241" y="115"/>
                      <a:pt x="348" y="52"/>
                      <a:pt x="398" y="16"/>
                    </a:cubicBezTo>
                    <a:cubicBezTo>
                      <a:pt x="427" y="-5"/>
                      <a:pt x="466" y="-5"/>
                      <a:pt x="495" y="16"/>
                    </a:cubicBezTo>
                    <a:cubicBezTo>
                      <a:pt x="543" y="52"/>
                      <a:pt x="649" y="114"/>
                      <a:pt x="814" y="126"/>
                    </a:cubicBezTo>
                    <a:cubicBezTo>
                      <a:pt x="836" y="127"/>
                      <a:pt x="856" y="137"/>
                      <a:pt x="871" y="155"/>
                    </a:cubicBezTo>
                    <a:cubicBezTo>
                      <a:pt x="885" y="172"/>
                      <a:pt x="892" y="193"/>
                      <a:pt x="890" y="216"/>
                    </a:cubicBezTo>
                    <a:cubicBezTo>
                      <a:pt x="878" y="337"/>
                      <a:pt x="836" y="640"/>
                      <a:pt x="706" y="831"/>
                    </a:cubicBezTo>
                    <a:cubicBezTo>
                      <a:pt x="630" y="942"/>
                      <a:pt x="464" y="1021"/>
                      <a:pt x="457" y="1024"/>
                    </a:cubicBezTo>
                    <a:cubicBezTo>
                      <a:pt x="453" y="1025"/>
                      <a:pt x="449" y="1026"/>
                      <a:pt x="446" y="102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AE2F0637-A13C-2641-94BF-B40B5D84D5A7}"/>
                  </a:ext>
                </a:extLst>
              </p:cNvPr>
              <p:cNvSpPr/>
              <p:nvPr/>
            </p:nvSpPr>
            <p:spPr>
              <a:xfrm>
                <a:off x="7039012" y="3422178"/>
                <a:ext cx="120600" cy="87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6" h="243">
                    <a:moveTo>
                      <a:pt x="55" y="188"/>
                    </a:moveTo>
                    <a:lnTo>
                      <a:pt x="281" y="188"/>
                    </a:lnTo>
                    <a:lnTo>
                      <a:pt x="281" y="55"/>
                    </a:lnTo>
                    <a:lnTo>
                      <a:pt x="55" y="55"/>
                    </a:lnTo>
                    <a:close/>
                    <a:moveTo>
                      <a:pt x="293" y="243"/>
                    </a:moveTo>
                    <a:lnTo>
                      <a:pt x="43" y="243"/>
                    </a:lnTo>
                    <a:cubicBezTo>
                      <a:pt x="20" y="243"/>
                      <a:pt x="0" y="223"/>
                      <a:pt x="0" y="200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3" y="0"/>
                    </a:cubicBezTo>
                    <a:lnTo>
                      <a:pt x="293" y="0"/>
                    </a:lnTo>
                    <a:cubicBezTo>
                      <a:pt x="317" y="0"/>
                      <a:pt x="336" y="19"/>
                      <a:pt x="336" y="43"/>
                    </a:cubicBezTo>
                    <a:lnTo>
                      <a:pt x="336" y="200"/>
                    </a:lnTo>
                    <a:cubicBezTo>
                      <a:pt x="336" y="223"/>
                      <a:pt x="317" y="243"/>
                      <a:pt x="293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FC79BA5-ECA0-944E-940C-8A754B1274C8}"/>
                  </a:ext>
                </a:extLst>
              </p:cNvPr>
              <p:cNvSpPr/>
              <p:nvPr/>
            </p:nvSpPr>
            <p:spPr>
              <a:xfrm>
                <a:off x="7048372" y="3354498"/>
                <a:ext cx="101880" cy="87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4" h="243">
                    <a:moveTo>
                      <a:pt x="256" y="243"/>
                    </a:moveTo>
                    <a:cubicBezTo>
                      <a:pt x="241" y="243"/>
                      <a:pt x="229" y="231"/>
                      <a:pt x="229" y="215"/>
                    </a:cubicBezTo>
                    <a:lnTo>
                      <a:pt x="228" y="142"/>
                    </a:lnTo>
                    <a:cubicBezTo>
                      <a:pt x="228" y="94"/>
                      <a:pt x="190" y="55"/>
                      <a:pt x="142" y="55"/>
                    </a:cubicBezTo>
                    <a:cubicBezTo>
                      <a:pt x="94" y="55"/>
                      <a:pt x="55" y="94"/>
                      <a:pt x="55" y="141"/>
                    </a:cubicBezTo>
                    <a:lnTo>
                      <a:pt x="55" y="215"/>
                    </a:lnTo>
                    <a:cubicBezTo>
                      <a:pt x="55" y="230"/>
                      <a:pt x="43" y="243"/>
                      <a:pt x="28" y="243"/>
                    </a:cubicBezTo>
                    <a:cubicBezTo>
                      <a:pt x="13" y="243"/>
                      <a:pt x="1" y="231"/>
                      <a:pt x="1" y="215"/>
                    </a:cubicBezTo>
                    <a:lnTo>
                      <a:pt x="0" y="142"/>
                    </a:lnTo>
                    <a:cubicBezTo>
                      <a:pt x="0" y="63"/>
                      <a:pt x="64" y="0"/>
                      <a:pt x="142" y="0"/>
                    </a:cubicBezTo>
                    <a:cubicBezTo>
                      <a:pt x="220" y="0"/>
                      <a:pt x="283" y="63"/>
                      <a:pt x="283" y="141"/>
                    </a:cubicBezTo>
                    <a:lnTo>
                      <a:pt x="284" y="215"/>
                    </a:lnTo>
                    <a:cubicBezTo>
                      <a:pt x="284" y="230"/>
                      <a:pt x="272" y="243"/>
                      <a:pt x="256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24304EA-3B80-304A-9048-7DA3D1A92302}"/>
              </a:ext>
            </a:extLst>
          </p:cNvPr>
          <p:cNvGrpSpPr/>
          <p:nvPr/>
        </p:nvGrpSpPr>
        <p:grpSpPr>
          <a:xfrm flipH="1">
            <a:off x="14028617" y="2523800"/>
            <a:ext cx="10349033" cy="3098968"/>
            <a:chOff x="0" y="1831400"/>
            <a:chExt cx="10349033" cy="309896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5A59CB-5FE2-CC42-B98E-13D787272CE3}"/>
                </a:ext>
              </a:extLst>
            </p:cNvPr>
            <p:cNvSpPr/>
            <p:nvPr/>
          </p:nvSpPr>
          <p:spPr>
            <a:xfrm>
              <a:off x="0" y="4787834"/>
              <a:ext cx="10275100" cy="1425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D388B4-2431-F243-B9CF-BE09B5DE0A2E}"/>
                </a:ext>
              </a:extLst>
            </p:cNvPr>
            <p:cNvSpPr txBox="1"/>
            <p:nvPr/>
          </p:nvSpPr>
          <p:spPr>
            <a:xfrm>
              <a:off x="3476245" y="1831400"/>
              <a:ext cx="6872788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Investment Cons</a:t>
              </a:r>
            </a:p>
          </p:txBody>
        </p:sp>
      </p:grpSp>
      <p:sp>
        <p:nvSpPr>
          <p:cNvPr id="58" name="Subtitle 2">
            <a:extLst>
              <a:ext uri="{FF2B5EF4-FFF2-40B4-BE49-F238E27FC236}">
                <a16:creationId xmlns:a16="http://schemas.microsoft.com/office/drawing/2014/main" id="{0D2C104C-D1C5-2A4E-8B08-6E4605785071}"/>
              </a:ext>
            </a:extLst>
          </p:cNvPr>
          <p:cNvSpPr txBox="1">
            <a:spLocks/>
          </p:cNvSpPr>
          <p:nvPr/>
        </p:nvSpPr>
        <p:spPr>
          <a:xfrm>
            <a:off x="13320558" y="9903644"/>
            <a:ext cx="9807370" cy="206621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7CBB381D-3245-AA4A-A962-EEE2127120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830247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D39DF9-19CF-9746-9104-E8A7336879DE}"/>
              </a:ext>
            </a:extLst>
          </p:cNvPr>
          <p:cNvSpPr/>
          <p:nvPr/>
        </p:nvSpPr>
        <p:spPr>
          <a:xfrm rot="10800000" flipV="1">
            <a:off x="0" y="6749466"/>
            <a:ext cx="24377646" cy="238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E5BCB60E-4C8F-1540-B04C-FD9DBDE047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35610293-E1FB-2F48-95CB-7A0DFBF2E2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4FEDDC18-98BB-3B47-AFAB-823E9AB3B20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8E0E7C-F1F5-6649-B7EF-D0F85FE0AFA0}"/>
              </a:ext>
            </a:extLst>
          </p:cNvPr>
          <p:cNvGrpSpPr/>
          <p:nvPr/>
        </p:nvGrpSpPr>
        <p:grpSpPr>
          <a:xfrm>
            <a:off x="2171700" y="9460712"/>
            <a:ext cx="20034246" cy="707886"/>
            <a:chOff x="2171700" y="10189739"/>
            <a:chExt cx="20034246" cy="7078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928819-26FE-9548-898B-E769E7A42B6A}"/>
                </a:ext>
              </a:extLst>
            </p:cNvPr>
            <p:cNvSpPr/>
            <p:nvPr/>
          </p:nvSpPr>
          <p:spPr>
            <a:xfrm>
              <a:off x="2171700" y="10189739"/>
              <a:ext cx="52578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 Bold" charset="0"/>
                  <a:cs typeface="Montserrat Bold" charset="0"/>
                </a:rPr>
                <a:t>Timmy Wilson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D49C7D-BE9E-794F-A2F1-59E4E9070E82}"/>
                </a:ext>
              </a:extLst>
            </p:cNvPr>
            <p:cNvSpPr/>
            <p:nvPr/>
          </p:nvSpPr>
          <p:spPr>
            <a:xfrm>
              <a:off x="9559923" y="10189739"/>
              <a:ext cx="52578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 Bold" charset="0"/>
                  <a:cs typeface="Montserrat Bold" charset="0"/>
                </a:rPr>
                <a:t>Maddie Anderson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075082-A1A4-B347-97A1-8A946AE957C8}"/>
                </a:ext>
              </a:extLst>
            </p:cNvPr>
            <p:cNvSpPr/>
            <p:nvPr/>
          </p:nvSpPr>
          <p:spPr>
            <a:xfrm>
              <a:off x="16948146" y="10189739"/>
              <a:ext cx="52578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 Bold" charset="0"/>
                  <a:cs typeface="Montserrat Bold" charset="0"/>
                </a:rPr>
                <a:t>Matt Smith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7E0F3E-C708-1144-8E9B-37A72488354F}"/>
              </a:ext>
            </a:extLst>
          </p:cNvPr>
          <p:cNvSpPr txBox="1"/>
          <p:nvPr/>
        </p:nvSpPr>
        <p:spPr>
          <a:xfrm>
            <a:off x="5708645" y="1549036"/>
            <a:ext cx="1235075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How Start Investing</a:t>
            </a:r>
          </a:p>
        </p:txBody>
      </p:sp>
    </p:spTree>
    <p:extLst>
      <p:ext uri="{BB962C8B-B14F-4D97-AF65-F5344CB8AC3E}">
        <p14:creationId xmlns:p14="http://schemas.microsoft.com/office/powerpoint/2010/main" val="248632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10E90D1-F818-D440-BB12-8BB4E889A2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0" y="0"/>
            <a:ext cx="24377650" cy="137159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14D2F-6EAA-3945-858A-FCFC6C102C61}"/>
              </a:ext>
            </a:extLst>
          </p:cNvPr>
          <p:cNvSpPr txBox="1"/>
          <p:nvPr/>
        </p:nvSpPr>
        <p:spPr>
          <a:xfrm>
            <a:off x="2898372" y="2421584"/>
            <a:ext cx="706858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ABOUT 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CB9055-2BA9-C144-890A-5C1C75E08CF0}"/>
              </a:ext>
            </a:extLst>
          </p:cNvPr>
          <p:cNvSpPr/>
          <p:nvPr/>
        </p:nvSpPr>
        <p:spPr>
          <a:xfrm>
            <a:off x="2959332" y="4249845"/>
            <a:ext cx="11594868" cy="142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88FFF-905F-5447-91D5-93BFB00A139D}"/>
              </a:ext>
            </a:extLst>
          </p:cNvPr>
          <p:cNvSpPr/>
          <p:nvPr/>
        </p:nvSpPr>
        <p:spPr>
          <a:xfrm>
            <a:off x="2898372" y="6309780"/>
            <a:ext cx="6245472" cy="4984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Roboto" panose="02000000000000000000" pitchFamily="2" charset="0"/>
                <a:cs typeface="Lato" panose="020F0502020204030203" pitchFamily="34" charset="0"/>
              </a:rPr>
              <a:t>About Us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Roboto" panose="02000000000000000000" pitchFamily="2" charset="0"/>
                <a:cs typeface="Lato" panose="020F0502020204030203" pitchFamily="34" charset="0"/>
              </a:rPr>
              <a:t>Our Mission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Roboto" panose="02000000000000000000" pitchFamily="2" charset="0"/>
                <a:cs typeface="Lato" panose="020F0502020204030203" pitchFamily="34" charset="0"/>
              </a:rPr>
              <a:t>Our Services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Roboto" panose="02000000000000000000" pitchFamily="2" charset="0"/>
                <a:cs typeface="Lato" panose="020F0502020204030203" pitchFamily="34" charset="0"/>
              </a:rPr>
              <a:t>Meet Our Team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Roboto" panose="02000000000000000000" pitchFamily="2" charset="0"/>
                <a:cs typeface="Lato" panose="020F0502020204030203" pitchFamily="34" charset="0"/>
              </a:rPr>
              <a:t>Listing Properties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Roboto" panose="02000000000000000000" pitchFamily="2" charset="0"/>
                <a:cs typeface="Lato" panose="020F0502020204030203" pitchFamily="34" charset="0"/>
              </a:rPr>
              <a:t>Social Media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1E34AD-3216-B141-A303-27D1781D104D}"/>
              </a:ext>
            </a:extLst>
          </p:cNvPr>
          <p:cNvSpPr/>
          <p:nvPr/>
        </p:nvSpPr>
        <p:spPr>
          <a:xfrm>
            <a:off x="2898372" y="4906206"/>
            <a:ext cx="7739148" cy="993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" panose="020F0502020204030203" pitchFamily="34" charset="0"/>
              </a:rPr>
              <a:t>Key Topics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3257833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9D945E-1034-A149-B2A5-58E2DA40137A}"/>
              </a:ext>
            </a:extLst>
          </p:cNvPr>
          <p:cNvSpPr/>
          <p:nvPr/>
        </p:nvSpPr>
        <p:spPr>
          <a:xfrm flipH="1">
            <a:off x="-1" y="0"/>
            <a:ext cx="24377644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134F33D6-281A-FB43-BE8B-C2F093FE65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04D96-C4ED-E94F-BE80-454348ED1B8C}"/>
              </a:ext>
            </a:extLst>
          </p:cNvPr>
          <p:cNvSpPr txBox="1"/>
          <p:nvPr/>
        </p:nvSpPr>
        <p:spPr>
          <a:xfrm>
            <a:off x="1708976" y="10622469"/>
            <a:ext cx="58192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charset="0"/>
              </a:rPr>
              <a:t>Empire State Building</a:t>
            </a:r>
          </a:p>
          <a:p>
            <a:r>
              <a:rPr lang="en-US" sz="2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charset="0"/>
              </a:rPr>
              <a:t>350 5th Ave, New York, NY 10118</a:t>
            </a:r>
          </a:p>
          <a:p>
            <a:r>
              <a:rPr lang="en-US" sz="2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charset="0"/>
              </a:rPr>
              <a:t>(212) 736-3100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13A5A3-8630-E549-B904-56442A6371D2}"/>
              </a:ext>
            </a:extLst>
          </p:cNvPr>
          <p:cNvGrpSpPr/>
          <p:nvPr/>
        </p:nvGrpSpPr>
        <p:grpSpPr>
          <a:xfrm>
            <a:off x="1782128" y="4555487"/>
            <a:ext cx="9548962" cy="4290441"/>
            <a:chOff x="1965118" y="4430076"/>
            <a:chExt cx="9548962" cy="429044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9C8CA84-B8E8-1F4F-84D1-C6BC1140929F}"/>
                </a:ext>
              </a:extLst>
            </p:cNvPr>
            <p:cNvGrpSpPr/>
            <p:nvPr/>
          </p:nvGrpSpPr>
          <p:grpSpPr>
            <a:xfrm>
              <a:off x="3542316" y="4430076"/>
              <a:ext cx="7971764" cy="2035441"/>
              <a:chOff x="14930406" y="2386646"/>
              <a:chExt cx="7971764" cy="2035441"/>
            </a:xfrm>
          </p:grpSpPr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AC7E4F37-C480-5944-9884-9509D87BF2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30406" y="3094532"/>
                <a:ext cx="7971764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  <a:endPara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6E0F5F7-70AB-A845-ACD7-A56A2B65730B}"/>
                  </a:ext>
                </a:extLst>
              </p:cNvPr>
              <p:cNvSpPr/>
              <p:nvPr/>
            </p:nvSpPr>
            <p:spPr>
              <a:xfrm>
                <a:off x="15079922" y="2386646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B606AA5-B2C3-D947-B414-5EDB6AC7049B}"/>
                </a:ext>
              </a:extLst>
            </p:cNvPr>
            <p:cNvGrpSpPr/>
            <p:nvPr/>
          </p:nvGrpSpPr>
          <p:grpSpPr>
            <a:xfrm>
              <a:off x="3542316" y="7239074"/>
              <a:ext cx="7971758" cy="1481443"/>
              <a:chOff x="14930406" y="2386646"/>
              <a:chExt cx="7971758" cy="1481443"/>
            </a:xfrm>
          </p:grpSpPr>
          <p:sp>
            <p:nvSpPr>
              <p:cNvPr id="20" name="Subtitle 2">
                <a:extLst>
                  <a:ext uri="{FF2B5EF4-FFF2-40B4-BE49-F238E27FC236}">
                    <a16:creationId xmlns:a16="http://schemas.microsoft.com/office/drawing/2014/main" id="{B5C8B999-2ABB-4940-B753-AB892BDA2C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30406" y="3094532"/>
                <a:ext cx="7971758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being.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610F74E-CE6F-AB4A-B1C0-90792C3AE5F7}"/>
                  </a:ext>
                </a:extLst>
              </p:cNvPr>
              <p:cNvSpPr/>
              <p:nvPr/>
            </p:nvSpPr>
            <p:spPr>
              <a:xfrm>
                <a:off x="15079922" y="2386646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043D86-BBBF-D444-A00A-CA7B5A0B4927}"/>
                </a:ext>
              </a:extLst>
            </p:cNvPr>
            <p:cNvGrpSpPr/>
            <p:nvPr/>
          </p:nvGrpSpPr>
          <p:grpSpPr>
            <a:xfrm>
              <a:off x="1965118" y="7327966"/>
              <a:ext cx="1237990" cy="1237988"/>
              <a:chOff x="12079880" y="7330776"/>
              <a:chExt cx="1714211" cy="1714211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7CFCB17-9FE1-FD4D-B3E4-40FA43D8CF0E}"/>
                  </a:ext>
                </a:extLst>
              </p:cNvPr>
              <p:cNvSpPr/>
              <p:nvPr/>
            </p:nvSpPr>
            <p:spPr>
              <a:xfrm>
                <a:off x="12079880" y="7330776"/>
                <a:ext cx="1714211" cy="171421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549419C-A3B0-6F4E-9309-EC0A646AC604}"/>
                  </a:ext>
                </a:extLst>
              </p:cNvPr>
              <p:cNvSpPr/>
              <p:nvPr/>
            </p:nvSpPr>
            <p:spPr>
              <a:xfrm>
                <a:off x="12474435" y="7893344"/>
                <a:ext cx="887690" cy="5694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6" h="851">
                    <a:moveTo>
                      <a:pt x="86" y="765"/>
                    </a:moveTo>
                    <a:lnTo>
                      <a:pt x="86" y="127"/>
                    </a:lnTo>
                    <a:lnTo>
                      <a:pt x="642" y="411"/>
                    </a:lnTo>
                    <a:cubicBezTo>
                      <a:pt x="643" y="411"/>
                      <a:pt x="644" y="412"/>
                      <a:pt x="644" y="412"/>
                    </a:cubicBezTo>
                    <a:cubicBezTo>
                      <a:pt x="645" y="412"/>
                      <a:pt x="645" y="412"/>
                      <a:pt x="645" y="412"/>
                    </a:cubicBezTo>
                    <a:cubicBezTo>
                      <a:pt x="646" y="412"/>
                      <a:pt x="646" y="413"/>
                      <a:pt x="647" y="413"/>
                    </a:cubicBezTo>
                    <a:lnTo>
                      <a:pt x="648" y="413"/>
                    </a:lnTo>
                    <a:cubicBezTo>
                      <a:pt x="648" y="414"/>
                      <a:pt x="649" y="414"/>
                      <a:pt x="650" y="414"/>
                    </a:cubicBezTo>
                    <a:cubicBezTo>
                      <a:pt x="651" y="414"/>
                      <a:pt x="652" y="414"/>
                      <a:pt x="653" y="415"/>
                    </a:cubicBezTo>
                    <a:cubicBezTo>
                      <a:pt x="654" y="415"/>
                      <a:pt x="655" y="415"/>
                      <a:pt x="655" y="415"/>
                    </a:cubicBezTo>
                    <a:cubicBezTo>
                      <a:pt x="656" y="415"/>
                      <a:pt x="656" y="415"/>
                      <a:pt x="656" y="415"/>
                    </a:cubicBezTo>
                    <a:cubicBezTo>
                      <a:pt x="657" y="415"/>
                      <a:pt x="657" y="415"/>
                      <a:pt x="658" y="415"/>
                    </a:cubicBezTo>
                    <a:lnTo>
                      <a:pt x="659" y="415"/>
                    </a:lnTo>
                    <a:cubicBezTo>
                      <a:pt x="660" y="415"/>
                      <a:pt x="661" y="416"/>
                      <a:pt x="661" y="416"/>
                    </a:cubicBezTo>
                    <a:lnTo>
                      <a:pt x="662" y="416"/>
                    </a:lnTo>
                    <a:cubicBezTo>
                      <a:pt x="662" y="416"/>
                      <a:pt x="663" y="415"/>
                      <a:pt x="664" y="415"/>
                    </a:cubicBezTo>
                    <a:lnTo>
                      <a:pt x="665" y="415"/>
                    </a:lnTo>
                    <a:cubicBezTo>
                      <a:pt x="665" y="415"/>
                      <a:pt x="666" y="415"/>
                      <a:pt x="667" y="415"/>
                    </a:cubicBezTo>
                    <a:lnTo>
                      <a:pt x="668" y="415"/>
                    </a:lnTo>
                    <a:cubicBezTo>
                      <a:pt x="668" y="415"/>
                      <a:pt x="669" y="415"/>
                      <a:pt x="670" y="415"/>
                    </a:cubicBezTo>
                    <a:cubicBezTo>
                      <a:pt x="671" y="414"/>
                      <a:pt x="672" y="414"/>
                      <a:pt x="673" y="414"/>
                    </a:cubicBezTo>
                    <a:cubicBezTo>
                      <a:pt x="674" y="414"/>
                      <a:pt x="675" y="414"/>
                      <a:pt x="675" y="413"/>
                    </a:cubicBezTo>
                    <a:cubicBezTo>
                      <a:pt x="676" y="413"/>
                      <a:pt x="676" y="413"/>
                      <a:pt x="676" y="413"/>
                    </a:cubicBezTo>
                    <a:cubicBezTo>
                      <a:pt x="677" y="413"/>
                      <a:pt x="677" y="412"/>
                      <a:pt x="678" y="412"/>
                    </a:cubicBezTo>
                    <a:cubicBezTo>
                      <a:pt x="679" y="412"/>
                      <a:pt x="680" y="411"/>
                      <a:pt x="681" y="411"/>
                    </a:cubicBezTo>
                    <a:lnTo>
                      <a:pt x="1240" y="127"/>
                    </a:lnTo>
                    <a:lnTo>
                      <a:pt x="1240" y="765"/>
                    </a:lnTo>
                    <a:close/>
                    <a:moveTo>
                      <a:pt x="662" y="324"/>
                    </a:moveTo>
                    <a:lnTo>
                      <a:pt x="194" y="86"/>
                    </a:lnTo>
                    <a:lnTo>
                      <a:pt x="1132" y="86"/>
                    </a:lnTo>
                    <a:close/>
                    <a:moveTo>
                      <a:pt x="1326" y="60"/>
                    </a:moveTo>
                    <a:cubicBezTo>
                      <a:pt x="1327" y="52"/>
                      <a:pt x="1325" y="45"/>
                      <a:pt x="1322" y="37"/>
                    </a:cubicBezTo>
                    <a:cubicBezTo>
                      <a:pt x="1320" y="33"/>
                      <a:pt x="1317" y="30"/>
                      <a:pt x="1315" y="27"/>
                    </a:cubicBezTo>
                    <a:cubicBezTo>
                      <a:pt x="1303" y="11"/>
                      <a:pt x="1283" y="0"/>
                      <a:pt x="1260" y="0"/>
                    </a:cubicBezTo>
                    <a:lnTo>
                      <a:pt x="66" y="0"/>
                    </a:lnTo>
                    <a:cubicBezTo>
                      <a:pt x="43" y="0"/>
                      <a:pt x="23" y="11"/>
                      <a:pt x="11" y="27"/>
                    </a:cubicBezTo>
                    <a:cubicBezTo>
                      <a:pt x="9" y="30"/>
                      <a:pt x="6" y="33"/>
                      <a:pt x="4" y="37"/>
                    </a:cubicBezTo>
                    <a:cubicBezTo>
                      <a:pt x="1" y="44"/>
                      <a:pt x="-1" y="52"/>
                      <a:pt x="0" y="60"/>
                    </a:cubicBezTo>
                    <a:cubicBezTo>
                      <a:pt x="0" y="61"/>
                      <a:pt x="0" y="63"/>
                      <a:pt x="0" y="64"/>
                    </a:cubicBezTo>
                    <a:lnTo>
                      <a:pt x="0" y="787"/>
                    </a:lnTo>
                    <a:cubicBezTo>
                      <a:pt x="0" y="822"/>
                      <a:pt x="29" y="851"/>
                      <a:pt x="66" y="851"/>
                    </a:cubicBezTo>
                    <a:lnTo>
                      <a:pt x="1260" y="851"/>
                    </a:lnTo>
                    <a:cubicBezTo>
                      <a:pt x="1297" y="851"/>
                      <a:pt x="1326" y="822"/>
                      <a:pt x="1326" y="787"/>
                    </a:cubicBezTo>
                    <a:lnTo>
                      <a:pt x="1326" y="64"/>
                    </a:lnTo>
                    <a:cubicBezTo>
                      <a:pt x="1326" y="63"/>
                      <a:pt x="1326" y="61"/>
                      <a:pt x="1326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0F3ABFC-884B-B845-8A10-1CD14E906D58}"/>
                </a:ext>
              </a:extLst>
            </p:cNvPr>
            <p:cNvGrpSpPr/>
            <p:nvPr/>
          </p:nvGrpSpPr>
          <p:grpSpPr>
            <a:xfrm>
              <a:off x="1965118" y="4518968"/>
              <a:ext cx="1237990" cy="1237988"/>
              <a:chOff x="12079880" y="4857574"/>
              <a:chExt cx="1714211" cy="1714211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6C65B54-2F04-744C-BEAC-B6D8D8E8F32A}"/>
                  </a:ext>
                </a:extLst>
              </p:cNvPr>
              <p:cNvSpPr/>
              <p:nvPr/>
            </p:nvSpPr>
            <p:spPr>
              <a:xfrm>
                <a:off x="12079880" y="4857574"/>
                <a:ext cx="1714211" cy="171421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8FC401D-533D-4D46-8279-1A5AA4C0FE16}"/>
                  </a:ext>
                </a:extLst>
              </p:cNvPr>
              <p:cNvSpPr/>
              <p:nvPr/>
            </p:nvSpPr>
            <p:spPr>
              <a:xfrm>
                <a:off x="12474437" y="5287443"/>
                <a:ext cx="887687" cy="88768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38" h="1338">
                    <a:moveTo>
                      <a:pt x="462" y="515"/>
                    </a:moveTo>
                    <a:close/>
                    <a:moveTo>
                      <a:pt x="1020" y="889"/>
                    </a:moveTo>
                    <a:close/>
                    <a:moveTo>
                      <a:pt x="287" y="86"/>
                    </a:moveTo>
                    <a:cubicBezTo>
                      <a:pt x="271" y="86"/>
                      <a:pt x="250" y="88"/>
                      <a:pt x="228" y="94"/>
                    </a:cubicBezTo>
                    <a:cubicBezTo>
                      <a:pt x="178" y="110"/>
                      <a:pt x="137" y="144"/>
                      <a:pt x="107" y="198"/>
                    </a:cubicBezTo>
                    <a:cubicBezTo>
                      <a:pt x="65" y="271"/>
                      <a:pt x="87" y="383"/>
                      <a:pt x="162" y="485"/>
                    </a:cubicBezTo>
                    <a:lnTo>
                      <a:pt x="172" y="499"/>
                    </a:lnTo>
                    <a:cubicBezTo>
                      <a:pt x="195" y="529"/>
                      <a:pt x="218" y="561"/>
                      <a:pt x="240" y="593"/>
                    </a:cubicBezTo>
                    <a:cubicBezTo>
                      <a:pt x="291" y="666"/>
                      <a:pt x="348" y="736"/>
                      <a:pt x="408" y="802"/>
                    </a:cubicBezTo>
                    <a:cubicBezTo>
                      <a:pt x="486" y="888"/>
                      <a:pt x="573" y="969"/>
                      <a:pt x="664" y="1041"/>
                    </a:cubicBezTo>
                    <a:cubicBezTo>
                      <a:pt x="699" y="1069"/>
                      <a:pt x="727" y="1092"/>
                      <a:pt x="752" y="1113"/>
                    </a:cubicBezTo>
                    <a:cubicBezTo>
                      <a:pt x="807" y="1158"/>
                      <a:pt x="947" y="1261"/>
                      <a:pt x="1071" y="1251"/>
                    </a:cubicBezTo>
                    <a:cubicBezTo>
                      <a:pt x="1129" y="1246"/>
                      <a:pt x="1183" y="1219"/>
                      <a:pt x="1215" y="1178"/>
                    </a:cubicBezTo>
                    <a:cubicBezTo>
                      <a:pt x="1244" y="1142"/>
                      <a:pt x="1256" y="1095"/>
                      <a:pt x="1250" y="1040"/>
                    </a:cubicBezTo>
                    <a:cubicBezTo>
                      <a:pt x="1231" y="1024"/>
                      <a:pt x="1190" y="989"/>
                      <a:pt x="1145" y="957"/>
                    </a:cubicBezTo>
                    <a:cubicBezTo>
                      <a:pt x="1061" y="896"/>
                      <a:pt x="1028" y="889"/>
                      <a:pt x="1020" y="889"/>
                    </a:cubicBezTo>
                    <a:cubicBezTo>
                      <a:pt x="1008" y="889"/>
                      <a:pt x="973" y="908"/>
                      <a:pt x="952" y="919"/>
                    </a:cubicBezTo>
                    <a:cubicBezTo>
                      <a:pt x="905" y="944"/>
                      <a:pt x="856" y="970"/>
                      <a:pt x="813" y="966"/>
                    </a:cubicBezTo>
                    <a:cubicBezTo>
                      <a:pt x="800" y="965"/>
                      <a:pt x="763" y="962"/>
                      <a:pt x="642" y="856"/>
                    </a:cubicBezTo>
                    <a:cubicBezTo>
                      <a:pt x="571" y="794"/>
                      <a:pt x="500" y="721"/>
                      <a:pt x="451" y="660"/>
                    </a:cubicBezTo>
                    <a:cubicBezTo>
                      <a:pt x="413" y="612"/>
                      <a:pt x="370" y="551"/>
                      <a:pt x="377" y="503"/>
                    </a:cubicBezTo>
                    <a:cubicBezTo>
                      <a:pt x="381" y="469"/>
                      <a:pt x="401" y="435"/>
                      <a:pt x="421" y="402"/>
                    </a:cubicBezTo>
                    <a:cubicBezTo>
                      <a:pt x="434" y="380"/>
                      <a:pt x="454" y="347"/>
                      <a:pt x="453" y="334"/>
                    </a:cubicBezTo>
                    <a:cubicBezTo>
                      <a:pt x="450" y="297"/>
                      <a:pt x="389" y="194"/>
                      <a:pt x="306" y="87"/>
                    </a:cubicBezTo>
                    <a:cubicBezTo>
                      <a:pt x="301" y="86"/>
                      <a:pt x="294" y="86"/>
                      <a:pt x="287" y="86"/>
                    </a:cubicBezTo>
                    <a:close/>
                    <a:moveTo>
                      <a:pt x="1053" y="1338"/>
                    </a:moveTo>
                    <a:cubicBezTo>
                      <a:pt x="991" y="1338"/>
                      <a:pt x="924" y="1319"/>
                      <a:pt x="852" y="1282"/>
                    </a:cubicBezTo>
                    <a:cubicBezTo>
                      <a:pt x="787" y="1249"/>
                      <a:pt x="732" y="1208"/>
                      <a:pt x="698" y="1179"/>
                    </a:cubicBezTo>
                    <a:cubicBezTo>
                      <a:pt x="672" y="1158"/>
                      <a:pt x="645" y="1136"/>
                      <a:pt x="611" y="1109"/>
                    </a:cubicBezTo>
                    <a:cubicBezTo>
                      <a:pt x="515" y="1034"/>
                      <a:pt x="426" y="950"/>
                      <a:pt x="344" y="860"/>
                    </a:cubicBezTo>
                    <a:cubicBezTo>
                      <a:pt x="282" y="791"/>
                      <a:pt x="223" y="718"/>
                      <a:pt x="170" y="642"/>
                    </a:cubicBezTo>
                    <a:cubicBezTo>
                      <a:pt x="148" y="611"/>
                      <a:pt x="125" y="580"/>
                      <a:pt x="103" y="550"/>
                    </a:cubicBezTo>
                    <a:lnTo>
                      <a:pt x="93" y="536"/>
                    </a:lnTo>
                    <a:cubicBezTo>
                      <a:pt x="47" y="475"/>
                      <a:pt x="17" y="408"/>
                      <a:pt x="5" y="342"/>
                    </a:cubicBezTo>
                    <a:cubicBezTo>
                      <a:pt x="-7" y="272"/>
                      <a:pt x="2" y="208"/>
                      <a:pt x="32" y="155"/>
                    </a:cubicBezTo>
                    <a:cubicBezTo>
                      <a:pt x="73" y="83"/>
                      <a:pt x="132" y="33"/>
                      <a:pt x="203" y="12"/>
                    </a:cubicBezTo>
                    <a:cubicBezTo>
                      <a:pt x="261" y="-5"/>
                      <a:pt x="311" y="0"/>
                      <a:pt x="330" y="3"/>
                    </a:cubicBezTo>
                    <a:cubicBezTo>
                      <a:pt x="345" y="6"/>
                      <a:pt x="358" y="14"/>
                      <a:pt x="367" y="26"/>
                    </a:cubicBezTo>
                    <a:cubicBezTo>
                      <a:pt x="379" y="40"/>
                      <a:pt x="420" y="94"/>
                      <a:pt x="458" y="152"/>
                    </a:cubicBezTo>
                    <a:cubicBezTo>
                      <a:pt x="527" y="257"/>
                      <a:pt x="537" y="303"/>
                      <a:pt x="539" y="328"/>
                    </a:cubicBezTo>
                    <a:cubicBezTo>
                      <a:pt x="541" y="368"/>
                      <a:pt x="518" y="408"/>
                      <a:pt x="495" y="446"/>
                    </a:cubicBezTo>
                    <a:cubicBezTo>
                      <a:pt x="481" y="470"/>
                      <a:pt x="465" y="497"/>
                      <a:pt x="462" y="514"/>
                    </a:cubicBezTo>
                    <a:cubicBezTo>
                      <a:pt x="462" y="517"/>
                      <a:pt x="466" y="537"/>
                      <a:pt x="506" y="589"/>
                    </a:cubicBezTo>
                    <a:cubicBezTo>
                      <a:pt x="534" y="627"/>
                      <a:pt x="573" y="671"/>
                      <a:pt x="619" y="716"/>
                    </a:cubicBezTo>
                    <a:cubicBezTo>
                      <a:pt x="716" y="813"/>
                      <a:pt x="799" y="875"/>
                      <a:pt x="821" y="881"/>
                    </a:cubicBezTo>
                    <a:cubicBezTo>
                      <a:pt x="840" y="882"/>
                      <a:pt x="883" y="859"/>
                      <a:pt x="911" y="843"/>
                    </a:cubicBezTo>
                    <a:cubicBezTo>
                      <a:pt x="954" y="820"/>
                      <a:pt x="991" y="800"/>
                      <a:pt x="1025" y="803"/>
                    </a:cubicBezTo>
                    <a:cubicBezTo>
                      <a:pt x="1077" y="806"/>
                      <a:pt x="1147" y="852"/>
                      <a:pt x="1195" y="887"/>
                    </a:cubicBezTo>
                    <a:cubicBezTo>
                      <a:pt x="1249" y="925"/>
                      <a:pt x="1296" y="966"/>
                      <a:pt x="1314" y="981"/>
                    </a:cubicBezTo>
                    <a:cubicBezTo>
                      <a:pt x="1325" y="991"/>
                      <a:pt x="1332" y="1004"/>
                      <a:pt x="1334" y="1018"/>
                    </a:cubicBezTo>
                    <a:cubicBezTo>
                      <a:pt x="1346" y="1101"/>
                      <a:pt x="1328" y="1175"/>
                      <a:pt x="1283" y="1232"/>
                    </a:cubicBezTo>
                    <a:cubicBezTo>
                      <a:pt x="1235" y="1291"/>
                      <a:pt x="1161" y="1329"/>
                      <a:pt x="1078" y="1336"/>
                    </a:cubicBezTo>
                    <a:cubicBezTo>
                      <a:pt x="1070" y="1337"/>
                      <a:pt x="1061" y="1338"/>
                      <a:pt x="1053" y="1338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34631B5-FB6D-5A4B-AC11-0C2D4F8FB6D6}"/>
              </a:ext>
            </a:extLst>
          </p:cNvPr>
          <p:cNvSpPr txBox="1"/>
          <p:nvPr/>
        </p:nvSpPr>
        <p:spPr>
          <a:xfrm>
            <a:off x="1782128" y="1670951"/>
            <a:ext cx="6785664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00464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6148948-E61D-6347-A958-726CD27758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CEEEB-45B2-C749-B6EF-6E2A35B8B7F2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2A7FF-26FE-F145-9B07-F8D24536FC02}"/>
              </a:ext>
            </a:extLst>
          </p:cNvPr>
          <p:cNvSpPr txBox="1"/>
          <p:nvPr/>
        </p:nvSpPr>
        <p:spPr>
          <a:xfrm>
            <a:off x="2565205" y="4490034"/>
            <a:ext cx="1924723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tserrat Medium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I believe that through knowledge and discipline, financial peace is possible for all of us.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DE543-422E-FA42-8956-D357509201D3}"/>
              </a:ext>
            </a:extLst>
          </p:cNvPr>
          <p:cNvSpPr txBox="1"/>
          <p:nvPr/>
        </p:nvSpPr>
        <p:spPr>
          <a:xfrm>
            <a:off x="9680265" y="8579634"/>
            <a:ext cx="501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DAVE RAMSEY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A9BE08-C680-A145-96FE-EA1FC1F313EC}"/>
              </a:ext>
            </a:extLst>
          </p:cNvPr>
          <p:cNvSpPr/>
          <p:nvPr/>
        </p:nvSpPr>
        <p:spPr>
          <a:xfrm>
            <a:off x="2785339" y="7433063"/>
            <a:ext cx="18806970" cy="142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F181516C-5AA9-DC4B-88A5-EC9101610D75}"/>
              </a:ext>
            </a:extLst>
          </p:cNvPr>
          <p:cNvSpPr/>
          <p:nvPr/>
        </p:nvSpPr>
        <p:spPr>
          <a:xfrm rot="10800000" flipV="1">
            <a:off x="0" y="-2"/>
            <a:ext cx="24377649" cy="13716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493603-8237-0B46-B025-B95A8CC550C3}"/>
              </a:ext>
            </a:extLst>
          </p:cNvPr>
          <p:cNvGrpSpPr/>
          <p:nvPr/>
        </p:nvGrpSpPr>
        <p:grpSpPr>
          <a:xfrm>
            <a:off x="1886047" y="9225165"/>
            <a:ext cx="9379203" cy="1766932"/>
            <a:chOff x="2166289" y="12758165"/>
            <a:chExt cx="9379203" cy="17669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5F5E25-EABE-2846-8EEF-711BE6F75C74}"/>
                </a:ext>
              </a:extLst>
            </p:cNvPr>
            <p:cNvGrpSpPr/>
            <p:nvPr/>
          </p:nvGrpSpPr>
          <p:grpSpPr>
            <a:xfrm>
              <a:off x="2166289" y="12758165"/>
              <a:ext cx="1532494" cy="1766932"/>
              <a:chOff x="6939292" y="3247218"/>
              <a:chExt cx="320040" cy="368999"/>
            </a:xfrm>
            <a:solidFill>
              <a:schemeClr val="accent1"/>
            </a:solidFill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16F2FF7D-90CF-4045-9120-EA7D4E24B329}"/>
                  </a:ext>
                </a:extLst>
              </p:cNvPr>
              <p:cNvSpPr/>
              <p:nvPr/>
            </p:nvSpPr>
            <p:spPr>
              <a:xfrm>
                <a:off x="6939292" y="3247218"/>
                <a:ext cx="320040" cy="3689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0" h="1026">
                    <a:moveTo>
                      <a:pt x="446" y="55"/>
                    </a:moveTo>
                    <a:cubicBezTo>
                      <a:pt x="440" y="55"/>
                      <a:pt x="435" y="57"/>
                      <a:pt x="430" y="60"/>
                    </a:cubicBezTo>
                    <a:cubicBezTo>
                      <a:pt x="376" y="100"/>
                      <a:pt x="259" y="168"/>
                      <a:pt x="80" y="182"/>
                    </a:cubicBezTo>
                    <a:cubicBezTo>
                      <a:pt x="73" y="183"/>
                      <a:pt x="66" y="186"/>
                      <a:pt x="61" y="192"/>
                    </a:cubicBezTo>
                    <a:cubicBezTo>
                      <a:pt x="57" y="198"/>
                      <a:pt x="54" y="205"/>
                      <a:pt x="55" y="212"/>
                    </a:cubicBezTo>
                    <a:cubicBezTo>
                      <a:pt x="67" y="329"/>
                      <a:pt x="107" y="619"/>
                      <a:pt x="230" y="799"/>
                    </a:cubicBezTo>
                    <a:cubicBezTo>
                      <a:pt x="287" y="883"/>
                      <a:pt x="408" y="949"/>
                      <a:pt x="445" y="968"/>
                    </a:cubicBezTo>
                    <a:cubicBezTo>
                      <a:pt x="483" y="949"/>
                      <a:pt x="604" y="883"/>
                      <a:pt x="661" y="800"/>
                    </a:cubicBezTo>
                    <a:cubicBezTo>
                      <a:pt x="783" y="620"/>
                      <a:pt x="824" y="327"/>
                      <a:pt x="835" y="210"/>
                    </a:cubicBezTo>
                    <a:cubicBezTo>
                      <a:pt x="836" y="203"/>
                      <a:pt x="834" y="196"/>
                      <a:pt x="829" y="190"/>
                    </a:cubicBezTo>
                    <a:cubicBezTo>
                      <a:pt x="824" y="184"/>
                      <a:pt x="817" y="181"/>
                      <a:pt x="810" y="180"/>
                    </a:cubicBezTo>
                    <a:cubicBezTo>
                      <a:pt x="632" y="168"/>
                      <a:pt x="516" y="100"/>
                      <a:pt x="462" y="60"/>
                    </a:cubicBezTo>
                    <a:cubicBezTo>
                      <a:pt x="457" y="57"/>
                      <a:pt x="452" y="55"/>
                      <a:pt x="446" y="55"/>
                    </a:cubicBezTo>
                    <a:close/>
                    <a:moveTo>
                      <a:pt x="434" y="974"/>
                    </a:moveTo>
                    <a:close/>
                    <a:moveTo>
                      <a:pt x="446" y="1026"/>
                    </a:moveTo>
                    <a:cubicBezTo>
                      <a:pt x="442" y="1026"/>
                      <a:pt x="438" y="1025"/>
                      <a:pt x="434" y="1024"/>
                    </a:cubicBezTo>
                    <a:cubicBezTo>
                      <a:pt x="427" y="1021"/>
                      <a:pt x="261" y="942"/>
                      <a:pt x="185" y="830"/>
                    </a:cubicBezTo>
                    <a:cubicBezTo>
                      <a:pt x="55" y="640"/>
                      <a:pt x="13" y="338"/>
                      <a:pt x="1" y="218"/>
                    </a:cubicBezTo>
                    <a:cubicBezTo>
                      <a:pt x="-2" y="195"/>
                      <a:pt x="5" y="174"/>
                      <a:pt x="19" y="157"/>
                    </a:cubicBezTo>
                    <a:cubicBezTo>
                      <a:pt x="34" y="139"/>
                      <a:pt x="54" y="129"/>
                      <a:pt x="76" y="127"/>
                    </a:cubicBezTo>
                    <a:cubicBezTo>
                      <a:pt x="241" y="115"/>
                      <a:pt x="348" y="52"/>
                      <a:pt x="398" y="16"/>
                    </a:cubicBezTo>
                    <a:cubicBezTo>
                      <a:pt x="427" y="-5"/>
                      <a:pt x="466" y="-5"/>
                      <a:pt x="495" y="16"/>
                    </a:cubicBezTo>
                    <a:cubicBezTo>
                      <a:pt x="543" y="52"/>
                      <a:pt x="649" y="114"/>
                      <a:pt x="814" y="126"/>
                    </a:cubicBezTo>
                    <a:cubicBezTo>
                      <a:pt x="836" y="127"/>
                      <a:pt x="856" y="137"/>
                      <a:pt x="871" y="155"/>
                    </a:cubicBezTo>
                    <a:cubicBezTo>
                      <a:pt x="885" y="172"/>
                      <a:pt x="892" y="193"/>
                      <a:pt x="890" y="216"/>
                    </a:cubicBezTo>
                    <a:cubicBezTo>
                      <a:pt x="878" y="337"/>
                      <a:pt x="836" y="640"/>
                      <a:pt x="706" y="831"/>
                    </a:cubicBezTo>
                    <a:cubicBezTo>
                      <a:pt x="630" y="942"/>
                      <a:pt x="464" y="1021"/>
                      <a:pt x="457" y="1024"/>
                    </a:cubicBezTo>
                    <a:cubicBezTo>
                      <a:pt x="453" y="1025"/>
                      <a:pt x="449" y="1026"/>
                      <a:pt x="446" y="102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7812453-517E-994C-9376-D44E22C08963}"/>
                  </a:ext>
                </a:extLst>
              </p:cNvPr>
              <p:cNvSpPr/>
              <p:nvPr/>
            </p:nvSpPr>
            <p:spPr>
              <a:xfrm>
                <a:off x="7039012" y="3422178"/>
                <a:ext cx="120600" cy="87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6" h="243">
                    <a:moveTo>
                      <a:pt x="55" y="188"/>
                    </a:moveTo>
                    <a:lnTo>
                      <a:pt x="281" y="188"/>
                    </a:lnTo>
                    <a:lnTo>
                      <a:pt x="281" y="55"/>
                    </a:lnTo>
                    <a:lnTo>
                      <a:pt x="55" y="55"/>
                    </a:lnTo>
                    <a:close/>
                    <a:moveTo>
                      <a:pt x="293" y="243"/>
                    </a:moveTo>
                    <a:lnTo>
                      <a:pt x="43" y="243"/>
                    </a:lnTo>
                    <a:cubicBezTo>
                      <a:pt x="20" y="243"/>
                      <a:pt x="0" y="223"/>
                      <a:pt x="0" y="200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3" y="0"/>
                    </a:cubicBezTo>
                    <a:lnTo>
                      <a:pt x="293" y="0"/>
                    </a:lnTo>
                    <a:cubicBezTo>
                      <a:pt x="317" y="0"/>
                      <a:pt x="336" y="19"/>
                      <a:pt x="336" y="43"/>
                    </a:cubicBezTo>
                    <a:lnTo>
                      <a:pt x="336" y="200"/>
                    </a:lnTo>
                    <a:cubicBezTo>
                      <a:pt x="336" y="223"/>
                      <a:pt x="317" y="243"/>
                      <a:pt x="293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C2CCC3BE-4FF7-8E4D-980C-5586D2836322}"/>
                  </a:ext>
                </a:extLst>
              </p:cNvPr>
              <p:cNvSpPr/>
              <p:nvPr/>
            </p:nvSpPr>
            <p:spPr>
              <a:xfrm>
                <a:off x="7048372" y="3354498"/>
                <a:ext cx="101880" cy="87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4" h="243">
                    <a:moveTo>
                      <a:pt x="256" y="243"/>
                    </a:moveTo>
                    <a:cubicBezTo>
                      <a:pt x="241" y="243"/>
                      <a:pt x="229" y="231"/>
                      <a:pt x="229" y="215"/>
                    </a:cubicBezTo>
                    <a:lnTo>
                      <a:pt x="228" y="142"/>
                    </a:lnTo>
                    <a:cubicBezTo>
                      <a:pt x="228" y="94"/>
                      <a:pt x="190" y="55"/>
                      <a:pt x="142" y="55"/>
                    </a:cubicBezTo>
                    <a:cubicBezTo>
                      <a:pt x="94" y="55"/>
                      <a:pt x="55" y="94"/>
                      <a:pt x="55" y="141"/>
                    </a:cubicBezTo>
                    <a:lnTo>
                      <a:pt x="55" y="215"/>
                    </a:lnTo>
                    <a:cubicBezTo>
                      <a:pt x="55" y="230"/>
                      <a:pt x="43" y="243"/>
                      <a:pt x="28" y="243"/>
                    </a:cubicBezTo>
                    <a:cubicBezTo>
                      <a:pt x="13" y="243"/>
                      <a:pt x="1" y="231"/>
                      <a:pt x="1" y="215"/>
                    </a:cubicBezTo>
                    <a:lnTo>
                      <a:pt x="0" y="142"/>
                    </a:lnTo>
                    <a:cubicBezTo>
                      <a:pt x="0" y="63"/>
                      <a:pt x="64" y="0"/>
                      <a:pt x="142" y="0"/>
                    </a:cubicBezTo>
                    <a:cubicBezTo>
                      <a:pt x="220" y="0"/>
                      <a:pt x="283" y="63"/>
                      <a:pt x="283" y="141"/>
                    </a:cubicBezTo>
                    <a:lnTo>
                      <a:pt x="284" y="215"/>
                    </a:lnTo>
                    <a:cubicBezTo>
                      <a:pt x="284" y="230"/>
                      <a:pt x="272" y="243"/>
                      <a:pt x="256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C4681EB-74CD-4746-9909-A08515281811}"/>
                </a:ext>
              </a:extLst>
            </p:cNvPr>
            <p:cNvGrpSpPr/>
            <p:nvPr/>
          </p:nvGrpSpPr>
          <p:grpSpPr>
            <a:xfrm>
              <a:off x="4979127" y="12915707"/>
              <a:ext cx="6566365" cy="1481443"/>
              <a:chOff x="2344778" y="10910164"/>
              <a:chExt cx="6566365" cy="1481443"/>
            </a:xfrm>
          </p:grpSpPr>
          <p:sp>
            <p:nvSpPr>
              <p:cNvPr id="52" name="Subtitle 2">
                <a:extLst>
                  <a:ext uri="{FF2B5EF4-FFF2-40B4-BE49-F238E27FC236}">
                    <a16:creationId xmlns:a16="http://schemas.microsoft.com/office/drawing/2014/main" id="{788940D8-5075-D849-8BAA-6E651B8B85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4778" y="11618050"/>
                <a:ext cx="6566365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6101AD5-18E0-894E-9926-2AF4E487F69B}"/>
                  </a:ext>
                </a:extLst>
              </p:cNvPr>
              <p:cNvSpPr/>
              <p:nvPr/>
            </p:nvSpPr>
            <p:spPr>
              <a:xfrm>
                <a:off x="2563556" y="10910164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529EA7E-D0D3-8F4E-84E7-22196B01A76C}"/>
              </a:ext>
            </a:extLst>
          </p:cNvPr>
          <p:cNvGrpSpPr/>
          <p:nvPr/>
        </p:nvGrpSpPr>
        <p:grpSpPr>
          <a:xfrm>
            <a:off x="13129559" y="5655733"/>
            <a:ext cx="9362041" cy="1506508"/>
            <a:chOff x="13319664" y="5343721"/>
            <a:chExt cx="9362041" cy="150650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98D17CB-3C8F-694E-867D-DD966104B66E}"/>
                </a:ext>
              </a:extLst>
            </p:cNvPr>
            <p:cNvGrpSpPr/>
            <p:nvPr/>
          </p:nvGrpSpPr>
          <p:grpSpPr>
            <a:xfrm>
              <a:off x="13319664" y="5428437"/>
              <a:ext cx="1482676" cy="1421792"/>
              <a:chOff x="1157760" y="1140368"/>
              <a:chExt cx="447120" cy="428760"/>
            </a:xfrm>
            <a:solidFill>
              <a:schemeClr val="accent1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5B85A7F2-5015-4F46-A128-4417E13E751D}"/>
                  </a:ext>
                </a:extLst>
              </p:cNvPr>
              <p:cNvSpPr/>
              <p:nvPr/>
            </p:nvSpPr>
            <p:spPr>
              <a:xfrm>
                <a:off x="1157760" y="1140368"/>
                <a:ext cx="447120" cy="428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43" h="1192">
                    <a:moveTo>
                      <a:pt x="1180" y="957"/>
                    </a:moveTo>
                    <a:lnTo>
                      <a:pt x="592" y="957"/>
                    </a:lnTo>
                    <a:lnTo>
                      <a:pt x="798" y="345"/>
                    </a:lnTo>
                    <a:lnTo>
                      <a:pt x="1188" y="345"/>
                    </a:lnTo>
                    <a:lnTo>
                      <a:pt x="1188" y="949"/>
                    </a:lnTo>
                    <a:cubicBezTo>
                      <a:pt x="1188" y="953"/>
                      <a:pt x="1184" y="957"/>
                      <a:pt x="1180" y="957"/>
                    </a:cubicBezTo>
                    <a:close/>
                    <a:moveTo>
                      <a:pt x="429" y="1115"/>
                    </a:moveTo>
                    <a:lnTo>
                      <a:pt x="413" y="1033"/>
                    </a:lnTo>
                    <a:lnTo>
                      <a:pt x="699" y="190"/>
                    </a:lnTo>
                    <a:lnTo>
                      <a:pt x="782" y="218"/>
                    </a:lnTo>
                    <a:lnTo>
                      <a:pt x="498" y="1061"/>
                    </a:lnTo>
                    <a:close/>
                    <a:moveTo>
                      <a:pt x="63" y="957"/>
                    </a:moveTo>
                    <a:cubicBezTo>
                      <a:pt x="59" y="957"/>
                      <a:pt x="55" y="953"/>
                      <a:pt x="55" y="949"/>
                    </a:cubicBezTo>
                    <a:lnTo>
                      <a:pt x="55" y="345"/>
                    </a:lnTo>
                    <a:lnTo>
                      <a:pt x="588" y="345"/>
                    </a:lnTo>
                    <a:lnTo>
                      <a:pt x="381" y="957"/>
                    </a:lnTo>
                    <a:close/>
                    <a:moveTo>
                      <a:pt x="63" y="235"/>
                    </a:moveTo>
                    <a:lnTo>
                      <a:pt x="625" y="235"/>
                    </a:lnTo>
                    <a:lnTo>
                      <a:pt x="600" y="309"/>
                    </a:lnTo>
                    <a:lnTo>
                      <a:pt x="55" y="309"/>
                    </a:lnTo>
                    <a:lnTo>
                      <a:pt x="55" y="243"/>
                    </a:lnTo>
                    <a:cubicBezTo>
                      <a:pt x="55" y="239"/>
                      <a:pt x="59" y="235"/>
                      <a:pt x="63" y="235"/>
                    </a:cubicBezTo>
                    <a:close/>
                    <a:moveTo>
                      <a:pt x="742" y="63"/>
                    </a:moveTo>
                    <a:lnTo>
                      <a:pt x="824" y="93"/>
                    </a:lnTo>
                    <a:lnTo>
                      <a:pt x="800" y="165"/>
                    </a:lnTo>
                    <a:lnTo>
                      <a:pt x="717" y="137"/>
                    </a:lnTo>
                    <a:close/>
                    <a:moveTo>
                      <a:pt x="1188" y="243"/>
                    </a:moveTo>
                    <a:lnTo>
                      <a:pt x="1188" y="309"/>
                    </a:lnTo>
                    <a:lnTo>
                      <a:pt x="810" y="309"/>
                    </a:lnTo>
                    <a:lnTo>
                      <a:pt x="834" y="235"/>
                    </a:lnTo>
                    <a:lnTo>
                      <a:pt x="1180" y="235"/>
                    </a:lnTo>
                    <a:cubicBezTo>
                      <a:pt x="1184" y="235"/>
                      <a:pt x="1188" y="239"/>
                      <a:pt x="1188" y="243"/>
                    </a:cubicBezTo>
                    <a:close/>
                    <a:moveTo>
                      <a:pt x="1180" y="180"/>
                    </a:moveTo>
                    <a:lnTo>
                      <a:pt x="853" y="180"/>
                    </a:lnTo>
                    <a:lnTo>
                      <a:pt x="885" y="85"/>
                    </a:lnTo>
                    <a:cubicBezTo>
                      <a:pt x="890" y="71"/>
                      <a:pt x="882" y="56"/>
                      <a:pt x="868" y="50"/>
                    </a:cubicBezTo>
                    <a:lnTo>
                      <a:pt x="735" y="1"/>
                    </a:lnTo>
                    <a:cubicBezTo>
                      <a:pt x="728" y="-1"/>
                      <a:pt x="720" y="-1"/>
                      <a:pt x="713" y="2"/>
                    </a:cubicBezTo>
                    <a:cubicBezTo>
                      <a:pt x="707" y="6"/>
                      <a:pt x="701" y="11"/>
                      <a:pt x="699" y="18"/>
                    </a:cubicBezTo>
                    <a:lnTo>
                      <a:pt x="657" y="143"/>
                    </a:lnTo>
                    <a:cubicBezTo>
                      <a:pt x="656" y="144"/>
                      <a:pt x="656" y="145"/>
                      <a:pt x="656" y="146"/>
                    </a:cubicBezTo>
                    <a:cubicBezTo>
                      <a:pt x="655" y="147"/>
                      <a:pt x="655" y="147"/>
                      <a:pt x="655" y="148"/>
                    </a:cubicBezTo>
                    <a:lnTo>
                      <a:pt x="644" y="180"/>
                    </a:lnTo>
                    <a:lnTo>
                      <a:pt x="643" y="180"/>
                    </a:lnTo>
                    <a:lnTo>
                      <a:pt x="63" y="180"/>
                    </a:lnTo>
                    <a:cubicBezTo>
                      <a:pt x="28" y="180"/>
                      <a:pt x="0" y="208"/>
                      <a:pt x="0" y="243"/>
                    </a:cubicBezTo>
                    <a:lnTo>
                      <a:pt x="0" y="949"/>
                    </a:lnTo>
                    <a:cubicBezTo>
                      <a:pt x="0" y="984"/>
                      <a:pt x="28" y="1012"/>
                      <a:pt x="63" y="1012"/>
                    </a:cubicBezTo>
                    <a:lnTo>
                      <a:pt x="362" y="1012"/>
                    </a:lnTo>
                    <a:lnTo>
                      <a:pt x="358" y="1022"/>
                    </a:lnTo>
                    <a:cubicBezTo>
                      <a:pt x="357" y="1027"/>
                      <a:pt x="356" y="1032"/>
                      <a:pt x="357" y="1036"/>
                    </a:cubicBezTo>
                    <a:lnTo>
                      <a:pt x="384" y="1170"/>
                    </a:lnTo>
                    <a:cubicBezTo>
                      <a:pt x="386" y="1179"/>
                      <a:pt x="392" y="1187"/>
                      <a:pt x="401" y="1190"/>
                    </a:cubicBezTo>
                    <a:cubicBezTo>
                      <a:pt x="404" y="1192"/>
                      <a:pt x="408" y="1192"/>
                      <a:pt x="411" y="1192"/>
                    </a:cubicBezTo>
                    <a:cubicBezTo>
                      <a:pt x="417" y="1192"/>
                      <a:pt x="423" y="1190"/>
                      <a:pt x="428" y="1186"/>
                    </a:cubicBezTo>
                    <a:lnTo>
                      <a:pt x="539" y="1099"/>
                    </a:lnTo>
                    <a:cubicBezTo>
                      <a:pt x="543" y="1096"/>
                      <a:pt x="546" y="1091"/>
                      <a:pt x="548" y="1086"/>
                    </a:cubicBezTo>
                    <a:lnTo>
                      <a:pt x="573" y="1012"/>
                    </a:lnTo>
                    <a:lnTo>
                      <a:pt x="1180" y="1012"/>
                    </a:lnTo>
                    <a:cubicBezTo>
                      <a:pt x="1215" y="1012"/>
                      <a:pt x="1243" y="984"/>
                      <a:pt x="1243" y="949"/>
                    </a:cubicBezTo>
                    <a:lnTo>
                      <a:pt x="1243" y="243"/>
                    </a:lnTo>
                    <a:cubicBezTo>
                      <a:pt x="1243" y="208"/>
                      <a:pt x="1215" y="180"/>
                      <a:pt x="1180" y="1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E701B3CC-5871-E947-8B59-DCB98E4733E0}"/>
                  </a:ext>
                </a:extLst>
              </p:cNvPr>
              <p:cNvSpPr/>
              <p:nvPr/>
            </p:nvSpPr>
            <p:spPr>
              <a:xfrm>
                <a:off x="11966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EE71A511-FE56-924F-8823-2A0ADC449C10}"/>
                  </a:ext>
                </a:extLst>
              </p:cNvPr>
              <p:cNvSpPr/>
              <p:nvPr/>
            </p:nvSpPr>
            <p:spPr>
              <a:xfrm>
                <a:off x="12182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12919028-E882-BD47-8CF8-A1971EADE8BA}"/>
                  </a:ext>
                </a:extLst>
              </p:cNvPr>
              <p:cNvSpPr/>
              <p:nvPr/>
            </p:nvSpPr>
            <p:spPr>
              <a:xfrm>
                <a:off x="12398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4A82DD5-7D74-604C-B10F-4711139A6C01}"/>
                </a:ext>
              </a:extLst>
            </p:cNvPr>
            <p:cNvGrpSpPr/>
            <p:nvPr/>
          </p:nvGrpSpPr>
          <p:grpSpPr>
            <a:xfrm>
              <a:off x="16115340" y="5343721"/>
              <a:ext cx="6566365" cy="1481443"/>
              <a:chOff x="2344778" y="10910164"/>
              <a:chExt cx="6566365" cy="1481443"/>
            </a:xfrm>
          </p:grpSpPr>
          <p:sp>
            <p:nvSpPr>
              <p:cNvPr id="49" name="Subtitle 2">
                <a:extLst>
                  <a:ext uri="{FF2B5EF4-FFF2-40B4-BE49-F238E27FC236}">
                    <a16:creationId xmlns:a16="http://schemas.microsoft.com/office/drawing/2014/main" id="{4EF78052-E2EB-604A-B55A-E0EAE2B5D8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4778" y="11618050"/>
                <a:ext cx="6566365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EB72244-F598-7342-BF7C-E7E915F8F554}"/>
                  </a:ext>
                </a:extLst>
              </p:cNvPr>
              <p:cNvSpPr/>
              <p:nvPr/>
            </p:nvSpPr>
            <p:spPr>
              <a:xfrm>
                <a:off x="2563556" y="10910164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16AA705-FACE-0E4B-B35F-DFFD758EBD59}"/>
              </a:ext>
            </a:extLst>
          </p:cNvPr>
          <p:cNvGrpSpPr/>
          <p:nvPr/>
        </p:nvGrpSpPr>
        <p:grpSpPr>
          <a:xfrm>
            <a:off x="2035145" y="5596378"/>
            <a:ext cx="9271669" cy="1481443"/>
            <a:chOff x="2273823" y="5376557"/>
            <a:chExt cx="9271669" cy="148144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3593FA7-51AF-7241-9B85-886F68FFD133}"/>
                </a:ext>
              </a:extLst>
            </p:cNvPr>
            <p:cNvGrpSpPr/>
            <p:nvPr/>
          </p:nvGrpSpPr>
          <p:grpSpPr>
            <a:xfrm>
              <a:off x="2273823" y="5435912"/>
              <a:ext cx="1317426" cy="1270432"/>
              <a:chOff x="5516932" y="4053978"/>
              <a:chExt cx="282600" cy="272520"/>
            </a:xfrm>
            <a:solidFill>
              <a:schemeClr val="accent1"/>
            </a:solidFill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EDE1CB1C-A462-F049-B99A-985A8FD65FB7}"/>
                  </a:ext>
                </a:extLst>
              </p:cNvPr>
              <p:cNvSpPr/>
              <p:nvPr/>
            </p:nvSpPr>
            <p:spPr>
              <a:xfrm>
                <a:off x="5516932" y="4053978"/>
                <a:ext cx="19440" cy="272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758">
                    <a:moveTo>
                      <a:pt x="27" y="758"/>
                    </a:moveTo>
                    <a:cubicBezTo>
                      <a:pt x="12" y="758"/>
                      <a:pt x="0" y="745"/>
                      <a:pt x="0" y="730"/>
                    </a:cubicBez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lnTo>
                      <a:pt x="55" y="730"/>
                    </a:lnTo>
                    <a:cubicBezTo>
                      <a:pt x="55" y="745"/>
                      <a:pt x="42" y="758"/>
                      <a:pt x="27" y="75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FB5273B-6F5F-F646-996F-C8A89655CE3A}"/>
                  </a:ext>
                </a:extLst>
              </p:cNvPr>
              <p:cNvSpPr/>
              <p:nvPr/>
            </p:nvSpPr>
            <p:spPr>
              <a:xfrm>
                <a:off x="5516932" y="4307058"/>
                <a:ext cx="27108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4" h="54">
                    <a:moveTo>
                      <a:pt x="727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27" y="0"/>
                    </a:lnTo>
                    <a:cubicBezTo>
                      <a:pt x="742" y="0"/>
                      <a:pt x="754" y="12"/>
                      <a:pt x="754" y="27"/>
                    </a:cubicBezTo>
                    <a:cubicBezTo>
                      <a:pt x="754" y="42"/>
                      <a:pt x="742" y="54"/>
                      <a:pt x="727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F0DC4BBB-35E2-8146-988F-2D312C54F8CC}"/>
                  </a:ext>
                </a:extLst>
              </p:cNvPr>
              <p:cNvSpPr/>
              <p:nvPr/>
            </p:nvSpPr>
            <p:spPr>
              <a:xfrm>
                <a:off x="5553651" y="4105458"/>
                <a:ext cx="235440" cy="189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5" h="527">
                    <a:moveTo>
                      <a:pt x="347" y="527"/>
                    </a:moveTo>
                    <a:cubicBezTo>
                      <a:pt x="339" y="527"/>
                      <a:pt x="331" y="523"/>
                      <a:pt x="325" y="516"/>
                    </a:cubicBezTo>
                    <a:lnTo>
                      <a:pt x="202" y="353"/>
                    </a:lnTo>
                    <a:lnTo>
                      <a:pt x="47" y="518"/>
                    </a:lnTo>
                    <a:cubicBezTo>
                      <a:pt x="37" y="529"/>
                      <a:pt x="19" y="530"/>
                      <a:pt x="8" y="519"/>
                    </a:cubicBezTo>
                    <a:cubicBezTo>
                      <a:pt x="-3" y="509"/>
                      <a:pt x="-3" y="492"/>
                      <a:pt x="7" y="480"/>
                    </a:cubicBezTo>
                    <a:lnTo>
                      <a:pt x="184" y="292"/>
                    </a:lnTo>
                    <a:cubicBezTo>
                      <a:pt x="189" y="286"/>
                      <a:pt x="197" y="283"/>
                      <a:pt x="205" y="283"/>
                    </a:cubicBezTo>
                    <a:cubicBezTo>
                      <a:pt x="213" y="284"/>
                      <a:pt x="221" y="288"/>
                      <a:pt x="226" y="294"/>
                    </a:cubicBezTo>
                    <a:lnTo>
                      <a:pt x="344" y="450"/>
                    </a:lnTo>
                    <a:lnTo>
                      <a:pt x="604" y="13"/>
                    </a:lnTo>
                    <a:cubicBezTo>
                      <a:pt x="612" y="0"/>
                      <a:pt x="629" y="-4"/>
                      <a:pt x="642" y="4"/>
                    </a:cubicBezTo>
                    <a:cubicBezTo>
                      <a:pt x="655" y="11"/>
                      <a:pt x="659" y="28"/>
                      <a:pt x="651" y="41"/>
                    </a:cubicBezTo>
                    <a:lnTo>
                      <a:pt x="371" y="513"/>
                    </a:lnTo>
                    <a:cubicBezTo>
                      <a:pt x="366" y="521"/>
                      <a:pt x="358" y="526"/>
                      <a:pt x="349" y="527"/>
                    </a:cubicBezTo>
                    <a:cubicBezTo>
                      <a:pt x="348" y="527"/>
                      <a:pt x="348" y="527"/>
                      <a:pt x="347" y="5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1C70DBBE-DAA1-8846-AB22-6DE6F8352964}"/>
                  </a:ext>
                </a:extLst>
              </p:cNvPr>
              <p:cNvSpPr/>
              <p:nvPr/>
            </p:nvSpPr>
            <p:spPr>
              <a:xfrm>
                <a:off x="5769292" y="4105458"/>
                <a:ext cx="30240" cy="54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" h="153">
                    <a:moveTo>
                      <a:pt x="58" y="153"/>
                    </a:moveTo>
                    <a:cubicBezTo>
                      <a:pt x="46" y="153"/>
                      <a:pt x="35" y="146"/>
                      <a:pt x="32" y="134"/>
                    </a:cubicBezTo>
                    <a:lnTo>
                      <a:pt x="1" y="35"/>
                    </a:lnTo>
                    <a:cubicBezTo>
                      <a:pt x="-3" y="21"/>
                      <a:pt x="5" y="5"/>
                      <a:pt x="20" y="1"/>
                    </a:cubicBezTo>
                    <a:cubicBezTo>
                      <a:pt x="34" y="-4"/>
                      <a:pt x="49" y="5"/>
                      <a:pt x="54" y="19"/>
                    </a:cubicBezTo>
                    <a:lnTo>
                      <a:pt x="84" y="118"/>
                    </a:lnTo>
                    <a:cubicBezTo>
                      <a:pt x="89" y="132"/>
                      <a:pt x="80" y="147"/>
                      <a:pt x="66" y="152"/>
                    </a:cubicBezTo>
                    <a:cubicBezTo>
                      <a:pt x="63" y="153"/>
                      <a:pt x="61" y="153"/>
                      <a:pt x="58" y="1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2BFDDDE8-02DB-594B-A18D-6043E8FCFD94}"/>
                  </a:ext>
                </a:extLst>
              </p:cNvPr>
              <p:cNvSpPr/>
              <p:nvPr/>
            </p:nvSpPr>
            <p:spPr>
              <a:xfrm>
                <a:off x="5734012" y="4105458"/>
                <a:ext cx="54720" cy="30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85">
                    <a:moveTo>
                      <a:pt x="27" y="85"/>
                    </a:moveTo>
                    <a:cubicBezTo>
                      <a:pt x="15" y="85"/>
                      <a:pt x="4" y="77"/>
                      <a:pt x="1" y="65"/>
                    </a:cubicBezTo>
                    <a:cubicBezTo>
                      <a:pt x="-4" y="51"/>
                      <a:pt x="5" y="36"/>
                      <a:pt x="19" y="31"/>
                    </a:cubicBezTo>
                    <a:lnTo>
                      <a:pt x="118" y="1"/>
                    </a:lnTo>
                    <a:cubicBezTo>
                      <a:pt x="132" y="-4"/>
                      <a:pt x="147" y="5"/>
                      <a:pt x="152" y="19"/>
                    </a:cubicBezTo>
                    <a:cubicBezTo>
                      <a:pt x="156" y="34"/>
                      <a:pt x="148" y="49"/>
                      <a:pt x="134" y="53"/>
                    </a:cubicBezTo>
                    <a:lnTo>
                      <a:pt x="35" y="84"/>
                    </a:lnTo>
                    <a:cubicBezTo>
                      <a:pt x="32" y="84"/>
                      <a:pt x="30" y="85"/>
                      <a:pt x="27" y="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1059083-AA69-954F-BB5D-F10FA6E6071F}"/>
                </a:ext>
              </a:extLst>
            </p:cNvPr>
            <p:cNvGrpSpPr/>
            <p:nvPr/>
          </p:nvGrpSpPr>
          <p:grpSpPr>
            <a:xfrm>
              <a:off x="4979127" y="5376557"/>
              <a:ext cx="6566365" cy="1481443"/>
              <a:chOff x="2344778" y="10910164"/>
              <a:chExt cx="6566365" cy="1481443"/>
            </a:xfrm>
          </p:grpSpPr>
          <p:sp>
            <p:nvSpPr>
              <p:cNvPr id="85" name="Subtitle 2">
                <a:extLst>
                  <a:ext uri="{FF2B5EF4-FFF2-40B4-BE49-F238E27FC236}">
                    <a16:creationId xmlns:a16="http://schemas.microsoft.com/office/drawing/2014/main" id="{E1F079FC-3D05-2547-971E-13E6DC4ADC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4778" y="11618050"/>
                <a:ext cx="6566365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E1D9AC6-6F6D-5448-9398-90F61D8407AF}"/>
                  </a:ext>
                </a:extLst>
              </p:cNvPr>
              <p:cNvSpPr/>
              <p:nvPr/>
            </p:nvSpPr>
            <p:spPr>
              <a:xfrm>
                <a:off x="2563556" y="10910164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304A68-5AF2-1144-83F8-05F25A598E93}"/>
              </a:ext>
            </a:extLst>
          </p:cNvPr>
          <p:cNvGrpSpPr/>
          <p:nvPr/>
        </p:nvGrpSpPr>
        <p:grpSpPr>
          <a:xfrm>
            <a:off x="13129559" y="9379282"/>
            <a:ext cx="9271669" cy="1481443"/>
            <a:chOff x="2273823" y="5376557"/>
            <a:chExt cx="9271669" cy="148144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33740B1-8490-1441-8056-7DEC68BA3026}"/>
                </a:ext>
              </a:extLst>
            </p:cNvPr>
            <p:cNvGrpSpPr/>
            <p:nvPr/>
          </p:nvGrpSpPr>
          <p:grpSpPr>
            <a:xfrm>
              <a:off x="2273823" y="5435912"/>
              <a:ext cx="1317426" cy="1270432"/>
              <a:chOff x="5516932" y="4053978"/>
              <a:chExt cx="282600" cy="272520"/>
            </a:xfrm>
            <a:solidFill>
              <a:schemeClr val="accent1"/>
            </a:solidFill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75931341-FA7C-6A49-A601-4056438AF8DC}"/>
                  </a:ext>
                </a:extLst>
              </p:cNvPr>
              <p:cNvSpPr/>
              <p:nvPr/>
            </p:nvSpPr>
            <p:spPr>
              <a:xfrm>
                <a:off x="5516932" y="4053978"/>
                <a:ext cx="19440" cy="272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758">
                    <a:moveTo>
                      <a:pt x="27" y="758"/>
                    </a:moveTo>
                    <a:cubicBezTo>
                      <a:pt x="12" y="758"/>
                      <a:pt x="0" y="745"/>
                      <a:pt x="0" y="730"/>
                    </a:cubicBez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lnTo>
                      <a:pt x="55" y="730"/>
                    </a:lnTo>
                    <a:cubicBezTo>
                      <a:pt x="55" y="745"/>
                      <a:pt x="42" y="758"/>
                      <a:pt x="27" y="75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F8CF5D6B-2410-3046-87DC-DC7BDF54CDD5}"/>
                  </a:ext>
                </a:extLst>
              </p:cNvPr>
              <p:cNvSpPr/>
              <p:nvPr/>
            </p:nvSpPr>
            <p:spPr>
              <a:xfrm>
                <a:off x="5516932" y="4307058"/>
                <a:ext cx="27108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4" h="54">
                    <a:moveTo>
                      <a:pt x="727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27" y="0"/>
                    </a:lnTo>
                    <a:cubicBezTo>
                      <a:pt x="742" y="0"/>
                      <a:pt x="754" y="12"/>
                      <a:pt x="754" y="27"/>
                    </a:cubicBezTo>
                    <a:cubicBezTo>
                      <a:pt x="754" y="42"/>
                      <a:pt x="742" y="54"/>
                      <a:pt x="727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752A71F9-9E50-234E-B1EC-F183CA34013F}"/>
                  </a:ext>
                </a:extLst>
              </p:cNvPr>
              <p:cNvSpPr/>
              <p:nvPr/>
            </p:nvSpPr>
            <p:spPr>
              <a:xfrm>
                <a:off x="5553651" y="4105458"/>
                <a:ext cx="235440" cy="189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5" h="527">
                    <a:moveTo>
                      <a:pt x="347" y="527"/>
                    </a:moveTo>
                    <a:cubicBezTo>
                      <a:pt x="339" y="527"/>
                      <a:pt x="331" y="523"/>
                      <a:pt x="325" y="516"/>
                    </a:cubicBezTo>
                    <a:lnTo>
                      <a:pt x="202" y="353"/>
                    </a:lnTo>
                    <a:lnTo>
                      <a:pt x="47" y="518"/>
                    </a:lnTo>
                    <a:cubicBezTo>
                      <a:pt x="37" y="529"/>
                      <a:pt x="19" y="530"/>
                      <a:pt x="8" y="519"/>
                    </a:cubicBezTo>
                    <a:cubicBezTo>
                      <a:pt x="-3" y="509"/>
                      <a:pt x="-3" y="492"/>
                      <a:pt x="7" y="480"/>
                    </a:cubicBezTo>
                    <a:lnTo>
                      <a:pt x="184" y="292"/>
                    </a:lnTo>
                    <a:cubicBezTo>
                      <a:pt x="189" y="286"/>
                      <a:pt x="197" y="283"/>
                      <a:pt x="205" y="283"/>
                    </a:cubicBezTo>
                    <a:cubicBezTo>
                      <a:pt x="213" y="284"/>
                      <a:pt x="221" y="288"/>
                      <a:pt x="226" y="294"/>
                    </a:cubicBezTo>
                    <a:lnTo>
                      <a:pt x="344" y="450"/>
                    </a:lnTo>
                    <a:lnTo>
                      <a:pt x="604" y="13"/>
                    </a:lnTo>
                    <a:cubicBezTo>
                      <a:pt x="612" y="0"/>
                      <a:pt x="629" y="-4"/>
                      <a:pt x="642" y="4"/>
                    </a:cubicBezTo>
                    <a:cubicBezTo>
                      <a:pt x="655" y="11"/>
                      <a:pt x="659" y="28"/>
                      <a:pt x="651" y="41"/>
                    </a:cubicBezTo>
                    <a:lnTo>
                      <a:pt x="371" y="513"/>
                    </a:lnTo>
                    <a:cubicBezTo>
                      <a:pt x="366" y="521"/>
                      <a:pt x="358" y="526"/>
                      <a:pt x="349" y="527"/>
                    </a:cubicBezTo>
                    <a:cubicBezTo>
                      <a:pt x="348" y="527"/>
                      <a:pt x="348" y="527"/>
                      <a:pt x="347" y="5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73BF34D5-19AD-6046-BF51-A8B64B27A4D8}"/>
                  </a:ext>
                </a:extLst>
              </p:cNvPr>
              <p:cNvSpPr/>
              <p:nvPr/>
            </p:nvSpPr>
            <p:spPr>
              <a:xfrm>
                <a:off x="5769292" y="4105458"/>
                <a:ext cx="30240" cy="54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" h="153">
                    <a:moveTo>
                      <a:pt x="58" y="153"/>
                    </a:moveTo>
                    <a:cubicBezTo>
                      <a:pt x="46" y="153"/>
                      <a:pt x="35" y="146"/>
                      <a:pt x="32" y="134"/>
                    </a:cubicBezTo>
                    <a:lnTo>
                      <a:pt x="1" y="35"/>
                    </a:lnTo>
                    <a:cubicBezTo>
                      <a:pt x="-3" y="21"/>
                      <a:pt x="5" y="5"/>
                      <a:pt x="20" y="1"/>
                    </a:cubicBezTo>
                    <a:cubicBezTo>
                      <a:pt x="34" y="-4"/>
                      <a:pt x="49" y="5"/>
                      <a:pt x="54" y="19"/>
                    </a:cubicBezTo>
                    <a:lnTo>
                      <a:pt x="84" y="118"/>
                    </a:lnTo>
                    <a:cubicBezTo>
                      <a:pt x="89" y="132"/>
                      <a:pt x="80" y="147"/>
                      <a:pt x="66" y="152"/>
                    </a:cubicBezTo>
                    <a:cubicBezTo>
                      <a:pt x="63" y="153"/>
                      <a:pt x="61" y="153"/>
                      <a:pt x="58" y="1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7507E0B4-BA8F-E040-9C94-2F7ADCB1E79E}"/>
                  </a:ext>
                </a:extLst>
              </p:cNvPr>
              <p:cNvSpPr/>
              <p:nvPr/>
            </p:nvSpPr>
            <p:spPr>
              <a:xfrm>
                <a:off x="5734012" y="4105458"/>
                <a:ext cx="54720" cy="30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85">
                    <a:moveTo>
                      <a:pt x="27" y="85"/>
                    </a:moveTo>
                    <a:cubicBezTo>
                      <a:pt x="15" y="85"/>
                      <a:pt x="4" y="77"/>
                      <a:pt x="1" y="65"/>
                    </a:cubicBezTo>
                    <a:cubicBezTo>
                      <a:pt x="-4" y="51"/>
                      <a:pt x="5" y="36"/>
                      <a:pt x="19" y="31"/>
                    </a:cubicBezTo>
                    <a:lnTo>
                      <a:pt x="118" y="1"/>
                    </a:lnTo>
                    <a:cubicBezTo>
                      <a:pt x="132" y="-4"/>
                      <a:pt x="147" y="5"/>
                      <a:pt x="152" y="19"/>
                    </a:cubicBezTo>
                    <a:cubicBezTo>
                      <a:pt x="156" y="34"/>
                      <a:pt x="148" y="49"/>
                      <a:pt x="134" y="53"/>
                    </a:cubicBezTo>
                    <a:lnTo>
                      <a:pt x="35" y="84"/>
                    </a:lnTo>
                    <a:cubicBezTo>
                      <a:pt x="32" y="84"/>
                      <a:pt x="30" y="85"/>
                      <a:pt x="27" y="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251FE3A-90E0-774E-A481-867B6083158F}"/>
                </a:ext>
              </a:extLst>
            </p:cNvPr>
            <p:cNvGrpSpPr/>
            <p:nvPr/>
          </p:nvGrpSpPr>
          <p:grpSpPr>
            <a:xfrm>
              <a:off x="4979127" y="5376557"/>
              <a:ext cx="6566365" cy="1481443"/>
              <a:chOff x="2344778" y="10910164"/>
              <a:chExt cx="6566365" cy="1481443"/>
            </a:xfrm>
          </p:grpSpPr>
          <p:sp>
            <p:nvSpPr>
              <p:cNvPr id="42" name="Subtitle 2">
                <a:extLst>
                  <a:ext uri="{FF2B5EF4-FFF2-40B4-BE49-F238E27FC236}">
                    <a16:creationId xmlns:a16="http://schemas.microsoft.com/office/drawing/2014/main" id="{BA255982-98E2-2546-9695-9379B19163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4778" y="11618050"/>
                <a:ext cx="6566365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55A3D06-E9A1-744C-BAC0-9587022DD0EB}"/>
                  </a:ext>
                </a:extLst>
              </p:cNvPr>
              <p:cNvSpPr/>
              <p:nvPr/>
            </p:nvSpPr>
            <p:spPr>
              <a:xfrm>
                <a:off x="2563556" y="10910164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3EF83FE-2516-5D43-8C49-69B45DFC899F}"/>
              </a:ext>
            </a:extLst>
          </p:cNvPr>
          <p:cNvSpPr txBox="1"/>
          <p:nvPr/>
        </p:nvSpPr>
        <p:spPr>
          <a:xfrm>
            <a:off x="2035144" y="1549036"/>
            <a:ext cx="927166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Financial Tools</a:t>
            </a:r>
          </a:p>
        </p:txBody>
      </p:sp>
    </p:spTree>
    <p:extLst>
      <p:ext uri="{BB962C8B-B14F-4D97-AF65-F5344CB8AC3E}">
        <p14:creationId xmlns:p14="http://schemas.microsoft.com/office/powerpoint/2010/main" val="168689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8F0979-EC06-4745-B92C-8400D91A2E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724DB9-0797-B645-BA50-F43DA04E8CC3}"/>
              </a:ext>
            </a:extLst>
          </p:cNvPr>
          <p:cNvSpPr/>
          <p:nvPr/>
        </p:nvSpPr>
        <p:spPr>
          <a:xfrm rot="10800000" flipV="1">
            <a:off x="-2" y="2"/>
            <a:ext cx="24377651" cy="13715998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2351311" y="2416629"/>
            <a:ext cx="13552718" cy="8882742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019B7B-32E1-CA41-BA7D-AADA3F67EA79}"/>
              </a:ext>
            </a:extLst>
          </p:cNvPr>
          <p:cNvGrpSpPr/>
          <p:nvPr/>
        </p:nvGrpSpPr>
        <p:grpSpPr>
          <a:xfrm>
            <a:off x="3154534" y="5205528"/>
            <a:ext cx="7981553" cy="5257634"/>
            <a:chOff x="3448448" y="3572671"/>
            <a:chExt cx="7981553" cy="5257634"/>
          </a:xfrm>
        </p:grpSpPr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3448448" y="6394754"/>
              <a:ext cx="6969179" cy="2435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69FFE5-DAB4-2445-89A9-F5ED55DC1079}"/>
                </a:ext>
              </a:extLst>
            </p:cNvPr>
            <p:cNvSpPr txBox="1"/>
            <p:nvPr/>
          </p:nvSpPr>
          <p:spPr>
            <a:xfrm>
              <a:off x="3556661" y="3572671"/>
              <a:ext cx="787334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Why Is This Important?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7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28E2926-7E06-6C47-AEB9-BC491DFED3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AFD5D7-B679-654D-8F39-A7A6F986ECF8}"/>
              </a:ext>
            </a:extLst>
          </p:cNvPr>
          <p:cNvSpPr/>
          <p:nvPr/>
        </p:nvSpPr>
        <p:spPr>
          <a:xfrm rot="10800000" flipV="1">
            <a:off x="8458199" y="0"/>
            <a:ext cx="15919448" cy="1371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DA5A9B-6127-E342-9E9D-9487FFD8A477}"/>
              </a:ext>
            </a:extLst>
          </p:cNvPr>
          <p:cNvGrpSpPr/>
          <p:nvPr/>
        </p:nvGrpSpPr>
        <p:grpSpPr>
          <a:xfrm>
            <a:off x="10792256" y="5626564"/>
            <a:ext cx="11251333" cy="5335346"/>
            <a:chOff x="10792256" y="6831618"/>
            <a:chExt cx="11251333" cy="533534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79F3B1E-EC71-444C-B15C-680E9450BD7B}"/>
                </a:ext>
              </a:extLst>
            </p:cNvPr>
            <p:cNvGrpSpPr/>
            <p:nvPr/>
          </p:nvGrpSpPr>
          <p:grpSpPr>
            <a:xfrm>
              <a:off x="10792256" y="9577525"/>
              <a:ext cx="5182682" cy="2589439"/>
              <a:chOff x="5993936" y="10269134"/>
              <a:chExt cx="5182682" cy="2589439"/>
            </a:xfrm>
          </p:grpSpPr>
          <p:sp>
            <p:nvSpPr>
              <p:cNvPr id="55" name="Subtitle 2">
                <a:extLst>
                  <a:ext uri="{FF2B5EF4-FFF2-40B4-BE49-F238E27FC236}">
                    <a16:creationId xmlns:a16="http://schemas.microsoft.com/office/drawing/2014/main" id="{B20A75A9-D906-9E40-A8BE-AEEC3C2602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3938" y="10977020"/>
                <a:ext cx="5182680" cy="1881553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3A7129A-2CD4-7140-94BA-0F1B6FB1F1C9}"/>
                  </a:ext>
                </a:extLst>
              </p:cNvPr>
              <p:cNvSpPr/>
              <p:nvPr/>
            </p:nvSpPr>
            <p:spPr>
              <a:xfrm>
                <a:off x="5993936" y="10269134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9A4FCCA-080C-A04D-886D-CAB426DAF18E}"/>
                </a:ext>
              </a:extLst>
            </p:cNvPr>
            <p:cNvGrpSpPr/>
            <p:nvPr/>
          </p:nvGrpSpPr>
          <p:grpSpPr>
            <a:xfrm>
              <a:off x="16860907" y="9577525"/>
              <a:ext cx="5182682" cy="2589439"/>
              <a:chOff x="5993936" y="10269134"/>
              <a:chExt cx="5182682" cy="2589439"/>
            </a:xfrm>
          </p:grpSpPr>
          <p:sp>
            <p:nvSpPr>
              <p:cNvPr id="43" name="Subtitle 2">
                <a:extLst>
                  <a:ext uri="{FF2B5EF4-FFF2-40B4-BE49-F238E27FC236}">
                    <a16:creationId xmlns:a16="http://schemas.microsoft.com/office/drawing/2014/main" id="{7A47D998-D553-E74F-B49F-75FC59A45F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3938" y="10977020"/>
                <a:ext cx="5182680" cy="1881553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9EEC27-E531-9640-9FDC-34844F5BDCAF}"/>
                  </a:ext>
                </a:extLst>
              </p:cNvPr>
              <p:cNvSpPr/>
              <p:nvPr/>
            </p:nvSpPr>
            <p:spPr>
              <a:xfrm>
                <a:off x="5993936" y="10269134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990569-AC1E-AB4A-B73E-72450A001A18}"/>
                </a:ext>
              </a:extLst>
            </p:cNvPr>
            <p:cNvGrpSpPr/>
            <p:nvPr/>
          </p:nvGrpSpPr>
          <p:grpSpPr>
            <a:xfrm>
              <a:off x="12522303" y="6831618"/>
              <a:ext cx="1870038" cy="1793248"/>
              <a:chOff x="1157760" y="1140368"/>
              <a:chExt cx="447120" cy="428760"/>
            </a:xfrm>
            <a:solidFill>
              <a:schemeClr val="accent1"/>
            </a:solidFill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D661C74-B1C5-0145-8D66-F1CB26EA30F0}"/>
                  </a:ext>
                </a:extLst>
              </p:cNvPr>
              <p:cNvSpPr/>
              <p:nvPr/>
            </p:nvSpPr>
            <p:spPr>
              <a:xfrm>
                <a:off x="1157760" y="1140368"/>
                <a:ext cx="447120" cy="428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43" h="1192">
                    <a:moveTo>
                      <a:pt x="1180" y="957"/>
                    </a:moveTo>
                    <a:lnTo>
                      <a:pt x="592" y="957"/>
                    </a:lnTo>
                    <a:lnTo>
                      <a:pt x="798" y="345"/>
                    </a:lnTo>
                    <a:lnTo>
                      <a:pt x="1188" y="345"/>
                    </a:lnTo>
                    <a:lnTo>
                      <a:pt x="1188" y="949"/>
                    </a:lnTo>
                    <a:cubicBezTo>
                      <a:pt x="1188" y="953"/>
                      <a:pt x="1184" y="957"/>
                      <a:pt x="1180" y="957"/>
                    </a:cubicBezTo>
                    <a:close/>
                    <a:moveTo>
                      <a:pt x="429" y="1115"/>
                    </a:moveTo>
                    <a:lnTo>
                      <a:pt x="413" y="1033"/>
                    </a:lnTo>
                    <a:lnTo>
                      <a:pt x="699" y="190"/>
                    </a:lnTo>
                    <a:lnTo>
                      <a:pt x="782" y="218"/>
                    </a:lnTo>
                    <a:lnTo>
                      <a:pt x="498" y="1061"/>
                    </a:lnTo>
                    <a:close/>
                    <a:moveTo>
                      <a:pt x="63" y="957"/>
                    </a:moveTo>
                    <a:cubicBezTo>
                      <a:pt x="59" y="957"/>
                      <a:pt x="55" y="953"/>
                      <a:pt x="55" y="949"/>
                    </a:cubicBezTo>
                    <a:lnTo>
                      <a:pt x="55" y="345"/>
                    </a:lnTo>
                    <a:lnTo>
                      <a:pt x="588" y="345"/>
                    </a:lnTo>
                    <a:lnTo>
                      <a:pt x="381" y="957"/>
                    </a:lnTo>
                    <a:close/>
                    <a:moveTo>
                      <a:pt x="63" y="235"/>
                    </a:moveTo>
                    <a:lnTo>
                      <a:pt x="625" y="235"/>
                    </a:lnTo>
                    <a:lnTo>
                      <a:pt x="600" y="309"/>
                    </a:lnTo>
                    <a:lnTo>
                      <a:pt x="55" y="309"/>
                    </a:lnTo>
                    <a:lnTo>
                      <a:pt x="55" y="243"/>
                    </a:lnTo>
                    <a:cubicBezTo>
                      <a:pt x="55" y="239"/>
                      <a:pt x="59" y="235"/>
                      <a:pt x="63" y="235"/>
                    </a:cubicBezTo>
                    <a:close/>
                    <a:moveTo>
                      <a:pt x="742" y="63"/>
                    </a:moveTo>
                    <a:lnTo>
                      <a:pt x="824" y="93"/>
                    </a:lnTo>
                    <a:lnTo>
                      <a:pt x="800" y="165"/>
                    </a:lnTo>
                    <a:lnTo>
                      <a:pt x="717" y="137"/>
                    </a:lnTo>
                    <a:close/>
                    <a:moveTo>
                      <a:pt x="1188" y="243"/>
                    </a:moveTo>
                    <a:lnTo>
                      <a:pt x="1188" y="309"/>
                    </a:lnTo>
                    <a:lnTo>
                      <a:pt x="810" y="309"/>
                    </a:lnTo>
                    <a:lnTo>
                      <a:pt x="834" y="235"/>
                    </a:lnTo>
                    <a:lnTo>
                      <a:pt x="1180" y="235"/>
                    </a:lnTo>
                    <a:cubicBezTo>
                      <a:pt x="1184" y="235"/>
                      <a:pt x="1188" y="239"/>
                      <a:pt x="1188" y="243"/>
                    </a:cubicBezTo>
                    <a:close/>
                    <a:moveTo>
                      <a:pt x="1180" y="180"/>
                    </a:moveTo>
                    <a:lnTo>
                      <a:pt x="853" y="180"/>
                    </a:lnTo>
                    <a:lnTo>
                      <a:pt x="885" y="85"/>
                    </a:lnTo>
                    <a:cubicBezTo>
                      <a:pt x="890" y="71"/>
                      <a:pt x="882" y="56"/>
                      <a:pt x="868" y="50"/>
                    </a:cubicBezTo>
                    <a:lnTo>
                      <a:pt x="735" y="1"/>
                    </a:lnTo>
                    <a:cubicBezTo>
                      <a:pt x="728" y="-1"/>
                      <a:pt x="720" y="-1"/>
                      <a:pt x="713" y="2"/>
                    </a:cubicBezTo>
                    <a:cubicBezTo>
                      <a:pt x="707" y="6"/>
                      <a:pt x="701" y="11"/>
                      <a:pt x="699" y="18"/>
                    </a:cubicBezTo>
                    <a:lnTo>
                      <a:pt x="657" y="143"/>
                    </a:lnTo>
                    <a:cubicBezTo>
                      <a:pt x="656" y="144"/>
                      <a:pt x="656" y="145"/>
                      <a:pt x="656" y="146"/>
                    </a:cubicBezTo>
                    <a:cubicBezTo>
                      <a:pt x="655" y="147"/>
                      <a:pt x="655" y="147"/>
                      <a:pt x="655" y="148"/>
                    </a:cubicBezTo>
                    <a:lnTo>
                      <a:pt x="644" y="180"/>
                    </a:lnTo>
                    <a:lnTo>
                      <a:pt x="643" y="180"/>
                    </a:lnTo>
                    <a:lnTo>
                      <a:pt x="63" y="180"/>
                    </a:lnTo>
                    <a:cubicBezTo>
                      <a:pt x="28" y="180"/>
                      <a:pt x="0" y="208"/>
                      <a:pt x="0" y="243"/>
                    </a:cubicBezTo>
                    <a:lnTo>
                      <a:pt x="0" y="949"/>
                    </a:lnTo>
                    <a:cubicBezTo>
                      <a:pt x="0" y="984"/>
                      <a:pt x="28" y="1012"/>
                      <a:pt x="63" y="1012"/>
                    </a:cubicBezTo>
                    <a:lnTo>
                      <a:pt x="362" y="1012"/>
                    </a:lnTo>
                    <a:lnTo>
                      <a:pt x="358" y="1022"/>
                    </a:lnTo>
                    <a:cubicBezTo>
                      <a:pt x="357" y="1027"/>
                      <a:pt x="356" y="1032"/>
                      <a:pt x="357" y="1036"/>
                    </a:cubicBezTo>
                    <a:lnTo>
                      <a:pt x="384" y="1170"/>
                    </a:lnTo>
                    <a:cubicBezTo>
                      <a:pt x="386" y="1179"/>
                      <a:pt x="392" y="1187"/>
                      <a:pt x="401" y="1190"/>
                    </a:cubicBezTo>
                    <a:cubicBezTo>
                      <a:pt x="404" y="1192"/>
                      <a:pt x="408" y="1192"/>
                      <a:pt x="411" y="1192"/>
                    </a:cubicBezTo>
                    <a:cubicBezTo>
                      <a:pt x="417" y="1192"/>
                      <a:pt x="423" y="1190"/>
                      <a:pt x="428" y="1186"/>
                    </a:cubicBezTo>
                    <a:lnTo>
                      <a:pt x="539" y="1099"/>
                    </a:lnTo>
                    <a:cubicBezTo>
                      <a:pt x="543" y="1096"/>
                      <a:pt x="546" y="1091"/>
                      <a:pt x="548" y="1086"/>
                    </a:cubicBezTo>
                    <a:lnTo>
                      <a:pt x="573" y="1012"/>
                    </a:lnTo>
                    <a:lnTo>
                      <a:pt x="1180" y="1012"/>
                    </a:lnTo>
                    <a:cubicBezTo>
                      <a:pt x="1215" y="1012"/>
                      <a:pt x="1243" y="984"/>
                      <a:pt x="1243" y="949"/>
                    </a:cubicBezTo>
                    <a:lnTo>
                      <a:pt x="1243" y="243"/>
                    </a:lnTo>
                    <a:cubicBezTo>
                      <a:pt x="1243" y="208"/>
                      <a:pt x="1215" y="180"/>
                      <a:pt x="1180" y="1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490CED36-A785-6C40-9AED-0E618BDB8B8A}"/>
                  </a:ext>
                </a:extLst>
              </p:cNvPr>
              <p:cNvSpPr/>
              <p:nvPr/>
            </p:nvSpPr>
            <p:spPr>
              <a:xfrm>
                <a:off x="11966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5DDA60CF-0A92-E645-94C3-D24664A2989A}"/>
                  </a:ext>
                </a:extLst>
              </p:cNvPr>
              <p:cNvSpPr/>
              <p:nvPr/>
            </p:nvSpPr>
            <p:spPr>
              <a:xfrm>
                <a:off x="12182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A4AA8AD8-6DDF-2C46-80EE-7469FEFCF105}"/>
                  </a:ext>
                </a:extLst>
              </p:cNvPr>
              <p:cNvSpPr/>
              <p:nvPr/>
            </p:nvSpPr>
            <p:spPr>
              <a:xfrm>
                <a:off x="12398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4CD2E6B-A455-5342-BB63-9FC38BD64AC2}"/>
                </a:ext>
              </a:extLst>
            </p:cNvPr>
            <p:cNvGrpSpPr/>
            <p:nvPr/>
          </p:nvGrpSpPr>
          <p:grpSpPr>
            <a:xfrm>
              <a:off x="18621441" y="6872141"/>
              <a:ext cx="1661614" cy="1602342"/>
              <a:chOff x="5516932" y="4053978"/>
              <a:chExt cx="282600" cy="272520"/>
            </a:xfrm>
            <a:solidFill>
              <a:schemeClr val="accent1"/>
            </a:solidFill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6A85058-08C0-1146-A7F6-89D57E1EF0DB}"/>
                  </a:ext>
                </a:extLst>
              </p:cNvPr>
              <p:cNvSpPr/>
              <p:nvPr/>
            </p:nvSpPr>
            <p:spPr>
              <a:xfrm>
                <a:off x="5516932" y="4053978"/>
                <a:ext cx="19440" cy="272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758">
                    <a:moveTo>
                      <a:pt x="27" y="758"/>
                    </a:moveTo>
                    <a:cubicBezTo>
                      <a:pt x="12" y="758"/>
                      <a:pt x="0" y="745"/>
                      <a:pt x="0" y="730"/>
                    </a:cubicBez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lnTo>
                      <a:pt x="55" y="730"/>
                    </a:lnTo>
                    <a:cubicBezTo>
                      <a:pt x="55" y="745"/>
                      <a:pt x="42" y="758"/>
                      <a:pt x="27" y="75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7ACD748E-2E7D-6E4D-A8B3-2143E34B8B96}"/>
                  </a:ext>
                </a:extLst>
              </p:cNvPr>
              <p:cNvSpPr/>
              <p:nvPr/>
            </p:nvSpPr>
            <p:spPr>
              <a:xfrm>
                <a:off x="5516932" y="4307058"/>
                <a:ext cx="27108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4" h="54">
                    <a:moveTo>
                      <a:pt x="727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27" y="0"/>
                    </a:lnTo>
                    <a:cubicBezTo>
                      <a:pt x="742" y="0"/>
                      <a:pt x="754" y="12"/>
                      <a:pt x="754" y="27"/>
                    </a:cubicBezTo>
                    <a:cubicBezTo>
                      <a:pt x="754" y="42"/>
                      <a:pt x="742" y="54"/>
                      <a:pt x="727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B1AE503D-E7EF-094B-B57B-9C17E97922C5}"/>
                  </a:ext>
                </a:extLst>
              </p:cNvPr>
              <p:cNvSpPr/>
              <p:nvPr/>
            </p:nvSpPr>
            <p:spPr>
              <a:xfrm>
                <a:off x="5553651" y="4105458"/>
                <a:ext cx="235440" cy="189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5" h="527">
                    <a:moveTo>
                      <a:pt x="347" y="527"/>
                    </a:moveTo>
                    <a:cubicBezTo>
                      <a:pt x="339" y="527"/>
                      <a:pt x="331" y="523"/>
                      <a:pt x="325" y="516"/>
                    </a:cubicBezTo>
                    <a:lnTo>
                      <a:pt x="202" y="353"/>
                    </a:lnTo>
                    <a:lnTo>
                      <a:pt x="47" y="518"/>
                    </a:lnTo>
                    <a:cubicBezTo>
                      <a:pt x="37" y="529"/>
                      <a:pt x="19" y="530"/>
                      <a:pt x="8" y="519"/>
                    </a:cubicBezTo>
                    <a:cubicBezTo>
                      <a:pt x="-3" y="509"/>
                      <a:pt x="-3" y="492"/>
                      <a:pt x="7" y="480"/>
                    </a:cubicBezTo>
                    <a:lnTo>
                      <a:pt x="184" y="292"/>
                    </a:lnTo>
                    <a:cubicBezTo>
                      <a:pt x="189" y="286"/>
                      <a:pt x="197" y="283"/>
                      <a:pt x="205" y="283"/>
                    </a:cubicBezTo>
                    <a:cubicBezTo>
                      <a:pt x="213" y="284"/>
                      <a:pt x="221" y="288"/>
                      <a:pt x="226" y="294"/>
                    </a:cubicBezTo>
                    <a:lnTo>
                      <a:pt x="344" y="450"/>
                    </a:lnTo>
                    <a:lnTo>
                      <a:pt x="604" y="13"/>
                    </a:lnTo>
                    <a:cubicBezTo>
                      <a:pt x="612" y="0"/>
                      <a:pt x="629" y="-4"/>
                      <a:pt x="642" y="4"/>
                    </a:cubicBezTo>
                    <a:cubicBezTo>
                      <a:pt x="655" y="11"/>
                      <a:pt x="659" y="28"/>
                      <a:pt x="651" y="41"/>
                    </a:cubicBezTo>
                    <a:lnTo>
                      <a:pt x="371" y="513"/>
                    </a:lnTo>
                    <a:cubicBezTo>
                      <a:pt x="366" y="521"/>
                      <a:pt x="358" y="526"/>
                      <a:pt x="349" y="527"/>
                    </a:cubicBezTo>
                    <a:cubicBezTo>
                      <a:pt x="348" y="527"/>
                      <a:pt x="348" y="527"/>
                      <a:pt x="347" y="5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1B93A7E8-6509-B848-8C8B-656782D072B3}"/>
                  </a:ext>
                </a:extLst>
              </p:cNvPr>
              <p:cNvSpPr/>
              <p:nvPr/>
            </p:nvSpPr>
            <p:spPr>
              <a:xfrm>
                <a:off x="5769292" y="4105458"/>
                <a:ext cx="30240" cy="54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" h="153">
                    <a:moveTo>
                      <a:pt x="58" y="153"/>
                    </a:moveTo>
                    <a:cubicBezTo>
                      <a:pt x="46" y="153"/>
                      <a:pt x="35" y="146"/>
                      <a:pt x="32" y="134"/>
                    </a:cubicBezTo>
                    <a:lnTo>
                      <a:pt x="1" y="35"/>
                    </a:lnTo>
                    <a:cubicBezTo>
                      <a:pt x="-3" y="21"/>
                      <a:pt x="5" y="5"/>
                      <a:pt x="20" y="1"/>
                    </a:cubicBezTo>
                    <a:cubicBezTo>
                      <a:pt x="34" y="-4"/>
                      <a:pt x="49" y="5"/>
                      <a:pt x="54" y="19"/>
                    </a:cubicBezTo>
                    <a:lnTo>
                      <a:pt x="84" y="118"/>
                    </a:lnTo>
                    <a:cubicBezTo>
                      <a:pt x="89" y="132"/>
                      <a:pt x="80" y="147"/>
                      <a:pt x="66" y="152"/>
                    </a:cubicBezTo>
                    <a:cubicBezTo>
                      <a:pt x="63" y="153"/>
                      <a:pt x="61" y="153"/>
                      <a:pt x="58" y="1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CA6F9663-539A-E74C-9A13-14C5AE0CC80D}"/>
                  </a:ext>
                </a:extLst>
              </p:cNvPr>
              <p:cNvSpPr/>
              <p:nvPr/>
            </p:nvSpPr>
            <p:spPr>
              <a:xfrm>
                <a:off x="5734012" y="4105458"/>
                <a:ext cx="54720" cy="30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85">
                    <a:moveTo>
                      <a:pt x="27" y="85"/>
                    </a:moveTo>
                    <a:cubicBezTo>
                      <a:pt x="15" y="85"/>
                      <a:pt x="4" y="77"/>
                      <a:pt x="1" y="65"/>
                    </a:cubicBezTo>
                    <a:cubicBezTo>
                      <a:pt x="-4" y="51"/>
                      <a:pt x="5" y="36"/>
                      <a:pt x="19" y="31"/>
                    </a:cubicBezTo>
                    <a:lnTo>
                      <a:pt x="118" y="1"/>
                    </a:lnTo>
                    <a:cubicBezTo>
                      <a:pt x="132" y="-4"/>
                      <a:pt x="147" y="5"/>
                      <a:pt x="152" y="19"/>
                    </a:cubicBezTo>
                    <a:cubicBezTo>
                      <a:pt x="156" y="34"/>
                      <a:pt x="148" y="49"/>
                      <a:pt x="134" y="53"/>
                    </a:cubicBezTo>
                    <a:lnTo>
                      <a:pt x="35" y="84"/>
                    </a:lnTo>
                    <a:cubicBezTo>
                      <a:pt x="32" y="84"/>
                      <a:pt x="30" y="85"/>
                      <a:pt x="27" y="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23F326E-9984-FB4F-81FB-65FF75842426}"/>
              </a:ext>
            </a:extLst>
          </p:cNvPr>
          <p:cNvSpPr txBox="1"/>
          <p:nvPr/>
        </p:nvSpPr>
        <p:spPr>
          <a:xfrm>
            <a:off x="11782088" y="2754090"/>
            <a:ext cx="927166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Financial Goals</a:t>
            </a:r>
          </a:p>
        </p:txBody>
      </p:sp>
    </p:spTree>
    <p:extLst>
      <p:ext uri="{BB962C8B-B14F-4D97-AF65-F5344CB8AC3E}">
        <p14:creationId xmlns:p14="http://schemas.microsoft.com/office/powerpoint/2010/main" val="390649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9D945E-1034-A149-B2A5-58E2DA40137A}"/>
              </a:ext>
            </a:extLst>
          </p:cNvPr>
          <p:cNvSpPr/>
          <p:nvPr/>
        </p:nvSpPr>
        <p:spPr>
          <a:xfrm>
            <a:off x="0" y="0"/>
            <a:ext cx="24377644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4DE657-3F75-714C-B2F3-B5CFE6AAD9D2}"/>
              </a:ext>
            </a:extLst>
          </p:cNvPr>
          <p:cNvGrpSpPr/>
          <p:nvPr/>
        </p:nvGrpSpPr>
        <p:grpSpPr>
          <a:xfrm>
            <a:off x="13238587" y="1714650"/>
            <a:ext cx="9616555" cy="4800300"/>
            <a:chOff x="12490442" y="4734342"/>
            <a:chExt cx="9616555" cy="4800300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05F86B-5FD4-4443-9716-9A3FED855C8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2490442" y="8212217"/>
              <a:ext cx="9616555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BB8B17-18C9-ED4B-A949-35909D9D3BB9}"/>
                </a:ext>
              </a:extLst>
            </p:cNvPr>
            <p:cNvSpPr/>
            <p:nvPr/>
          </p:nvSpPr>
          <p:spPr>
            <a:xfrm flipH="1">
              <a:off x="12584088" y="4734342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Investor ROI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12584088" y="5503783"/>
              <a:ext cx="6299094" cy="2708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7000" b="1" dirty="0">
                  <a:solidFill>
                    <a:schemeClr val="accent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27.4+</a:t>
              </a:r>
            </a:p>
          </p:txBody>
        </p:sp>
      </p:grp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2BF81AA9-B421-AF4B-83CC-6834919B5F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0623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09C32D5-185D-4949-A34D-07AAA120BA6D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D5F1BF-FE93-D046-A921-ED35F69F5221}"/>
              </a:ext>
            </a:extLst>
          </p:cNvPr>
          <p:cNvSpPr txBox="1"/>
          <p:nvPr/>
        </p:nvSpPr>
        <p:spPr>
          <a:xfrm>
            <a:off x="1975989" y="5796171"/>
            <a:ext cx="6785664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Our Company In Numbers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8615A2-B93C-1F48-BDEF-AC6674C22C05}"/>
              </a:ext>
            </a:extLst>
          </p:cNvPr>
          <p:cNvSpPr/>
          <p:nvPr/>
        </p:nvSpPr>
        <p:spPr>
          <a:xfrm>
            <a:off x="18134936" y="1825246"/>
            <a:ext cx="18123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Montserrat Medium" pitchFamily="2" charset="77"/>
              </a:rPr>
              <a:t>34%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E17986-3228-8145-A8CC-30B485D0BDC4}"/>
              </a:ext>
            </a:extLst>
          </p:cNvPr>
          <p:cNvSpPr/>
          <p:nvPr/>
        </p:nvSpPr>
        <p:spPr>
          <a:xfrm>
            <a:off x="18043489" y="2965461"/>
            <a:ext cx="43581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Revenue Of Investment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5F3A52-E5DF-0E4F-91B4-AFCFE5525556}"/>
              </a:ext>
            </a:extLst>
          </p:cNvPr>
          <p:cNvSpPr/>
          <p:nvPr/>
        </p:nvSpPr>
        <p:spPr>
          <a:xfrm>
            <a:off x="18134936" y="9427101"/>
            <a:ext cx="18123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Montserrat Medium" pitchFamily="2" charset="77"/>
              </a:rPr>
              <a:t>45%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8AEB7C-4B00-B543-90F0-5D4DDCA1128B}"/>
              </a:ext>
            </a:extLst>
          </p:cNvPr>
          <p:cNvSpPr/>
          <p:nvPr/>
        </p:nvSpPr>
        <p:spPr>
          <a:xfrm>
            <a:off x="18134936" y="10567316"/>
            <a:ext cx="36086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Increase Portfolio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50BCD0-D6E3-C84E-9CA0-671E4124CC52}"/>
              </a:ext>
            </a:extLst>
          </p:cNvPr>
          <p:cNvSpPr/>
          <p:nvPr/>
        </p:nvSpPr>
        <p:spPr>
          <a:xfrm>
            <a:off x="18156095" y="5933949"/>
            <a:ext cx="18123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Montserrat Medium" pitchFamily="2" charset="77"/>
              </a:rPr>
              <a:t>270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537202-940B-8843-8ADD-387662AC9CC1}"/>
              </a:ext>
            </a:extLst>
          </p:cNvPr>
          <p:cNvSpPr/>
          <p:nvPr/>
        </p:nvSpPr>
        <p:spPr>
          <a:xfrm>
            <a:off x="18134936" y="7074164"/>
            <a:ext cx="32502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Funds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F76C0E-2D44-094E-9861-1CB360C7F3EC}"/>
              </a:ext>
            </a:extLst>
          </p:cNvPr>
          <p:cNvSpPr/>
          <p:nvPr/>
        </p:nvSpPr>
        <p:spPr>
          <a:xfrm rot="5400000">
            <a:off x="12200662" y="6786732"/>
            <a:ext cx="9535886" cy="1425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4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D6768BB-3EAE-3B48-A29A-3F3B1D40A5EA}"/>
              </a:ext>
            </a:extLst>
          </p:cNvPr>
          <p:cNvSpPr txBox="1">
            <a:spLocks/>
          </p:cNvSpPr>
          <p:nvPr/>
        </p:nvSpPr>
        <p:spPr>
          <a:xfrm>
            <a:off x="2849799" y="7886685"/>
            <a:ext cx="7425301" cy="268177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7EAC2D-9CD8-ED46-92E7-B7C53A890909}"/>
              </a:ext>
            </a:extLst>
          </p:cNvPr>
          <p:cNvGrpSpPr/>
          <p:nvPr/>
        </p:nvGrpSpPr>
        <p:grpSpPr>
          <a:xfrm>
            <a:off x="0" y="3147541"/>
            <a:ext cx="10349033" cy="3098968"/>
            <a:chOff x="0" y="1831400"/>
            <a:chExt cx="10349033" cy="30989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E014AA-577D-AC42-A19E-FF24D6B5F603}"/>
                </a:ext>
              </a:extLst>
            </p:cNvPr>
            <p:cNvSpPr/>
            <p:nvPr/>
          </p:nvSpPr>
          <p:spPr>
            <a:xfrm>
              <a:off x="0" y="4787834"/>
              <a:ext cx="10275100" cy="1425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511050-92DD-7A4F-9BCD-DE81A3F01752}"/>
                </a:ext>
              </a:extLst>
            </p:cNvPr>
            <p:cNvSpPr txBox="1"/>
            <p:nvPr/>
          </p:nvSpPr>
          <p:spPr>
            <a:xfrm>
              <a:off x="1077364" y="1831400"/>
              <a:ext cx="927166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Group Performance</a:t>
              </a:r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42A20DF-C253-174A-BB2E-ECF5D5216F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8377135"/>
              </p:ext>
            </p:extLst>
          </p:nvPr>
        </p:nvGraphicFramePr>
        <p:xfrm>
          <a:off x="14675316" y="3147541"/>
          <a:ext cx="7667850" cy="7420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011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9">
      <a:dk1>
        <a:srgbClr val="999999"/>
      </a:dk1>
      <a:lt1>
        <a:srgbClr val="FFFFFF"/>
      </a:lt1>
      <a:dk2>
        <a:srgbClr val="2D2C36"/>
      </a:dk2>
      <a:lt2>
        <a:srgbClr val="FFFFFF"/>
      </a:lt2>
      <a:accent1>
        <a:srgbClr val="61BD53"/>
      </a:accent1>
      <a:accent2>
        <a:srgbClr val="0A4A38"/>
      </a:accent2>
      <a:accent3>
        <a:srgbClr val="61BD53"/>
      </a:accent3>
      <a:accent4>
        <a:srgbClr val="0A4A38"/>
      </a:accent4>
      <a:accent5>
        <a:srgbClr val="61BD53"/>
      </a:accent5>
      <a:accent6>
        <a:srgbClr val="0A4A38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95471</TotalTime>
  <Words>519</Words>
  <Application>Microsoft Macintosh PowerPoint</Application>
  <PresentationFormat>Personalizado</PresentationFormat>
  <Paragraphs>88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5" baseType="lpstr">
      <vt:lpstr>Arial Unicode MS</vt:lpstr>
      <vt:lpstr>Arial</vt:lpstr>
      <vt:lpstr>Calibri</vt:lpstr>
      <vt:lpstr>Calibri Light</vt:lpstr>
      <vt:lpstr>Lato</vt:lpstr>
      <vt:lpstr>Lato Light</vt:lpstr>
      <vt:lpstr>Montserrat Bold</vt:lpstr>
      <vt:lpstr>Montserrat Light</vt:lpstr>
      <vt:lpstr>Montserrat Medium</vt:lpstr>
      <vt:lpstr>Montserrat SemiBold</vt:lpstr>
      <vt:lpstr>Poppins Medium</vt:lpstr>
      <vt:lpstr>Roboto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16836</cp:revision>
  <dcterms:created xsi:type="dcterms:W3CDTF">2014-11-12T21:47:38Z</dcterms:created>
  <dcterms:modified xsi:type="dcterms:W3CDTF">2019-08-08T19:53:47Z</dcterms:modified>
  <cp:category/>
</cp:coreProperties>
</file>