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400" r:id="rId6"/>
    <p:sldId id="4401" r:id="rId7"/>
    <p:sldId id="4403" r:id="rId8"/>
    <p:sldId id="4404" r:id="rId9"/>
    <p:sldId id="4405" r:id="rId10"/>
    <p:sldId id="4406" r:id="rId11"/>
    <p:sldId id="4407" r:id="rId12"/>
    <p:sldId id="4408" r:id="rId13"/>
    <p:sldId id="4409" r:id="rId14"/>
    <p:sldId id="4410" r:id="rId15"/>
    <p:sldId id="4411" r:id="rId16"/>
    <p:sldId id="4412" r:id="rId17"/>
    <p:sldId id="4413" r:id="rId18"/>
    <p:sldId id="4414" r:id="rId19"/>
    <p:sldId id="4415" r:id="rId20"/>
    <p:sldId id="441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06-ED40-9C80-CE5E645F0E9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06-ED40-9C80-CE5E645F0E9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06-ED40-9C80-CE5E645F0E9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06-ED40-9C80-CE5E645F0E99}"/>
              </c:ext>
            </c:extLst>
          </c:dPt>
          <c:cat>
            <c:strRef>
              <c:f>Sheet1!$A$2:$A$5</c:f>
              <c:strCache>
                <c:ptCount val="4"/>
                <c:pt idx="0">
                  <c:v>Title One</c:v>
                </c:pt>
                <c:pt idx="1">
                  <c:v>Title Two</c:v>
                </c:pt>
                <c:pt idx="2">
                  <c:v>Title Three</c:v>
                </c:pt>
                <c:pt idx="3">
                  <c:v>Title 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06-ED40-9C80-CE5E645F0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943935"/>
        <c:axId val="482277727"/>
      </c:barChart>
      <c:catAx>
        <c:axId val="48494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482277727"/>
        <c:crosses val="autoZero"/>
        <c:auto val="1"/>
        <c:lblAlgn val="ctr"/>
        <c:lblOffset val="100"/>
        <c:noMultiLvlLbl val="0"/>
      </c:catAx>
      <c:valAx>
        <c:axId val="48227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484943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131F05-DF2F-6B4F-80C3-3A96D84FB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131F05-DF2F-6B4F-80C3-3A96D84FB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23375" y="-261256"/>
            <a:ext cx="9594852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062DD8B-1403-834B-96C8-3D965C94E3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62125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131F05-DF2F-6B4F-80C3-3A96D84FB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2125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7A37A63-698C-154C-AF9A-913410F2C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20821" y="4507456"/>
            <a:ext cx="6535987" cy="613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4E1523-EF54-7C4C-99F0-5C718361E7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31400" y="4507456"/>
            <a:ext cx="6535987" cy="613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062DD8B-1403-834B-96C8-3D965C94E3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10241" y="4507456"/>
            <a:ext cx="6535987" cy="613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C3D7ED6-0421-9646-A69F-B54F5A9079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2875" y="4941220"/>
            <a:ext cx="4068845" cy="40688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E8EBD7E-0C18-9241-BC90-A49F19D61CC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25758" y="4941220"/>
            <a:ext cx="4068845" cy="40688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53EA57D-53BD-5E45-8097-2D619DB79D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083861" y="4941220"/>
            <a:ext cx="4068845" cy="40688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57EE02A-6EC5-884B-AEBA-3716051EDB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405922" y="4941220"/>
            <a:ext cx="4068845" cy="40688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40791A-57B9-3148-8DEB-72A7AB91D8A5}"/>
              </a:ext>
            </a:extLst>
          </p:cNvPr>
          <p:cNvGrpSpPr/>
          <p:nvPr/>
        </p:nvGrpSpPr>
        <p:grpSpPr>
          <a:xfrm>
            <a:off x="4982352" y="4626616"/>
            <a:ext cx="14195985" cy="4462760"/>
            <a:chOff x="4236015" y="4626616"/>
            <a:chExt cx="14195985" cy="44627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207276" y="4626616"/>
              <a:ext cx="9224724" cy="4462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2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F45F2C-0F6E-E04E-8C4B-AD062DCE5A6F}"/>
                </a:ext>
              </a:extLst>
            </p:cNvPr>
            <p:cNvSpPr/>
            <p:nvPr/>
          </p:nvSpPr>
          <p:spPr>
            <a:xfrm>
              <a:off x="4236015" y="4718304"/>
              <a:ext cx="4279384" cy="42793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6406C1-FD17-3F44-90FD-E4446C7C79B5}"/>
              </a:ext>
            </a:extLst>
          </p:cNvPr>
          <p:cNvGrpSpPr/>
          <p:nvPr/>
        </p:nvGrpSpPr>
        <p:grpSpPr>
          <a:xfrm>
            <a:off x="6151463" y="5847072"/>
            <a:ext cx="1931180" cy="2021848"/>
            <a:chOff x="-4058195" y="-5166359"/>
            <a:chExt cx="3877490" cy="483108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2658C5-A5FD-8749-8B26-DC527D28D67E}"/>
                </a:ext>
              </a:extLst>
            </p:cNvPr>
            <p:cNvSpPr/>
            <p:nvPr/>
          </p:nvSpPr>
          <p:spPr>
            <a:xfrm>
              <a:off x="-4058195" y="-2697480"/>
              <a:ext cx="1036320" cy="2362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8AEBEB-834E-2D4E-BFAB-CBA3899C4D48}"/>
                </a:ext>
              </a:extLst>
            </p:cNvPr>
            <p:cNvSpPr/>
            <p:nvPr/>
          </p:nvSpPr>
          <p:spPr>
            <a:xfrm>
              <a:off x="-2637610" y="-3918857"/>
              <a:ext cx="1036320" cy="358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EAD759-1E9D-AC46-A627-9D3D5DFDBCFC}"/>
                </a:ext>
              </a:extLst>
            </p:cNvPr>
            <p:cNvSpPr/>
            <p:nvPr/>
          </p:nvSpPr>
          <p:spPr>
            <a:xfrm>
              <a:off x="-1217025" y="-5166359"/>
              <a:ext cx="1036320" cy="4831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B7034BEB-09C6-1343-A582-5FBE16899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304616"/>
              </p:ext>
            </p:extLst>
          </p:nvPr>
        </p:nvGraphicFramePr>
        <p:xfrm>
          <a:off x="1972817" y="3860978"/>
          <a:ext cx="8934670" cy="843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37724BD4-1472-FF44-96BC-88794C2AF34E}"/>
              </a:ext>
            </a:extLst>
          </p:cNvPr>
          <p:cNvSpPr/>
          <p:nvPr/>
        </p:nvSpPr>
        <p:spPr>
          <a:xfrm>
            <a:off x="12778551" y="8450296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130C85C3-CCA7-F049-9340-76D723706F1A}"/>
              </a:ext>
            </a:extLst>
          </p:cNvPr>
          <p:cNvSpPr txBox="1">
            <a:spLocks/>
          </p:cNvSpPr>
          <p:nvPr/>
        </p:nvSpPr>
        <p:spPr>
          <a:xfrm>
            <a:off x="14780842" y="8636398"/>
            <a:ext cx="821268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921FBC-B5F5-D248-A7C3-0C7CD3133753}"/>
              </a:ext>
            </a:extLst>
          </p:cNvPr>
          <p:cNvGrpSpPr/>
          <p:nvPr/>
        </p:nvGrpSpPr>
        <p:grpSpPr>
          <a:xfrm>
            <a:off x="13222018" y="8866610"/>
            <a:ext cx="766717" cy="767571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A71F5CA-1767-4C44-9501-026F7FC27188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01CDC1B-1705-694E-834E-F606DF96EBC4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7F7807B-7DB1-EB40-B9FE-D2B6D7A4C042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BF92095-1546-B24D-A8D9-34B9883AA959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185134C-1D66-C94D-8C1F-B4CBF56FD2B4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FE0F1F3-08E5-1743-9BE0-E1B4E8AB3F37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2" name="Subtitle 2">
            <a:extLst>
              <a:ext uri="{FF2B5EF4-FFF2-40B4-BE49-F238E27FC236}">
                <a16:creationId xmlns:a16="http://schemas.microsoft.com/office/drawing/2014/main" id="{4F8856B7-4EFD-2B4F-8C2E-9A8F937CD55E}"/>
              </a:ext>
            </a:extLst>
          </p:cNvPr>
          <p:cNvSpPr txBox="1">
            <a:spLocks/>
          </p:cNvSpPr>
          <p:nvPr/>
        </p:nvSpPr>
        <p:spPr>
          <a:xfrm>
            <a:off x="14780842" y="4012234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69949B7-2D51-704D-9169-893BCEBC2E83}"/>
              </a:ext>
            </a:extLst>
          </p:cNvPr>
          <p:cNvSpPr/>
          <p:nvPr/>
        </p:nvSpPr>
        <p:spPr>
          <a:xfrm>
            <a:off x="12778551" y="3860978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A432B7-F100-954C-90AB-437998024A27}"/>
              </a:ext>
            </a:extLst>
          </p:cNvPr>
          <p:cNvGrpSpPr/>
          <p:nvPr/>
        </p:nvGrpSpPr>
        <p:grpSpPr>
          <a:xfrm>
            <a:off x="13243532" y="4331371"/>
            <a:ext cx="670238" cy="646331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D6448C-228B-BC47-972B-0396D41C0A77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2C4EFD3-3E41-ED4B-9A12-2A792264CF9C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78F804B-B55C-B144-A885-56460EEC53ED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8E080AA-42C6-D445-BE15-0D731B53A8C6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C02BB620-0D69-064F-B338-4982381BE8CB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1FD4CC9-A375-134B-8F1A-448402D3DEA3}"/>
              </a:ext>
            </a:extLst>
          </p:cNvPr>
          <p:cNvSpPr/>
          <p:nvPr/>
        </p:nvSpPr>
        <p:spPr>
          <a:xfrm>
            <a:off x="12778551" y="6158748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036BFC75-CB00-C442-AE5D-1DFAE5A5024B}"/>
              </a:ext>
            </a:extLst>
          </p:cNvPr>
          <p:cNvSpPr txBox="1">
            <a:spLocks/>
          </p:cNvSpPr>
          <p:nvPr/>
        </p:nvSpPr>
        <p:spPr>
          <a:xfrm>
            <a:off x="14780842" y="6407487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2BA9BD-8431-8A41-BE60-0A5CE2CF8B2D}"/>
              </a:ext>
            </a:extLst>
          </p:cNvPr>
          <p:cNvGrpSpPr/>
          <p:nvPr/>
        </p:nvGrpSpPr>
        <p:grpSpPr>
          <a:xfrm>
            <a:off x="13144769" y="6575489"/>
            <a:ext cx="840441" cy="76671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22EC2FD-95B1-364A-A46F-45DCED64C82C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33327F2-C132-A148-A9A2-24A90F836E0A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AE520FF-27A6-3E46-943C-4932D18969D1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AEA74D2-BC43-784D-807F-BD5B44D12466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7E8A6A7-C0F9-C546-A9A6-43FC23F8FB71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4D0D88F-B1B1-E14A-8F36-4B81FB38D710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AF32EDA-C50D-AF4C-87AA-3C798C9CE157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4C44883-1FB7-084B-81EB-DAB208E6AB30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2222C0B-63F0-304A-BA45-8C6B682C45C6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2EAC621-7146-F243-BAD2-40EB30120FB4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B068F51F-4473-3348-99B4-BCDD318A69E7}"/>
              </a:ext>
            </a:extLst>
          </p:cNvPr>
          <p:cNvSpPr/>
          <p:nvPr/>
        </p:nvSpPr>
        <p:spPr>
          <a:xfrm>
            <a:off x="12778551" y="10601361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0FB41878-5D6F-554E-891F-2D19ADD942B5}"/>
              </a:ext>
            </a:extLst>
          </p:cNvPr>
          <p:cNvSpPr txBox="1">
            <a:spLocks/>
          </p:cNvSpPr>
          <p:nvPr/>
        </p:nvSpPr>
        <p:spPr>
          <a:xfrm>
            <a:off x="14780842" y="10850100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E50CF9A-5DFC-AC47-AEAA-BCE3DA98DA74}"/>
              </a:ext>
            </a:extLst>
          </p:cNvPr>
          <p:cNvGrpSpPr/>
          <p:nvPr/>
        </p:nvGrpSpPr>
        <p:grpSpPr>
          <a:xfrm>
            <a:off x="13201497" y="11044846"/>
            <a:ext cx="754308" cy="723334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604FDED-B277-8242-9CE4-393EE9ADBD3C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4CB9D2F-269D-BC48-95DD-380B734A5B37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1677BFA-0246-9D4A-8EDE-AAFBFF13DE7B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907D225-EA23-CB4F-8004-8C9FF80E8E91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4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E45FE-3980-B94A-A140-8E794076BB27}"/>
              </a:ext>
            </a:extLst>
          </p:cNvPr>
          <p:cNvGrpSpPr/>
          <p:nvPr/>
        </p:nvGrpSpPr>
        <p:grpSpPr>
          <a:xfrm>
            <a:off x="1911335" y="2607685"/>
            <a:ext cx="20554980" cy="8500630"/>
            <a:chOff x="2193722" y="3566329"/>
            <a:chExt cx="20554980" cy="85006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193722" y="10279796"/>
              <a:ext cx="849031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337D3876-1DB6-5648-82E3-1CAC2D73653D}"/>
                </a:ext>
              </a:extLst>
            </p:cNvPr>
            <p:cNvSpPr txBox="1">
              <a:spLocks/>
            </p:cNvSpPr>
            <p:nvPr/>
          </p:nvSpPr>
          <p:spPr>
            <a:xfrm>
              <a:off x="11428097" y="9816074"/>
              <a:ext cx="11320605" cy="22508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383402" y="3578563"/>
              <a:ext cx="3688603" cy="3688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397916" y="3574698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789124" y="3984287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3357057" y="5001111"/>
              <a:ext cx="17171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40%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569095" y="4757755"/>
              <a:ext cx="36886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7F457E-AC4F-1B46-8980-DDDD39C47715}"/>
                </a:ext>
              </a:extLst>
            </p:cNvPr>
            <p:cNvSpPr/>
            <p:nvPr/>
          </p:nvSpPr>
          <p:spPr>
            <a:xfrm>
              <a:off x="14262950" y="3580495"/>
              <a:ext cx="3688603" cy="3688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원형 4">
              <a:extLst>
                <a:ext uri="{FF2B5EF4-FFF2-40B4-BE49-F238E27FC236}">
                  <a16:creationId xmlns:a16="http://schemas.microsoft.com/office/drawing/2014/main" id="{BC0E45B5-FB77-5A4C-B26D-4D0029D2490C}"/>
                </a:ext>
              </a:extLst>
            </p:cNvPr>
            <p:cNvSpPr>
              <a:spLocks/>
            </p:cNvSpPr>
            <p:nvPr/>
          </p:nvSpPr>
          <p:spPr>
            <a:xfrm>
              <a:off x="14262950" y="3566329"/>
              <a:ext cx="3712753" cy="3713711"/>
            </a:xfrm>
            <a:prstGeom prst="pie">
              <a:avLst>
                <a:gd name="adj1" fmla="val 16194988"/>
                <a:gd name="adj2" fmla="val 53636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251EF6-BEAC-4C4C-AD14-1588E3167B1E}"/>
                </a:ext>
              </a:extLst>
            </p:cNvPr>
            <p:cNvSpPr/>
            <p:nvPr/>
          </p:nvSpPr>
          <p:spPr>
            <a:xfrm>
              <a:off x="14680747" y="3986219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454257-0003-F14D-936F-DE6C3B6CFF8F}"/>
                </a:ext>
              </a:extLst>
            </p:cNvPr>
            <p:cNvSpPr txBox="1"/>
            <p:nvPr/>
          </p:nvSpPr>
          <p:spPr>
            <a:xfrm>
              <a:off x="15269468" y="5003043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50%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3C32954-AC8B-3B49-B557-ED930E26B9E3}"/>
                </a:ext>
              </a:extLst>
            </p:cNvPr>
            <p:cNvSpPr/>
            <p:nvPr/>
          </p:nvSpPr>
          <p:spPr>
            <a:xfrm>
              <a:off x="18426381" y="4757755"/>
              <a:ext cx="36886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039DFDC-FB37-0A4D-960E-D1BD37DFBE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DF2B32E0-1AE8-E54A-8640-FEB902F607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2778551" y="2837527"/>
            <a:ext cx="73901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Overall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B7A1F-4088-1F44-946F-7C505A93FD54}"/>
              </a:ext>
            </a:extLst>
          </p:cNvPr>
          <p:cNvGrpSpPr/>
          <p:nvPr/>
        </p:nvGrpSpPr>
        <p:grpSpPr>
          <a:xfrm>
            <a:off x="12778551" y="7652216"/>
            <a:ext cx="10138598" cy="3897970"/>
            <a:chOff x="12778551" y="3860978"/>
            <a:chExt cx="10138598" cy="3897970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5BBB2640-B47C-5A4A-9A28-886BC17E74D3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4012234"/>
              <a:ext cx="8136307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0CA6FF-2871-FC4A-8B7D-555CB587921F}"/>
                </a:ext>
              </a:extLst>
            </p:cNvPr>
            <p:cNvSpPr/>
            <p:nvPr/>
          </p:nvSpPr>
          <p:spPr>
            <a:xfrm>
              <a:off x="12778551" y="3860978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C3CA5B-3C3E-804D-82D7-59944D7B3A02}"/>
                </a:ext>
              </a:extLst>
            </p:cNvPr>
            <p:cNvGrpSpPr/>
            <p:nvPr/>
          </p:nvGrpSpPr>
          <p:grpSpPr>
            <a:xfrm>
              <a:off x="13243532" y="4331371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E64E402-BB34-E949-843F-C01B4D55331D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C031CE7-D0B9-DE4C-8808-140703ED8DCA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406B6A8B-D917-0142-BCCC-20C59A72E319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9624089-7EB7-DC4D-ABAD-2F72FE6D2775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F87BDFE-D450-DF44-9A4E-675564292802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3FA07F-160C-5A46-889B-8F57E9BCEAA3}"/>
                </a:ext>
              </a:extLst>
            </p:cNvPr>
            <p:cNvSpPr/>
            <p:nvPr/>
          </p:nvSpPr>
          <p:spPr>
            <a:xfrm>
              <a:off x="12778551" y="6158748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66C25B66-284E-894B-84AA-1550385CB313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6407487"/>
              <a:ext cx="8136307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E40348-7D52-7B42-B749-338CF132E636}"/>
                </a:ext>
              </a:extLst>
            </p:cNvPr>
            <p:cNvGrpSpPr/>
            <p:nvPr/>
          </p:nvGrpSpPr>
          <p:grpSpPr>
            <a:xfrm>
              <a:off x="13144769" y="6575489"/>
              <a:ext cx="840441" cy="76671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FBEE22B-B979-FC40-A621-C7E612A4416C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2219457A-9CA0-CE49-9DDB-B0576E502F23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410436E-8513-B545-8877-26B49EED6EAE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E946BCA8-F4EE-6E4B-8DC1-532A3126BB83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D17BF84-8ACC-544C-A46A-442B436F3ED1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44E1B79-F018-594A-8D7E-7237BD63774D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142616F-206F-5241-81B6-AE21668E1178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870988E-27DC-A247-8319-B720217D1CE2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FABA752-E123-8B45-973A-9B387382BF27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6FEDFC0-C858-494F-9102-4841F94FE1E0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51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D9859FA-B1FE-504E-9E1E-E63617C256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DC83C3-6756-A240-8D32-9D387878A3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A47C9E6-48AB-2549-8941-0EDB653C70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930EA9-CE0E-0648-967D-259A01F37D95}"/>
              </a:ext>
            </a:extLst>
          </p:cNvPr>
          <p:cNvSpPr/>
          <p:nvPr/>
        </p:nvSpPr>
        <p:spPr>
          <a:xfrm>
            <a:off x="17980062" y="8971642"/>
            <a:ext cx="2638708" cy="26387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700A74-7835-204C-94E2-450E545801AF}"/>
              </a:ext>
            </a:extLst>
          </p:cNvPr>
          <p:cNvGrpSpPr/>
          <p:nvPr/>
        </p:nvGrpSpPr>
        <p:grpSpPr>
          <a:xfrm>
            <a:off x="18677343" y="9658137"/>
            <a:ext cx="1264306" cy="1265713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DBFD9BF-37A0-5B4B-A314-2F8D764B9D11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35FD3A6-88EE-A547-9CFB-77DF92B38557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83FD16F-EFB9-3446-8BF5-1334C11EEAAF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A21BFE6-5872-5A41-90DD-9D43BFBBD686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6B4C3D7-65CA-0C4D-822F-15655EB2CE47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47BE25D-A4F8-134F-AE71-049E212639F8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65F959B-0D06-4A40-BE09-F29FEF37E879}"/>
              </a:ext>
            </a:extLst>
          </p:cNvPr>
          <p:cNvSpPr/>
          <p:nvPr/>
        </p:nvSpPr>
        <p:spPr>
          <a:xfrm>
            <a:off x="3758881" y="8941588"/>
            <a:ext cx="2638708" cy="26387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CB94D1-0AF8-D844-988D-952F39E2F454}"/>
              </a:ext>
            </a:extLst>
          </p:cNvPr>
          <p:cNvGrpSpPr/>
          <p:nvPr/>
        </p:nvGrpSpPr>
        <p:grpSpPr>
          <a:xfrm>
            <a:off x="4525628" y="9717259"/>
            <a:ext cx="1105213" cy="1065790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070B759-D358-0140-A3BE-7B50E21D2ACF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C0AD3A0-CAD7-5F41-B45B-6AAE34E92847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A89F8DA-ACAC-6545-9DBF-CB7318627285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0F29666-8F5D-574B-BAD3-29727C3EA929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66D961A-A33E-2443-913A-C501B8D0D3F5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6D2A204-EE5C-E646-98E6-CC6A4F096F27}"/>
              </a:ext>
            </a:extLst>
          </p:cNvPr>
          <p:cNvSpPr/>
          <p:nvPr/>
        </p:nvSpPr>
        <p:spPr>
          <a:xfrm>
            <a:off x="10869462" y="8929980"/>
            <a:ext cx="2638708" cy="26387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B91CA-DB8D-5941-A4F1-91BC3D4E56A7}"/>
              </a:ext>
            </a:extLst>
          </p:cNvPr>
          <p:cNvGrpSpPr/>
          <p:nvPr/>
        </p:nvGrpSpPr>
        <p:grpSpPr>
          <a:xfrm>
            <a:off x="11473351" y="9617180"/>
            <a:ext cx="1385876" cy="1264306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BF95AF-0AA4-7E4C-AB94-3E1EE571A293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0AC847F-6E87-754A-94D8-8858814CFF62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724D2ED-0BFF-224E-AD2E-77434A7778D2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CA74C27-7D1D-854E-9CD1-9D7888220455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26098CC-002F-2742-98CD-150B1A35A038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374B449-4E1B-B647-A72B-617A2D3AA408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8476074-CB4F-9344-A7A3-851885CDA525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7715819-6A26-8C45-BE8C-AF10E9714667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2C9F18-B868-E348-8B2E-1DEBDF8084E0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775A5DD-8BB6-9047-B4C4-C0993B620F67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3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D3456A-32D7-DE40-BF42-1D36A87E32E9}"/>
              </a:ext>
            </a:extLst>
          </p:cNvPr>
          <p:cNvGrpSpPr/>
          <p:nvPr/>
        </p:nvGrpSpPr>
        <p:grpSpPr>
          <a:xfrm>
            <a:off x="3800234" y="5056415"/>
            <a:ext cx="6451026" cy="6463838"/>
            <a:chOff x="2319222" y="3380554"/>
            <a:chExt cx="7383913" cy="73985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8AAC40-E47E-3747-9530-B76276AF78CA}"/>
                </a:ext>
              </a:extLst>
            </p:cNvPr>
            <p:cNvGrpSpPr/>
            <p:nvPr/>
          </p:nvGrpSpPr>
          <p:grpSpPr>
            <a:xfrm>
              <a:off x="2319222" y="3380554"/>
              <a:ext cx="7383913" cy="7398578"/>
              <a:chOff x="1884301" y="3270188"/>
              <a:chExt cx="8033682" cy="8049639"/>
            </a:xfrm>
          </p:grpSpPr>
          <p:sp>
            <p:nvSpPr>
              <p:cNvPr id="41" name="Shape 978">
                <a:extLst>
                  <a:ext uri="{FF2B5EF4-FFF2-40B4-BE49-F238E27FC236}">
                    <a16:creationId xmlns:a16="http://schemas.microsoft.com/office/drawing/2014/main" id="{281A5F23-27D9-3146-96A8-D8482C98C852}"/>
                  </a:ext>
                </a:extLst>
              </p:cNvPr>
              <p:cNvSpPr/>
              <p:nvPr/>
            </p:nvSpPr>
            <p:spPr>
              <a:xfrm>
                <a:off x="2083144" y="3483472"/>
                <a:ext cx="7304505" cy="730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45" name="Shape 493">
                <a:extLst>
                  <a:ext uri="{FF2B5EF4-FFF2-40B4-BE49-F238E27FC236}">
                    <a16:creationId xmlns:a16="http://schemas.microsoft.com/office/drawing/2014/main" id="{DD596ED7-3FC9-B446-9984-819465FBF18A}"/>
                  </a:ext>
                </a:extLst>
              </p:cNvPr>
              <p:cNvSpPr/>
              <p:nvPr/>
            </p:nvSpPr>
            <p:spPr>
              <a:xfrm>
                <a:off x="1889308" y="3291153"/>
                <a:ext cx="8028675" cy="8028674"/>
              </a:xfrm>
              <a:prstGeom prst="ellipse">
                <a:avLst/>
              </a:prstGeom>
              <a:solidFill>
                <a:schemeClr val="accent4"/>
              </a:solidFill>
              <a:ln w="571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73" name="Shape 515">
                <a:extLst>
                  <a:ext uri="{FF2B5EF4-FFF2-40B4-BE49-F238E27FC236}">
                    <a16:creationId xmlns:a16="http://schemas.microsoft.com/office/drawing/2014/main" id="{D0D9E0F0-9074-4A4C-99AF-9D9A10E8EB14}"/>
                  </a:ext>
                </a:extLst>
              </p:cNvPr>
              <p:cNvSpPr/>
              <p:nvPr/>
            </p:nvSpPr>
            <p:spPr>
              <a:xfrm>
                <a:off x="1884301" y="3270188"/>
                <a:ext cx="8028673" cy="8028674"/>
              </a:xfrm>
              <a:prstGeom prst="arc">
                <a:avLst>
                  <a:gd name="adj1" fmla="val 5397511"/>
                  <a:gd name="adj2" fmla="val 12399496"/>
                </a:avLst>
              </a:prstGeom>
              <a:solidFill>
                <a:schemeClr val="accent2">
                  <a:lumMod val="75000"/>
                </a:schemeClr>
              </a:solidFill>
              <a:ln w="571500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dk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39" name="Shape 1074">
              <a:extLst>
                <a:ext uri="{FF2B5EF4-FFF2-40B4-BE49-F238E27FC236}">
                  <a16:creationId xmlns:a16="http://schemas.microsoft.com/office/drawing/2014/main" id="{94657D9D-C241-B047-A672-272F27FF8D15}"/>
                </a:ext>
              </a:extLst>
            </p:cNvPr>
            <p:cNvSpPr txBox="1"/>
            <p:nvPr/>
          </p:nvSpPr>
          <p:spPr>
            <a:xfrm>
              <a:off x="6833511" y="5596584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800" b="1" dirty="0">
                  <a:solidFill>
                    <a:schemeClr val="lt1"/>
                  </a:solidFill>
                  <a:latin typeface="Montserrat SemiBold" pitchFamily="2" charset="77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50%</a:t>
              </a:r>
            </a:p>
          </p:txBody>
        </p:sp>
        <p:sp>
          <p:nvSpPr>
            <p:cNvPr id="40" name="Shape 1075">
              <a:extLst>
                <a:ext uri="{FF2B5EF4-FFF2-40B4-BE49-F238E27FC236}">
                  <a16:creationId xmlns:a16="http://schemas.microsoft.com/office/drawing/2014/main" id="{1E822F9F-0FE8-5F45-A250-533810E8B832}"/>
                </a:ext>
              </a:extLst>
            </p:cNvPr>
            <p:cNvSpPr txBox="1"/>
            <p:nvPr/>
          </p:nvSpPr>
          <p:spPr>
            <a:xfrm>
              <a:off x="3158348" y="7828849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800" b="1" dirty="0">
                  <a:solidFill>
                    <a:schemeClr val="lt1"/>
                  </a:solidFill>
                  <a:latin typeface="Montserrat SemiBold" pitchFamily="2" charset="77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25%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CC5AF6-1436-B840-98A5-CEEB3A22FEF8}"/>
              </a:ext>
            </a:extLst>
          </p:cNvPr>
          <p:cNvGrpSpPr/>
          <p:nvPr/>
        </p:nvGrpSpPr>
        <p:grpSpPr>
          <a:xfrm>
            <a:off x="12241131" y="6248018"/>
            <a:ext cx="10138598" cy="4318047"/>
            <a:chOff x="12778551" y="6211442"/>
            <a:chExt cx="10138598" cy="4318047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555851A1-1DDB-1746-8C48-609B0859AD62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6362698"/>
              <a:ext cx="8136307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B80CE1-6B39-9D42-AF27-2A1492B81D4F}"/>
                </a:ext>
              </a:extLst>
            </p:cNvPr>
            <p:cNvSpPr/>
            <p:nvPr/>
          </p:nvSpPr>
          <p:spPr>
            <a:xfrm>
              <a:off x="12778551" y="6211442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4647FFC-A7AF-E44A-B0CD-07EF4572AB39}"/>
                </a:ext>
              </a:extLst>
            </p:cNvPr>
            <p:cNvGrpSpPr/>
            <p:nvPr/>
          </p:nvGrpSpPr>
          <p:grpSpPr>
            <a:xfrm>
              <a:off x="13243532" y="6681835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1A932FA-C0F1-6B4D-9941-77C5C77EC367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16560661-56DB-4949-8B95-C593901C406C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D044A9F-E058-4848-8134-CCE2BF865DCE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523474B9-6F07-E148-ACB9-9DEE6BF6AA2B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54F9879-4CB0-8649-8263-761D815323F6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6EDCF87-E43C-2D40-879A-7AFED164C6D9}"/>
                </a:ext>
              </a:extLst>
            </p:cNvPr>
            <p:cNvSpPr/>
            <p:nvPr/>
          </p:nvSpPr>
          <p:spPr>
            <a:xfrm>
              <a:off x="12778551" y="8929289"/>
              <a:ext cx="1600200" cy="1600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AC53CBD8-618E-214A-8DB5-46E118CC1EDA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9178028"/>
              <a:ext cx="8136307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8883BD9-9063-1241-A210-F1D1103F2523}"/>
                </a:ext>
              </a:extLst>
            </p:cNvPr>
            <p:cNvGrpSpPr/>
            <p:nvPr/>
          </p:nvGrpSpPr>
          <p:grpSpPr>
            <a:xfrm>
              <a:off x="13144769" y="9346030"/>
              <a:ext cx="840441" cy="76671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73BB9E2C-7FF3-7749-9438-21EA4D0AE4E6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E411197-6E1D-FA43-A038-13B1EB75E5D6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AFF6073-1B1A-A341-A81D-0BDEAC73525B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F00A23D-487D-E146-83BC-E85A2FFA6F04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F8A9A13-1F59-5544-93E5-2806B7A73EE3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7459E41F-26D1-0640-9E6F-41BFE5AB819A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103BE9C7-2D98-AE42-A341-0EDDF47A3394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DB3BEF2-7393-004F-A653-E072B85FB84A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9B9F4C7-0EE2-0E49-BE5B-C4B301DE5473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8E0CBDD-CB5E-0340-BEC2-B420DCD4E5E6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70E3D35-F9A9-DC4C-BA24-2F590342F36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4B260-CDE4-3645-95D0-3CB9499F1A83}"/>
              </a:ext>
            </a:extLst>
          </p:cNvPr>
          <p:cNvGrpSpPr/>
          <p:nvPr/>
        </p:nvGrpSpPr>
        <p:grpSpPr>
          <a:xfrm>
            <a:off x="10112273" y="3169930"/>
            <a:ext cx="12405296" cy="7376138"/>
            <a:chOff x="5846947" y="4019576"/>
            <a:chExt cx="12683739" cy="75416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5BB76E-875F-F14F-B6E9-B45E2298D8B7}"/>
                </a:ext>
              </a:extLst>
            </p:cNvPr>
            <p:cNvGrpSpPr/>
            <p:nvPr/>
          </p:nvGrpSpPr>
          <p:grpSpPr>
            <a:xfrm>
              <a:off x="8511726" y="4019579"/>
              <a:ext cx="10018960" cy="7476620"/>
              <a:chOff x="4506685" y="4470401"/>
              <a:chExt cx="9650654" cy="754169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CFA057C-1872-7B44-AFD1-98BD1D53D564}"/>
                  </a:ext>
                </a:extLst>
              </p:cNvPr>
              <p:cNvCxnSpPr/>
              <p:nvPr/>
            </p:nvCxnSpPr>
            <p:spPr>
              <a:xfrm>
                <a:off x="4506685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C0B5AC-2E1F-7D44-986A-065574FD30B7}"/>
                  </a:ext>
                </a:extLst>
              </p:cNvPr>
              <p:cNvCxnSpPr/>
              <p:nvPr/>
            </p:nvCxnSpPr>
            <p:spPr>
              <a:xfrm>
                <a:off x="6915034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45E50D-389C-BF42-ACAF-6B7BB137377E}"/>
                  </a:ext>
                </a:extLst>
              </p:cNvPr>
              <p:cNvCxnSpPr/>
              <p:nvPr/>
            </p:nvCxnSpPr>
            <p:spPr>
              <a:xfrm>
                <a:off x="9329136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145DD1-2392-D24C-BD1A-41DA3691806E}"/>
                  </a:ext>
                </a:extLst>
              </p:cNvPr>
              <p:cNvCxnSpPr/>
              <p:nvPr/>
            </p:nvCxnSpPr>
            <p:spPr>
              <a:xfrm>
                <a:off x="11743237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C676CBD-FC15-9A48-A502-CCC9A2385C77}"/>
                  </a:ext>
                </a:extLst>
              </p:cNvPr>
              <p:cNvCxnSpPr/>
              <p:nvPr/>
            </p:nvCxnSpPr>
            <p:spPr>
              <a:xfrm>
                <a:off x="14157339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E460A9-CA97-E049-BFEF-EE436355EF0A}"/>
                </a:ext>
              </a:extLst>
            </p:cNvPr>
            <p:cNvGrpSpPr/>
            <p:nvPr/>
          </p:nvGrpSpPr>
          <p:grpSpPr>
            <a:xfrm>
              <a:off x="5924734" y="4019576"/>
              <a:ext cx="12605947" cy="5589759"/>
              <a:chOff x="2014793" y="4470399"/>
              <a:chExt cx="12605952" cy="55897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F3B773-A3A8-3C4C-B001-AE9E3310D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4470399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CD1D4D-2CA6-D542-AC8F-DA8C6F29E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6421904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FA2521-B677-2247-B450-08F82B591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8263796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CEE8399-6F67-AE42-8D17-B45622D98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10060157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83D94A-0325-2A43-B82A-17C6CED5C17B}"/>
                </a:ext>
              </a:extLst>
            </p:cNvPr>
            <p:cNvSpPr/>
            <p:nvPr/>
          </p:nvSpPr>
          <p:spPr>
            <a:xfrm>
              <a:off x="5846950" y="11405698"/>
              <a:ext cx="12683736" cy="155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651356-62D2-6647-B2D6-21EBF2A4286E}"/>
                </a:ext>
              </a:extLst>
            </p:cNvPr>
            <p:cNvSpPr/>
            <p:nvPr/>
          </p:nvSpPr>
          <p:spPr>
            <a:xfrm rot="5400000">
              <a:off x="2153887" y="7712639"/>
              <a:ext cx="7541696" cy="155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354A1C-2DF9-2C4A-82EA-6CAB254E91AF}"/>
                </a:ext>
              </a:extLst>
            </p:cNvPr>
            <p:cNvSpPr/>
            <p:nvPr/>
          </p:nvSpPr>
          <p:spPr>
            <a:xfrm>
              <a:off x="6533081" y="6244615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52F864-27C2-474F-AC16-59BBB8C94B16}"/>
                </a:ext>
              </a:extLst>
            </p:cNvPr>
            <p:cNvSpPr/>
            <p:nvPr/>
          </p:nvSpPr>
          <p:spPr>
            <a:xfrm>
              <a:off x="9100582" y="8063741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6B5918D-E5C3-0648-8E52-04F29C8DE83B}"/>
                </a:ext>
              </a:extLst>
            </p:cNvPr>
            <p:cNvSpPr/>
            <p:nvPr/>
          </p:nvSpPr>
          <p:spPr>
            <a:xfrm>
              <a:off x="11604297" y="4340827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B264D1-B049-7049-A8F6-22B179CF8358}"/>
                </a:ext>
              </a:extLst>
            </p:cNvPr>
            <p:cNvSpPr/>
            <p:nvPr/>
          </p:nvSpPr>
          <p:spPr>
            <a:xfrm>
              <a:off x="14123921" y="9860104"/>
              <a:ext cx="1294826" cy="12948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BB8254-8F5B-D140-B413-DA4FCC9D6341}"/>
                </a:ext>
              </a:extLst>
            </p:cNvPr>
            <p:cNvSpPr/>
            <p:nvPr/>
          </p:nvSpPr>
          <p:spPr>
            <a:xfrm>
              <a:off x="16560070" y="8086506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4FB83A-77EA-DA49-9198-003EF41BA12F}"/>
                </a:ext>
              </a:extLst>
            </p:cNvPr>
            <p:cNvSpPr/>
            <p:nvPr/>
          </p:nvSpPr>
          <p:spPr>
            <a:xfrm>
              <a:off x="6636725" y="6568861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D6F327-7637-CA41-907A-BB89FC3B45D9}"/>
                </a:ext>
              </a:extLst>
            </p:cNvPr>
            <p:cNvSpPr/>
            <p:nvPr/>
          </p:nvSpPr>
          <p:spPr>
            <a:xfrm>
              <a:off x="9204226" y="8391993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AAE19E-555D-6F4E-A1EB-6C605429F639}"/>
                </a:ext>
              </a:extLst>
            </p:cNvPr>
            <p:cNvSpPr/>
            <p:nvPr/>
          </p:nvSpPr>
          <p:spPr>
            <a:xfrm>
              <a:off x="14204371" y="10184350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737D1D-78A0-594E-8055-3171947F297D}"/>
                </a:ext>
              </a:extLst>
            </p:cNvPr>
            <p:cNvSpPr/>
            <p:nvPr/>
          </p:nvSpPr>
          <p:spPr>
            <a:xfrm>
              <a:off x="11686120" y="4666156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A1B86-A466-BF4B-AA70-8C7893145701}"/>
                </a:ext>
              </a:extLst>
            </p:cNvPr>
            <p:cNvSpPr/>
            <p:nvPr/>
          </p:nvSpPr>
          <p:spPr>
            <a:xfrm>
              <a:off x="16663714" y="8415410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477F40-C89F-1840-A389-2EFEDB42EF47}"/>
                </a:ext>
              </a:extLst>
            </p:cNvPr>
            <p:cNvSpPr/>
            <p:nvPr/>
          </p:nvSpPr>
          <p:spPr>
            <a:xfrm>
              <a:off x="6439487" y="8120981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455763-E71B-184A-B7EF-701F422538B8}"/>
                </a:ext>
              </a:extLst>
            </p:cNvPr>
            <p:cNvSpPr/>
            <p:nvPr/>
          </p:nvSpPr>
          <p:spPr>
            <a:xfrm>
              <a:off x="9008030" y="4395164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E8A624-4EDC-2945-ADFE-3490B31440AC}"/>
                </a:ext>
              </a:extLst>
            </p:cNvPr>
            <p:cNvSpPr/>
            <p:nvPr/>
          </p:nvSpPr>
          <p:spPr>
            <a:xfrm>
              <a:off x="11487742" y="9869937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5DB55D-20CC-5343-9C53-CC4765EFEEA8}"/>
                </a:ext>
              </a:extLst>
            </p:cNvPr>
            <p:cNvSpPr/>
            <p:nvPr/>
          </p:nvSpPr>
          <p:spPr>
            <a:xfrm>
              <a:off x="14034396" y="6291862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FD9690-C1BB-DA4F-9650-36DE1CED9D2A}"/>
                </a:ext>
              </a:extLst>
            </p:cNvPr>
            <p:cNvSpPr/>
            <p:nvPr/>
          </p:nvSpPr>
          <p:spPr>
            <a:xfrm>
              <a:off x="16555016" y="4385191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8E242-FF10-2E46-8DDB-933722D4E6DD}"/>
              </a:ext>
            </a:extLst>
          </p:cNvPr>
          <p:cNvGrpSpPr/>
          <p:nvPr/>
        </p:nvGrpSpPr>
        <p:grpSpPr>
          <a:xfrm>
            <a:off x="2172044" y="4035693"/>
            <a:ext cx="6866448" cy="5644611"/>
            <a:chOff x="2172044" y="3537274"/>
            <a:chExt cx="6866448" cy="5644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249156" y="3537274"/>
              <a:ext cx="678933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Report</a:t>
              </a:r>
            </a:p>
          </p:txBody>
        </p:sp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7E6143E1-28A1-8241-A6CE-19BD911FED77}"/>
                </a:ext>
              </a:extLst>
            </p:cNvPr>
            <p:cNvSpPr txBox="1">
              <a:spLocks/>
            </p:cNvSpPr>
            <p:nvPr/>
          </p:nvSpPr>
          <p:spPr>
            <a:xfrm>
              <a:off x="2172044" y="7300332"/>
              <a:ext cx="5494858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19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Timeline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E3515F-7187-BD4E-B2A2-37AD5E4F31B1}"/>
              </a:ext>
            </a:extLst>
          </p:cNvPr>
          <p:cNvGrpSpPr/>
          <p:nvPr/>
        </p:nvGrpSpPr>
        <p:grpSpPr>
          <a:xfrm>
            <a:off x="2069365" y="5213217"/>
            <a:ext cx="20210772" cy="5691371"/>
            <a:chOff x="2069365" y="3734099"/>
            <a:chExt cx="20210772" cy="569137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FE2C54F-A067-8A44-9C5C-B1EF8E748F83}"/>
                </a:ext>
              </a:extLst>
            </p:cNvPr>
            <p:cNvSpPr/>
            <p:nvPr/>
          </p:nvSpPr>
          <p:spPr>
            <a:xfrm>
              <a:off x="2069365" y="5174096"/>
              <a:ext cx="5523430" cy="28113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>
                <a:latin typeface="Montserrat SemiBold" pitchFamily="2" charset="77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C024D50-77DA-E940-AA1A-B007A8D69594}"/>
                </a:ext>
              </a:extLst>
            </p:cNvPr>
            <p:cNvSpPr/>
            <p:nvPr/>
          </p:nvSpPr>
          <p:spPr>
            <a:xfrm>
              <a:off x="6959885" y="5174096"/>
              <a:ext cx="5523430" cy="281137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>
                <a:latin typeface="Montserrat SemiBold" pitchFamily="2" charset="77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58DE4CC-3336-5C42-865C-BEE3448B0137}"/>
                </a:ext>
              </a:extLst>
            </p:cNvPr>
            <p:cNvSpPr/>
            <p:nvPr/>
          </p:nvSpPr>
          <p:spPr>
            <a:xfrm>
              <a:off x="11850405" y="5174096"/>
              <a:ext cx="5523430" cy="28113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>
                <a:latin typeface="Montserrat SemiBold" pitchFamily="2" charset="77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A6C61FD-9020-5341-AFFA-856FA29AF85D}"/>
                </a:ext>
              </a:extLst>
            </p:cNvPr>
            <p:cNvSpPr/>
            <p:nvPr/>
          </p:nvSpPr>
          <p:spPr>
            <a:xfrm>
              <a:off x="16756707" y="5174096"/>
              <a:ext cx="5523430" cy="281137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>
                <a:latin typeface="Montserrat SemiBold" pitchFamily="2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35B75E-9936-2346-BD8B-CFB41B9ACC21}"/>
                </a:ext>
              </a:extLst>
            </p:cNvPr>
            <p:cNvSpPr txBox="1"/>
            <p:nvPr/>
          </p:nvSpPr>
          <p:spPr>
            <a:xfrm>
              <a:off x="4023360" y="5930432"/>
              <a:ext cx="1615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221889-08B6-744A-895C-5D475FE5212D}"/>
                </a:ext>
              </a:extLst>
            </p:cNvPr>
            <p:cNvSpPr txBox="1"/>
            <p:nvPr/>
          </p:nvSpPr>
          <p:spPr>
            <a:xfrm>
              <a:off x="8587782" y="5930432"/>
              <a:ext cx="2283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AC06C4-D2E0-224D-843A-94DECAB74DA1}"/>
                </a:ext>
              </a:extLst>
            </p:cNvPr>
            <p:cNvSpPr txBox="1"/>
            <p:nvPr/>
          </p:nvSpPr>
          <p:spPr>
            <a:xfrm>
              <a:off x="13462520" y="5930432"/>
              <a:ext cx="2283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2304BF-2C05-CC45-92F0-E73E43AB544B}"/>
                </a:ext>
              </a:extLst>
            </p:cNvPr>
            <p:cNvSpPr txBox="1"/>
            <p:nvPr/>
          </p:nvSpPr>
          <p:spPr>
            <a:xfrm>
              <a:off x="18384604" y="5930432"/>
              <a:ext cx="2283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0A434E-5D12-714D-AF90-9BE2CF6E8BC6}"/>
                </a:ext>
              </a:extLst>
            </p:cNvPr>
            <p:cNvSpPr/>
            <p:nvPr/>
          </p:nvSpPr>
          <p:spPr>
            <a:xfrm>
              <a:off x="3069907" y="8717584"/>
              <a:ext cx="36886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B5280E-7429-9343-9F45-D224140F801E}"/>
                </a:ext>
              </a:extLst>
            </p:cNvPr>
            <p:cNvSpPr/>
            <p:nvPr/>
          </p:nvSpPr>
          <p:spPr>
            <a:xfrm>
              <a:off x="7877298" y="3734099"/>
              <a:ext cx="36886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5465E0-26D2-2848-9126-FA6ECE643DC3}"/>
                </a:ext>
              </a:extLst>
            </p:cNvPr>
            <p:cNvSpPr/>
            <p:nvPr/>
          </p:nvSpPr>
          <p:spPr>
            <a:xfrm>
              <a:off x="12838451" y="8717584"/>
              <a:ext cx="36886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0A057C-251A-9443-9B50-7BEDE1D0E42C}"/>
                </a:ext>
              </a:extLst>
            </p:cNvPr>
            <p:cNvSpPr/>
            <p:nvPr/>
          </p:nvSpPr>
          <p:spPr>
            <a:xfrm>
              <a:off x="17645842" y="3734099"/>
              <a:ext cx="36886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93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Pros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0BB606-9575-3B41-8683-E3B2E3087263}"/>
              </a:ext>
            </a:extLst>
          </p:cNvPr>
          <p:cNvSpPr/>
          <p:nvPr/>
        </p:nvSpPr>
        <p:spPr>
          <a:xfrm>
            <a:off x="1873250" y="3805438"/>
            <a:ext cx="6877050" cy="4341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654EE-56E2-834A-B7EA-AC0B12B3CF38}"/>
              </a:ext>
            </a:extLst>
          </p:cNvPr>
          <p:cNvSpPr/>
          <p:nvPr/>
        </p:nvSpPr>
        <p:spPr>
          <a:xfrm>
            <a:off x="8750300" y="8146859"/>
            <a:ext cx="6877050" cy="4341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2BA01-9310-7D4D-9993-D86435880BC7}"/>
              </a:ext>
            </a:extLst>
          </p:cNvPr>
          <p:cNvSpPr/>
          <p:nvPr/>
        </p:nvSpPr>
        <p:spPr>
          <a:xfrm>
            <a:off x="15627350" y="3805438"/>
            <a:ext cx="6877050" cy="4341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AB6FA5-6166-8740-987F-49C7C9E04A91}"/>
              </a:ext>
            </a:extLst>
          </p:cNvPr>
          <p:cNvSpPr txBox="1"/>
          <p:nvPr/>
        </p:nvSpPr>
        <p:spPr>
          <a:xfrm>
            <a:off x="2453057" y="5520526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25FE04-24DF-C644-8D94-9AB827E858EF}"/>
              </a:ext>
            </a:extLst>
          </p:cNvPr>
          <p:cNvSpPr txBox="1"/>
          <p:nvPr/>
        </p:nvSpPr>
        <p:spPr>
          <a:xfrm>
            <a:off x="3355950" y="4778096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B38DA2-150A-6A41-9C15-4D7EB0181753}"/>
              </a:ext>
            </a:extLst>
          </p:cNvPr>
          <p:cNvSpPr txBox="1"/>
          <p:nvPr/>
        </p:nvSpPr>
        <p:spPr>
          <a:xfrm>
            <a:off x="9330105" y="9925009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E0D060-205E-8A43-AEF9-5AFEC55FC20A}"/>
              </a:ext>
            </a:extLst>
          </p:cNvPr>
          <p:cNvSpPr txBox="1"/>
          <p:nvPr/>
        </p:nvSpPr>
        <p:spPr>
          <a:xfrm>
            <a:off x="10232998" y="9182579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F5C4A7-5BA2-104A-A58A-6748E7DBBAEE}"/>
              </a:ext>
            </a:extLst>
          </p:cNvPr>
          <p:cNvSpPr txBox="1"/>
          <p:nvPr/>
        </p:nvSpPr>
        <p:spPr>
          <a:xfrm>
            <a:off x="16207157" y="5520526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0A8666-4F16-B640-BFB7-99DC7CB979E9}"/>
              </a:ext>
            </a:extLst>
          </p:cNvPr>
          <p:cNvSpPr txBox="1"/>
          <p:nvPr/>
        </p:nvSpPr>
        <p:spPr>
          <a:xfrm>
            <a:off x="17110050" y="4778096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B30DC7-D88B-B645-9948-D979EEE2BC61}"/>
              </a:ext>
            </a:extLst>
          </p:cNvPr>
          <p:cNvSpPr txBox="1"/>
          <p:nvPr/>
        </p:nvSpPr>
        <p:spPr>
          <a:xfrm>
            <a:off x="9330105" y="5520526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56963-AF04-EC4A-9139-2F29518E063C}"/>
              </a:ext>
            </a:extLst>
          </p:cNvPr>
          <p:cNvSpPr txBox="1"/>
          <p:nvPr/>
        </p:nvSpPr>
        <p:spPr>
          <a:xfrm>
            <a:off x="10232998" y="4778096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37F41-6B21-114E-AA5A-AE34FA2B9937}"/>
              </a:ext>
            </a:extLst>
          </p:cNvPr>
          <p:cNvSpPr txBox="1"/>
          <p:nvPr/>
        </p:nvSpPr>
        <p:spPr>
          <a:xfrm>
            <a:off x="2484837" y="9925009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A0B5D9-CFB1-5347-90F5-83A6A68723A2}"/>
              </a:ext>
            </a:extLst>
          </p:cNvPr>
          <p:cNvSpPr txBox="1"/>
          <p:nvPr/>
        </p:nvSpPr>
        <p:spPr>
          <a:xfrm>
            <a:off x="3387730" y="9182579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6D225-18D6-7B4F-B822-A3B659F80163}"/>
              </a:ext>
            </a:extLst>
          </p:cNvPr>
          <p:cNvSpPr txBox="1"/>
          <p:nvPr/>
        </p:nvSpPr>
        <p:spPr>
          <a:xfrm>
            <a:off x="16175377" y="9925009"/>
            <a:ext cx="5717436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FDECE-A9FE-984B-86B1-1B47CB6EB95F}"/>
              </a:ext>
            </a:extLst>
          </p:cNvPr>
          <p:cNvSpPr txBox="1"/>
          <p:nvPr/>
        </p:nvSpPr>
        <p:spPr>
          <a:xfrm>
            <a:off x="17078270" y="9182579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1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Cons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18DDF9-CFC4-0C47-B79D-A1421D1A71D9}"/>
              </a:ext>
            </a:extLst>
          </p:cNvPr>
          <p:cNvSpPr/>
          <p:nvPr/>
        </p:nvSpPr>
        <p:spPr>
          <a:xfrm>
            <a:off x="1211644" y="4870697"/>
            <a:ext cx="7128933" cy="732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286E79-14EA-BD40-8B16-CF266661C970}"/>
              </a:ext>
            </a:extLst>
          </p:cNvPr>
          <p:cNvGrpSpPr/>
          <p:nvPr/>
        </p:nvGrpSpPr>
        <p:grpSpPr>
          <a:xfrm>
            <a:off x="1985882" y="6736567"/>
            <a:ext cx="5580455" cy="4600130"/>
            <a:chOff x="2269661" y="6329708"/>
            <a:chExt cx="5580455" cy="4600130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9BC9AA6D-417C-E347-9418-9F0D1E92F33F}"/>
                </a:ext>
              </a:extLst>
            </p:cNvPr>
            <p:cNvSpPr txBox="1">
              <a:spLocks/>
            </p:cNvSpPr>
            <p:nvPr/>
          </p:nvSpPr>
          <p:spPr>
            <a:xfrm>
              <a:off x="2269661" y="7386292"/>
              <a:ext cx="5580455" cy="35435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87AA94-6E8C-B448-945D-D1CC1E47A5CF}"/>
                </a:ext>
              </a:extLst>
            </p:cNvPr>
            <p:cNvSpPr txBox="1"/>
            <p:nvPr/>
          </p:nvSpPr>
          <p:spPr>
            <a:xfrm>
              <a:off x="2395785" y="6329708"/>
              <a:ext cx="2956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B02EB-34FE-F547-8B08-039A9B12AA8C}"/>
              </a:ext>
            </a:extLst>
          </p:cNvPr>
          <p:cNvSpPr/>
          <p:nvPr/>
        </p:nvSpPr>
        <p:spPr>
          <a:xfrm>
            <a:off x="8624350" y="4870697"/>
            <a:ext cx="7128933" cy="732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A024B7-10F2-0444-A0E7-53975C5EF7F5}"/>
              </a:ext>
            </a:extLst>
          </p:cNvPr>
          <p:cNvGrpSpPr/>
          <p:nvPr/>
        </p:nvGrpSpPr>
        <p:grpSpPr>
          <a:xfrm>
            <a:off x="9398588" y="6736567"/>
            <a:ext cx="5580455" cy="4600130"/>
            <a:chOff x="2269661" y="6329708"/>
            <a:chExt cx="5580455" cy="4600130"/>
          </a:xfrm>
        </p:grpSpPr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AB7AC40A-977D-5E44-9639-A6D6D63FA3FE}"/>
                </a:ext>
              </a:extLst>
            </p:cNvPr>
            <p:cNvSpPr txBox="1">
              <a:spLocks/>
            </p:cNvSpPr>
            <p:nvPr/>
          </p:nvSpPr>
          <p:spPr>
            <a:xfrm>
              <a:off x="2269661" y="7386292"/>
              <a:ext cx="5580455" cy="35435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18FA94-53DC-2445-9E11-D32DA2D1D46D}"/>
                </a:ext>
              </a:extLst>
            </p:cNvPr>
            <p:cNvSpPr txBox="1"/>
            <p:nvPr/>
          </p:nvSpPr>
          <p:spPr>
            <a:xfrm>
              <a:off x="2395785" y="6329708"/>
              <a:ext cx="2956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27B8D24-803C-444C-B1BD-193E39875723}"/>
              </a:ext>
            </a:extLst>
          </p:cNvPr>
          <p:cNvSpPr/>
          <p:nvPr/>
        </p:nvSpPr>
        <p:spPr>
          <a:xfrm>
            <a:off x="16037073" y="4870697"/>
            <a:ext cx="7128933" cy="732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AC18271-9302-CB4F-9945-E16DC577F1FB}"/>
              </a:ext>
            </a:extLst>
          </p:cNvPr>
          <p:cNvGrpSpPr/>
          <p:nvPr/>
        </p:nvGrpSpPr>
        <p:grpSpPr>
          <a:xfrm>
            <a:off x="16811311" y="6736567"/>
            <a:ext cx="5580455" cy="4600130"/>
            <a:chOff x="2269661" y="6329708"/>
            <a:chExt cx="5580455" cy="4600130"/>
          </a:xfrm>
        </p:grpSpPr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88C5F232-6BF7-6E43-85E1-5BDDC729C6AD}"/>
                </a:ext>
              </a:extLst>
            </p:cNvPr>
            <p:cNvSpPr txBox="1">
              <a:spLocks/>
            </p:cNvSpPr>
            <p:nvPr/>
          </p:nvSpPr>
          <p:spPr>
            <a:xfrm>
              <a:off x="2269661" y="7386292"/>
              <a:ext cx="5580455" cy="35435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D0ECA4-08D1-9B4C-A4D9-AD81E767F22A}"/>
                </a:ext>
              </a:extLst>
            </p:cNvPr>
            <p:cNvSpPr txBox="1"/>
            <p:nvPr/>
          </p:nvSpPr>
          <p:spPr>
            <a:xfrm>
              <a:off x="2395785" y="6329708"/>
              <a:ext cx="2956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AF5BA2-AB22-2345-8759-E77500DB8FC8}"/>
              </a:ext>
            </a:extLst>
          </p:cNvPr>
          <p:cNvGrpSpPr/>
          <p:nvPr/>
        </p:nvGrpSpPr>
        <p:grpSpPr>
          <a:xfrm>
            <a:off x="16937418" y="3789923"/>
            <a:ext cx="2226906" cy="2226904"/>
            <a:chOff x="18522699" y="14997117"/>
            <a:chExt cx="2638708" cy="263870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C134BC-8D2A-F645-A976-3F0B15D23173}"/>
                </a:ext>
              </a:extLst>
            </p:cNvPr>
            <p:cNvSpPr/>
            <p:nvPr/>
          </p:nvSpPr>
          <p:spPr>
            <a:xfrm>
              <a:off x="18522699" y="14997117"/>
              <a:ext cx="2638708" cy="2638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15AAF04-542B-A94C-8D34-EB3CF9F3E570}"/>
                </a:ext>
              </a:extLst>
            </p:cNvPr>
            <p:cNvGrpSpPr/>
            <p:nvPr/>
          </p:nvGrpSpPr>
          <p:grpSpPr>
            <a:xfrm>
              <a:off x="19219980" y="15683612"/>
              <a:ext cx="1264306" cy="1265713"/>
              <a:chOff x="538852" y="4004298"/>
              <a:chExt cx="323280" cy="323640"/>
            </a:xfrm>
            <a:solidFill>
              <a:schemeClr val="bg2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50979992-0A4C-8448-8035-62741E40C93C}"/>
                  </a:ext>
                </a:extLst>
              </p:cNvPr>
              <p:cNvSpPr/>
              <p:nvPr/>
            </p:nvSpPr>
            <p:spPr>
              <a:xfrm>
                <a:off x="538852" y="4004298"/>
                <a:ext cx="3232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20AEC897-4D71-1F4B-8CC4-4DD5F4DB20B6}"/>
                  </a:ext>
                </a:extLst>
              </p:cNvPr>
              <p:cNvSpPr/>
              <p:nvPr/>
            </p:nvSpPr>
            <p:spPr>
              <a:xfrm>
                <a:off x="588172" y="404425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D4AB32-19E4-C448-80BF-836E7C078FE8}"/>
                  </a:ext>
                </a:extLst>
              </p:cNvPr>
              <p:cNvSpPr/>
              <p:nvPr/>
            </p:nvSpPr>
            <p:spPr>
              <a:xfrm>
                <a:off x="588172" y="423541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8989DFB-8619-7E4C-AA52-9E2D0A6940BA}"/>
                  </a:ext>
                </a:extLst>
              </p:cNvPr>
              <p:cNvSpPr/>
              <p:nvPr/>
            </p:nvSpPr>
            <p:spPr>
              <a:xfrm>
                <a:off x="538852" y="4156218"/>
                <a:ext cx="32328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F688AA5-1388-AC45-B13A-98A28413DC8D}"/>
                  </a:ext>
                </a:extLst>
              </p:cNvPr>
              <p:cNvSpPr/>
              <p:nvPr/>
            </p:nvSpPr>
            <p:spPr>
              <a:xfrm>
                <a:off x="605092" y="4004298"/>
                <a:ext cx="10512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896DC23-929F-F74F-9B68-09BDD6BEA590}"/>
                  </a:ext>
                </a:extLst>
              </p:cNvPr>
              <p:cNvSpPr/>
              <p:nvPr/>
            </p:nvSpPr>
            <p:spPr>
              <a:xfrm>
                <a:off x="691131" y="4004658"/>
                <a:ext cx="1054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F7F84B-95DF-0240-A170-40BA35C28CAD}"/>
              </a:ext>
            </a:extLst>
          </p:cNvPr>
          <p:cNvGrpSpPr/>
          <p:nvPr/>
        </p:nvGrpSpPr>
        <p:grpSpPr>
          <a:xfrm>
            <a:off x="2112006" y="3759869"/>
            <a:ext cx="2226906" cy="2226904"/>
            <a:chOff x="4301518" y="14967063"/>
            <a:chExt cx="2638708" cy="263870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938BBFD-31B1-C147-A474-943203285608}"/>
                </a:ext>
              </a:extLst>
            </p:cNvPr>
            <p:cNvSpPr/>
            <p:nvPr/>
          </p:nvSpPr>
          <p:spPr>
            <a:xfrm>
              <a:off x="4301518" y="14967063"/>
              <a:ext cx="2638708" cy="2638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E279C0E-30FF-D547-A9D2-38C6767F713C}"/>
                </a:ext>
              </a:extLst>
            </p:cNvPr>
            <p:cNvGrpSpPr/>
            <p:nvPr/>
          </p:nvGrpSpPr>
          <p:grpSpPr>
            <a:xfrm>
              <a:off x="5068265" y="15742734"/>
              <a:ext cx="1105213" cy="1065790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CEA11CB8-D4E1-3841-ADBA-D9F93011BAFD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429FE31E-681A-FB4D-93C9-FD0A75341114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F5A1F8AA-98B6-AA45-B5C4-B39E2650D151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05C0473-C01C-2F46-95B9-39A82392ED6C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C0277844-A5B4-6645-BAB6-14CE7924B028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E7AEAE-9186-7642-8CB0-5FA61A2D510E}"/>
              </a:ext>
            </a:extLst>
          </p:cNvPr>
          <p:cNvGrpSpPr/>
          <p:nvPr/>
        </p:nvGrpSpPr>
        <p:grpSpPr>
          <a:xfrm>
            <a:off x="9524712" y="3748261"/>
            <a:ext cx="2226906" cy="2226904"/>
            <a:chOff x="11412099" y="14955455"/>
            <a:chExt cx="2638708" cy="263870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F373356-565D-4B4A-A43C-DF3B6E6664E7}"/>
                </a:ext>
              </a:extLst>
            </p:cNvPr>
            <p:cNvSpPr/>
            <p:nvPr/>
          </p:nvSpPr>
          <p:spPr>
            <a:xfrm>
              <a:off x="11412099" y="14955455"/>
              <a:ext cx="2638708" cy="2638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6864E0-142C-5844-8BF2-E294B2BAB911}"/>
                </a:ext>
              </a:extLst>
            </p:cNvPr>
            <p:cNvGrpSpPr/>
            <p:nvPr/>
          </p:nvGrpSpPr>
          <p:grpSpPr>
            <a:xfrm>
              <a:off x="12015988" y="15642655"/>
              <a:ext cx="1385876" cy="1264306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304564E-8162-F345-B30C-E8CF9A016873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6C1EE92-DC45-0446-9A32-7676B667767D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FCF511A-3BBE-8945-B8A7-CE38745D2E0D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9EAF143C-4CAB-D447-8692-BCC6DD5B1199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9112187-9DC8-144D-812B-1BD5B389F18A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8CE32477-C43D-C24D-802C-87316965DBC8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B748E5D-9F4F-2A4E-A4F9-D76191DA40F0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C831E31-78B8-2042-BD9A-E0FEA69E5681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24F07F72-E642-A34A-B767-4D0DC9EA6B9C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E7EA072D-29CB-8040-BAE5-CBB513F62FE9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78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5C27AFD-79DF-7E44-AD06-51F60369DD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1D145E-07F8-8446-B2F3-3A2F2A20A8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5E3F391-49E5-2D4C-978D-2A7AE94DEA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93008C85-1265-EC4E-BD14-020ED7E324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The Financial Group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90FB25-C028-034C-9406-F7CA138C1B97}"/>
              </a:ext>
            </a:extLst>
          </p:cNvPr>
          <p:cNvGrpSpPr/>
          <p:nvPr/>
        </p:nvGrpSpPr>
        <p:grpSpPr>
          <a:xfrm>
            <a:off x="1996190" y="6677590"/>
            <a:ext cx="19795375" cy="3636360"/>
            <a:chOff x="1996190" y="6639490"/>
            <a:chExt cx="19795375" cy="363636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D2CE34-2EFC-884A-80DC-2241B197F0D8}"/>
                </a:ext>
              </a:extLst>
            </p:cNvPr>
            <p:cNvSpPr txBox="1"/>
            <p:nvPr/>
          </p:nvSpPr>
          <p:spPr>
            <a:xfrm>
              <a:off x="1996190" y="9567964"/>
              <a:ext cx="3850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Maddie Bruke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A48A6E-386C-4A4D-9F95-B95FBBB10B9A}"/>
                </a:ext>
              </a:extLst>
            </p:cNvPr>
            <p:cNvSpPr txBox="1"/>
            <p:nvPr/>
          </p:nvSpPr>
          <p:spPr>
            <a:xfrm>
              <a:off x="7358814" y="9567964"/>
              <a:ext cx="4204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Sam Robertson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5F8790-BB66-3D48-911A-B16FBB226156}"/>
                </a:ext>
              </a:extLst>
            </p:cNvPr>
            <p:cNvSpPr txBox="1"/>
            <p:nvPr/>
          </p:nvSpPr>
          <p:spPr>
            <a:xfrm>
              <a:off x="13546902" y="9567964"/>
              <a:ext cx="3174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John Smith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7D6FB5-2222-FD4C-B4D9-B7AF29B41B97}"/>
                </a:ext>
              </a:extLst>
            </p:cNvPr>
            <p:cNvSpPr txBox="1"/>
            <p:nvPr/>
          </p:nvSpPr>
          <p:spPr>
            <a:xfrm>
              <a:off x="19120641" y="9567964"/>
              <a:ext cx="26709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Katy Mills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37B07F8-D2F3-6041-B950-52A8767DA606}"/>
                </a:ext>
              </a:extLst>
            </p:cNvPr>
            <p:cNvSpPr/>
            <p:nvPr/>
          </p:nvSpPr>
          <p:spPr>
            <a:xfrm>
              <a:off x="6442997" y="6639490"/>
              <a:ext cx="496865" cy="49686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072CA4-ADC1-E447-ACA4-1D3BB2EE0F8B}"/>
                </a:ext>
              </a:extLst>
            </p:cNvPr>
            <p:cNvSpPr/>
            <p:nvPr/>
          </p:nvSpPr>
          <p:spPr>
            <a:xfrm>
              <a:off x="12049234" y="6664800"/>
              <a:ext cx="496865" cy="49686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1A8B0BF-CF7D-2A4F-9B97-E083C8AB0D14}"/>
                </a:ext>
              </a:extLst>
            </p:cNvPr>
            <p:cNvSpPr/>
            <p:nvPr/>
          </p:nvSpPr>
          <p:spPr>
            <a:xfrm>
              <a:off x="17546625" y="6664800"/>
              <a:ext cx="496865" cy="49686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84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CE1003-E619-B94F-8367-B21A08F97951}"/>
              </a:ext>
            </a:extLst>
          </p:cNvPr>
          <p:cNvSpPr/>
          <p:nvPr/>
        </p:nvSpPr>
        <p:spPr>
          <a:xfrm>
            <a:off x="12188822" y="2029044"/>
            <a:ext cx="9657904" cy="9657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17446-C568-1443-B95B-BA14E31B8E10}"/>
              </a:ext>
            </a:extLst>
          </p:cNvPr>
          <p:cNvSpPr/>
          <p:nvPr/>
        </p:nvSpPr>
        <p:spPr>
          <a:xfrm>
            <a:off x="14612608" y="4595837"/>
            <a:ext cx="5232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2302257" y="6042386"/>
            <a:ext cx="61383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018984" y="2019793"/>
            <a:ext cx="823981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465D96-1CEE-BF41-BF57-A1F93195E8E0}"/>
              </a:ext>
            </a:extLst>
          </p:cNvPr>
          <p:cNvGrpSpPr/>
          <p:nvPr/>
        </p:nvGrpSpPr>
        <p:grpSpPr>
          <a:xfrm>
            <a:off x="1858152" y="1594104"/>
            <a:ext cx="2482596" cy="2482596"/>
            <a:chOff x="4982352" y="4718304"/>
            <a:chExt cx="4279384" cy="427938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F45F2C-0F6E-E04E-8C4B-AD062DCE5A6F}"/>
                </a:ext>
              </a:extLst>
            </p:cNvPr>
            <p:cNvSpPr/>
            <p:nvPr/>
          </p:nvSpPr>
          <p:spPr>
            <a:xfrm>
              <a:off x="4982352" y="4718304"/>
              <a:ext cx="4279384" cy="42793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2658C5-A5FD-8749-8B26-DC527D28D67E}"/>
                </a:ext>
              </a:extLst>
            </p:cNvPr>
            <p:cNvSpPr/>
            <p:nvPr/>
          </p:nvSpPr>
          <p:spPr>
            <a:xfrm>
              <a:off x="6151463" y="6880319"/>
              <a:ext cx="516138" cy="98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8AEBEB-834E-2D4E-BFAB-CBA3899C4D48}"/>
                </a:ext>
              </a:extLst>
            </p:cNvPr>
            <p:cNvSpPr/>
            <p:nvPr/>
          </p:nvSpPr>
          <p:spPr>
            <a:xfrm>
              <a:off x="6858984" y="6369162"/>
              <a:ext cx="516138" cy="1499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EAD759-1E9D-AC46-A627-9D3D5DFDBCFC}"/>
                </a:ext>
              </a:extLst>
            </p:cNvPr>
            <p:cNvSpPr/>
            <p:nvPr/>
          </p:nvSpPr>
          <p:spPr>
            <a:xfrm>
              <a:off x="7566505" y="5847072"/>
              <a:ext cx="516138" cy="2021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24E80D-59CE-594F-8665-B647B272E127}"/>
              </a:ext>
            </a:extLst>
          </p:cNvPr>
          <p:cNvGrpSpPr/>
          <p:nvPr/>
        </p:nvGrpSpPr>
        <p:grpSpPr>
          <a:xfrm>
            <a:off x="14454331" y="7486624"/>
            <a:ext cx="8333922" cy="4393499"/>
            <a:chOff x="14797231" y="7905724"/>
            <a:chExt cx="8333922" cy="439349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A147918E-1120-8D41-97AB-01EFD917F5C4}"/>
                </a:ext>
              </a:extLst>
            </p:cNvPr>
            <p:cNvSpPr txBox="1">
              <a:spLocks/>
            </p:cNvSpPr>
            <p:nvPr/>
          </p:nvSpPr>
          <p:spPr>
            <a:xfrm>
              <a:off x="14797231" y="7905724"/>
              <a:ext cx="8333922" cy="2976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4621E8-050A-4541-AB47-1A8B56A412D5}"/>
                </a:ext>
              </a:extLst>
            </p:cNvPr>
            <p:cNvGrpSpPr/>
            <p:nvPr/>
          </p:nvGrpSpPr>
          <p:grpSpPr>
            <a:xfrm>
              <a:off x="19154692" y="11557663"/>
              <a:ext cx="3654588" cy="741560"/>
              <a:chOff x="1870911" y="9618262"/>
              <a:chExt cx="6091893" cy="123611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A35FEC0-0E32-2E40-8529-34508C068185}"/>
                  </a:ext>
                </a:extLst>
              </p:cNvPr>
              <p:cNvSpPr/>
              <p:nvPr/>
            </p:nvSpPr>
            <p:spPr>
              <a:xfrm>
                <a:off x="3508195" y="9618262"/>
                <a:ext cx="1236119" cy="1236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5FBAAE-9CE9-DA4C-9ED4-039F1283F70C}"/>
                  </a:ext>
                </a:extLst>
              </p:cNvPr>
              <p:cNvSpPr/>
              <p:nvPr/>
            </p:nvSpPr>
            <p:spPr>
              <a:xfrm>
                <a:off x="5124343" y="9618262"/>
                <a:ext cx="1236119" cy="1236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938515-8C56-AF46-838C-79A65477359E}"/>
                  </a:ext>
                </a:extLst>
              </p:cNvPr>
              <p:cNvSpPr/>
              <p:nvPr/>
            </p:nvSpPr>
            <p:spPr>
              <a:xfrm>
                <a:off x="6726685" y="9618262"/>
                <a:ext cx="1236119" cy="1236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13D505-9819-9843-817C-5E732B9DC4C8}"/>
                  </a:ext>
                </a:extLst>
              </p:cNvPr>
              <p:cNvSpPr/>
              <p:nvPr/>
            </p:nvSpPr>
            <p:spPr>
              <a:xfrm>
                <a:off x="1870911" y="9618262"/>
                <a:ext cx="1236119" cy="1236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hape 1646">
                <a:extLst>
                  <a:ext uri="{FF2B5EF4-FFF2-40B4-BE49-F238E27FC236}">
                    <a16:creationId xmlns:a16="http://schemas.microsoft.com/office/drawing/2014/main" id="{A866B6A8-9044-4349-83E4-AFC0CBD6DD8B}"/>
                  </a:ext>
                </a:extLst>
              </p:cNvPr>
              <p:cNvSpPr/>
              <p:nvPr/>
            </p:nvSpPr>
            <p:spPr>
              <a:xfrm>
                <a:off x="7128126" y="10044151"/>
                <a:ext cx="425621" cy="425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Shape 1649">
                <a:extLst>
                  <a:ext uri="{FF2B5EF4-FFF2-40B4-BE49-F238E27FC236}">
                    <a16:creationId xmlns:a16="http://schemas.microsoft.com/office/drawing/2014/main" id="{E8A8C577-DC97-B341-844B-7676BB33791D}"/>
                  </a:ext>
                </a:extLst>
              </p:cNvPr>
              <p:cNvSpPr/>
              <p:nvPr/>
            </p:nvSpPr>
            <p:spPr>
              <a:xfrm>
                <a:off x="5490346" y="10064820"/>
                <a:ext cx="486500" cy="395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Shape 1658">
                <a:extLst>
                  <a:ext uri="{FF2B5EF4-FFF2-40B4-BE49-F238E27FC236}">
                    <a16:creationId xmlns:a16="http://schemas.microsoft.com/office/drawing/2014/main" id="{8AD34B4E-8049-114C-80AA-769023625D9D}"/>
                  </a:ext>
                </a:extLst>
              </p:cNvPr>
              <p:cNvSpPr/>
              <p:nvPr/>
            </p:nvSpPr>
            <p:spPr>
              <a:xfrm>
                <a:off x="2293336" y="10024148"/>
                <a:ext cx="451162" cy="451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FF7A4E7-D6DB-F045-8350-9E17AF0A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109" y="10010753"/>
                <a:ext cx="254293" cy="472258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A3AD92E-68B5-894A-9335-44E291F1B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BA5AF-7E35-5E48-9304-30BDE3EEC66D}"/>
              </a:ext>
            </a:extLst>
          </p:cNvPr>
          <p:cNvGrpSpPr/>
          <p:nvPr/>
        </p:nvGrpSpPr>
        <p:grpSpPr>
          <a:xfrm>
            <a:off x="2239545" y="2746240"/>
            <a:ext cx="19898560" cy="6791001"/>
            <a:chOff x="2239545" y="2746240"/>
            <a:chExt cx="19898560" cy="6791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D12CFD-79FB-0144-868E-362733EACA30}"/>
                </a:ext>
              </a:extLst>
            </p:cNvPr>
            <p:cNvGrpSpPr/>
            <p:nvPr/>
          </p:nvGrpSpPr>
          <p:grpSpPr>
            <a:xfrm>
              <a:off x="10646058" y="2746240"/>
              <a:ext cx="3085532" cy="4304384"/>
              <a:chOff x="18120868" y="5315233"/>
              <a:chExt cx="3085532" cy="430438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8177646-6444-3C41-A1C1-CF48DB35E49C}"/>
                  </a:ext>
                </a:extLst>
              </p:cNvPr>
              <p:cNvSpPr/>
              <p:nvPr/>
            </p:nvSpPr>
            <p:spPr>
              <a:xfrm>
                <a:off x="18120868" y="5315233"/>
                <a:ext cx="3085532" cy="30855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88ADC7-52C1-4747-980D-AA43F299B33D}"/>
                  </a:ext>
                </a:extLst>
              </p:cNvPr>
              <p:cNvSpPr txBox="1"/>
              <p:nvPr/>
            </p:nvSpPr>
            <p:spPr>
              <a:xfrm>
                <a:off x="18584362" y="5680077"/>
                <a:ext cx="2158543" cy="3939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”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EA1C64-0682-BA48-9CED-6A5EE6442048}"/>
                </a:ext>
              </a:extLst>
            </p:cNvPr>
            <p:cNvGrpSpPr/>
            <p:nvPr/>
          </p:nvGrpSpPr>
          <p:grpSpPr>
            <a:xfrm>
              <a:off x="2239545" y="6517980"/>
              <a:ext cx="19898560" cy="3019261"/>
              <a:chOff x="-1386413" y="5426838"/>
              <a:chExt cx="19898560" cy="301926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7BFA85-6B20-E146-8CDB-E480FC5646F3}"/>
                  </a:ext>
                </a:extLst>
              </p:cNvPr>
              <p:cNvSpPr txBox="1"/>
              <p:nvPr/>
            </p:nvSpPr>
            <p:spPr>
              <a:xfrm>
                <a:off x="-1386413" y="5426838"/>
                <a:ext cx="19898560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 believe that through knowledge and discipline, financial peace is possible for all of us.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05E42-6D56-0F40-8956-D65DFA095DB1}"/>
                  </a:ext>
                </a:extLst>
              </p:cNvPr>
              <p:cNvSpPr txBox="1"/>
              <p:nvPr/>
            </p:nvSpPr>
            <p:spPr>
              <a:xfrm>
                <a:off x="4676730" y="7799768"/>
                <a:ext cx="7772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DAVE RAMSEY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14175377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14175377" y="5211321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14175377" y="9143383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14979295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15110948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14736137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0A8BD6-B817-1C48-8C08-989AA691E64B}"/>
              </a:ext>
            </a:extLst>
          </p:cNvPr>
          <p:cNvGrpSpPr/>
          <p:nvPr/>
        </p:nvGrpSpPr>
        <p:grpSpPr>
          <a:xfrm>
            <a:off x="2142477" y="3676399"/>
            <a:ext cx="7493892" cy="6363199"/>
            <a:chOff x="2142477" y="1907834"/>
            <a:chExt cx="7493892" cy="63631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302257" y="1907834"/>
              <a:ext cx="7334112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Tools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A16F55B-0103-A747-8988-C79328260545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5845742"/>
              <a:ext cx="689601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17948347" y="257275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96936-A44E-AE4C-93FA-7C0BB64154B1}"/>
              </a:ext>
            </a:extLst>
          </p:cNvPr>
          <p:cNvSpPr/>
          <p:nvPr/>
        </p:nvSpPr>
        <p:spPr>
          <a:xfrm>
            <a:off x="17948347" y="6492555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B600DE-9DE1-1444-9B11-CFA960123970}"/>
              </a:ext>
            </a:extLst>
          </p:cNvPr>
          <p:cNvSpPr/>
          <p:nvPr/>
        </p:nvSpPr>
        <p:spPr>
          <a:xfrm>
            <a:off x="17948347" y="10412356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55C8BC-9B6A-3146-9EC7-CFEB7DCCF8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118227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861C3-72FE-3F4B-AF56-F63D4540DBB9}"/>
              </a:ext>
            </a:extLst>
          </p:cNvPr>
          <p:cNvSpPr/>
          <p:nvPr/>
        </p:nvSpPr>
        <p:spPr>
          <a:xfrm rot="10800000" flipV="1">
            <a:off x="2523376" y="2"/>
            <a:ext cx="9594851" cy="137159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4264576" y="3906036"/>
            <a:ext cx="8271523" cy="5903928"/>
            <a:chOff x="2142477" y="1521186"/>
            <a:chExt cx="8271523" cy="59039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This Important?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F9B6B-A393-344D-A771-3F6EDB0AAE3B}"/>
              </a:ext>
            </a:extLst>
          </p:cNvPr>
          <p:cNvSpPr/>
          <p:nvPr/>
        </p:nvSpPr>
        <p:spPr>
          <a:xfrm rot="10800000" flipV="1">
            <a:off x="-1" y="2"/>
            <a:ext cx="2523375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03EC14-8396-DA49-986B-CB2BDDB612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328990"/>
            <a:ext cx="24930938" cy="14238512"/>
          </a:xfrm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2386323" y="5565338"/>
            <a:ext cx="19604998" cy="2585323"/>
            <a:chOff x="2386323" y="5888504"/>
            <a:chExt cx="19604998" cy="2585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2386323" y="5888504"/>
              <a:ext cx="196049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Investor ROI 7.1%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043929" y="7827496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MUTUAL FUND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3999829" y="5734817"/>
            <a:ext cx="2611148" cy="261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10883243" y="5734817"/>
            <a:ext cx="2611148" cy="261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7766673" y="5734817"/>
            <a:ext cx="2611148" cy="261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06DD6-B94F-2F4B-AB67-9E1635E4A389}"/>
              </a:ext>
            </a:extLst>
          </p:cNvPr>
          <p:cNvSpPr/>
          <p:nvPr/>
        </p:nvSpPr>
        <p:spPr>
          <a:xfrm>
            <a:off x="4328518" y="6553326"/>
            <a:ext cx="1953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</a:rPr>
              <a:t>12%</a:t>
            </a:r>
            <a:endParaRPr lang="en-US" sz="6000" b="1" dirty="0">
              <a:latin typeface="Montserrat SemiBold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43B1-B209-DD4A-8EF2-FCC6663A0B4C}"/>
              </a:ext>
            </a:extLst>
          </p:cNvPr>
          <p:cNvSpPr/>
          <p:nvPr/>
        </p:nvSpPr>
        <p:spPr>
          <a:xfrm>
            <a:off x="11211932" y="6553326"/>
            <a:ext cx="1953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</a:rPr>
              <a:t>129</a:t>
            </a:r>
            <a:endParaRPr lang="en-US" sz="6000" b="1" dirty="0">
              <a:latin typeface="Montserrat SemiBold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927899-308F-3D44-BAB8-F6CBD42D8DA5}"/>
              </a:ext>
            </a:extLst>
          </p:cNvPr>
          <p:cNvSpPr/>
          <p:nvPr/>
        </p:nvSpPr>
        <p:spPr>
          <a:xfrm>
            <a:off x="18095362" y="6553326"/>
            <a:ext cx="1953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</a:rPr>
              <a:t>77%</a:t>
            </a:r>
            <a:endParaRPr lang="en-US" sz="6000" b="1" dirty="0">
              <a:latin typeface="Montserrat SemiBold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D7594-0D45-2F41-A664-E219CA392F10}"/>
              </a:ext>
            </a:extLst>
          </p:cNvPr>
          <p:cNvSpPr/>
          <p:nvPr/>
        </p:nvSpPr>
        <p:spPr>
          <a:xfrm>
            <a:off x="3123724" y="9059550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Revenue Of Investment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D59F14-841E-C645-B6FA-7B93778F1346}"/>
              </a:ext>
            </a:extLst>
          </p:cNvPr>
          <p:cNvSpPr/>
          <p:nvPr/>
        </p:nvSpPr>
        <p:spPr>
          <a:xfrm>
            <a:off x="10007138" y="9059550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Funds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EDEEAC-6C4F-8042-97A4-D2256F4D8F59}"/>
              </a:ext>
            </a:extLst>
          </p:cNvPr>
          <p:cNvSpPr/>
          <p:nvPr/>
        </p:nvSpPr>
        <p:spPr>
          <a:xfrm>
            <a:off x="16890569" y="9059550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Increase In Portfolio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321495-C2E3-5846-B946-6E6846276B2A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7A04A-36E1-D541-A037-0822A79EEBD2}"/>
              </a:ext>
            </a:extLst>
          </p:cNvPr>
          <p:cNvGrpSpPr/>
          <p:nvPr/>
        </p:nvGrpSpPr>
        <p:grpSpPr>
          <a:xfrm>
            <a:off x="2542378" y="4835540"/>
            <a:ext cx="19292893" cy="5816106"/>
            <a:chOff x="2138638" y="5598160"/>
            <a:chExt cx="19292893" cy="581610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9490148-2EA6-A944-8668-C18C19E63910}"/>
                </a:ext>
              </a:extLst>
            </p:cNvPr>
            <p:cNvSpPr/>
            <p:nvPr/>
          </p:nvSpPr>
          <p:spPr>
            <a:xfrm>
              <a:off x="3522980" y="5902960"/>
              <a:ext cx="635000" cy="474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97C1AC-F91E-854C-912E-AAACAB3DDC4B}"/>
                </a:ext>
              </a:extLst>
            </p:cNvPr>
            <p:cNvSpPr/>
            <p:nvPr/>
          </p:nvSpPr>
          <p:spPr>
            <a:xfrm>
              <a:off x="4615180" y="8493760"/>
              <a:ext cx="635000" cy="21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265E1BF-9090-9847-9733-E10D44F23F1A}"/>
                </a:ext>
              </a:extLst>
            </p:cNvPr>
            <p:cNvSpPr/>
            <p:nvPr/>
          </p:nvSpPr>
          <p:spPr>
            <a:xfrm>
              <a:off x="5707380" y="7426960"/>
              <a:ext cx="635000" cy="322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553D087-92A2-724B-9A6E-8753CC7ADE16}"/>
                </a:ext>
              </a:extLst>
            </p:cNvPr>
            <p:cNvSpPr/>
            <p:nvPr/>
          </p:nvSpPr>
          <p:spPr>
            <a:xfrm>
              <a:off x="8450580" y="6944360"/>
              <a:ext cx="635000" cy="370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F4C032-191F-614A-B66A-4559CBA0404F}"/>
                </a:ext>
              </a:extLst>
            </p:cNvPr>
            <p:cNvSpPr/>
            <p:nvPr/>
          </p:nvSpPr>
          <p:spPr>
            <a:xfrm>
              <a:off x="9542780" y="7807960"/>
              <a:ext cx="635000" cy="284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1F4D8A-E93E-804F-A7FF-3F375BA98863}"/>
                </a:ext>
              </a:extLst>
            </p:cNvPr>
            <p:cNvSpPr/>
            <p:nvPr/>
          </p:nvSpPr>
          <p:spPr>
            <a:xfrm>
              <a:off x="10634980" y="5598160"/>
              <a:ext cx="635000" cy="505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06D471-F9F2-EB4F-96AD-3682D86DC696}"/>
                </a:ext>
              </a:extLst>
            </p:cNvPr>
            <p:cNvSpPr/>
            <p:nvPr/>
          </p:nvSpPr>
          <p:spPr>
            <a:xfrm>
              <a:off x="13378180" y="7807960"/>
              <a:ext cx="635000" cy="284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7707B-1CC2-2743-BE6C-A6CF34233311}"/>
                </a:ext>
              </a:extLst>
            </p:cNvPr>
            <p:cNvSpPr/>
            <p:nvPr/>
          </p:nvSpPr>
          <p:spPr>
            <a:xfrm>
              <a:off x="14470380" y="5902960"/>
              <a:ext cx="635000" cy="474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2750454-4086-E44F-A648-26256583FA1F}"/>
                </a:ext>
              </a:extLst>
            </p:cNvPr>
            <p:cNvSpPr/>
            <p:nvPr/>
          </p:nvSpPr>
          <p:spPr>
            <a:xfrm>
              <a:off x="15562580" y="8874760"/>
              <a:ext cx="635000" cy="177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33DB4C3-54D9-5A40-B682-182797A43063}"/>
                </a:ext>
              </a:extLst>
            </p:cNvPr>
            <p:cNvSpPr/>
            <p:nvPr/>
          </p:nvSpPr>
          <p:spPr>
            <a:xfrm>
              <a:off x="18305780" y="9211586"/>
              <a:ext cx="635000" cy="14411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2615564-67E7-1C4B-946B-DEB7DBEC8BFB}"/>
                </a:ext>
              </a:extLst>
            </p:cNvPr>
            <p:cNvSpPr/>
            <p:nvPr/>
          </p:nvSpPr>
          <p:spPr>
            <a:xfrm>
              <a:off x="19397980" y="6388874"/>
              <a:ext cx="635000" cy="4263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CB03EE-E21C-604B-A159-C90CD4222FCD}"/>
                </a:ext>
              </a:extLst>
            </p:cNvPr>
            <p:cNvSpPr/>
            <p:nvPr/>
          </p:nvSpPr>
          <p:spPr>
            <a:xfrm>
              <a:off x="20490180" y="7223760"/>
              <a:ext cx="63500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73896C6C-7F0E-8E42-9FD8-6DF0537908B6}"/>
                </a:ext>
              </a:extLst>
            </p:cNvPr>
            <p:cNvSpPr txBox="1">
              <a:spLocks/>
            </p:cNvSpPr>
            <p:nvPr/>
          </p:nvSpPr>
          <p:spPr>
            <a:xfrm>
              <a:off x="2138638" y="5598160"/>
              <a:ext cx="1115931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B4A32242-BC15-A642-9E03-439CB813BDEF}"/>
                </a:ext>
              </a:extLst>
            </p:cNvPr>
            <p:cNvSpPr txBox="1">
              <a:spLocks/>
            </p:cNvSpPr>
            <p:nvPr/>
          </p:nvSpPr>
          <p:spPr>
            <a:xfrm>
              <a:off x="7094184" y="5598160"/>
              <a:ext cx="1115931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0CFFE246-779A-254F-A3DD-7F2D24DA809C}"/>
                </a:ext>
              </a:extLst>
            </p:cNvPr>
            <p:cNvSpPr txBox="1">
              <a:spLocks/>
            </p:cNvSpPr>
            <p:nvPr/>
          </p:nvSpPr>
          <p:spPr>
            <a:xfrm>
              <a:off x="12049730" y="5598160"/>
              <a:ext cx="1115931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49E12B51-18AD-FE42-9E11-B83185DD3A0D}"/>
                </a:ext>
              </a:extLst>
            </p:cNvPr>
            <p:cNvSpPr txBox="1">
              <a:spLocks/>
            </p:cNvSpPr>
            <p:nvPr/>
          </p:nvSpPr>
          <p:spPr>
            <a:xfrm>
              <a:off x="17005276" y="5598160"/>
              <a:ext cx="1115931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7E6E056A-2208-3D4E-B2C3-45231CC5C2F8}"/>
                </a:ext>
              </a:extLst>
            </p:cNvPr>
            <p:cNvSpPr txBox="1">
              <a:spLocks/>
            </p:cNvSpPr>
            <p:nvPr/>
          </p:nvSpPr>
          <p:spPr>
            <a:xfrm>
              <a:off x="3234726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AFA022FC-59E5-B94F-B4D0-D51324144268}"/>
                </a:ext>
              </a:extLst>
            </p:cNvPr>
            <p:cNvSpPr txBox="1">
              <a:spLocks/>
            </p:cNvSpPr>
            <p:nvPr/>
          </p:nvSpPr>
          <p:spPr>
            <a:xfrm>
              <a:off x="4316361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B60BC4DF-FEAC-E648-9477-5B094E39467A}"/>
                </a:ext>
              </a:extLst>
            </p:cNvPr>
            <p:cNvSpPr txBox="1">
              <a:spLocks/>
            </p:cNvSpPr>
            <p:nvPr/>
          </p:nvSpPr>
          <p:spPr>
            <a:xfrm>
              <a:off x="5412776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D4364BC1-DD17-8C48-8CAC-0D12FC3E89AE}"/>
                </a:ext>
              </a:extLst>
            </p:cNvPr>
            <p:cNvSpPr txBox="1">
              <a:spLocks/>
            </p:cNvSpPr>
            <p:nvPr/>
          </p:nvSpPr>
          <p:spPr>
            <a:xfrm>
              <a:off x="8192598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06237E74-334A-774F-9145-A4376C93717C}"/>
                </a:ext>
              </a:extLst>
            </p:cNvPr>
            <p:cNvSpPr txBox="1">
              <a:spLocks/>
            </p:cNvSpPr>
            <p:nvPr/>
          </p:nvSpPr>
          <p:spPr>
            <a:xfrm>
              <a:off x="927423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8D18AC9C-CE6D-CA40-AB18-EC0458D404E5}"/>
                </a:ext>
              </a:extLst>
            </p:cNvPr>
            <p:cNvSpPr txBox="1">
              <a:spLocks/>
            </p:cNvSpPr>
            <p:nvPr/>
          </p:nvSpPr>
          <p:spPr>
            <a:xfrm>
              <a:off x="10370648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  <p:sp>
          <p:nvSpPr>
            <p:cNvPr id="89" name="Subtitle 2">
              <a:extLst>
                <a:ext uri="{FF2B5EF4-FFF2-40B4-BE49-F238E27FC236}">
                  <a16:creationId xmlns:a16="http://schemas.microsoft.com/office/drawing/2014/main" id="{3FBC724B-100B-D84E-B2D0-A76D7B463EFE}"/>
                </a:ext>
              </a:extLst>
            </p:cNvPr>
            <p:cNvSpPr txBox="1">
              <a:spLocks/>
            </p:cNvSpPr>
            <p:nvPr/>
          </p:nvSpPr>
          <p:spPr>
            <a:xfrm>
              <a:off x="1311351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90" name="Subtitle 2">
              <a:extLst>
                <a:ext uri="{FF2B5EF4-FFF2-40B4-BE49-F238E27FC236}">
                  <a16:creationId xmlns:a16="http://schemas.microsoft.com/office/drawing/2014/main" id="{5A1785ED-859A-9647-84FA-BEF595134770}"/>
                </a:ext>
              </a:extLst>
            </p:cNvPr>
            <p:cNvSpPr txBox="1">
              <a:spLocks/>
            </p:cNvSpPr>
            <p:nvPr/>
          </p:nvSpPr>
          <p:spPr>
            <a:xfrm>
              <a:off x="14195148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1BE4A389-287C-AD43-BAE5-5A7B4500F02F}"/>
                </a:ext>
              </a:extLst>
            </p:cNvPr>
            <p:cNvSpPr txBox="1">
              <a:spLocks/>
            </p:cNvSpPr>
            <p:nvPr/>
          </p:nvSpPr>
          <p:spPr>
            <a:xfrm>
              <a:off x="1529156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2621A6A1-8AEC-6646-8440-7D01EDC50FCB}"/>
                </a:ext>
              </a:extLst>
            </p:cNvPr>
            <p:cNvSpPr txBox="1">
              <a:spLocks/>
            </p:cNvSpPr>
            <p:nvPr/>
          </p:nvSpPr>
          <p:spPr>
            <a:xfrm>
              <a:off x="1802927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57F8A105-EFC3-E44A-A517-37C37AD66895}"/>
                </a:ext>
              </a:extLst>
            </p:cNvPr>
            <p:cNvSpPr txBox="1">
              <a:spLocks/>
            </p:cNvSpPr>
            <p:nvPr/>
          </p:nvSpPr>
          <p:spPr>
            <a:xfrm>
              <a:off x="19110908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C2F41873-D88B-A74B-82F6-D480170F75A5}"/>
                </a:ext>
              </a:extLst>
            </p:cNvPr>
            <p:cNvSpPr txBox="1">
              <a:spLocks/>
            </p:cNvSpPr>
            <p:nvPr/>
          </p:nvSpPr>
          <p:spPr>
            <a:xfrm>
              <a:off x="2020732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29D718-98EB-814E-8626-30AF496FEBB3}"/>
              </a:ext>
            </a:extLst>
          </p:cNvPr>
          <p:cNvSpPr/>
          <p:nvPr/>
        </p:nvSpPr>
        <p:spPr>
          <a:xfrm>
            <a:off x="2837241" y="11194259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9D8AB3F-3D1E-BC4D-A9A7-9E20C097333D}"/>
              </a:ext>
            </a:extLst>
          </p:cNvPr>
          <p:cNvSpPr/>
          <p:nvPr/>
        </p:nvSpPr>
        <p:spPr>
          <a:xfrm>
            <a:off x="7923591" y="11194259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4C5C97-C7E5-594A-96AF-63BC69E524C9}"/>
              </a:ext>
            </a:extLst>
          </p:cNvPr>
          <p:cNvSpPr/>
          <p:nvPr/>
        </p:nvSpPr>
        <p:spPr>
          <a:xfrm>
            <a:off x="13009941" y="11194259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87F28-1BE9-F243-9794-642DE5E9F953}"/>
              </a:ext>
            </a:extLst>
          </p:cNvPr>
          <p:cNvSpPr/>
          <p:nvPr/>
        </p:nvSpPr>
        <p:spPr>
          <a:xfrm>
            <a:off x="17937541" y="11194259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7722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85B57"/>
      </a:accent1>
      <a:accent2>
        <a:srgbClr val="91AA74"/>
      </a:accent2>
      <a:accent3>
        <a:srgbClr val="585B57"/>
      </a:accent3>
      <a:accent4>
        <a:srgbClr val="91AA74"/>
      </a:accent4>
      <a:accent5>
        <a:srgbClr val="585B57"/>
      </a:accent5>
      <a:accent6>
        <a:srgbClr val="91AA7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89460</TotalTime>
  <Words>612</Words>
  <Application>Microsoft Macintosh PowerPoint</Application>
  <PresentationFormat>Personalizado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0" baseType="lpstr">
      <vt:lpstr>Arial Unicode MS</vt:lpstr>
      <vt:lpstr>맑은 고딕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</vt:lpstr>
      <vt:lpstr>Montserrat Light</vt:lpstr>
      <vt:lpstr>Montserrat Medium</vt:lpstr>
      <vt:lpstr>Montserrat SemiBold</vt:lpstr>
      <vt:lpstr>Poppins Light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16407</cp:revision>
  <dcterms:created xsi:type="dcterms:W3CDTF">2014-11-12T21:47:38Z</dcterms:created>
  <dcterms:modified xsi:type="dcterms:W3CDTF">2019-07-31T13:42:18Z</dcterms:modified>
  <cp:category/>
</cp:coreProperties>
</file>