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2" r:id="rId2"/>
    <p:sldId id="4413" r:id="rId3"/>
    <p:sldId id="4375" r:id="rId4"/>
    <p:sldId id="4403" r:id="rId5"/>
    <p:sldId id="4414" r:id="rId6"/>
    <p:sldId id="4288" r:id="rId7"/>
    <p:sldId id="4431" r:id="rId8"/>
    <p:sldId id="4369" r:id="rId9"/>
    <p:sldId id="4408" r:id="rId10"/>
    <p:sldId id="4418" r:id="rId11"/>
    <p:sldId id="4419" r:id="rId12"/>
    <p:sldId id="4422" r:id="rId13"/>
    <p:sldId id="4420" r:id="rId14"/>
    <p:sldId id="4421" r:id="rId15"/>
    <p:sldId id="4425" r:id="rId16"/>
    <p:sldId id="4426" r:id="rId17"/>
    <p:sldId id="4427" r:id="rId18"/>
    <p:sldId id="4428" r:id="rId19"/>
    <p:sldId id="4429" r:id="rId20"/>
    <p:sldId id="443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21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explosion val="22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35-DF43-AAB3-4FD58DB58A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38-EA48-B93C-96581A3F8405}"/>
              </c:ext>
            </c:extLst>
          </c:dPt>
          <c:dLbls>
            <c:dLbl>
              <c:idx val="0"/>
              <c:layout>
                <c:manualLayout>
                  <c:x val="-1.7041244988503391E-2"/>
                  <c:y val="-0.15749358010681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35-DF43-AAB3-4FD58DB58A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5-DF43-AAB3-4FD58DB58A0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6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9E-A04E-94E0-A5EDBA0A6C3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9E-A04E-94E0-A5EDBA0A6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1585695"/>
        <c:axId val="911587327"/>
      </c:barChart>
      <c:catAx>
        <c:axId val="911585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911587327"/>
        <c:crosses val="autoZero"/>
        <c:auto val="1"/>
        <c:lblAlgn val="ctr"/>
        <c:lblOffset val="100"/>
        <c:noMultiLvlLbl val="0"/>
      </c:catAx>
      <c:valAx>
        <c:axId val="91158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911585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FE7C897-AE12-5D48-815C-F9316ADB58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FE7C897-AE12-5D48-815C-F9316ADB58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0852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FE7C897-AE12-5D48-815C-F9316ADB58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17650" y="-293914"/>
            <a:ext cx="10332983" cy="14303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6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2370176-CB42-8D47-8093-FE8BDF00DF1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52459" y="5244704"/>
            <a:ext cx="6609687" cy="66096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9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1">
            <a:extLst>
              <a:ext uri="{FF2B5EF4-FFF2-40B4-BE49-F238E27FC236}">
                <a16:creationId xmlns:a16="http://schemas.microsoft.com/office/drawing/2014/main" id="{0D247ADC-91DE-FC4A-AB36-873098064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56825" y="1800464"/>
            <a:ext cx="4667591" cy="10112035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1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442D783-7A39-FD4A-8C0E-202EFE9E2F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0353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7379797-B08B-2A4E-8030-83876B1E24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61633" y="4786704"/>
            <a:ext cx="2687700" cy="268769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E667556-F164-9B40-99E3-2E45237325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838879" y="4786704"/>
            <a:ext cx="2687700" cy="268769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17C43A8-19D9-2A49-9B2E-3F1CBF74AC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034414" y="4786704"/>
            <a:ext cx="2687700" cy="268769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B3C2313-20C4-874A-9436-F927A8AE0D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-7"/>
            <a:ext cx="24377650" cy="1371600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89433D-A571-0142-8C1F-D5E21AA0E494}"/>
              </a:ext>
            </a:extLst>
          </p:cNvPr>
          <p:cNvGrpSpPr/>
          <p:nvPr/>
        </p:nvGrpSpPr>
        <p:grpSpPr>
          <a:xfrm>
            <a:off x="3977597" y="5657667"/>
            <a:ext cx="16422456" cy="2400657"/>
            <a:chOff x="3480427" y="5657667"/>
            <a:chExt cx="16422456" cy="2400657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E9F80DB8-54D5-F049-945C-A046008DF263}"/>
                </a:ext>
              </a:extLst>
            </p:cNvPr>
            <p:cNvSpPr txBox="1">
              <a:spLocks/>
            </p:cNvSpPr>
            <p:nvPr/>
          </p:nvSpPr>
          <p:spPr>
            <a:xfrm>
              <a:off x="13408040" y="6194217"/>
              <a:ext cx="6494843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demand.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3EFA90-93CA-6A4B-9E0A-B74EC9872AA7}"/>
                </a:ext>
              </a:extLst>
            </p:cNvPr>
            <p:cNvGrpSpPr/>
            <p:nvPr/>
          </p:nvGrpSpPr>
          <p:grpSpPr>
            <a:xfrm>
              <a:off x="3480427" y="5657667"/>
              <a:ext cx="9524373" cy="2400657"/>
              <a:chOff x="6264267" y="5657667"/>
              <a:chExt cx="9524373" cy="240065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CDEC56-A906-794E-9B05-FA128ECEF634}"/>
                  </a:ext>
                </a:extLst>
              </p:cNvPr>
              <p:cNvSpPr txBox="1"/>
              <p:nvPr/>
            </p:nvSpPr>
            <p:spPr>
              <a:xfrm>
                <a:off x="8744631" y="5657667"/>
                <a:ext cx="7044009" cy="2400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0" b="1" spc="1000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FLOW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EA2E64-0958-6E42-82FC-CBCB14CA07FF}"/>
                  </a:ext>
                </a:extLst>
              </p:cNvPr>
              <p:cNvGrpSpPr/>
              <p:nvPr/>
            </p:nvGrpSpPr>
            <p:grpSpPr>
              <a:xfrm>
                <a:off x="6264267" y="5875868"/>
                <a:ext cx="2077124" cy="1964254"/>
                <a:chOff x="2416653" y="4498792"/>
                <a:chExt cx="1665288" cy="1574800"/>
              </a:xfrm>
            </p:grpSpPr>
            <p:sp>
              <p:nvSpPr>
                <p:cNvPr id="25" name="Freeform 2">
                  <a:extLst>
                    <a:ext uri="{FF2B5EF4-FFF2-40B4-BE49-F238E27FC236}">
                      <a16:creationId xmlns:a16="http://schemas.microsoft.com/office/drawing/2014/main" id="{BDD73552-0969-B84E-8300-B3899AF62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6653" y="4498792"/>
                  <a:ext cx="1092200" cy="889000"/>
                </a:xfrm>
                <a:custGeom>
                  <a:avLst/>
                  <a:gdLst>
                    <a:gd name="T0" fmla="*/ 126 w 3032"/>
                    <a:gd name="T1" fmla="*/ 2468 h 2469"/>
                    <a:gd name="T2" fmla="*/ 126 w 3032"/>
                    <a:gd name="T3" fmla="*/ 2468 h 2469"/>
                    <a:gd name="T4" fmla="*/ 1094 w 3032"/>
                    <a:gd name="T5" fmla="*/ 282 h 2469"/>
                    <a:gd name="T6" fmla="*/ 2468 w 3032"/>
                    <a:gd name="T7" fmla="*/ 250 h 2469"/>
                    <a:gd name="T8" fmla="*/ 2593 w 3032"/>
                    <a:gd name="T9" fmla="*/ 1500 h 2469"/>
                    <a:gd name="T10" fmla="*/ 2032 w 3032"/>
                    <a:gd name="T11" fmla="*/ 1594 h 2469"/>
                    <a:gd name="T12" fmla="*/ 344 w 3032"/>
                    <a:gd name="T13" fmla="*/ 2157 h 2469"/>
                    <a:gd name="T14" fmla="*/ 126 w 3032"/>
                    <a:gd name="T15" fmla="*/ 2468 h 2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32" h="2469">
                      <a:moveTo>
                        <a:pt x="126" y="2468"/>
                      </a:moveTo>
                      <a:lnTo>
                        <a:pt x="126" y="2468"/>
                      </a:lnTo>
                      <a:cubicBezTo>
                        <a:pt x="0" y="1469"/>
                        <a:pt x="344" y="688"/>
                        <a:pt x="1094" y="282"/>
                      </a:cubicBezTo>
                      <a:cubicBezTo>
                        <a:pt x="1532" y="31"/>
                        <a:pt x="2032" y="0"/>
                        <a:pt x="2468" y="250"/>
                      </a:cubicBezTo>
                      <a:cubicBezTo>
                        <a:pt x="2968" y="532"/>
                        <a:pt x="3031" y="1219"/>
                        <a:pt x="2593" y="1500"/>
                      </a:cubicBezTo>
                      <a:cubicBezTo>
                        <a:pt x="2437" y="1594"/>
                        <a:pt x="2188" y="1625"/>
                        <a:pt x="2032" y="1594"/>
                      </a:cubicBezTo>
                      <a:cubicBezTo>
                        <a:pt x="1344" y="1469"/>
                        <a:pt x="813" y="1625"/>
                        <a:pt x="344" y="2157"/>
                      </a:cubicBezTo>
                      <a:cubicBezTo>
                        <a:pt x="282" y="2249"/>
                        <a:pt x="219" y="2343"/>
                        <a:pt x="126" y="246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Freeform 3">
                  <a:extLst>
                    <a:ext uri="{FF2B5EF4-FFF2-40B4-BE49-F238E27FC236}">
                      <a16:creationId xmlns:a16="http://schemas.microsoft.com/office/drawing/2014/main" id="{F20B471E-8D9E-5F47-8AC0-D56A789AD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8991" y="4543242"/>
                  <a:ext cx="742950" cy="1136650"/>
                </a:xfrm>
                <a:custGeom>
                  <a:avLst/>
                  <a:gdLst>
                    <a:gd name="T0" fmla="*/ 594 w 2064"/>
                    <a:gd name="T1" fmla="*/ 0 h 3157"/>
                    <a:gd name="T2" fmla="*/ 594 w 2064"/>
                    <a:gd name="T3" fmla="*/ 0 h 3157"/>
                    <a:gd name="T4" fmla="*/ 1688 w 2064"/>
                    <a:gd name="T5" fmla="*/ 2374 h 3157"/>
                    <a:gd name="T6" fmla="*/ 844 w 2064"/>
                    <a:gd name="T7" fmla="*/ 3093 h 3157"/>
                    <a:gd name="T8" fmla="*/ 156 w 2064"/>
                    <a:gd name="T9" fmla="*/ 2812 h 3157"/>
                    <a:gd name="T10" fmla="*/ 125 w 2064"/>
                    <a:gd name="T11" fmla="*/ 2124 h 3157"/>
                    <a:gd name="T12" fmla="*/ 313 w 2064"/>
                    <a:gd name="T13" fmla="*/ 1875 h 3157"/>
                    <a:gd name="T14" fmla="*/ 594 w 2064"/>
                    <a:gd name="T15" fmla="*/ 0 h 3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4" h="3157">
                      <a:moveTo>
                        <a:pt x="594" y="0"/>
                      </a:moveTo>
                      <a:lnTo>
                        <a:pt x="594" y="0"/>
                      </a:lnTo>
                      <a:cubicBezTo>
                        <a:pt x="1531" y="375"/>
                        <a:pt x="2063" y="1500"/>
                        <a:pt x="1688" y="2374"/>
                      </a:cubicBezTo>
                      <a:cubicBezTo>
                        <a:pt x="1531" y="2781"/>
                        <a:pt x="1250" y="3031"/>
                        <a:pt x="844" y="3093"/>
                      </a:cubicBezTo>
                      <a:cubicBezTo>
                        <a:pt x="594" y="3156"/>
                        <a:pt x="344" y="3031"/>
                        <a:pt x="156" y="2812"/>
                      </a:cubicBezTo>
                      <a:cubicBezTo>
                        <a:pt x="0" y="2593"/>
                        <a:pt x="0" y="2343"/>
                        <a:pt x="125" y="2124"/>
                      </a:cubicBezTo>
                      <a:cubicBezTo>
                        <a:pt x="156" y="2032"/>
                        <a:pt x="219" y="1938"/>
                        <a:pt x="313" y="1875"/>
                      </a:cubicBezTo>
                      <a:cubicBezTo>
                        <a:pt x="813" y="1407"/>
                        <a:pt x="969" y="719"/>
                        <a:pt x="594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Freeform 4">
                  <a:extLst>
                    <a:ext uri="{FF2B5EF4-FFF2-40B4-BE49-F238E27FC236}">
                      <a16:creationId xmlns:a16="http://schemas.microsoft.com/office/drawing/2014/main" id="{E23AB515-7910-2542-A9F1-9D2140B8B9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8741" y="5241742"/>
                  <a:ext cx="1101725" cy="831850"/>
                </a:xfrm>
                <a:custGeom>
                  <a:avLst/>
                  <a:gdLst>
                    <a:gd name="T0" fmla="*/ 3061 w 3062"/>
                    <a:gd name="T1" fmla="*/ 1655 h 2312"/>
                    <a:gd name="T2" fmla="*/ 3061 w 3062"/>
                    <a:gd name="T3" fmla="*/ 1655 h 2312"/>
                    <a:gd name="T4" fmla="*/ 687 w 3062"/>
                    <a:gd name="T5" fmla="*/ 1843 h 2312"/>
                    <a:gd name="T6" fmla="*/ 125 w 3062"/>
                    <a:gd name="T7" fmla="*/ 561 h 2312"/>
                    <a:gd name="T8" fmla="*/ 781 w 3062"/>
                    <a:gd name="T9" fmla="*/ 0 h 2312"/>
                    <a:gd name="T10" fmla="*/ 1437 w 3062"/>
                    <a:gd name="T11" fmla="*/ 436 h 2312"/>
                    <a:gd name="T12" fmla="*/ 1531 w 3062"/>
                    <a:gd name="T13" fmla="*/ 624 h 2312"/>
                    <a:gd name="T14" fmla="*/ 2905 w 3062"/>
                    <a:gd name="T15" fmla="*/ 1655 h 2312"/>
                    <a:gd name="T16" fmla="*/ 3061 w 3062"/>
                    <a:gd name="T17" fmla="*/ 1655 h 2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62" h="2312">
                      <a:moveTo>
                        <a:pt x="3061" y="1655"/>
                      </a:moveTo>
                      <a:lnTo>
                        <a:pt x="3061" y="1655"/>
                      </a:lnTo>
                      <a:cubicBezTo>
                        <a:pt x="2343" y="2249"/>
                        <a:pt x="1375" y="2311"/>
                        <a:pt x="687" y="1843"/>
                      </a:cubicBezTo>
                      <a:cubicBezTo>
                        <a:pt x="219" y="1561"/>
                        <a:pt x="0" y="999"/>
                        <a:pt x="125" y="561"/>
                      </a:cubicBezTo>
                      <a:cubicBezTo>
                        <a:pt x="219" y="249"/>
                        <a:pt x="469" y="31"/>
                        <a:pt x="781" y="0"/>
                      </a:cubicBezTo>
                      <a:cubicBezTo>
                        <a:pt x="1094" y="0"/>
                        <a:pt x="1312" y="155"/>
                        <a:pt x="1437" y="436"/>
                      </a:cubicBezTo>
                      <a:cubicBezTo>
                        <a:pt x="1469" y="499"/>
                        <a:pt x="1500" y="561"/>
                        <a:pt x="1531" y="624"/>
                      </a:cubicBezTo>
                      <a:cubicBezTo>
                        <a:pt x="1718" y="1280"/>
                        <a:pt x="2218" y="1655"/>
                        <a:pt x="2905" y="1655"/>
                      </a:cubicBezTo>
                      <a:cubicBezTo>
                        <a:pt x="2936" y="1655"/>
                        <a:pt x="2968" y="1655"/>
                        <a:pt x="3061" y="1655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889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AD596-2065-3F4C-B198-A2803F9C1AA1}"/>
              </a:ext>
            </a:extLst>
          </p:cNvPr>
          <p:cNvGrpSpPr/>
          <p:nvPr/>
        </p:nvGrpSpPr>
        <p:grpSpPr>
          <a:xfrm>
            <a:off x="2298080" y="2956324"/>
            <a:ext cx="8528415" cy="7803350"/>
            <a:chOff x="2298080" y="2584174"/>
            <a:chExt cx="8528415" cy="78033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8676AB-4D1B-A84B-B0D3-EA5424F916BC}"/>
                </a:ext>
              </a:extLst>
            </p:cNvPr>
            <p:cNvGrpSpPr/>
            <p:nvPr/>
          </p:nvGrpSpPr>
          <p:grpSpPr>
            <a:xfrm>
              <a:off x="2298080" y="2584174"/>
              <a:ext cx="8528415" cy="3298847"/>
              <a:chOff x="2298080" y="2990187"/>
              <a:chExt cx="8528415" cy="329884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069DC9-34FE-8D4D-A1E2-E424C1C8E160}"/>
                  </a:ext>
                </a:extLst>
              </p:cNvPr>
              <p:cNvSpPr txBox="1"/>
              <p:nvPr/>
            </p:nvSpPr>
            <p:spPr>
              <a:xfrm>
                <a:off x="2298080" y="3734489"/>
                <a:ext cx="8528415" cy="255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Financial Group Performance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68260-5210-AE4D-88C7-6534D9B78E52}"/>
                  </a:ext>
                </a:extLst>
              </p:cNvPr>
              <p:cNvSpPr txBox="1"/>
              <p:nvPr/>
            </p:nvSpPr>
            <p:spPr>
              <a:xfrm>
                <a:off x="2298081" y="2990187"/>
                <a:ext cx="33661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6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FINANCIAL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D77A99-FD30-184D-AA9E-012CB720D0FB}"/>
                </a:ext>
              </a:extLst>
            </p:cNvPr>
            <p:cNvGrpSpPr/>
            <p:nvPr/>
          </p:nvGrpSpPr>
          <p:grpSpPr>
            <a:xfrm>
              <a:off x="2389520" y="8258386"/>
              <a:ext cx="6513056" cy="2129138"/>
              <a:chOff x="2389520" y="6857999"/>
              <a:chExt cx="6513056" cy="212913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B51878A-D024-EA4C-AA51-6862A2FC442E}"/>
                  </a:ext>
                </a:extLst>
              </p:cNvPr>
              <p:cNvSpPr/>
              <p:nvPr/>
            </p:nvSpPr>
            <p:spPr>
              <a:xfrm>
                <a:off x="3499813" y="6857999"/>
                <a:ext cx="540276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  <a:latin typeface="Montserrat Medium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F90971-82AD-6441-8E4C-7AD1AB825C59}"/>
                  </a:ext>
                </a:extLst>
              </p:cNvPr>
              <p:cNvSpPr/>
              <p:nvPr/>
            </p:nvSpPr>
            <p:spPr>
              <a:xfrm>
                <a:off x="3499813" y="8217696"/>
                <a:ext cx="540276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  <a:latin typeface="Montserrat Medium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F1DC0B-84EC-AC41-BF5B-8E7133EADFB1}"/>
                  </a:ext>
                </a:extLst>
              </p:cNvPr>
              <p:cNvSpPr/>
              <p:nvPr/>
            </p:nvSpPr>
            <p:spPr>
              <a:xfrm>
                <a:off x="2389520" y="6858000"/>
                <a:ext cx="769440" cy="769438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8F6AB58-B5E6-B941-961D-D354C0558119}"/>
                  </a:ext>
                </a:extLst>
              </p:cNvPr>
              <p:cNvGrpSpPr/>
              <p:nvPr/>
            </p:nvGrpSpPr>
            <p:grpSpPr>
              <a:xfrm>
                <a:off x="2611866" y="7233316"/>
                <a:ext cx="418768" cy="210866"/>
                <a:chOff x="11225654" y="3496843"/>
                <a:chExt cx="1893539" cy="953473"/>
              </a:xfrm>
              <a:solidFill>
                <a:schemeClr val="bg1"/>
              </a:solidFill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23A3435-DB94-5941-9045-7FFDF1EBD4DE}"/>
                    </a:ext>
                  </a:extLst>
                </p:cNvPr>
                <p:cNvSpPr/>
                <p:nvPr/>
              </p:nvSpPr>
              <p:spPr>
                <a:xfrm rot="2700000">
                  <a:off x="10899934" y="3833224"/>
                  <a:ext cx="953473" cy="2807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722AE46-74D5-7D49-90A0-EC0277DF752E}"/>
                    </a:ext>
                  </a:extLst>
                </p:cNvPr>
                <p:cNvSpPr/>
                <p:nvPr/>
              </p:nvSpPr>
              <p:spPr>
                <a:xfrm rot="18900000">
                  <a:off x="11225654" y="3500860"/>
                  <a:ext cx="1893539" cy="2807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18D9B40-54AD-444B-A79F-91D318F49458}"/>
                  </a:ext>
                </a:extLst>
              </p:cNvPr>
              <p:cNvSpPr/>
              <p:nvPr/>
            </p:nvSpPr>
            <p:spPr>
              <a:xfrm>
                <a:off x="2389520" y="8217699"/>
                <a:ext cx="769440" cy="769438"/>
              </a:xfrm>
              <a:prstGeom prst="ellips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A389449-103B-7349-A5B7-19F505342067}"/>
                  </a:ext>
                </a:extLst>
              </p:cNvPr>
              <p:cNvGrpSpPr/>
              <p:nvPr/>
            </p:nvGrpSpPr>
            <p:grpSpPr>
              <a:xfrm>
                <a:off x="2611866" y="8593015"/>
                <a:ext cx="418768" cy="210866"/>
                <a:chOff x="11225654" y="3496843"/>
                <a:chExt cx="1893539" cy="953473"/>
              </a:xfrm>
              <a:solidFill>
                <a:schemeClr val="bg1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0251E5E-4F71-7A4B-A59B-FC056A98E959}"/>
                    </a:ext>
                  </a:extLst>
                </p:cNvPr>
                <p:cNvSpPr/>
                <p:nvPr/>
              </p:nvSpPr>
              <p:spPr>
                <a:xfrm rot="2700000">
                  <a:off x="10899934" y="3833224"/>
                  <a:ext cx="953473" cy="2807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0803576-2920-104A-8EFE-DAF19AACEE8D}"/>
                    </a:ext>
                  </a:extLst>
                </p:cNvPr>
                <p:cNvSpPr/>
                <p:nvPr/>
              </p:nvSpPr>
              <p:spPr>
                <a:xfrm rot="18900000">
                  <a:off x="11225654" y="3500860"/>
                  <a:ext cx="1893539" cy="2807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F990C8-0F39-A84A-A5FF-755079B83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00644"/>
              </p:ext>
            </p:extLst>
          </p:nvPr>
        </p:nvGraphicFramePr>
        <p:xfrm>
          <a:off x="11867807" y="1440743"/>
          <a:ext cx="10445261" cy="10834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208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77A99-FD30-184D-AA9E-012CB720D0FB}"/>
              </a:ext>
            </a:extLst>
          </p:cNvPr>
          <p:cNvGrpSpPr/>
          <p:nvPr/>
        </p:nvGrpSpPr>
        <p:grpSpPr>
          <a:xfrm>
            <a:off x="2343798" y="7567532"/>
            <a:ext cx="6014808" cy="2129138"/>
            <a:chOff x="2389520" y="6857999"/>
            <a:chExt cx="6014808" cy="21291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51878A-D024-EA4C-AA51-6862A2FC442E}"/>
                </a:ext>
              </a:extLst>
            </p:cNvPr>
            <p:cNvSpPr/>
            <p:nvPr/>
          </p:nvSpPr>
          <p:spPr>
            <a:xfrm>
              <a:off x="3499814" y="6857999"/>
              <a:ext cx="490451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F90971-82AD-6441-8E4C-7AD1AB825C59}"/>
                </a:ext>
              </a:extLst>
            </p:cNvPr>
            <p:cNvSpPr/>
            <p:nvPr/>
          </p:nvSpPr>
          <p:spPr>
            <a:xfrm>
              <a:off x="3499814" y="8217696"/>
              <a:ext cx="490451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F1DC0B-84EC-AC41-BF5B-8E7133EADFB1}"/>
                </a:ext>
              </a:extLst>
            </p:cNvPr>
            <p:cNvSpPr/>
            <p:nvPr/>
          </p:nvSpPr>
          <p:spPr>
            <a:xfrm>
              <a:off x="2389520" y="6858000"/>
              <a:ext cx="769440" cy="76943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F6AB58-B5E6-B941-961D-D354C0558119}"/>
                </a:ext>
              </a:extLst>
            </p:cNvPr>
            <p:cNvGrpSpPr/>
            <p:nvPr/>
          </p:nvGrpSpPr>
          <p:grpSpPr>
            <a:xfrm>
              <a:off x="2611866" y="7233316"/>
              <a:ext cx="418768" cy="210866"/>
              <a:chOff x="11225654" y="3496843"/>
              <a:chExt cx="1893539" cy="953473"/>
            </a:xfrm>
            <a:solidFill>
              <a:schemeClr val="bg1"/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23A3435-DB94-5941-9045-7FFDF1EBD4DE}"/>
                  </a:ext>
                </a:extLst>
              </p:cNvPr>
              <p:cNvSpPr/>
              <p:nvPr/>
            </p:nvSpPr>
            <p:spPr>
              <a:xfrm rot="2700000">
                <a:off x="10899934" y="3833224"/>
                <a:ext cx="953473" cy="2807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22AE46-74D5-7D49-90A0-EC0277DF752E}"/>
                  </a:ext>
                </a:extLst>
              </p:cNvPr>
              <p:cNvSpPr/>
              <p:nvPr/>
            </p:nvSpPr>
            <p:spPr>
              <a:xfrm rot="18900000">
                <a:off x="11225654" y="3500860"/>
                <a:ext cx="1893539" cy="2807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8D9B40-54AD-444B-A79F-91D318F49458}"/>
                </a:ext>
              </a:extLst>
            </p:cNvPr>
            <p:cNvSpPr/>
            <p:nvPr/>
          </p:nvSpPr>
          <p:spPr>
            <a:xfrm>
              <a:off x="2389520" y="8217699"/>
              <a:ext cx="769440" cy="769438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A389449-103B-7349-A5B7-19F505342067}"/>
                </a:ext>
              </a:extLst>
            </p:cNvPr>
            <p:cNvGrpSpPr/>
            <p:nvPr/>
          </p:nvGrpSpPr>
          <p:grpSpPr>
            <a:xfrm>
              <a:off x="2611866" y="8593015"/>
              <a:ext cx="418768" cy="210866"/>
              <a:chOff x="11225654" y="3496843"/>
              <a:chExt cx="1893539" cy="953473"/>
            </a:xfrm>
            <a:solidFill>
              <a:schemeClr val="bg1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251E5E-4F71-7A4B-A59B-FC056A98E959}"/>
                  </a:ext>
                </a:extLst>
              </p:cNvPr>
              <p:cNvSpPr/>
              <p:nvPr/>
            </p:nvSpPr>
            <p:spPr>
              <a:xfrm rot="2700000">
                <a:off x="10899934" y="3833224"/>
                <a:ext cx="953473" cy="2807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803576-2920-104A-8EFE-DAF19AACEE8D}"/>
                  </a:ext>
                </a:extLst>
              </p:cNvPr>
              <p:cNvSpPr/>
              <p:nvPr/>
            </p:nvSpPr>
            <p:spPr>
              <a:xfrm rot="18900000">
                <a:off x="11225654" y="3500860"/>
                <a:ext cx="1893539" cy="2807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9EABA5-FB90-D047-94B1-0B4049B29477}"/>
              </a:ext>
            </a:extLst>
          </p:cNvPr>
          <p:cNvGrpSpPr/>
          <p:nvPr/>
        </p:nvGrpSpPr>
        <p:grpSpPr>
          <a:xfrm>
            <a:off x="9942430" y="6179847"/>
            <a:ext cx="4904513" cy="4904508"/>
            <a:chOff x="16294774" y="2306044"/>
            <a:chExt cx="3938290" cy="3938286"/>
          </a:xfrm>
        </p:grpSpPr>
        <p:sp>
          <p:nvSpPr>
            <p:cNvPr id="29" name="Shape 493">
              <a:extLst>
                <a:ext uri="{FF2B5EF4-FFF2-40B4-BE49-F238E27FC236}">
                  <a16:creationId xmlns:a16="http://schemas.microsoft.com/office/drawing/2014/main" id="{7172E5E4-BFED-CE41-844A-D7C313819ABD}"/>
                </a:ext>
              </a:extLst>
            </p:cNvPr>
            <p:cNvSpPr/>
            <p:nvPr/>
          </p:nvSpPr>
          <p:spPr>
            <a:xfrm>
              <a:off x="16294774" y="2306044"/>
              <a:ext cx="3938290" cy="3938286"/>
            </a:xfrm>
            <a:prstGeom prst="ellipse">
              <a:avLst/>
            </a:prstGeom>
            <a:noFill/>
            <a:ln w="3175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lt1"/>
                </a:solidFill>
                <a:latin typeface="Montserrat Light" charset="0"/>
                <a:ea typeface="Montserrat Light" charset="0"/>
                <a:cs typeface="Montserrat Light" charset="0"/>
                <a:sym typeface="Calibri"/>
              </a:endParaRPr>
            </a:p>
          </p:txBody>
        </p:sp>
        <p:sp>
          <p:nvSpPr>
            <p:cNvPr id="30" name="Shape 515">
              <a:extLst>
                <a:ext uri="{FF2B5EF4-FFF2-40B4-BE49-F238E27FC236}">
                  <a16:creationId xmlns:a16="http://schemas.microsoft.com/office/drawing/2014/main" id="{FF1EFC67-08E0-8B48-9679-93559778FE4B}"/>
                </a:ext>
              </a:extLst>
            </p:cNvPr>
            <p:cNvSpPr/>
            <p:nvPr/>
          </p:nvSpPr>
          <p:spPr>
            <a:xfrm>
              <a:off x="16294774" y="2306044"/>
              <a:ext cx="3938290" cy="3938286"/>
            </a:xfrm>
            <a:prstGeom prst="arc">
              <a:avLst>
                <a:gd name="adj1" fmla="val 16155834"/>
                <a:gd name="adj2" fmla="val 10916307"/>
              </a:avLst>
            </a:prstGeom>
            <a:noFill/>
            <a:ln w="3175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Montserrat Light" charset="0"/>
                <a:ea typeface="Montserrat Light" charset="0"/>
                <a:cs typeface="Montserrat Light" charset="0"/>
                <a:sym typeface="Calibri"/>
              </a:endParaRPr>
            </a:p>
          </p:txBody>
        </p:sp>
        <p:sp>
          <p:nvSpPr>
            <p:cNvPr id="31" name="Shape 978">
              <a:extLst>
                <a:ext uri="{FF2B5EF4-FFF2-40B4-BE49-F238E27FC236}">
                  <a16:creationId xmlns:a16="http://schemas.microsoft.com/office/drawing/2014/main" id="{41F68721-0D33-C741-B154-5E4BBBAE4B55}"/>
                </a:ext>
              </a:extLst>
            </p:cNvPr>
            <p:cNvSpPr/>
            <p:nvPr/>
          </p:nvSpPr>
          <p:spPr>
            <a:xfrm>
              <a:off x="16567573" y="2568208"/>
              <a:ext cx="3441520" cy="344151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Montserrat Light" charset="0"/>
                <a:ea typeface="Montserrat Light" charset="0"/>
                <a:cs typeface="Montserrat Light" charset="0"/>
                <a:sym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7C89FC-52A6-474C-B8A4-9A194EFFCFEB}"/>
                </a:ext>
              </a:extLst>
            </p:cNvPr>
            <p:cNvSpPr txBox="1"/>
            <p:nvPr/>
          </p:nvSpPr>
          <p:spPr>
            <a:xfrm>
              <a:off x="16987175" y="3795546"/>
              <a:ext cx="2553487" cy="7414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Poppins Medium" pitchFamily="2" charset="77"/>
                </a:rPr>
                <a:t>75%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BF4734-B22C-AB4C-9071-62D9DD817446}"/>
              </a:ext>
            </a:extLst>
          </p:cNvPr>
          <p:cNvGrpSpPr/>
          <p:nvPr/>
        </p:nvGrpSpPr>
        <p:grpSpPr>
          <a:xfrm>
            <a:off x="17129335" y="6179847"/>
            <a:ext cx="4904513" cy="4904508"/>
            <a:chOff x="16319188" y="7471668"/>
            <a:chExt cx="3938290" cy="3938286"/>
          </a:xfrm>
        </p:grpSpPr>
        <p:sp>
          <p:nvSpPr>
            <p:cNvPr id="24" name="Shape 493">
              <a:extLst>
                <a:ext uri="{FF2B5EF4-FFF2-40B4-BE49-F238E27FC236}">
                  <a16:creationId xmlns:a16="http://schemas.microsoft.com/office/drawing/2014/main" id="{610B347C-4ED4-4A49-9333-6362534D72FD}"/>
                </a:ext>
              </a:extLst>
            </p:cNvPr>
            <p:cNvSpPr/>
            <p:nvPr/>
          </p:nvSpPr>
          <p:spPr>
            <a:xfrm>
              <a:off x="16319188" y="7471668"/>
              <a:ext cx="3938290" cy="3938286"/>
            </a:xfrm>
            <a:prstGeom prst="ellipse">
              <a:avLst/>
            </a:prstGeom>
            <a:noFill/>
            <a:ln w="3175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lt1"/>
                </a:solidFill>
                <a:latin typeface="Montserrat Light" charset="0"/>
                <a:ea typeface="Montserrat Light" charset="0"/>
                <a:cs typeface="Montserrat Light" charset="0"/>
                <a:sym typeface="Calibri"/>
              </a:endParaRPr>
            </a:p>
          </p:txBody>
        </p:sp>
        <p:sp>
          <p:nvSpPr>
            <p:cNvPr id="25" name="Shape 515">
              <a:extLst>
                <a:ext uri="{FF2B5EF4-FFF2-40B4-BE49-F238E27FC236}">
                  <a16:creationId xmlns:a16="http://schemas.microsoft.com/office/drawing/2014/main" id="{94109600-4CAE-0540-9ACD-323BF9944FA8}"/>
                </a:ext>
              </a:extLst>
            </p:cNvPr>
            <p:cNvSpPr/>
            <p:nvPr/>
          </p:nvSpPr>
          <p:spPr>
            <a:xfrm>
              <a:off x="16319188" y="7471668"/>
              <a:ext cx="3938290" cy="3938286"/>
            </a:xfrm>
            <a:prstGeom prst="arc">
              <a:avLst>
                <a:gd name="adj1" fmla="val 16155834"/>
                <a:gd name="adj2" fmla="val 2910007"/>
              </a:avLst>
            </a:prstGeom>
            <a:noFill/>
            <a:ln w="3175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Montserrat Light" charset="0"/>
                <a:ea typeface="Montserrat Light" charset="0"/>
                <a:cs typeface="Montserrat Light" charset="0"/>
                <a:sym typeface="Calibri"/>
              </a:endParaRPr>
            </a:p>
          </p:txBody>
        </p:sp>
        <p:sp>
          <p:nvSpPr>
            <p:cNvPr id="26" name="Shape 978">
              <a:extLst>
                <a:ext uri="{FF2B5EF4-FFF2-40B4-BE49-F238E27FC236}">
                  <a16:creationId xmlns:a16="http://schemas.microsoft.com/office/drawing/2014/main" id="{359E678F-5265-7342-AE45-859F95B7B0FC}"/>
                </a:ext>
              </a:extLst>
            </p:cNvPr>
            <p:cNvSpPr/>
            <p:nvPr/>
          </p:nvSpPr>
          <p:spPr>
            <a:xfrm>
              <a:off x="16591987" y="7733832"/>
              <a:ext cx="3441520" cy="344151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Montserrat Light" charset="0"/>
                <a:ea typeface="Montserrat Light" charset="0"/>
                <a:cs typeface="Montserrat Light" charset="0"/>
                <a:sym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35901B-75F4-874F-8496-C90584C8A111}"/>
                </a:ext>
              </a:extLst>
            </p:cNvPr>
            <p:cNvSpPr txBox="1"/>
            <p:nvPr/>
          </p:nvSpPr>
          <p:spPr>
            <a:xfrm>
              <a:off x="17011589" y="8961170"/>
              <a:ext cx="2553487" cy="7414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62D789-97AD-A649-88CD-4D3F63B1CAA9}"/>
              </a:ext>
            </a:extLst>
          </p:cNvPr>
          <p:cNvGrpSpPr/>
          <p:nvPr/>
        </p:nvGrpSpPr>
        <p:grpSpPr>
          <a:xfrm>
            <a:off x="3925230" y="1275652"/>
            <a:ext cx="16527190" cy="2067741"/>
            <a:chOff x="3925230" y="2990187"/>
            <a:chExt cx="16527190" cy="206774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9D00EF-3971-884B-834B-21A0FEF168E3}"/>
                </a:ext>
              </a:extLst>
            </p:cNvPr>
            <p:cNvSpPr txBox="1"/>
            <p:nvPr/>
          </p:nvSpPr>
          <p:spPr>
            <a:xfrm>
              <a:off x="3925230" y="3734489"/>
              <a:ext cx="165271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Survey Results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772DF1-DACF-8341-8AC2-290BD60E2B97}"/>
                </a:ext>
              </a:extLst>
            </p:cNvPr>
            <p:cNvSpPr txBox="1"/>
            <p:nvPr/>
          </p:nvSpPr>
          <p:spPr>
            <a:xfrm>
              <a:off x="10505764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74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28B51B-D482-0542-8149-E5CEB3E7C5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11850634" y="0"/>
            <a:ext cx="12527014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7B7E5-D2C1-4F46-A143-D3DCFDF11FCD}"/>
              </a:ext>
            </a:extLst>
          </p:cNvPr>
          <p:cNvSpPr/>
          <p:nvPr/>
        </p:nvSpPr>
        <p:spPr>
          <a:xfrm>
            <a:off x="1517651" y="1"/>
            <a:ext cx="10332983" cy="13715998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62F67B-FBA6-6E46-B1AD-B2674D2C5596}"/>
              </a:ext>
            </a:extLst>
          </p:cNvPr>
          <p:cNvSpPr/>
          <p:nvPr/>
        </p:nvSpPr>
        <p:spPr>
          <a:xfrm rot="10800000" flipV="1">
            <a:off x="0" y="0"/>
            <a:ext cx="1517651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B63E3D-B713-A748-AF4C-F4E1E3E26082}"/>
              </a:ext>
            </a:extLst>
          </p:cNvPr>
          <p:cNvGrpSpPr/>
          <p:nvPr/>
        </p:nvGrpSpPr>
        <p:grpSpPr>
          <a:xfrm>
            <a:off x="13593660" y="1883791"/>
            <a:ext cx="7721594" cy="3298847"/>
            <a:chOff x="2298081" y="2990187"/>
            <a:chExt cx="7721594" cy="3298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F82210-5131-9A46-9747-DFCE95FC3322}"/>
                </a:ext>
              </a:extLst>
            </p:cNvPr>
            <p:cNvSpPr txBox="1"/>
            <p:nvPr/>
          </p:nvSpPr>
          <p:spPr>
            <a:xfrm>
              <a:off x="2298081" y="3734489"/>
              <a:ext cx="7721594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Overall Performance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1528D2-6EDD-4240-92AD-EFBF1772C257}"/>
                </a:ext>
              </a:extLst>
            </p:cNvPr>
            <p:cNvSpPr txBox="1"/>
            <p:nvPr/>
          </p:nvSpPr>
          <p:spPr>
            <a:xfrm>
              <a:off x="2298081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EAFDD32A-6040-044C-AAE7-4525E7189541}"/>
              </a:ext>
            </a:extLst>
          </p:cNvPr>
          <p:cNvSpPr/>
          <p:nvPr/>
        </p:nvSpPr>
        <p:spPr>
          <a:xfrm>
            <a:off x="13593660" y="7279089"/>
            <a:ext cx="1811582" cy="181158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8ACC2A-3A7D-1F4F-9152-FB8AE8E742C5}"/>
              </a:ext>
            </a:extLst>
          </p:cNvPr>
          <p:cNvGrpSpPr/>
          <p:nvPr/>
        </p:nvGrpSpPr>
        <p:grpSpPr>
          <a:xfrm>
            <a:off x="14091631" y="7791608"/>
            <a:ext cx="815639" cy="786544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2D75309-799E-4341-8B3B-4BF5B0AC76A6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47997CF-F634-D247-86EC-34121A461D35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D956928-D215-574E-8458-F9075CB3933E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8DF4C48-52F1-CE45-9145-237D96682817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B72E201-E0B0-6544-BA3D-7FDC395DFEFD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4AE3063C-C367-0F4E-ADBA-001A43B1FB9D}"/>
              </a:ext>
            </a:extLst>
          </p:cNvPr>
          <p:cNvSpPr txBox="1">
            <a:spLocks/>
          </p:cNvSpPr>
          <p:nvPr/>
        </p:nvSpPr>
        <p:spPr>
          <a:xfrm>
            <a:off x="16068257" y="8152044"/>
            <a:ext cx="65663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160782-CF57-1142-A773-7BAD06885F88}"/>
              </a:ext>
            </a:extLst>
          </p:cNvPr>
          <p:cNvSpPr/>
          <p:nvPr/>
        </p:nvSpPr>
        <p:spPr>
          <a:xfrm>
            <a:off x="16287035" y="7444158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77F74D-D89B-F84A-9B2B-706DF53C9E11}"/>
              </a:ext>
            </a:extLst>
          </p:cNvPr>
          <p:cNvSpPr/>
          <p:nvPr/>
        </p:nvSpPr>
        <p:spPr>
          <a:xfrm>
            <a:off x="13593660" y="10020627"/>
            <a:ext cx="1811582" cy="181158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BB3180-222E-C841-BC1F-A469E9F312F1}"/>
              </a:ext>
            </a:extLst>
          </p:cNvPr>
          <p:cNvGrpSpPr/>
          <p:nvPr/>
        </p:nvGrpSpPr>
        <p:grpSpPr>
          <a:xfrm>
            <a:off x="13968296" y="10454913"/>
            <a:ext cx="1022765" cy="933048"/>
            <a:chOff x="1153012" y="1057698"/>
            <a:chExt cx="471960" cy="430560"/>
          </a:xfrm>
          <a:solidFill>
            <a:schemeClr val="bg2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3A160FF-D34F-EC43-99D9-A9514A1E7ABF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05D28E7-D2BD-DC44-B4B0-C38C7A8204D1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27C47C8-7B56-ED40-87DA-1AE79DF829D8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AE88648-A44F-454F-9E85-EB2DEAB2F83B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79B4AE3-FEF6-4243-B98E-6B45B5AE3A8A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E6401B9-AA1A-A743-84AE-8568C460FE98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E808FED-AEE5-EE40-BB64-26295D79746D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764CD36-853B-3B48-97FD-9B0F043A3901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149E342-B4E0-664E-8CDF-7A65C9D0E624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8177312-5CE4-254C-B833-29847BDB6517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3" name="Subtitle 2">
            <a:extLst>
              <a:ext uri="{FF2B5EF4-FFF2-40B4-BE49-F238E27FC236}">
                <a16:creationId xmlns:a16="http://schemas.microsoft.com/office/drawing/2014/main" id="{50AF53A4-B828-9F45-B5E6-19EFC0F84FF3}"/>
              </a:ext>
            </a:extLst>
          </p:cNvPr>
          <p:cNvSpPr txBox="1">
            <a:spLocks/>
          </p:cNvSpPr>
          <p:nvPr/>
        </p:nvSpPr>
        <p:spPr>
          <a:xfrm>
            <a:off x="16068257" y="10964954"/>
            <a:ext cx="65663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6671B4-B9FF-4B40-B531-27443678F18C}"/>
              </a:ext>
            </a:extLst>
          </p:cNvPr>
          <p:cNvSpPr/>
          <p:nvPr/>
        </p:nvSpPr>
        <p:spPr>
          <a:xfrm>
            <a:off x="16287035" y="10257068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371175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EB40BE-DA02-BE48-A5FE-217F7086289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898E46-DD67-8E44-A12A-AB021AAAAC55}"/>
              </a:ext>
            </a:extLst>
          </p:cNvPr>
          <p:cNvGrpSpPr/>
          <p:nvPr/>
        </p:nvGrpSpPr>
        <p:grpSpPr>
          <a:xfrm>
            <a:off x="1663951" y="5572253"/>
            <a:ext cx="21049745" cy="6323137"/>
            <a:chOff x="1663951" y="5364492"/>
            <a:chExt cx="21049745" cy="6323137"/>
          </a:xfrm>
        </p:grpSpPr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4B4F1142-74E1-D440-81A8-7924F301E1ED}"/>
                </a:ext>
              </a:extLst>
            </p:cNvPr>
            <p:cNvSpPr txBox="1">
              <a:spLocks/>
            </p:cNvSpPr>
            <p:nvPr/>
          </p:nvSpPr>
          <p:spPr>
            <a:xfrm>
              <a:off x="1663954" y="10914072"/>
              <a:ext cx="6670868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B9E11B-BC66-EA41-B618-2C936FBED58F}"/>
                </a:ext>
              </a:extLst>
            </p:cNvPr>
            <p:cNvSpPr/>
            <p:nvPr/>
          </p:nvSpPr>
          <p:spPr>
            <a:xfrm>
              <a:off x="2408047" y="1011070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A05DE78-E6AA-064D-95A1-99190EF8F011}"/>
                </a:ext>
              </a:extLst>
            </p:cNvPr>
            <p:cNvSpPr txBox="1">
              <a:spLocks/>
            </p:cNvSpPr>
            <p:nvPr/>
          </p:nvSpPr>
          <p:spPr>
            <a:xfrm>
              <a:off x="8853389" y="10914072"/>
              <a:ext cx="6670868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DDC89D-3766-3448-B2BC-CF1D8DF087C7}"/>
                </a:ext>
              </a:extLst>
            </p:cNvPr>
            <p:cNvSpPr/>
            <p:nvPr/>
          </p:nvSpPr>
          <p:spPr>
            <a:xfrm>
              <a:off x="9597482" y="1011070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8A84166E-6194-D74A-BC09-427754BC5E6B}"/>
                </a:ext>
              </a:extLst>
            </p:cNvPr>
            <p:cNvSpPr txBox="1">
              <a:spLocks/>
            </p:cNvSpPr>
            <p:nvPr/>
          </p:nvSpPr>
          <p:spPr>
            <a:xfrm>
              <a:off x="16042828" y="10914072"/>
              <a:ext cx="6670868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E62635-B85B-244E-8537-B2132E57266B}"/>
                </a:ext>
              </a:extLst>
            </p:cNvPr>
            <p:cNvSpPr/>
            <p:nvPr/>
          </p:nvSpPr>
          <p:spPr>
            <a:xfrm>
              <a:off x="16786921" y="1011070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A4F3E2-5EAA-3A4C-84F8-1F67F01E740A}"/>
                </a:ext>
              </a:extLst>
            </p:cNvPr>
            <p:cNvGrpSpPr/>
            <p:nvPr/>
          </p:nvGrpSpPr>
          <p:grpSpPr>
            <a:xfrm>
              <a:off x="1663951" y="5364492"/>
              <a:ext cx="21049745" cy="4256771"/>
              <a:chOff x="1663951" y="5049038"/>
              <a:chExt cx="21049745" cy="425677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C4E729D2-B4DE-BD43-8D1F-30745BCE451A}"/>
                  </a:ext>
                </a:extLst>
              </p:cNvPr>
              <p:cNvSpPr/>
              <p:nvPr/>
            </p:nvSpPr>
            <p:spPr>
              <a:xfrm>
                <a:off x="1663951" y="5049038"/>
                <a:ext cx="6670876" cy="4256771"/>
              </a:xfrm>
              <a:prstGeom prst="roundRect">
                <a:avLst>
                  <a:gd name="adj" fmla="val 5116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F885EC9-4912-3248-BD38-05DC8438BB27}"/>
                  </a:ext>
                </a:extLst>
              </p:cNvPr>
              <p:cNvSpPr/>
              <p:nvPr/>
            </p:nvSpPr>
            <p:spPr>
              <a:xfrm>
                <a:off x="8853385" y="5049038"/>
                <a:ext cx="6670876" cy="4256771"/>
              </a:xfrm>
              <a:prstGeom prst="roundRect">
                <a:avLst>
                  <a:gd name="adj" fmla="val 5116"/>
                </a:avLst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7DE13247-2809-7F4A-A350-7E829BD60E14}"/>
                  </a:ext>
                </a:extLst>
              </p:cNvPr>
              <p:cNvSpPr/>
              <p:nvPr/>
            </p:nvSpPr>
            <p:spPr>
              <a:xfrm>
                <a:off x="16042820" y="5049038"/>
                <a:ext cx="6670876" cy="4256771"/>
              </a:xfrm>
              <a:prstGeom prst="roundRect">
                <a:avLst>
                  <a:gd name="adj" fmla="val 5116"/>
                </a:avLst>
              </a:pr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4A2BE5B-FF7E-6042-9F84-00B3A775E753}"/>
                  </a:ext>
                </a:extLst>
              </p:cNvPr>
              <p:cNvGrpSpPr/>
              <p:nvPr/>
            </p:nvGrpSpPr>
            <p:grpSpPr>
              <a:xfrm>
                <a:off x="18260841" y="6487273"/>
                <a:ext cx="2146551" cy="1217083"/>
                <a:chOff x="17845557" y="2372495"/>
                <a:chExt cx="2146551" cy="1217083"/>
              </a:xfrm>
              <a:solidFill>
                <a:schemeClr val="bg1"/>
              </a:solidFill>
            </p:grpSpPr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9D4D8E27-32A4-6F48-A0EF-F09E270666DF}"/>
                    </a:ext>
                  </a:extLst>
                </p:cNvPr>
                <p:cNvSpPr/>
                <p:nvPr/>
              </p:nvSpPr>
              <p:spPr>
                <a:xfrm>
                  <a:off x="18994392" y="2842104"/>
                  <a:ext cx="997716" cy="37048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9">
                      <a:moveTo>
                        <a:pt x="55" y="28"/>
                      </a:moveTo>
                      <a:close/>
                      <a:moveTo>
                        <a:pt x="560" y="143"/>
                      </a:moveTo>
                      <a:close/>
                      <a:moveTo>
                        <a:pt x="55" y="137"/>
                      </a:moveTo>
                      <a:cubicBezTo>
                        <a:pt x="61" y="141"/>
                        <a:pt x="80" y="152"/>
                        <a:pt x="132" y="161"/>
                      </a:cubicBezTo>
                      <a:cubicBezTo>
                        <a:pt x="181" y="169"/>
                        <a:pt x="243" y="174"/>
                        <a:pt x="307" y="174"/>
                      </a:cubicBezTo>
                      <a:cubicBezTo>
                        <a:pt x="372" y="174"/>
                        <a:pt x="434" y="169"/>
                        <a:pt x="482" y="161"/>
                      </a:cubicBezTo>
                      <a:cubicBezTo>
                        <a:pt x="535" y="152"/>
                        <a:pt x="554" y="141"/>
                        <a:pt x="560" y="137"/>
                      </a:cubicBezTo>
                      <a:lnTo>
                        <a:pt x="560" y="82"/>
                      </a:lnTo>
                      <a:cubicBezTo>
                        <a:pt x="546" y="87"/>
                        <a:pt x="531" y="91"/>
                        <a:pt x="518" y="94"/>
                      </a:cubicBezTo>
                      <a:cubicBezTo>
                        <a:pt x="468" y="105"/>
                        <a:pt x="400" y="112"/>
                        <a:pt x="328" y="113"/>
                      </a:cubicBezTo>
                      <a:cubicBezTo>
                        <a:pt x="315" y="113"/>
                        <a:pt x="300" y="113"/>
                        <a:pt x="287" y="113"/>
                      </a:cubicBezTo>
                      <a:cubicBezTo>
                        <a:pt x="215" y="112"/>
                        <a:pt x="147" y="105"/>
                        <a:pt x="97" y="94"/>
                      </a:cubicBezTo>
                      <a:cubicBezTo>
                        <a:pt x="84" y="91"/>
                        <a:pt x="69" y="87"/>
                        <a:pt x="55" y="82"/>
                      </a:cubicBezTo>
                      <a:close/>
                      <a:moveTo>
                        <a:pt x="307" y="229"/>
                      </a:moveTo>
                      <a:cubicBezTo>
                        <a:pt x="231" y="229"/>
                        <a:pt x="159" y="222"/>
                        <a:pt x="104" y="211"/>
                      </a:cubicBezTo>
                      <a:cubicBezTo>
                        <a:pt x="76" y="205"/>
                        <a:pt x="54" y="198"/>
                        <a:pt x="37" y="190"/>
                      </a:cubicBezTo>
                      <a:cubicBezTo>
                        <a:pt x="13" y="178"/>
                        <a:pt x="0" y="162"/>
                        <a:pt x="0" y="143"/>
                      </a:cubicBezTo>
                      <a:lnTo>
                        <a:pt x="0" y="28"/>
                      </a:lnTo>
                      <a:cubicBezTo>
                        <a:pt x="0" y="13"/>
                        <a:pt x="13" y="0"/>
                        <a:pt x="28" y="0"/>
                      </a:cubicBezTo>
                      <a:cubicBezTo>
                        <a:pt x="41" y="0"/>
                        <a:pt x="52" y="9"/>
                        <a:pt x="55" y="21"/>
                      </a:cubicBezTo>
                      <a:cubicBezTo>
                        <a:pt x="59" y="25"/>
                        <a:pt x="76" y="35"/>
                        <a:pt x="126" y="44"/>
                      </a:cubicBezTo>
                      <a:cubicBezTo>
                        <a:pt x="170" y="52"/>
                        <a:pt x="227" y="57"/>
                        <a:pt x="288" y="58"/>
                      </a:cubicBezTo>
                      <a:cubicBezTo>
                        <a:pt x="301" y="58"/>
                        <a:pt x="314" y="58"/>
                        <a:pt x="327" y="58"/>
                      </a:cubicBezTo>
                      <a:cubicBezTo>
                        <a:pt x="388" y="57"/>
                        <a:pt x="445" y="52"/>
                        <a:pt x="490" y="44"/>
                      </a:cubicBezTo>
                      <a:cubicBezTo>
                        <a:pt x="539" y="35"/>
                        <a:pt x="556" y="25"/>
                        <a:pt x="561" y="21"/>
                      </a:cubicBezTo>
                      <a:cubicBezTo>
                        <a:pt x="564" y="9"/>
                        <a:pt x="575" y="0"/>
                        <a:pt x="588" y="0"/>
                      </a:cubicBezTo>
                      <a:cubicBezTo>
                        <a:pt x="603" y="0"/>
                        <a:pt x="615" y="13"/>
                        <a:pt x="615" y="28"/>
                      </a:cubicBezTo>
                      <a:lnTo>
                        <a:pt x="615" y="143"/>
                      </a:lnTo>
                      <a:cubicBezTo>
                        <a:pt x="615" y="185"/>
                        <a:pt x="555" y="202"/>
                        <a:pt x="511" y="211"/>
                      </a:cubicBezTo>
                      <a:cubicBezTo>
                        <a:pt x="456" y="222"/>
                        <a:pt x="384" y="229"/>
                        <a:pt x="307" y="22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297A4DB5-9D1B-E645-B684-E1AD74C4B458}"/>
                    </a:ext>
                  </a:extLst>
                </p:cNvPr>
                <p:cNvSpPr/>
                <p:nvPr/>
              </p:nvSpPr>
              <p:spPr>
                <a:xfrm>
                  <a:off x="18994392" y="3032222"/>
                  <a:ext cx="997716" cy="3688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8">
                      <a:moveTo>
                        <a:pt x="55" y="27"/>
                      </a:moveTo>
                      <a:close/>
                      <a:moveTo>
                        <a:pt x="560" y="142"/>
                      </a:moveTo>
                      <a:close/>
                      <a:moveTo>
                        <a:pt x="55" y="137"/>
                      </a:moveTo>
                      <a:cubicBezTo>
                        <a:pt x="61" y="141"/>
                        <a:pt x="80" y="151"/>
                        <a:pt x="132" y="160"/>
                      </a:cubicBezTo>
                      <a:cubicBezTo>
                        <a:pt x="181" y="168"/>
                        <a:pt x="243" y="173"/>
                        <a:pt x="307" y="173"/>
                      </a:cubicBezTo>
                      <a:cubicBezTo>
                        <a:pt x="372" y="173"/>
                        <a:pt x="434" y="168"/>
                        <a:pt x="482" y="160"/>
                      </a:cubicBezTo>
                      <a:cubicBezTo>
                        <a:pt x="535" y="151"/>
                        <a:pt x="554" y="141"/>
                        <a:pt x="560" y="137"/>
                      </a:cubicBezTo>
                      <a:lnTo>
                        <a:pt x="560" y="82"/>
                      </a:lnTo>
                      <a:cubicBezTo>
                        <a:pt x="546" y="87"/>
                        <a:pt x="531" y="90"/>
                        <a:pt x="518" y="93"/>
                      </a:cubicBezTo>
                      <a:cubicBezTo>
                        <a:pt x="468" y="104"/>
                        <a:pt x="400" y="111"/>
                        <a:pt x="328" y="112"/>
                      </a:cubicBezTo>
                      <a:cubicBezTo>
                        <a:pt x="315" y="112"/>
                        <a:pt x="300" y="112"/>
                        <a:pt x="287" y="112"/>
                      </a:cubicBezTo>
                      <a:cubicBezTo>
                        <a:pt x="215" y="111"/>
                        <a:pt x="147" y="104"/>
                        <a:pt x="97" y="93"/>
                      </a:cubicBezTo>
                      <a:cubicBezTo>
                        <a:pt x="84" y="90"/>
                        <a:pt x="69" y="87"/>
                        <a:pt x="55" y="81"/>
                      </a:cubicBezTo>
                      <a:close/>
                      <a:moveTo>
                        <a:pt x="307" y="228"/>
                      </a:moveTo>
                      <a:cubicBezTo>
                        <a:pt x="231" y="228"/>
                        <a:pt x="159" y="222"/>
                        <a:pt x="104" y="210"/>
                      </a:cubicBezTo>
                      <a:cubicBezTo>
                        <a:pt x="76" y="205"/>
                        <a:pt x="54" y="198"/>
                        <a:pt x="37" y="190"/>
                      </a:cubicBezTo>
                      <a:cubicBezTo>
                        <a:pt x="13" y="177"/>
                        <a:pt x="0" y="162"/>
                        <a:pt x="0" y="142"/>
                      </a:cubicBezTo>
                      <a:lnTo>
                        <a:pt x="0" y="27"/>
                      </a:lnTo>
                      <a:cubicBezTo>
                        <a:pt x="0" y="12"/>
                        <a:pt x="13" y="0"/>
                        <a:pt x="28" y="0"/>
                      </a:cubicBezTo>
                      <a:cubicBezTo>
                        <a:pt x="41" y="0"/>
                        <a:pt x="52" y="9"/>
                        <a:pt x="55" y="21"/>
                      </a:cubicBezTo>
                      <a:cubicBezTo>
                        <a:pt x="59" y="24"/>
                        <a:pt x="76" y="34"/>
                        <a:pt x="126" y="43"/>
                      </a:cubicBezTo>
                      <a:cubicBezTo>
                        <a:pt x="170" y="51"/>
                        <a:pt x="227" y="56"/>
                        <a:pt x="288" y="57"/>
                      </a:cubicBezTo>
                      <a:cubicBezTo>
                        <a:pt x="301" y="58"/>
                        <a:pt x="314" y="58"/>
                        <a:pt x="327" y="57"/>
                      </a:cubicBezTo>
                      <a:cubicBezTo>
                        <a:pt x="388" y="56"/>
                        <a:pt x="445" y="51"/>
                        <a:pt x="490" y="43"/>
                      </a:cubicBezTo>
                      <a:cubicBezTo>
                        <a:pt x="539" y="34"/>
                        <a:pt x="556" y="24"/>
                        <a:pt x="561" y="21"/>
                      </a:cubicBezTo>
                      <a:cubicBezTo>
                        <a:pt x="564" y="9"/>
                        <a:pt x="575" y="0"/>
                        <a:pt x="588" y="0"/>
                      </a:cubicBezTo>
                      <a:cubicBezTo>
                        <a:pt x="603" y="0"/>
                        <a:pt x="615" y="12"/>
                        <a:pt x="615" y="27"/>
                      </a:cubicBezTo>
                      <a:lnTo>
                        <a:pt x="615" y="143"/>
                      </a:lnTo>
                      <a:cubicBezTo>
                        <a:pt x="615" y="184"/>
                        <a:pt x="555" y="201"/>
                        <a:pt x="511" y="210"/>
                      </a:cubicBezTo>
                      <a:cubicBezTo>
                        <a:pt x="456" y="222"/>
                        <a:pt x="384" y="228"/>
                        <a:pt x="307" y="22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B330949A-6821-4C4E-B4E3-88C299674E4E}"/>
                    </a:ext>
                  </a:extLst>
                </p:cNvPr>
                <p:cNvSpPr/>
                <p:nvPr/>
              </p:nvSpPr>
              <p:spPr>
                <a:xfrm>
                  <a:off x="18994392" y="3220716"/>
                  <a:ext cx="997716" cy="3688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8">
                      <a:moveTo>
                        <a:pt x="55" y="27"/>
                      </a:moveTo>
                      <a:close/>
                      <a:moveTo>
                        <a:pt x="560" y="143"/>
                      </a:moveTo>
                      <a:close/>
                      <a:moveTo>
                        <a:pt x="55" y="137"/>
                      </a:moveTo>
                      <a:cubicBezTo>
                        <a:pt x="61" y="141"/>
                        <a:pt x="80" y="151"/>
                        <a:pt x="132" y="160"/>
                      </a:cubicBezTo>
                      <a:cubicBezTo>
                        <a:pt x="181" y="168"/>
                        <a:pt x="243" y="173"/>
                        <a:pt x="307" y="173"/>
                      </a:cubicBezTo>
                      <a:cubicBezTo>
                        <a:pt x="372" y="173"/>
                        <a:pt x="434" y="168"/>
                        <a:pt x="482" y="160"/>
                      </a:cubicBezTo>
                      <a:cubicBezTo>
                        <a:pt x="535" y="151"/>
                        <a:pt x="554" y="141"/>
                        <a:pt x="560" y="137"/>
                      </a:cubicBezTo>
                      <a:lnTo>
                        <a:pt x="560" y="82"/>
                      </a:lnTo>
                      <a:cubicBezTo>
                        <a:pt x="546" y="87"/>
                        <a:pt x="531" y="91"/>
                        <a:pt x="518" y="94"/>
                      </a:cubicBezTo>
                      <a:cubicBezTo>
                        <a:pt x="468" y="105"/>
                        <a:pt x="400" y="111"/>
                        <a:pt x="328" y="112"/>
                      </a:cubicBezTo>
                      <a:cubicBezTo>
                        <a:pt x="314" y="113"/>
                        <a:pt x="301" y="113"/>
                        <a:pt x="287" y="112"/>
                      </a:cubicBezTo>
                      <a:cubicBezTo>
                        <a:pt x="215" y="111"/>
                        <a:pt x="147" y="105"/>
                        <a:pt x="97" y="94"/>
                      </a:cubicBezTo>
                      <a:cubicBezTo>
                        <a:pt x="84" y="91"/>
                        <a:pt x="69" y="87"/>
                        <a:pt x="55" y="82"/>
                      </a:cubicBezTo>
                      <a:close/>
                      <a:moveTo>
                        <a:pt x="307" y="228"/>
                      </a:moveTo>
                      <a:cubicBezTo>
                        <a:pt x="231" y="228"/>
                        <a:pt x="159" y="222"/>
                        <a:pt x="104" y="211"/>
                      </a:cubicBezTo>
                      <a:cubicBezTo>
                        <a:pt x="76" y="205"/>
                        <a:pt x="54" y="198"/>
                        <a:pt x="37" y="190"/>
                      </a:cubicBezTo>
                      <a:cubicBezTo>
                        <a:pt x="13" y="178"/>
                        <a:pt x="0" y="162"/>
                        <a:pt x="0" y="143"/>
                      </a:cubicBezTo>
                      <a:lnTo>
                        <a:pt x="0" y="27"/>
                      </a:lnTo>
                      <a:cubicBezTo>
                        <a:pt x="0" y="12"/>
                        <a:pt x="13" y="0"/>
                        <a:pt x="28" y="0"/>
                      </a:cubicBezTo>
                      <a:cubicBezTo>
                        <a:pt x="41" y="0"/>
                        <a:pt x="52" y="9"/>
                        <a:pt x="55" y="21"/>
                      </a:cubicBezTo>
                      <a:cubicBezTo>
                        <a:pt x="59" y="24"/>
                        <a:pt x="76" y="34"/>
                        <a:pt x="126" y="43"/>
                      </a:cubicBezTo>
                      <a:cubicBezTo>
                        <a:pt x="170" y="52"/>
                        <a:pt x="227" y="57"/>
                        <a:pt x="288" y="58"/>
                      </a:cubicBezTo>
                      <a:cubicBezTo>
                        <a:pt x="301" y="58"/>
                        <a:pt x="314" y="58"/>
                        <a:pt x="327" y="58"/>
                      </a:cubicBezTo>
                      <a:cubicBezTo>
                        <a:pt x="388" y="57"/>
                        <a:pt x="445" y="52"/>
                        <a:pt x="490" y="43"/>
                      </a:cubicBezTo>
                      <a:cubicBezTo>
                        <a:pt x="539" y="34"/>
                        <a:pt x="556" y="24"/>
                        <a:pt x="561" y="21"/>
                      </a:cubicBezTo>
                      <a:cubicBezTo>
                        <a:pt x="564" y="9"/>
                        <a:pt x="575" y="0"/>
                        <a:pt x="588" y="0"/>
                      </a:cubicBezTo>
                      <a:cubicBezTo>
                        <a:pt x="603" y="0"/>
                        <a:pt x="615" y="12"/>
                        <a:pt x="615" y="27"/>
                      </a:cubicBezTo>
                      <a:lnTo>
                        <a:pt x="615" y="28"/>
                      </a:lnTo>
                      <a:lnTo>
                        <a:pt x="615" y="143"/>
                      </a:lnTo>
                      <a:cubicBezTo>
                        <a:pt x="615" y="184"/>
                        <a:pt x="555" y="201"/>
                        <a:pt x="511" y="211"/>
                      </a:cubicBezTo>
                      <a:cubicBezTo>
                        <a:pt x="456" y="222"/>
                        <a:pt x="384" y="228"/>
                        <a:pt x="307" y="22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EF303298-3C51-F746-B1B2-F90B2A004BA1}"/>
                    </a:ext>
                  </a:extLst>
                </p:cNvPr>
                <p:cNvSpPr/>
                <p:nvPr/>
              </p:nvSpPr>
              <p:spPr>
                <a:xfrm>
                  <a:off x="18994392" y="2655235"/>
                  <a:ext cx="997716" cy="3688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8">
                      <a:moveTo>
                        <a:pt x="55" y="27"/>
                      </a:moveTo>
                      <a:close/>
                      <a:moveTo>
                        <a:pt x="560" y="142"/>
                      </a:moveTo>
                      <a:lnTo>
                        <a:pt x="560" y="143"/>
                      </a:lnTo>
                      <a:close/>
                      <a:moveTo>
                        <a:pt x="55" y="137"/>
                      </a:moveTo>
                      <a:cubicBezTo>
                        <a:pt x="61" y="141"/>
                        <a:pt x="80" y="151"/>
                        <a:pt x="132" y="160"/>
                      </a:cubicBezTo>
                      <a:cubicBezTo>
                        <a:pt x="181" y="168"/>
                        <a:pt x="243" y="173"/>
                        <a:pt x="307" y="173"/>
                      </a:cubicBezTo>
                      <a:cubicBezTo>
                        <a:pt x="372" y="173"/>
                        <a:pt x="434" y="168"/>
                        <a:pt x="482" y="160"/>
                      </a:cubicBezTo>
                      <a:cubicBezTo>
                        <a:pt x="535" y="151"/>
                        <a:pt x="554" y="141"/>
                        <a:pt x="560" y="137"/>
                      </a:cubicBezTo>
                      <a:lnTo>
                        <a:pt x="560" y="82"/>
                      </a:lnTo>
                      <a:cubicBezTo>
                        <a:pt x="546" y="87"/>
                        <a:pt x="531" y="91"/>
                        <a:pt x="518" y="93"/>
                      </a:cubicBezTo>
                      <a:cubicBezTo>
                        <a:pt x="468" y="105"/>
                        <a:pt x="400" y="111"/>
                        <a:pt x="328" y="112"/>
                      </a:cubicBezTo>
                      <a:cubicBezTo>
                        <a:pt x="314" y="113"/>
                        <a:pt x="301" y="113"/>
                        <a:pt x="287" y="112"/>
                      </a:cubicBezTo>
                      <a:cubicBezTo>
                        <a:pt x="215" y="111"/>
                        <a:pt x="147" y="105"/>
                        <a:pt x="97" y="93"/>
                      </a:cubicBezTo>
                      <a:cubicBezTo>
                        <a:pt x="84" y="91"/>
                        <a:pt x="69" y="87"/>
                        <a:pt x="55" y="82"/>
                      </a:cubicBezTo>
                      <a:close/>
                      <a:moveTo>
                        <a:pt x="307" y="228"/>
                      </a:moveTo>
                      <a:cubicBezTo>
                        <a:pt x="231" y="228"/>
                        <a:pt x="159" y="222"/>
                        <a:pt x="104" y="210"/>
                      </a:cubicBezTo>
                      <a:cubicBezTo>
                        <a:pt x="76" y="205"/>
                        <a:pt x="54" y="198"/>
                        <a:pt x="37" y="190"/>
                      </a:cubicBezTo>
                      <a:cubicBezTo>
                        <a:pt x="13" y="178"/>
                        <a:pt x="0" y="162"/>
                        <a:pt x="0" y="143"/>
                      </a:cubicBezTo>
                      <a:lnTo>
                        <a:pt x="0" y="27"/>
                      </a:lnTo>
                      <a:cubicBezTo>
                        <a:pt x="0" y="12"/>
                        <a:pt x="13" y="0"/>
                        <a:pt x="28" y="0"/>
                      </a:cubicBezTo>
                      <a:cubicBezTo>
                        <a:pt x="41" y="0"/>
                        <a:pt x="52" y="9"/>
                        <a:pt x="55" y="21"/>
                      </a:cubicBezTo>
                      <a:cubicBezTo>
                        <a:pt x="59" y="24"/>
                        <a:pt x="76" y="34"/>
                        <a:pt x="126" y="43"/>
                      </a:cubicBezTo>
                      <a:cubicBezTo>
                        <a:pt x="170" y="52"/>
                        <a:pt x="227" y="57"/>
                        <a:pt x="288" y="57"/>
                      </a:cubicBezTo>
                      <a:cubicBezTo>
                        <a:pt x="301" y="58"/>
                        <a:pt x="314" y="58"/>
                        <a:pt x="327" y="57"/>
                      </a:cubicBezTo>
                      <a:cubicBezTo>
                        <a:pt x="388" y="57"/>
                        <a:pt x="445" y="52"/>
                        <a:pt x="490" y="43"/>
                      </a:cubicBezTo>
                      <a:cubicBezTo>
                        <a:pt x="539" y="34"/>
                        <a:pt x="556" y="24"/>
                        <a:pt x="561" y="21"/>
                      </a:cubicBezTo>
                      <a:cubicBezTo>
                        <a:pt x="564" y="9"/>
                        <a:pt x="575" y="0"/>
                        <a:pt x="588" y="0"/>
                      </a:cubicBezTo>
                      <a:cubicBezTo>
                        <a:pt x="603" y="0"/>
                        <a:pt x="615" y="12"/>
                        <a:pt x="615" y="27"/>
                      </a:cubicBezTo>
                      <a:lnTo>
                        <a:pt x="615" y="143"/>
                      </a:lnTo>
                      <a:cubicBezTo>
                        <a:pt x="615" y="184"/>
                        <a:pt x="555" y="201"/>
                        <a:pt x="511" y="210"/>
                      </a:cubicBezTo>
                      <a:cubicBezTo>
                        <a:pt x="456" y="222"/>
                        <a:pt x="384" y="228"/>
                        <a:pt x="307" y="22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2B070EB6-ED47-4D4E-A66E-57A5A82CCC1C}"/>
                    </a:ext>
                  </a:extLst>
                </p:cNvPr>
                <p:cNvSpPr/>
                <p:nvPr/>
              </p:nvSpPr>
              <p:spPr>
                <a:xfrm>
                  <a:off x="18994392" y="2372495"/>
                  <a:ext cx="997716" cy="2762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171">
                      <a:moveTo>
                        <a:pt x="562" y="93"/>
                      </a:moveTo>
                      <a:close/>
                      <a:moveTo>
                        <a:pt x="67" y="86"/>
                      </a:moveTo>
                      <a:cubicBezTo>
                        <a:pt x="77" y="90"/>
                        <a:pt x="95" y="96"/>
                        <a:pt x="126" y="102"/>
                      </a:cubicBezTo>
                      <a:cubicBezTo>
                        <a:pt x="170" y="110"/>
                        <a:pt x="227" y="115"/>
                        <a:pt x="288" y="116"/>
                      </a:cubicBezTo>
                      <a:cubicBezTo>
                        <a:pt x="301" y="116"/>
                        <a:pt x="314" y="116"/>
                        <a:pt x="327" y="116"/>
                      </a:cubicBezTo>
                      <a:cubicBezTo>
                        <a:pt x="388" y="115"/>
                        <a:pt x="445" y="110"/>
                        <a:pt x="490" y="102"/>
                      </a:cubicBezTo>
                      <a:cubicBezTo>
                        <a:pt x="520" y="96"/>
                        <a:pt x="538" y="90"/>
                        <a:pt x="549" y="86"/>
                      </a:cubicBezTo>
                      <a:cubicBezTo>
                        <a:pt x="538" y="81"/>
                        <a:pt x="518" y="74"/>
                        <a:pt x="483" y="68"/>
                      </a:cubicBezTo>
                      <a:cubicBezTo>
                        <a:pt x="434" y="60"/>
                        <a:pt x="372" y="55"/>
                        <a:pt x="308" y="55"/>
                      </a:cubicBezTo>
                      <a:cubicBezTo>
                        <a:pt x="243" y="55"/>
                        <a:pt x="181" y="60"/>
                        <a:pt x="133" y="68"/>
                      </a:cubicBezTo>
                      <a:cubicBezTo>
                        <a:pt x="98" y="74"/>
                        <a:pt x="78" y="81"/>
                        <a:pt x="67" y="86"/>
                      </a:cubicBezTo>
                      <a:close/>
                      <a:moveTo>
                        <a:pt x="308" y="171"/>
                      </a:moveTo>
                      <a:cubicBezTo>
                        <a:pt x="301" y="171"/>
                        <a:pt x="294" y="171"/>
                        <a:pt x="287" y="171"/>
                      </a:cubicBezTo>
                      <a:cubicBezTo>
                        <a:pt x="215" y="170"/>
                        <a:pt x="147" y="163"/>
                        <a:pt x="97" y="152"/>
                      </a:cubicBezTo>
                      <a:cubicBezTo>
                        <a:pt x="56" y="143"/>
                        <a:pt x="0" y="126"/>
                        <a:pt x="0" y="86"/>
                      </a:cubicBezTo>
                      <a:cubicBezTo>
                        <a:pt x="0" y="44"/>
                        <a:pt x="60" y="27"/>
                        <a:pt x="104" y="18"/>
                      </a:cubicBezTo>
                      <a:cubicBezTo>
                        <a:pt x="159" y="6"/>
                        <a:pt x="231" y="0"/>
                        <a:pt x="308" y="0"/>
                      </a:cubicBezTo>
                      <a:cubicBezTo>
                        <a:pt x="384" y="0"/>
                        <a:pt x="457" y="6"/>
                        <a:pt x="511" y="18"/>
                      </a:cubicBezTo>
                      <a:cubicBezTo>
                        <a:pt x="539" y="24"/>
                        <a:pt x="562" y="30"/>
                        <a:pt x="578" y="38"/>
                      </a:cubicBezTo>
                      <a:cubicBezTo>
                        <a:pt x="602" y="51"/>
                        <a:pt x="615" y="66"/>
                        <a:pt x="615" y="86"/>
                      </a:cubicBezTo>
                      <a:cubicBezTo>
                        <a:pt x="615" y="126"/>
                        <a:pt x="560" y="143"/>
                        <a:pt x="518" y="152"/>
                      </a:cubicBezTo>
                      <a:cubicBezTo>
                        <a:pt x="468" y="163"/>
                        <a:pt x="400" y="170"/>
                        <a:pt x="328" y="171"/>
                      </a:cubicBezTo>
                      <a:cubicBezTo>
                        <a:pt x="322" y="171"/>
                        <a:pt x="315" y="171"/>
                        <a:pt x="308" y="17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F50902AC-654F-3F4D-8365-23B29B24535D}"/>
                    </a:ext>
                  </a:extLst>
                </p:cNvPr>
                <p:cNvSpPr/>
                <p:nvPr/>
              </p:nvSpPr>
              <p:spPr>
                <a:xfrm>
                  <a:off x="18994392" y="2466742"/>
                  <a:ext cx="997716" cy="3688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8">
                      <a:moveTo>
                        <a:pt x="55" y="28"/>
                      </a:moveTo>
                      <a:close/>
                      <a:moveTo>
                        <a:pt x="560" y="143"/>
                      </a:moveTo>
                      <a:close/>
                      <a:moveTo>
                        <a:pt x="55" y="137"/>
                      </a:moveTo>
                      <a:cubicBezTo>
                        <a:pt x="61" y="141"/>
                        <a:pt x="80" y="151"/>
                        <a:pt x="132" y="160"/>
                      </a:cubicBezTo>
                      <a:cubicBezTo>
                        <a:pt x="181" y="169"/>
                        <a:pt x="243" y="173"/>
                        <a:pt x="307" y="173"/>
                      </a:cubicBezTo>
                      <a:cubicBezTo>
                        <a:pt x="372" y="173"/>
                        <a:pt x="434" y="169"/>
                        <a:pt x="482" y="160"/>
                      </a:cubicBezTo>
                      <a:cubicBezTo>
                        <a:pt x="535" y="151"/>
                        <a:pt x="554" y="141"/>
                        <a:pt x="560" y="137"/>
                      </a:cubicBezTo>
                      <a:lnTo>
                        <a:pt x="560" y="82"/>
                      </a:lnTo>
                      <a:cubicBezTo>
                        <a:pt x="546" y="87"/>
                        <a:pt x="531" y="91"/>
                        <a:pt x="518" y="94"/>
                      </a:cubicBezTo>
                      <a:cubicBezTo>
                        <a:pt x="468" y="105"/>
                        <a:pt x="400" y="112"/>
                        <a:pt x="328" y="113"/>
                      </a:cubicBezTo>
                      <a:cubicBezTo>
                        <a:pt x="315" y="113"/>
                        <a:pt x="300" y="113"/>
                        <a:pt x="287" y="113"/>
                      </a:cubicBezTo>
                      <a:cubicBezTo>
                        <a:pt x="215" y="112"/>
                        <a:pt x="147" y="105"/>
                        <a:pt x="97" y="94"/>
                      </a:cubicBezTo>
                      <a:cubicBezTo>
                        <a:pt x="84" y="91"/>
                        <a:pt x="69" y="87"/>
                        <a:pt x="55" y="82"/>
                      </a:cubicBezTo>
                      <a:close/>
                      <a:moveTo>
                        <a:pt x="307" y="228"/>
                      </a:moveTo>
                      <a:cubicBezTo>
                        <a:pt x="231" y="228"/>
                        <a:pt x="159" y="222"/>
                        <a:pt x="104" y="211"/>
                      </a:cubicBezTo>
                      <a:cubicBezTo>
                        <a:pt x="76" y="205"/>
                        <a:pt x="54" y="198"/>
                        <a:pt x="37" y="190"/>
                      </a:cubicBezTo>
                      <a:cubicBezTo>
                        <a:pt x="13" y="178"/>
                        <a:pt x="0" y="162"/>
                        <a:pt x="0" y="143"/>
                      </a:cubicBezTo>
                      <a:lnTo>
                        <a:pt x="0" y="27"/>
                      </a:lnTo>
                      <a:cubicBezTo>
                        <a:pt x="0" y="12"/>
                        <a:pt x="13" y="0"/>
                        <a:pt x="28" y="0"/>
                      </a:cubicBezTo>
                      <a:cubicBezTo>
                        <a:pt x="41" y="0"/>
                        <a:pt x="52" y="9"/>
                        <a:pt x="55" y="21"/>
                      </a:cubicBezTo>
                      <a:cubicBezTo>
                        <a:pt x="59" y="25"/>
                        <a:pt x="76" y="34"/>
                        <a:pt x="126" y="44"/>
                      </a:cubicBezTo>
                      <a:cubicBezTo>
                        <a:pt x="170" y="52"/>
                        <a:pt x="227" y="57"/>
                        <a:pt x="288" y="58"/>
                      </a:cubicBezTo>
                      <a:cubicBezTo>
                        <a:pt x="301" y="58"/>
                        <a:pt x="314" y="58"/>
                        <a:pt x="327" y="58"/>
                      </a:cubicBezTo>
                      <a:cubicBezTo>
                        <a:pt x="388" y="57"/>
                        <a:pt x="445" y="52"/>
                        <a:pt x="490" y="44"/>
                      </a:cubicBezTo>
                      <a:cubicBezTo>
                        <a:pt x="539" y="35"/>
                        <a:pt x="556" y="25"/>
                        <a:pt x="561" y="21"/>
                      </a:cubicBezTo>
                      <a:cubicBezTo>
                        <a:pt x="564" y="9"/>
                        <a:pt x="575" y="0"/>
                        <a:pt x="588" y="0"/>
                      </a:cubicBezTo>
                      <a:cubicBezTo>
                        <a:pt x="603" y="0"/>
                        <a:pt x="615" y="12"/>
                        <a:pt x="615" y="28"/>
                      </a:cubicBezTo>
                      <a:lnTo>
                        <a:pt x="615" y="143"/>
                      </a:lnTo>
                      <a:cubicBezTo>
                        <a:pt x="615" y="185"/>
                        <a:pt x="555" y="202"/>
                        <a:pt x="511" y="211"/>
                      </a:cubicBezTo>
                      <a:cubicBezTo>
                        <a:pt x="456" y="222"/>
                        <a:pt x="384" y="228"/>
                        <a:pt x="307" y="22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3CAA5625-0A2A-4843-A0A4-6B5AC4E9D86B}"/>
                    </a:ext>
                  </a:extLst>
                </p:cNvPr>
                <p:cNvSpPr/>
                <p:nvPr/>
              </p:nvSpPr>
              <p:spPr>
                <a:xfrm>
                  <a:off x="17845557" y="3219091"/>
                  <a:ext cx="997716" cy="3688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8">
                      <a:moveTo>
                        <a:pt x="55" y="27"/>
                      </a:moveTo>
                      <a:close/>
                      <a:moveTo>
                        <a:pt x="559" y="142"/>
                      </a:moveTo>
                      <a:close/>
                      <a:moveTo>
                        <a:pt x="55" y="137"/>
                      </a:moveTo>
                      <a:cubicBezTo>
                        <a:pt x="61" y="141"/>
                        <a:pt x="80" y="151"/>
                        <a:pt x="132" y="160"/>
                      </a:cubicBezTo>
                      <a:cubicBezTo>
                        <a:pt x="181" y="168"/>
                        <a:pt x="243" y="173"/>
                        <a:pt x="307" y="173"/>
                      </a:cubicBezTo>
                      <a:cubicBezTo>
                        <a:pt x="371" y="173"/>
                        <a:pt x="433" y="168"/>
                        <a:pt x="482" y="160"/>
                      </a:cubicBezTo>
                      <a:cubicBezTo>
                        <a:pt x="535" y="151"/>
                        <a:pt x="554" y="141"/>
                        <a:pt x="559" y="137"/>
                      </a:cubicBezTo>
                      <a:lnTo>
                        <a:pt x="560" y="82"/>
                      </a:lnTo>
                      <a:cubicBezTo>
                        <a:pt x="546" y="87"/>
                        <a:pt x="531" y="90"/>
                        <a:pt x="518" y="93"/>
                      </a:cubicBezTo>
                      <a:cubicBezTo>
                        <a:pt x="468" y="104"/>
                        <a:pt x="400" y="111"/>
                        <a:pt x="328" y="112"/>
                      </a:cubicBezTo>
                      <a:cubicBezTo>
                        <a:pt x="314" y="112"/>
                        <a:pt x="300" y="112"/>
                        <a:pt x="287" y="112"/>
                      </a:cubicBezTo>
                      <a:cubicBezTo>
                        <a:pt x="214" y="111"/>
                        <a:pt x="147" y="104"/>
                        <a:pt x="97" y="93"/>
                      </a:cubicBezTo>
                      <a:cubicBezTo>
                        <a:pt x="84" y="90"/>
                        <a:pt x="69" y="87"/>
                        <a:pt x="55" y="81"/>
                      </a:cubicBezTo>
                      <a:close/>
                      <a:moveTo>
                        <a:pt x="307" y="228"/>
                      </a:moveTo>
                      <a:cubicBezTo>
                        <a:pt x="230" y="228"/>
                        <a:pt x="158" y="222"/>
                        <a:pt x="104" y="210"/>
                      </a:cubicBezTo>
                      <a:cubicBezTo>
                        <a:pt x="76" y="204"/>
                        <a:pt x="53" y="198"/>
                        <a:pt x="37" y="190"/>
                      </a:cubicBezTo>
                      <a:cubicBezTo>
                        <a:pt x="12" y="177"/>
                        <a:pt x="0" y="162"/>
                        <a:pt x="0" y="142"/>
                      </a:cubicBezTo>
                      <a:lnTo>
                        <a:pt x="0" y="27"/>
                      </a:lnTo>
                      <a:cubicBezTo>
                        <a:pt x="0" y="12"/>
                        <a:pt x="13" y="0"/>
                        <a:pt x="28" y="0"/>
                      </a:cubicBezTo>
                      <a:cubicBezTo>
                        <a:pt x="41" y="0"/>
                        <a:pt x="51" y="9"/>
                        <a:pt x="54" y="21"/>
                      </a:cubicBezTo>
                      <a:cubicBezTo>
                        <a:pt x="59" y="24"/>
                        <a:pt x="76" y="34"/>
                        <a:pt x="125" y="43"/>
                      </a:cubicBezTo>
                      <a:cubicBezTo>
                        <a:pt x="170" y="51"/>
                        <a:pt x="227" y="56"/>
                        <a:pt x="287" y="57"/>
                      </a:cubicBezTo>
                      <a:cubicBezTo>
                        <a:pt x="300" y="58"/>
                        <a:pt x="314" y="58"/>
                        <a:pt x="327" y="57"/>
                      </a:cubicBezTo>
                      <a:cubicBezTo>
                        <a:pt x="387" y="56"/>
                        <a:pt x="445" y="51"/>
                        <a:pt x="490" y="43"/>
                      </a:cubicBezTo>
                      <a:cubicBezTo>
                        <a:pt x="539" y="34"/>
                        <a:pt x="556" y="24"/>
                        <a:pt x="561" y="21"/>
                      </a:cubicBezTo>
                      <a:cubicBezTo>
                        <a:pt x="564" y="9"/>
                        <a:pt x="574" y="0"/>
                        <a:pt x="587" y="0"/>
                      </a:cubicBezTo>
                      <a:cubicBezTo>
                        <a:pt x="603" y="0"/>
                        <a:pt x="615" y="12"/>
                        <a:pt x="615" y="27"/>
                      </a:cubicBezTo>
                      <a:lnTo>
                        <a:pt x="614" y="143"/>
                      </a:lnTo>
                      <a:cubicBezTo>
                        <a:pt x="614" y="184"/>
                        <a:pt x="555" y="201"/>
                        <a:pt x="510" y="210"/>
                      </a:cubicBezTo>
                      <a:cubicBezTo>
                        <a:pt x="456" y="222"/>
                        <a:pt x="384" y="228"/>
                        <a:pt x="307" y="22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88F955E0-E6C1-E746-8153-CC019B9C0A59}"/>
                    </a:ext>
                  </a:extLst>
                </p:cNvPr>
                <p:cNvSpPr/>
                <p:nvPr/>
              </p:nvSpPr>
              <p:spPr>
                <a:xfrm>
                  <a:off x="17845557" y="3030597"/>
                  <a:ext cx="997716" cy="3688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8">
                      <a:moveTo>
                        <a:pt x="55" y="27"/>
                      </a:moveTo>
                      <a:close/>
                      <a:moveTo>
                        <a:pt x="559" y="143"/>
                      </a:moveTo>
                      <a:close/>
                      <a:moveTo>
                        <a:pt x="55" y="137"/>
                      </a:moveTo>
                      <a:cubicBezTo>
                        <a:pt x="61" y="141"/>
                        <a:pt x="80" y="151"/>
                        <a:pt x="132" y="160"/>
                      </a:cubicBezTo>
                      <a:cubicBezTo>
                        <a:pt x="181" y="169"/>
                        <a:pt x="243" y="173"/>
                        <a:pt x="307" y="173"/>
                      </a:cubicBezTo>
                      <a:cubicBezTo>
                        <a:pt x="371" y="173"/>
                        <a:pt x="433" y="169"/>
                        <a:pt x="482" y="160"/>
                      </a:cubicBezTo>
                      <a:cubicBezTo>
                        <a:pt x="535" y="151"/>
                        <a:pt x="554" y="141"/>
                        <a:pt x="559" y="137"/>
                      </a:cubicBezTo>
                      <a:lnTo>
                        <a:pt x="560" y="82"/>
                      </a:lnTo>
                      <a:cubicBezTo>
                        <a:pt x="546" y="87"/>
                        <a:pt x="531" y="91"/>
                        <a:pt x="518" y="94"/>
                      </a:cubicBezTo>
                      <a:cubicBezTo>
                        <a:pt x="468" y="105"/>
                        <a:pt x="400" y="111"/>
                        <a:pt x="328" y="113"/>
                      </a:cubicBezTo>
                      <a:cubicBezTo>
                        <a:pt x="314" y="113"/>
                        <a:pt x="300" y="113"/>
                        <a:pt x="287" y="113"/>
                      </a:cubicBezTo>
                      <a:cubicBezTo>
                        <a:pt x="214" y="111"/>
                        <a:pt x="147" y="105"/>
                        <a:pt x="97" y="94"/>
                      </a:cubicBezTo>
                      <a:cubicBezTo>
                        <a:pt x="84" y="91"/>
                        <a:pt x="69" y="87"/>
                        <a:pt x="55" y="82"/>
                      </a:cubicBezTo>
                      <a:close/>
                      <a:moveTo>
                        <a:pt x="307" y="228"/>
                      </a:moveTo>
                      <a:cubicBezTo>
                        <a:pt x="230" y="228"/>
                        <a:pt x="158" y="222"/>
                        <a:pt x="104" y="211"/>
                      </a:cubicBezTo>
                      <a:cubicBezTo>
                        <a:pt x="76" y="205"/>
                        <a:pt x="53" y="198"/>
                        <a:pt x="37" y="190"/>
                      </a:cubicBezTo>
                      <a:cubicBezTo>
                        <a:pt x="12" y="178"/>
                        <a:pt x="0" y="162"/>
                        <a:pt x="0" y="143"/>
                      </a:cubicBezTo>
                      <a:lnTo>
                        <a:pt x="0" y="27"/>
                      </a:lnTo>
                      <a:cubicBezTo>
                        <a:pt x="0" y="12"/>
                        <a:pt x="13" y="0"/>
                        <a:pt x="28" y="0"/>
                      </a:cubicBezTo>
                      <a:cubicBezTo>
                        <a:pt x="41" y="0"/>
                        <a:pt x="51" y="9"/>
                        <a:pt x="54" y="21"/>
                      </a:cubicBezTo>
                      <a:cubicBezTo>
                        <a:pt x="59" y="24"/>
                        <a:pt x="76" y="34"/>
                        <a:pt x="125" y="43"/>
                      </a:cubicBezTo>
                      <a:cubicBezTo>
                        <a:pt x="170" y="52"/>
                        <a:pt x="227" y="57"/>
                        <a:pt x="287" y="58"/>
                      </a:cubicBezTo>
                      <a:cubicBezTo>
                        <a:pt x="301" y="58"/>
                        <a:pt x="314" y="58"/>
                        <a:pt x="327" y="58"/>
                      </a:cubicBezTo>
                      <a:cubicBezTo>
                        <a:pt x="387" y="57"/>
                        <a:pt x="445" y="52"/>
                        <a:pt x="490" y="44"/>
                      </a:cubicBezTo>
                      <a:cubicBezTo>
                        <a:pt x="539" y="34"/>
                        <a:pt x="556" y="24"/>
                        <a:pt x="561" y="21"/>
                      </a:cubicBezTo>
                      <a:cubicBezTo>
                        <a:pt x="564" y="9"/>
                        <a:pt x="574" y="0"/>
                        <a:pt x="587" y="0"/>
                      </a:cubicBezTo>
                      <a:cubicBezTo>
                        <a:pt x="603" y="0"/>
                        <a:pt x="615" y="12"/>
                        <a:pt x="615" y="27"/>
                      </a:cubicBezTo>
                      <a:lnTo>
                        <a:pt x="615" y="28"/>
                      </a:lnTo>
                      <a:lnTo>
                        <a:pt x="614" y="143"/>
                      </a:lnTo>
                      <a:cubicBezTo>
                        <a:pt x="614" y="184"/>
                        <a:pt x="555" y="201"/>
                        <a:pt x="510" y="211"/>
                      </a:cubicBezTo>
                      <a:cubicBezTo>
                        <a:pt x="456" y="222"/>
                        <a:pt x="384" y="228"/>
                        <a:pt x="307" y="22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69BCA29F-6BE3-6B46-A0DB-CE7389CCDB78}"/>
                    </a:ext>
                  </a:extLst>
                </p:cNvPr>
                <p:cNvSpPr/>
                <p:nvPr/>
              </p:nvSpPr>
              <p:spPr>
                <a:xfrm>
                  <a:off x="17845557" y="2747857"/>
                  <a:ext cx="997716" cy="2762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171">
                      <a:moveTo>
                        <a:pt x="562" y="93"/>
                      </a:moveTo>
                      <a:close/>
                      <a:moveTo>
                        <a:pt x="66" y="86"/>
                      </a:moveTo>
                      <a:cubicBezTo>
                        <a:pt x="77" y="90"/>
                        <a:pt x="95" y="96"/>
                        <a:pt x="125" y="102"/>
                      </a:cubicBezTo>
                      <a:cubicBezTo>
                        <a:pt x="170" y="110"/>
                        <a:pt x="227" y="115"/>
                        <a:pt x="287" y="116"/>
                      </a:cubicBezTo>
                      <a:cubicBezTo>
                        <a:pt x="300" y="116"/>
                        <a:pt x="314" y="116"/>
                        <a:pt x="327" y="116"/>
                      </a:cubicBezTo>
                      <a:cubicBezTo>
                        <a:pt x="387" y="115"/>
                        <a:pt x="445" y="110"/>
                        <a:pt x="490" y="102"/>
                      </a:cubicBezTo>
                      <a:cubicBezTo>
                        <a:pt x="520" y="96"/>
                        <a:pt x="538" y="90"/>
                        <a:pt x="549" y="86"/>
                      </a:cubicBezTo>
                      <a:cubicBezTo>
                        <a:pt x="537" y="81"/>
                        <a:pt x="517" y="74"/>
                        <a:pt x="483" y="68"/>
                      </a:cubicBezTo>
                      <a:cubicBezTo>
                        <a:pt x="434" y="60"/>
                        <a:pt x="372" y="55"/>
                        <a:pt x="308" y="55"/>
                      </a:cubicBezTo>
                      <a:cubicBezTo>
                        <a:pt x="243" y="55"/>
                        <a:pt x="181" y="60"/>
                        <a:pt x="132" y="68"/>
                      </a:cubicBezTo>
                      <a:cubicBezTo>
                        <a:pt x="98" y="74"/>
                        <a:pt x="78" y="81"/>
                        <a:pt x="66" y="86"/>
                      </a:cubicBezTo>
                      <a:close/>
                      <a:moveTo>
                        <a:pt x="308" y="171"/>
                      </a:moveTo>
                      <a:cubicBezTo>
                        <a:pt x="300" y="171"/>
                        <a:pt x="293" y="171"/>
                        <a:pt x="287" y="171"/>
                      </a:cubicBezTo>
                      <a:cubicBezTo>
                        <a:pt x="214" y="170"/>
                        <a:pt x="147" y="163"/>
                        <a:pt x="97" y="152"/>
                      </a:cubicBezTo>
                      <a:cubicBezTo>
                        <a:pt x="55" y="143"/>
                        <a:pt x="0" y="126"/>
                        <a:pt x="0" y="86"/>
                      </a:cubicBezTo>
                      <a:cubicBezTo>
                        <a:pt x="0" y="44"/>
                        <a:pt x="59" y="27"/>
                        <a:pt x="104" y="18"/>
                      </a:cubicBezTo>
                      <a:cubicBezTo>
                        <a:pt x="159" y="7"/>
                        <a:pt x="231" y="0"/>
                        <a:pt x="308" y="0"/>
                      </a:cubicBezTo>
                      <a:cubicBezTo>
                        <a:pt x="384" y="0"/>
                        <a:pt x="456" y="7"/>
                        <a:pt x="511" y="18"/>
                      </a:cubicBezTo>
                      <a:cubicBezTo>
                        <a:pt x="539" y="24"/>
                        <a:pt x="561" y="31"/>
                        <a:pt x="577" y="39"/>
                      </a:cubicBezTo>
                      <a:cubicBezTo>
                        <a:pt x="602" y="51"/>
                        <a:pt x="615" y="67"/>
                        <a:pt x="615" y="86"/>
                      </a:cubicBezTo>
                      <a:cubicBezTo>
                        <a:pt x="615" y="126"/>
                        <a:pt x="559" y="143"/>
                        <a:pt x="518" y="152"/>
                      </a:cubicBezTo>
                      <a:cubicBezTo>
                        <a:pt x="468" y="163"/>
                        <a:pt x="400" y="170"/>
                        <a:pt x="328" y="171"/>
                      </a:cubicBezTo>
                      <a:cubicBezTo>
                        <a:pt x="321" y="171"/>
                        <a:pt x="314" y="171"/>
                        <a:pt x="308" y="17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852B0F58-DEA7-6040-A769-10DFA52E8319}"/>
                    </a:ext>
                  </a:extLst>
                </p:cNvPr>
                <p:cNvSpPr/>
                <p:nvPr/>
              </p:nvSpPr>
              <p:spPr>
                <a:xfrm>
                  <a:off x="17845557" y="2842104"/>
                  <a:ext cx="997716" cy="37048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9">
                      <a:moveTo>
                        <a:pt x="55" y="28"/>
                      </a:moveTo>
                      <a:close/>
                      <a:moveTo>
                        <a:pt x="559" y="143"/>
                      </a:moveTo>
                      <a:close/>
                      <a:moveTo>
                        <a:pt x="55" y="137"/>
                      </a:moveTo>
                      <a:cubicBezTo>
                        <a:pt x="61" y="141"/>
                        <a:pt x="80" y="152"/>
                        <a:pt x="132" y="161"/>
                      </a:cubicBezTo>
                      <a:cubicBezTo>
                        <a:pt x="181" y="169"/>
                        <a:pt x="243" y="174"/>
                        <a:pt x="307" y="174"/>
                      </a:cubicBezTo>
                      <a:cubicBezTo>
                        <a:pt x="371" y="174"/>
                        <a:pt x="433" y="169"/>
                        <a:pt x="482" y="161"/>
                      </a:cubicBezTo>
                      <a:cubicBezTo>
                        <a:pt x="535" y="152"/>
                        <a:pt x="554" y="141"/>
                        <a:pt x="559" y="137"/>
                      </a:cubicBezTo>
                      <a:lnTo>
                        <a:pt x="560" y="82"/>
                      </a:lnTo>
                      <a:cubicBezTo>
                        <a:pt x="546" y="87"/>
                        <a:pt x="531" y="91"/>
                        <a:pt x="518" y="94"/>
                      </a:cubicBezTo>
                      <a:cubicBezTo>
                        <a:pt x="468" y="105"/>
                        <a:pt x="400" y="112"/>
                        <a:pt x="328" y="113"/>
                      </a:cubicBezTo>
                      <a:cubicBezTo>
                        <a:pt x="314" y="113"/>
                        <a:pt x="300" y="113"/>
                        <a:pt x="287" y="113"/>
                      </a:cubicBezTo>
                      <a:cubicBezTo>
                        <a:pt x="214" y="112"/>
                        <a:pt x="147" y="105"/>
                        <a:pt x="97" y="94"/>
                      </a:cubicBezTo>
                      <a:cubicBezTo>
                        <a:pt x="84" y="91"/>
                        <a:pt x="69" y="87"/>
                        <a:pt x="55" y="82"/>
                      </a:cubicBezTo>
                      <a:close/>
                      <a:moveTo>
                        <a:pt x="307" y="229"/>
                      </a:moveTo>
                      <a:cubicBezTo>
                        <a:pt x="230" y="229"/>
                        <a:pt x="158" y="222"/>
                        <a:pt x="104" y="211"/>
                      </a:cubicBezTo>
                      <a:cubicBezTo>
                        <a:pt x="76" y="205"/>
                        <a:pt x="53" y="198"/>
                        <a:pt x="37" y="190"/>
                      </a:cubicBezTo>
                      <a:cubicBezTo>
                        <a:pt x="12" y="178"/>
                        <a:pt x="0" y="162"/>
                        <a:pt x="0" y="143"/>
                      </a:cubicBezTo>
                      <a:lnTo>
                        <a:pt x="0" y="28"/>
                      </a:lnTo>
                      <a:cubicBezTo>
                        <a:pt x="0" y="13"/>
                        <a:pt x="13" y="0"/>
                        <a:pt x="28" y="0"/>
                      </a:cubicBezTo>
                      <a:cubicBezTo>
                        <a:pt x="41" y="0"/>
                        <a:pt x="51" y="9"/>
                        <a:pt x="54" y="21"/>
                      </a:cubicBezTo>
                      <a:cubicBezTo>
                        <a:pt x="59" y="25"/>
                        <a:pt x="76" y="35"/>
                        <a:pt x="125" y="44"/>
                      </a:cubicBezTo>
                      <a:cubicBezTo>
                        <a:pt x="170" y="52"/>
                        <a:pt x="227" y="57"/>
                        <a:pt x="287" y="58"/>
                      </a:cubicBezTo>
                      <a:cubicBezTo>
                        <a:pt x="300" y="58"/>
                        <a:pt x="314" y="58"/>
                        <a:pt x="327" y="58"/>
                      </a:cubicBezTo>
                      <a:cubicBezTo>
                        <a:pt x="387" y="57"/>
                        <a:pt x="445" y="52"/>
                        <a:pt x="490" y="44"/>
                      </a:cubicBezTo>
                      <a:cubicBezTo>
                        <a:pt x="539" y="35"/>
                        <a:pt x="556" y="25"/>
                        <a:pt x="561" y="21"/>
                      </a:cubicBezTo>
                      <a:cubicBezTo>
                        <a:pt x="564" y="9"/>
                        <a:pt x="574" y="0"/>
                        <a:pt x="587" y="0"/>
                      </a:cubicBezTo>
                      <a:cubicBezTo>
                        <a:pt x="603" y="0"/>
                        <a:pt x="615" y="13"/>
                        <a:pt x="615" y="28"/>
                      </a:cubicBezTo>
                      <a:lnTo>
                        <a:pt x="614" y="143"/>
                      </a:lnTo>
                      <a:cubicBezTo>
                        <a:pt x="614" y="185"/>
                        <a:pt x="555" y="202"/>
                        <a:pt x="510" y="211"/>
                      </a:cubicBezTo>
                      <a:cubicBezTo>
                        <a:pt x="456" y="222"/>
                        <a:pt x="384" y="229"/>
                        <a:pt x="307" y="22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7E844A8-01A2-8B4B-9952-D5F7D1884C26}"/>
                  </a:ext>
                </a:extLst>
              </p:cNvPr>
              <p:cNvGrpSpPr/>
              <p:nvPr/>
            </p:nvGrpSpPr>
            <p:grpSpPr>
              <a:xfrm>
                <a:off x="3878751" y="6133848"/>
                <a:ext cx="2241273" cy="1923934"/>
                <a:chOff x="8100768" y="-7746031"/>
                <a:chExt cx="2375668" cy="2039300"/>
              </a:xfrm>
              <a:solidFill>
                <a:schemeClr val="bg1"/>
              </a:solidFill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DE0D8073-D786-4249-8279-BAAFCA3A3494}"/>
                    </a:ext>
                  </a:extLst>
                </p:cNvPr>
                <p:cNvSpPr/>
                <p:nvPr/>
              </p:nvSpPr>
              <p:spPr>
                <a:xfrm>
                  <a:off x="8100768" y="-7378794"/>
                  <a:ext cx="1345454" cy="14592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29" h="899">
                      <a:moveTo>
                        <a:pt x="364" y="899"/>
                      </a:moveTo>
                      <a:lnTo>
                        <a:pt x="43" y="899"/>
                      </a:lnTo>
                      <a:cubicBezTo>
                        <a:pt x="19" y="899"/>
                        <a:pt x="0" y="880"/>
                        <a:pt x="0" y="856"/>
                      </a:cubicBezTo>
                      <a:lnTo>
                        <a:pt x="0" y="43"/>
                      </a:lnTo>
                      <a:cubicBezTo>
                        <a:pt x="0" y="19"/>
                        <a:pt x="19" y="0"/>
                        <a:pt x="43" y="0"/>
                      </a:cubicBezTo>
                      <a:lnTo>
                        <a:pt x="802" y="0"/>
                      </a:lnTo>
                      <a:cubicBezTo>
                        <a:pt x="817" y="0"/>
                        <a:pt x="829" y="12"/>
                        <a:pt x="829" y="27"/>
                      </a:cubicBezTo>
                      <a:cubicBezTo>
                        <a:pt x="829" y="42"/>
                        <a:pt x="817" y="55"/>
                        <a:pt x="802" y="55"/>
                      </a:cubicBezTo>
                      <a:lnTo>
                        <a:pt x="55" y="55"/>
                      </a:lnTo>
                      <a:lnTo>
                        <a:pt x="55" y="844"/>
                      </a:lnTo>
                      <a:lnTo>
                        <a:pt x="364" y="844"/>
                      </a:lnTo>
                      <a:cubicBezTo>
                        <a:pt x="379" y="844"/>
                        <a:pt x="392" y="856"/>
                        <a:pt x="392" y="871"/>
                      </a:cubicBezTo>
                      <a:cubicBezTo>
                        <a:pt x="392" y="887"/>
                        <a:pt x="379" y="899"/>
                        <a:pt x="364" y="89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20FEE404-4D38-CF49-9281-2DD2721E289C}"/>
                    </a:ext>
                  </a:extLst>
                </p:cNvPr>
                <p:cNvSpPr/>
                <p:nvPr/>
              </p:nvSpPr>
              <p:spPr>
                <a:xfrm>
                  <a:off x="9244728" y="-7378794"/>
                  <a:ext cx="1231708" cy="14592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9" h="899">
                      <a:moveTo>
                        <a:pt x="716" y="55"/>
                      </a:moveTo>
                      <a:close/>
                      <a:moveTo>
                        <a:pt x="716" y="899"/>
                      </a:moveTo>
                      <a:lnTo>
                        <a:pt x="27" y="899"/>
                      </a:lnTo>
                      <a:cubicBezTo>
                        <a:pt x="12" y="899"/>
                        <a:pt x="0" y="887"/>
                        <a:pt x="0" y="871"/>
                      </a:cubicBezTo>
                      <a:cubicBezTo>
                        <a:pt x="0" y="856"/>
                        <a:pt x="12" y="844"/>
                        <a:pt x="27" y="844"/>
                      </a:cubicBezTo>
                      <a:lnTo>
                        <a:pt x="704" y="844"/>
                      </a:lnTo>
                      <a:lnTo>
                        <a:pt x="704" y="55"/>
                      </a:lnTo>
                      <a:lnTo>
                        <a:pt x="504" y="55"/>
                      </a:lnTo>
                      <a:cubicBezTo>
                        <a:pt x="489" y="55"/>
                        <a:pt x="477" y="42"/>
                        <a:pt x="477" y="27"/>
                      </a:cubicBezTo>
                      <a:cubicBezTo>
                        <a:pt x="477" y="12"/>
                        <a:pt x="489" y="0"/>
                        <a:pt x="504" y="0"/>
                      </a:cubicBezTo>
                      <a:lnTo>
                        <a:pt x="716" y="0"/>
                      </a:lnTo>
                      <a:cubicBezTo>
                        <a:pt x="740" y="0"/>
                        <a:pt x="759" y="19"/>
                        <a:pt x="759" y="43"/>
                      </a:cubicBezTo>
                      <a:lnTo>
                        <a:pt x="759" y="856"/>
                      </a:lnTo>
                      <a:cubicBezTo>
                        <a:pt x="759" y="880"/>
                        <a:pt x="740" y="899"/>
                        <a:pt x="716" y="89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A42F49E5-5ACA-C34C-8EBF-E3D8C0716BAA}"/>
                    </a:ext>
                  </a:extLst>
                </p:cNvPr>
                <p:cNvSpPr/>
                <p:nvPr/>
              </p:nvSpPr>
              <p:spPr>
                <a:xfrm>
                  <a:off x="8329880" y="-7151302"/>
                  <a:ext cx="1005840" cy="8774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20" h="55">
                      <a:moveTo>
                        <a:pt x="592" y="55"/>
                      </a:moveTo>
                      <a:lnTo>
                        <a:pt x="27" y="55"/>
                      </a:lnTo>
                      <a:cubicBezTo>
                        <a:pt x="12" y="55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lnTo>
                        <a:pt x="592" y="0"/>
                      </a:lnTo>
                      <a:cubicBezTo>
                        <a:pt x="607" y="0"/>
                        <a:pt x="620" y="12"/>
                        <a:pt x="620" y="27"/>
                      </a:cubicBezTo>
                      <a:cubicBezTo>
                        <a:pt x="620" y="42"/>
                        <a:pt x="607" y="55"/>
                        <a:pt x="592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0D5B4A7D-E635-334A-8D0F-8D8B61E511F8}"/>
                    </a:ext>
                  </a:extLst>
                </p:cNvPr>
                <p:cNvSpPr/>
                <p:nvPr/>
              </p:nvSpPr>
              <p:spPr>
                <a:xfrm>
                  <a:off x="8329880" y="-6923809"/>
                  <a:ext cx="771848" cy="8774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76" h="55">
                      <a:moveTo>
                        <a:pt x="449" y="55"/>
                      </a:moveTo>
                      <a:lnTo>
                        <a:pt x="27" y="55"/>
                      </a:lnTo>
                      <a:cubicBezTo>
                        <a:pt x="12" y="55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lnTo>
                        <a:pt x="449" y="0"/>
                      </a:lnTo>
                      <a:cubicBezTo>
                        <a:pt x="464" y="0"/>
                        <a:pt x="476" y="12"/>
                        <a:pt x="476" y="27"/>
                      </a:cubicBezTo>
                      <a:cubicBezTo>
                        <a:pt x="476" y="42"/>
                        <a:pt x="464" y="55"/>
                        <a:pt x="449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B8FF2A13-90C8-B041-ADFF-A76B10F545C8}"/>
                    </a:ext>
                  </a:extLst>
                </p:cNvPr>
                <p:cNvSpPr/>
                <p:nvPr/>
              </p:nvSpPr>
              <p:spPr>
                <a:xfrm>
                  <a:off x="10164447" y="-6233213"/>
                  <a:ext cx="89372" cy="8612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6" h="54">
                      <a:moveTo>
                        <a:pt x="29" y="54"/>
                      </a:moveTo>
                      <a:lnTo>
                        <a:pt x="28" y="54"/>
                      </a:lnTo>
                      <a:cubicBezTo>
                        <a:pt x="12" y="54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8" y="0"/>
                      </a:cubicBezTo>
                      <a:lnTo>
                        <a:pt x="29" y="0"/>
                      </a:lnTo>
                      <a:cubicBezTo>
                        <a:pt x="44" y="0"/>
                        <a:pt x="56" y="12"/>
                        <a:pt x="56" y="27"/>
                      </a:cubicBezTo>
                      <a:cubicBezTo>
                        <a:pt x="56" y="42"/>
                        <a:pt x="44" y="54"/>
                        <a:pt x="29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5A565B08-26B9-5E48-BC13-1FC7935D9992}"/>
                    </a:ext>
                  </a:extLst>
                </p:cNvPr>
                <p:cNvSpPr/>
                <p:nvPr/>
              </p:nvSpPr>
              <p:spPr>
                <a:xfrm>
                  <a:off x="9616836" y="-6233213"/>
                  <a:ext cx="502108" cy="8612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10" h="54">
                      <a:moveTo>
                        <a:pt x="29" y="54"/>
                      </a:moveTo>
                      <a:lnTo>
                        <a:pt x="27" y="54"/>
                      </a:lnTo>
                      <a:cubicBezTo>
                        <a:pt x="12" y="54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lnTo>
                        <a:pt x="29" y="0"/>
                      </a:lnTo>
                      <a:cubicBezTo>
                        <a:pt x="45" y="0"/>
                        <a:pt x="57" y="12"/>
                        <a:pt x="57" y="27"/>
                      </a:cubicBezTo>
                      <a:cubicBezTo>
                        <a:pt x="57" y="42"/>
                        <a:pt x="45" y="54"/>
                        <a:pt x="29" y="54"/>
                      </a:cubicBezTo>
                      <a:close/>
                      <a:moveTo>
                        <a:pt x="114" y="54"/>
                      </a:moveTo>
                      <a:lnTo>
                        <a:pt x="112" y="54"/>
                      </a:lnTo>
                      <a:cubicBezTo>
                        <a:pt x="97" y="54"/>
                        <a:pt x="84" y="42"/>
                        <a:pt x="84" y="27"/>
                      </a:cubicBezTo>
                      <a:cubicBezTo>
                        <a:pt x="84" y="12"/>
                        <a:pt x="97" y="0"/>
                        <a:pt x="112" y="0"/>
                      </a:cubicBezTo>
                      <a:lnTo>
                        <a:pt x="114" y="0"/>
                      </a:lnTo>
                      <a:cubicBezTo>
                        <a:pt x="129" y="0"/>
                        <a:pt x="141" y="12"/>
                        <a:pt x="141" y="27"/>
                      </a:cubicBezTo>
                      <a:cubicBezTo>
                        <a:pt x="141" y="42"/>
                        <a:pt x="129" y="54"/>
                        <a:pt x="114" y="54"/>
                      </a:cubicBezTo>
                      <a:close/>
                      <a:moveTo>
                        <a:pt x="198" y="54"/>
                      </a:moveTo>
                      <a:lnTo>
                        <a:pt x="196" y="54"/>
                      </a:lnTo>
                      <a:cubicBezTo>
                        <a:pt x="181" y="54"/>
                        <a:pt x="169" y="42"/>
                        <a:pt x="169" y="27"/>
                      </a:cubicBezTo>
                      <a:cubicBezTo>
                        <a:pt x="169" y="12"/>
                        <a:pt x="181" y="0"/>
                        <a:pt x="196" y="0"/>
                      </a:cubicBezTo>
                      <a:lnTo>
                        <a:pt x="198" y="0"/>
                      </a:lnTo>
                      <a:cubicBezTo>
                        <a:pt x="213" y="0"/>
                        <a:pt x="226" y="12"/>
                        <a:pt x="226" y="27"/>
                      </a:cubicBezTo>
                      <a:cubicBezTo>
                        <a:pt x="226" y="42"/>
                        <a:pt x="213" y="54"/>
                        <a:pt x="198" y="54"/>
                      </a:cubicBezTo>
                      <a:close/>
                      <a:moveTo>
                        <a:pt x="282" y="54"/>
                      </a:moveTo>
                      <a:lnTo>
                        <a:pt x="280" y="54"/>
                      </a:lnTo>
                      <a:cubicBezTo>
                        <a:pt x="265" y="54"/>
                        <a:pt x="253" y="42"/>
                        <a:pt x="253" y="27"/>
                      </a:cubicBezTo>
                      <a:cubicBezTo>
                        <a:pt x="253" y="12"/>
                        <a:pt x="265" y="0"/>
                        <a:pt x="280" y="0"/>
                      </a:cubicBezTo>
                      <a:lnTo>
                        <a:pt x="282" y="0"/>
                      </a:lnTo>
                      <a:cubicBezTo>
                        <a:pt x="298" y="0"/>
                        <a:pt x="310" y="12"/>
                        <a:pt x="310" y="27"/>
                      </a:cubicBezTo>
                      <a:cubicBezTo>
                        <a:pt x="310" y="42"/>
                        <a:pt x="298" y="54"/>
                        <a:pt x="282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A5285BE3-2F2C-884B-A9AA-33A9F0744F5F}"/>
                    </a:ext>
                  </a:extLst>
                </p:cNvPr>
                <p:cNvSpPr/>
                <p:nvPr/>
              </p:nvSpPr>
              <p:spPr>
                <a:xfrm>
                  <a:off x="9481970" y="-6233213"/>
                  <a:ext cx="89372" cy="8612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6" h="54">
                      <a:moveTo>
                        <a:pt x="28" y="54"/>
                      </a:moveTo>
                      <a:lnTo>
                        <a:pt x="27" y="54"/>
                      </a:lnTo>
                      <a:cubicBezTo>
                        <a:pt x="12" y="54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lnTo>
                        <a:pt x="28" y="0"/>
                      </a:lnTo>
                      <a:cubicBezTo>
                        <a:pt x="43" y="0"/>
                        <a:pt x="56" y="12"/>
                        <a:pt x="56" y="27"/>
                      </a:cubicBezTo>
                      <a:cubicBezTo>
                        <a:pt x="56" y="42"/>
                        <a:pt x="43" y="54"/>
                        <a:pt x="28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5AC39AE8-A0F5-0D41-8BC1-2E5D4668827B}"/>
                    </a:ext>
                  </a:extLst>
                </p:cNvPr>
                <p:cNvSpPr/>
                <p:nvPr/>
              </p:nvSpPr>
              <p:spPr>
                <a:xfrm>
                  <a:off x="9468966" y="-6468825"/>
                  <a:ext cx="784848" cy="8612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4" h="54">
                      <a:moveTo>
                        <a:pt x="457" y="54"/>
                      </a:moveTo>
                      <a:lnTo>
                        <a:pt x="28" y="54"/>
                      </a:lnTo>
                      <a:cubicBezTo>
                        <a:pt x="12" y="54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8" y="0"/>
                      </a:cubicBezTo>
                      <a:lnTo>
                        <a:pt x="457" y="0"/>
                      </a:lnTo>
                      <a:cubicBezTo>
                        <a:pt x="472" y="0"/>
                        <a:pt x="484" y="12"/>
                        <a:pt x="484" y="27"/>
                      </a:cubicBezTo>
                      <a:cubicBezTo>
                        <a:pt x="484" y="42"/>
                        <a:pt x="472" y="54"/>
                        <a:pt x="457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3098048-3C18-C847-9BB6-22CD8F1F7900}"/>
                    </a:ext>
                  </a:extLst>
                </p:cNvPr>
                <p:cNvSpPr/>
                <p:nvPr/>
              </p:nvSpPr>
              <p:spPr>
                <a:xfrm>
                  <a:off x="8329880" y="-6468825"/>
                  <a:ext cx="430610" cy="31361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66" h="194">
                      <a:moveTo>
                        <a:pt x="55" y="139"/>
                      </a:moveTo>
                      <a:lnTo>
                        <a:pt x="211" y="139"/>
                      </a:lnTo>
                      <a:lnTo>
                        <a:pt x="211" y="54"/>
                      </a:lnTo>
                      <a:lnTo>
                        <a:pt x="55" y="54"/>
                      </a:lnTo>
                      <a:close/>
                      <a:moveTo>
                        <a:pt x="238" y="194"/>
                      </a:moveTo>
                      <a:lnTo>
                        <a:pt x="27" y="194"/>
                      </a:lnTo>
                      <a:cubicBezTo>
                        <a:pt x="12" y="194"/>
                        <a:pt x="0" y="182"/>
                        <a:pt x="0" y="167"/>
                      </a:cubicBezTo>
                      <a:lnTo>
                        <a:pt x="0" y="27"/>
                      </a:lnTo>
                      <a:cubicBezTo>
                        <a:pt x="0" y="12"/>
                        <a:pt x="12" y="0"/>
                        <a:pt x="27" y="0"/>
                      </a:cubicBezTo>
                      <a:lnTo>
                        <a:pt x="238" y="0"/>
                      </a:lnTo>
                      <a:cubicBezTo>
                        <a:pt x="253" y="0"/>
                        <a:pt x="266" y="12"/>
                        <a:pt x="266" y="27"/>
                      </a:cubicBezTo>
                      <a:lnTo>
                        <a:pt x="266" y="167"/>
                      </a:lnTo>
                      <a:cubicBezTo>
                        <a:pt x="266" y="182"/>
                        <a:pt x="253" y="194"/>
                        <a:pt x="238" y="19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D9C91709-8A84-6E4E-A2E3-A1C2F81DFEB4}"/>
                    </a:ext>
                  </a:extLst>
                </p:cNvPr>
                <p:cNvSpPr/>
                <p:nvPr/>
              </p:nvSpPr>
              <p:spPr>
                <a:xfrm>
                  <a:off x="9933700" y="-7151302"/>
                  <a:ext cx="320114" cy="8774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98" h="55">
                      <a:moveTo>
                        <a:pt x="171" y="55"/>
                      </a:moveTo>
                      <a:lnTo>
                        <a:pt x="27" y="55"/>
                      </a:lnTo>
                      <a:cubicBezTo>
                        <a:pt x="12" y="55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lnTo>
                        <a:pt x="171" y="0"/>
                      </a:lnTo>
                      <a:cubicBezTo>
                        <a:pt x="186" y="0"/>
                        <a:pt x="198" y="12"/>
                        <a:pt x="198" y="27"/>
                      </a:cubicBezTo>
                      <a:cubicBezTo>
                        <a:pt x="198" y="42"/>
                        <a:pt x="186" y="55"/>
                        <a:pt x="171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1A9E9942-1BE6-BC44-A8CA-1C76869D4481}"/>
                    </a:ext>
                  </a:extLst>
                </p:cNvPr>
                <p:cNvSpPr/>
                <p:nvPr/>
              </p:nvSpPr>
              <p:spPr>
                <a:xfrm>
                  <a:off x="8788115" y="-7746031"/>
                  <a:ext cx="1252832" cy="20393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2" h="1256">
                      <a:moveTo>
                        <a:pt x="55" y="1082"/>
                      </a:moveTo>
                      <a:lnTo>
                        <a:pt x="57" y="1183"/>
                      </a:lnTo>
                      <a:lnTo>
                        <a:pt x="151" y="1133"/>
                      </a:lnTo>
                      <a:lnTo>
                        <a:pt x="708" y="119"/>
                      </a:lnTo>
                      <a:lnTo>
                        <a:pt x="617" y="65"/>
                      </a:lnTo>
                      <a:close/>
                      <a:moveTo>
                        <a:pt x="30" y="1256"/>
                      </a:moveTo>
                      <a:cubicBezTo>
                        <a:pt x="26" y="1256"/>
                        <a:pt x="21" y="1255"/>
                        <a:pt x="16" y="1252"/>
                      </a:cubicBezTo>
                      <a:cubicBezTo>
                        <a:pt x="8" y="1247"/>
                        <a:pt x="3" y="1239"/>
                        <a:pt x="3" y="1229"/>
                      </a:cubicBezTo>
                      <a:lnTo>
                        <a:pt x="0" y="1075"/>
                      </a:lnTo>
                      <a:cubicBezTo>
                        <a:pt x="0" y="1070"/>
                        <a:pt x="1" y="1066"/>
                        <a:pt x="4" y="1062"/>
                      </a:cubicBezTo>
                      <a:lnTo>
                        <a:pt x="582" y="14"/>
                      </a:lnTo>
                      <a:cubicBezTo>
                        <a:pt x="586" y="8"/>
                        <a:pt x="592" y="3"/>
                        <a:pt x="599" y="1"/>
                      </a:cubicBezTo>
                      <a:cubicBezTo>
                        <a:pt x="606" y="-1"/>
                        <a:pt x="614" y="0"/>
                        <a:pt x="620" y="4"/>
                      </a:cubicBezTo>
                      <a:lnTo>
                        <a:pt x="759" y="85"/>
                      </a:lnTo>
                      <a:cubicBezTo>
                        <a:pt x="772" y="92"/>
                        <a:pt x="776" y="109"/>
                        <a:pt x="769" y="122"/>
                      </a:cubicBezTo>
                      <a:lnTo>
                        <a:pt x="195" y="1167"/>
                      </a:lnTo>
                      <a:cubicBezTo>
                        <a:pt x="193" y="1172"/>
                        <a:pt x="189" y="1175"/>
                        <a:pt x="184" y="1178"/>
                      </a:cubicBezTo>
                      <a:lnTo>
                        <a:pt x="43" y="1253"/>
                      </a:lnTo>
                      <a:cubicBezTo>
                        <a:pt x="39" y="1255"/>
                        <a:pt x="35" y="1256"/>
                        <a:pt x="30" y="12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4DAB6AD0-002F-7142-9DF4-3B94689EE335}"/>
                    </a:ext>
                  </a:extLst>
                </p:cNvPr>
                <p:cNvSpPr/>
                <p:nvPr/>
              </p:nvSpPr>
              <p:spPr>
                <a:xfrm>
                  <a:off x="9608711" y="-7529918"/>
                  <a:ext cx="318489" cy="21449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97" h="133">
                      <a:moveTo>
                        <a:pt x="169" y="133"/>
                      </a:moveTo>
                      <a:cubicBezTo>
                        <a:pt x="165" y="133"/>
                        <a:pt x="160" y="132"/>
                        <a:pt x="156" y="129"/>
                      </a:cubicBezTo>
                      <a:lnTo>
                        <a:pt x="14" y="51"/>
                      </a:lnTo>
                      <a:cubicBezTo>
                        <a:pt x="1" y="44"/>
                        <a:pt x="-4" y="27"/>
                        <a:pt x="4" y="14"/>
                      </a:cubicBezTo>
                      <a:cubicBezTo>
                        <a:pt x="11" y="1"/>
                        <a:pt x="28" y="-4"/>
                        <a:pt x="41" y="3"/>
                      </a:cubicBezTo>
                      <a:lnTo>
                        <a:pt x="182" y="81"/>
                      </a:lnTo>
                      <a:cubicBezTo>
                        <a:pt x="196" y="89"/>
                        <a:pt x="201" y="105"/>
                        <a:pt x="193" y="119"/>
                      </a:cubicBezTo>
                      <a:cubicBezTo>
                        <a:pt x="188" y="128"/>
                        <a:pt x="179" y="133"/>
                        <a:pt x="169" y="13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2148CA0-EE24-ED40-A6EF-BD871D726D5B}"/>
                  </a:ext>
                </a:extLst>
              </p:cNvPr>
              <p:cNvGrpSpPr/>
              <p:nvPr/>
            </p:nvGrpSpPr>
            <p:grpSpPr>
              <a:xfrm>
                <a:off x="11226043" y="6274946"/>
                <a:ext cx="1925559" cy="1923934"/>
                <a:chOff x="1909731" y="-7611165"/>
                <a:chExt cx="1925559" cy="1923934"/>
              </a:xfrm>
              <a:solidFill>
                <a:schemeClr val="bg1"/>
              </a:solidFill>
            </p:grpSpPr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DC2AF3F9-F19C-1244-BC74-4B4DD3581C1E}"/>
                    </a:ext>
                  </a:extLst>
                </p:cNvPr>
                <p:cNvSpPr/>
                <p:nvPr/>
              </p:nvSpPr>
              <p:spPr>
                <a:xfrm>
                  <a:off x="1909731" y="-7611165"/>
                  <a:ext cx="1925559" cy="192393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86" h="1185">
                      <a:moveTo>
                        <a:pt x="524" y="1130"/>
                      </a:moveTo>
                      <a:lnTo>
                        <a:pt x="664" y="1130"/>
                      </a:lnTo>
                      <a:lnTo>
                        <a:pt x="664" y="958"/>
                      </a:lnTo>
                      <a:cubicBezTo>
                        <a:pt x="664" y="946"/>
                        <a:pt x="673" y="935"/>
                        <a:pt x="685" y="931"/>
                      </a:cubicBezTo>
                      <a:cubicBezTo>
                        <a:pt x="714" y="924"/>
                        <a:pt x="743" y="912"/>
                        <a:pt x="770" y="897"/>
                      </a:cubicBezTo>
                      <a:cubicBezTo>
                        <a:pt x="781" y="891"/>
                        <a:pt x="794" y="893"/>
                        <a:pt x="803" y="901"/>
                      </a:cubicBezTo>
                      <a:lnTo>
                        <a:pt x="924" y="1022"/>
                      </a:lnTo>
                      <a:lnTo>
                        <a:pt x="1023" y="923"/>
                      </a:lnTo>
                      <a:lnTo>
                        <a:pt x="906" y="804"/>
                      </a:lnTo>
                      <a:cubicBezTo>
                        <a:pt x="897" y="795"/>
                        <a:pt x="895" y="781"/>
                        <a:pt x="902" y="771"/>
                      </a:cubicBezTo>
                      <a:cubicBezTo>
                        <a:pt x="919" y="743"/>
                        <a:pt x="932" y="713"/>
                        <a:pt x="941" y="682"/>
                      </a:cubicBezTo>
                      <a:cubicBezTo>
                        <a:pt x="944" y="671"/>
                        <a:pt x="955" y="663"/>
                        <a:pt x="967" y="662"/>
                      </a:cubicBezTo>
                      <a:lnTo>
                        <a:pt x="1131" y="662"/>
                      </a:lnTo>
                      <a:lnTo>
                        <a:pt x="1131" y="522"/>
                      </a:lnTo>
                      <a:lnTo>
                        <a:pt x="973" y="521"/>
                      </a:lnTo>
                      <a:cubicBezTo>
                        <a:pt x="960" y="521"/>
                        <a:pt x="949" y="512"/>
                        <a:pt x="946" y="500"/>
                      </a:cubicBezTo>
                      <a:cubicBezTo>
                        <a:pt x="939" y="466"/>
                        <a:pt x="926" y="434"/>
                        <a:pt x="909" y="404"/>
                      </a:cubicBezTo>
                      <a:cubicBezTo>
                        <a:pt x="903" y="393"/>
                        <a:pt x="905" y="380"/>
                        <a:pt x="913" y="371"/>
                      </a:cubicBezTo>
                      <a:lnTo>
                        <a:pt x="1022" y="261"/>
                      </a:lnTo>
                      <a:lnTo>
                        <a:pt x="923" y="162"/>
                      </a:lnTo>
                      <a:lnTo>
                        <a:pt x="817" y="268"/>
                      </a:lnTo>
                      <a:cubicBezTo>
                        <a:pt x="808" y="277"/>
                        <a:pt x="794" y="279"/>
                        <a:pt x="783" y="272"/>
                      </a:cubicBezTo>
                      <a:cubicBezTo>
                        <a:pt x="752" y="253"/>
                        <a:pt x="719" y="239"/>
                        <a:pt x="684" y="230"/>
                      </a:cubicBezTo>
                      <a:cubicBezTo>
                        <a:pt x="671" y="227"/>
                        <a:pt x="663" y="216"/>
                        <a:pt x="663" y="203"/>
                      </a:cubicBezTo>
                      <a:lnTo>
                        <a:pt x="662" y="55"/>
                      </a:lnTo>
                      <a:lnTo>
                        <a:pt x="522" y="55"/>
                      </a:lnTo>
                      <a:lnTo>
                        <a:pt x="522" y="204"/>
                      </a:lnTo>
                      <a:cubicBezTo>
                        <a:pt x="522" y="216"/>
                        <a:pt x="513" y="227"/>
                        <a:pt x="501" y="230"/>
                      </a:cubicBezTo>
                      <a:cubicBezTo>
                        <a:pt x="466" y="239"/>
                        <a:pt x="433" y="254"/>
                        <a:pt x="402" y="273"/>
                      </a:cubicBezTo>
                      <a:cubicBezTo>
                        <a:pt x="391" y="279"/>
                        <a:pt x="377" y="278"/>
                        <a:pt x="368" y="269"/>
                      </a:cubicBezTo>
                      <a:lnTo>
                        <a:pt x="262" y="163"/>
                      </a:lnTo>
                      <a:lnTo>
                        <a:pt x="163" y="262"/>
                      </a:lnTo>
                      <a:lnTo>
                        <a:pt x="272" y="372"/>
                      </a:lnTo>
                      <a:cubicBezTo>
                        <a:pt x="280" y="381"/>
                        <a:pt x="282" y="394"/>
                        <a:pt x="276" y="405"/>
                      </a:cubicBezTo>
                      <a:cubicBezTo>
                        <a:pt x="259" y="435"/>
                        <a:pt x="247" y="467"/>
                        <a:pt x="239" y="501"/>
                      </a:cubicBezTo>
                      <a:cubicBezTo>
                        <a:pt x="237" y="513"/>
                        <a:pt x="225" y="522"/>
                        <a:pt x="213" y="522"/>
                      </a:cubicBezTo>
                      <a:lnTo>
                        <a:pt x="55" y="523"/>
                      </a:lnTo>
                      <a:lnTo>
                        <a:pt x="55" y="663"/>
                      </a:lnTo>
                      <a:lnTo>
                        <a:pt x="219" y="664"/>
                      </a:lnTo>
                      <a:cubicBezTo>
                        <a:pt x="231" y="664"/>
                        <a:pt x="242" y="672"/>
                        <a:pt x="245" y="683"/>
                      </a:cubicBezTo>
                      <a:cubicBezTo>
                        <a:pt x="254" y="714"/>
                        <a:pt x="268" y="744"/>
                        <a:pt x="285" y="772"/>
                      </a:cubicBezTo>
                      <a:cubicBezTo>
                        <a:pt x="292" y="782"/>
                        <a:pt x="290" y="796"/>
                        <a:pt x="281" y="805"/>
                      </a:cubicBezTo>
                      <a:lnTo>
                        <a:pt x="164" y="924"/>
                      </a:lnTo>
                      <a:lnTo>
                        <a:pt x="263" y="1023"/>
                      </a:lnTo>
                      <a:lnTo>
                        <a:pt x="384" y="902"/>
                      </a:lnTo>
                      <a:cubicBezTo>
                        <a:pt x="393" y="893"/>
                        <a:pt x="406" y="892"/>
                        <a:pt x="417" y="898"/>
                      </a:cubicBezTo>
                      <a:cubicBezTo>
                        <a:pt x="444" y="913"/>
                        <a:pt x="472" y="924"/>
                        <a:pt x="502" y="932"/>
                      </a:cubicBezTo>
                      <a:cubicBezTo>
                        <a:pt x="514" y="935"/>
                        <a:pt x="523" y="946"/>
                        <a:pt x="523" y="958"/>
                      </a:cubicBezTo>
                      <a:close/>
                      <a:moveTo>
                        <a:pt x="691" y="1185"/>
                      </a:moveTo>
                      <a:lnTo>
                        <a:pt x="497" y="1185"/>
                      </a:lnTo>
                      <a:cubicBezTo>
                        <a:pt x="481" y="1185"/>
                        <a:pt x="469" y="1173"/>
                        <a:pt x="469" y="1158"/>
                      </a:cubicBezTo>
                      <a:lnTo>
                        <a:pt x="468" y="979"/>
                      </a:lnTo>
                      <a:cubicBezTo>
                        <a:pt x="448" y="973"/>
                        <a:pt x="428" y="965"/>
                        <a:pt x="409" y="955"/>
                      </a:cubicBezTo>
                      <a:lnTo>
                        <a:pt x="282" y="1081"/>
                      </a:lnTo>
                      <a:cubicBezTo>
                        <a:pt x="271" y="1092"/>
                        <a:pt x="254" y="1092"/>
                        <a:pt x="243" y="1081"/>
                      </a:cubicBezTo>
                      <a:lnTo>
                        <a:pt x="106" y="943"/>
                      </a:lnTo>
                      <a:cubicBezTo>
                        <a:pt x="95" y="933"/>
                        <a:pt x="95" y="915"/>
                        <a:pt x="106" y="905"/>
                      </a:cubicBezTo>
                      <a:lnTo>
                        <a:pt x="227" y="782"/>
                      </a:lnTo>
                      <a:cubicBezTo>
                        <a:pt x="216" y="761"/>
                        <a:pt x="207" y="740"/>
                        <a:pt x="199" y="718"/>
                      </a:cubicBezTo>
                      <a:lnTo>
                        <a:pt x="28" y="718"/>
                      </a:lnTo>
                      <a:cubicBezTo>
                        <a:pt x="13" y="718"/>
                        <a:pt x="0" y="706"/>
                        <a:pt x="0" y="691"/>
                      </a:cubicBezTo>
                      <a:lnTo>
                        <a:pt x="0" y="496"/>
                      </a:lnTo>
                      <a:cubicBezTo>
                        <a:pt x="0" y="481"/>
                        <a:pt x="12" y="469"/>
                        <a:pt x="28" y="469"/>
                      </a:cubicBezTo>
                      <a:lnTo>
                        <a:pt x="191" y="468"/>
                      </a:lnTo>
                      <a:cubicBezTo>
                        <a:pt x="198" y="443"/>
                        <a:pt x="207" y="419"/>
                        <a:pt x="219" y="396"/>
                      </a:cubicBezTo>
                      <a:lnTo>
                        <a:pt x="104" y="282"/>
                      </a:lnTo>
                      <a:cubicBezTo>
                        <a:pt x="94" y="271"/>
                        <a:pt x="94" y="254"/>
                        <a:pt x="104" y="243"/>
                      </a:cubicBezTo>
                      <a:lnTo>
                        <a:pt x="242" y="105"/>
                      </a:lnTo>
                      <a:cubicBezTo>
                        <a:pt x="253" y="95"/>
                        <a:pt x="270" y="94"/>
                        <a:pt x="281" y="105"/>
                      </a:cubicBezTo>
                      <a:lnTo>
                        <a:pt x="392" y="215"/>
                      </a:lnTo>
                      <a:cubicBezTo>
                        <a:pt x="416" y="202"/>
                        <a:pt x="441" y="191"/>
                        <a:pt x="467" y="183"/>
                      </a:cubicBezTo>
                      <a:lnTo>
                        <a:pt x="467" y="27"/>
                      </a:lnTo>
                      <a:cubicBezTo>
                        <a:pt x="467" y="12"/>
                        <a:pt x="480" y="0"/>
                        <a:pt x="495" y="0"/>
                      </a:cubicBezTo>
                      <a:lnTo>
                        <a:pt x="689" y="0"/>
                      </a:lnTo>
                      <a:cubicBezTo>
                        <a:pt x="704" y="0"/>
                        <a:pt x="717" y="12"/>
                        <a:pt x="717" y="27"/>
                      </a:cubicBezTo>
                      <a:lnTo>
                        <a:pt x="718" y="182"/>
                      </a:lnTo>
                      <a:cubicBezTo>
                        <a:pt x="744" y="191"/>
                        <a:pt x="769" y="201"/>
                        <a:pt x="793" y="214"/>
                      </a:cubicBezTo>
                      <a:lnTo>
                        <a:pt x="904" y="104"/>
                      </a:lnTo>
                      <a:cubicBezTo>
                        <a:pt x="915" y="93"/>
                        <a:pt x="932" y="93"/>
                        <a:pt x="942" y="104"/>
                      </a:cubicBezTo>
                      <a:lnTo>
                        <a:pt x="1080" y="242"/>
                      </a:lnTo>
                      <a:cubicBezTo>
                        <a:pt x="1091" y="252"/>
                        <a:pt x="1091" y="270"/>
                        <a:pt x="1080" y="280"/>
                      </a:cubicBezTo>
                      <a:lnTo>
                        <a:pt x="967" y="395"/>
                      </a:lnTo>
                      <a:cubicBezTo>
                        <a:pt x="978" y="418"/>
                        <a:pt x="987" y="442"/>
                        <a:pt x="994" y="466"/>
                      </a:cubicBezTo>
                      <a:lnTo>
                        <a:pt x="1158" y="467"/>
                      </a:lnTo>
                      <a:cubicBezTo>
                        <a:pt x="1173" y="467"/>
                        <a:pt x="1186" y="479"/>
                        <a:pt x="1186" y="494"/>
                      </a:cubicBezTo>
                      <a:lnTo>
                        <a:pt x="1186" y="689"/>
                      </a:lnTo>
                      <a:cubicBezTo>
                        <a:pt x="1186" y="704"/>
                        <a:pt x="1173" y="716"/>
                        <a:pt x="1158" y="716"/>
                      </a:cubicBezTo>
                      <a:lnTo>
                        <a:pt x="987" y="717"/>
                      </a:lnTo>
                      <a:cubicBezTo>
                        <a:pt x="980" y="739"/>
                        <a:pt x="970" y="760"/>
                        <a:pt x="959" y="781"/>
                      </a:cubicBezTo>
                      <a:lnTo>
                        <a:pt x="1081" y="903"/>
                      </a:lnTo>
                      <a:cubicBezTo>
                        <a:pt x="1092" y="914"/>
                        <a:pt x="1092" y="931"/>
                        <a:pt x="1081" y="942"/>
                      </a:cubicBezTo>
                      <a:lnTo>
                        <a:pt x="944" y="1080"/>
                      </a:lnTo>
                      <a:cubicBezTo>
                        <a:pt x="933" y="1090"/>
                        <a:pt x="916" y="1090"/>
                        <a:pt x="905" y="1080"/>
                      </a:cubicBezTo>
                      <a:lnTo>
                        <a:pt x="778" y="955"/>
                      </a:lnTo>
                      <a:cubicBezTo>
                        <a:pt x="759" y="964"/>
                        <a:pt x="739" y="972"/>
                        <a:pt x="719" y="979"/>
                      </a:cubicBezTo>
                      <a:lnTo>
                        <a:pt x="719" y="1158"/>
                      </a:lnTo>
                      <a:cubicBezTo>
                        <a:pt x="719" y="1173"/>
                        <a:pt x="706" y="1185"/>
                        <a:pt x="691" y="118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D69877FE-16D7-5842-A882-5124734AFA4C}"/>
                    </a:ext>
                  </a:extLst>
                </p:cNvPr>
                <p:cNvSpPr/>
                <p:nvPr/>
              </p:nvSpPr>
              <p:spPr>
                <a:xfrm>
                  <a:off x="2748202" y="-6850687"/>
                  <a:ext cx="251866" cy="40786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252">
                      <a:moveTo>
                        <a:pt x="72" y="252"/>
                      </a:moveTo>
                      <a:cubicBezTo>
                        <a:pt x="53" y="252"/>
                        <a:pt x="31" y="248"/>
                        <a:pt x="11" y="239"/>
                      </a:cubicBezTo>
                      <a:cubicBezTo>
                        <a:pt x="2" y="235"/>
                        <a:pt x="-2" y="224"/>
                        <a:pt x="2" y="216"/>
                      </a:cubicBezTo>
                      <a:cubicBezTo>
                        <a:pt x="6" y="207"/>
                        <a:pt x="16" y="202"/>
                        <a:pt x="25" y="206"/>
                      </a:cubicBezTo>
                      <a:cubicBezTo>
                        <a:pt x="56" y="220"/>
                        <a:pt x="88" y="220"/>
                        <a:pt x="106" y="208"/>
                      </a:cubicBezTo>
                      <a:cubicBezTo>
                        <a:pt x="116" y="202"/>
                        <a:pt x="121" y="193"/>
                        <a:pt x="121" y="181"/>
                      </a:cubicBezTo>
                      <a:cubicBezTo>
                        <a:pt x="121" y="167"/>
                        <a:pt x="94" y="154"/>
                        <a:pt x="70" y="142"/>
                      </a:cubicBezTo>
                      <a:cubicBezTo>
                        <a:pt x="37" y="125"/>
                        <a:pt x="0" y="107"/>
                        <a:pt x="0" y="72"/>
                      </a:cubicBezTo>
                      <a:cubicBezTo>
                        <a:pt x="0" y="48"/>
                        <a:pt x="11" y="28"/>
                        <a:pt x="31" y="15"/>
                      </a:cubicBezTo>
                      <a:cubicBezTo>
                        <a:pt x="60" y="-4"/>
                        <a:pt x="103" y="-5"/>
                        <a:pt x="144" y="12"/>
                      </a:cubicBezTo>
                      <a:cubicBezTo>
                        <a:pt x="153" y="16"/>
                        <a:pt x="158" y="26"/>
                        <a:pt x="154" y="35"/>
                      </a:cubicBezTo>
                      <a:cubicBezTo>
                        <a:pt x="150" y="44"/>
                        <a:pt x="140" y="48"/>
                        <a:pt x="131" y="45"/>
                      </a:cubicBezTo>
                      <a:cubicBezTo>
                        <a:pt x="101" y="32"/>
                        <a:pt x="69" y="32"/>
                        <a:pt x="50" y="44"/>
                      </a:cubicBezTo>
                      <a:cubicBezTo>
                        <a:pt x="41" y="51"/>
                        <a:pt x="36" y="60"/>
                        <a:pt x="36" y="72"/>
                      </a:cubicBezTo>
                      <a:cubicBezTo>
                        <a:pt x="36" y="85"/>
                        <a:pt x="63" y="99"/>
                        <a:pt x="86" y="110"/>
                      </a:cubicBezTo>
                      <a:cubicBezTo>
                        <a:pt x="119" y="127"/>
                        <a:pt x="156" y="145"/>
                        <a:pt x="156" y="181"/>
                      </a:cubicBezTo>
                      <a:cubicBezTo>
                        <a:pt x="156" y="205"/>
                        <a:pt x="145" y="225"/>
                        <a:pt x="126" y="238"/>
                      </a:cubicBezTo>
                      <a:cubicBezTo>
                        <a:pt x="111" y="247"/>
                        <a:pt x="92" y="252"/>
                        <a:pt x="72" y="25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22CAFFDD-2405-7448-83AF-A72400AAC693}"/>
                    </a:ext>
                  </a:extLst>
                </p:cNvPr>
                <p:cNvSpPr/>
                <p:nvPr/>
              </p:nvSpPr>
              <p:spPr>
                <a:xfrm>
                  <a:off x="2845699" y="-6951433"/>
                  <a:ext cx="55248" cy="9587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5" h="60">
                      <a:moveTo>
                        <a:pt x="17" y="60"/>
                      </a:moveTo>
                      <a:cubicBezTo>
                        <a:pt x="8" y="60"/>
                        <a:pt x="0" y="52"/>
                        <a:pt x="0" y="42"/>
                      </a:cubicBezTo>
                      <a:lnTo>
                        <a:pt x="0" y="18"/>
                      </a:ln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lnTo>
                        <a:pt x="35" y="42"/>
                      </a:lnTo>
                      <a:cubicBezTo>
                        <a:pt x="35" y="52"/>
                        <a:pt x="27" y="60"/>
                        <a:pt x="17" y="6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A79411B7-059C-ED4D-801B-6D7C5C107BB0}"/>
                    </a:ext>
                  </a:extLst>
                </p:cNvPr>
                <p:cNvSpPr/>
                <p:nvPr/>
              </p:nvSpPr>
              <p:spPr>
                <a:xfrm>
                  <a:off x="2845699" y="-6437951"/>
                  <a:ext cx="55248" cy="9587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5" h="60">
                      <a:moveTo>
                        <a:pt x="18" y="60"/>
                      </a:moveTo>
                      <a:cubicBezTo>
                        <a:pt x="8" y="60"/>
                        <a:pt x="0" y="52"/>
                        <a:pt x="0" y="42"/>
                      </a:cubicBezTo>
                      <a:lnTo>
                        <a:pt x="0" y="18"/>
                      </a:ln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lnTo>
                        <a:pt x="35" y="42"/>
                      </a:lnTo>
                      <a:cubicBezTo>
                        <a:pt x="35" y="52"/>
                        <a:pt x="27" y="60"/>
                        <a:pt x="18" y="6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B893D906-B6BA-A843-9AEF-6A2161C83E63}"/>
                    </a:ext>
                  </a:extLst>
                </p:cNvPr>
                <p:cNvSpPr/>
                <p:nvPr/>
              </p:nvSpPr>
              <p:spPr>
                <a:xfrm>
                  <a:off x="2421588" y="-7096053"/>
                  <a:ext cx="896969" cy="89859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3" h="554">
                      <a:moveTo>
                        <a:pt x="276" y="55"/>
                      </a:moveTo>
                      <a:cubicBezTo>
                        <a:pt x="154" y="55"/>
                        <a:pt x="55" y="155"/>
                        <a:pt x="55" y="277"/>
                      </a:cubicBezTo>
                      <a:cubicBezTo>
                        <a:pt x="55" y="399"/>
                        <a:pt x="154" y="499"/>
                        <a:pt x="276" y="499"/>
                      </a:cubicBezTo>
                      <a:cubicBezTo>
                        <a:pt x="399" y="499"/>
                        <a:pt x="498" y="399"/>
                        <a:pt x="498" y="277"/>
                      </a:cubicBezTo>
                      <a:cubicBezTo>
                        <a:pt x="498" y="155"/>
                        <a:pt x="399" y="55"/>
                        <a:pt x="276" y="55"/>
                      </a:cubicBezTo>
                      <a:close/>
                      <a:moveTo>
                        <a:pt x="276" y="554"/>
                      </a:moveTo>
                      <a:cubicBezTo>
                        <a:pt x="124" y="554"/>
                        <a:pt x="0" y="429"/>
                        <a:pt x="0" y="277"/>
                      </a:cubicBezTo>
                      <a:cubicBezTo>
                        <a:pt x="0" y="124"/>
                        <a:pt x="124" y="0"/>
                        <a:pt x="276" y="0"/>
                      </a:cubicBezTo>
                      <a:cubicBezTo>
                        <a:pt x="429" y="0"/>
                        <a:pt x="553" y="124"/>
                        <a:pt x="553" y="277"/>
                      </a:cubicBezTo>
                      <a:cubicBezTo>
                        <a:pt x="553" y="429"/>
                        <a:pt x="429" y="554"/>
                        <a:pt x="276" y="5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7438C85-F6A2-AD4F-AD61-00CF03C59620}"/>
              </a:ext>
            </a:extLst>
          </p:cNvPr>
          <p:cNvGrpSpPr/>
          <p:nvPr/>
        </p:nvGrpSpPr>
        <p:grpSpPr>
          <a:xfrm>
            <a:off x="4424135" y="1275652"/>
            <a:ext cx="15529380" cy="2067741"/>
            <a:chOff x="4424135" y="2990187"/>
            <a:chExt cx="15529380" cy="206774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D3F7DA-6828-764A-A8B9-2A0B7CEC95A6}"/>
                </a:ext>
              </a:extLst>
            </p:cNvPr>
            <p:cNvSpPr txBox="1"/>
            <p:nvPr/>
          </p:nvSpPr>
          <p:spPr>
            <a:xfrm>
              <a:off x="4424135" y="3734489"/>
              <a:ext cx="1552938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How To Start Investing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DC463B6-4176-FC48-80EC-A7A7C0D63207}"/>
                </a:ext>
              </a:extLst>
            </p:cNvPr>
            <p:cNvSpPr txBox="1"/>
            <p:nvPr/>
          </p:nvSpPr>
          <p:spPr>
            <a:xfrm>
              <a:off x="10505764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07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0CDD679-A595-E349-A158-94479A24C0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FC8A33-2BC2-714E-B049-E0FB32DBDB17}"/>
              </a:ext>
            </a:extLst>
          </p:cNvPr>
          <p:cNvGrpSpPr/>
          <p:nvPr/>
        </p:nvGrpSpPr>
        <p:grpSpPr>
          <a:xfrm>
            <a:off x="7658520" y="5244704"/>
            <a:ext cx="8999298" cy="6609672"/>
            <a:chOff x="6996451" y="4347056"/>
            <a:chExt cx="10323436" cy="75822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B0C97B4-F124-644B-8AE4-D5A99AC91837}"/>
                </a:ext>
              </a:extLst>
            </p:cNvPr>
            <p:cNvSpPr/>
            <p:nvPr/>
          </p:nvSpPr>
          <p:spPr>
            <a:xfrm>
              <a:off x="8368051" y="4347056"/>
              <a:ext cx="7580236" cy="758220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635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en-US" sz="6400" dirty="0">
                <a:solidFill>
                  <a:schemeClr val="tx1"/>
                </a:solidFill>
                <a:latin typeface="Montserrat Light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083D9E2-0BAD-7C4A-AE2D-0F5AA7649554}"/>
                </a:ext>
              </a:extLst>
            </p:cNvPr>
            <p:cNvSpPr/>
            <p:nvPr/>
          </p:nvSpPr>
          <p:spPr>
            <a:xfrm>
              <a:off x="13662287" y="6309359"/>
              <a:ext cx="3657600" cy="36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A7F9F84-E219-B845-8CB1-E0F137BBDD2F}"/>
                </a:ext>
              </a:extLst>
            </p:cNvPr>
            <p:cNvSpPr/>
            <p:nvPr/>
          </p:nvSpPr>
          <p:spPr>
            <a:xfrm>
              <a:off x="6996451" y="6309359"/>
              <a:ext cx="3657600" cy="365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E9B6B9B-FB86-144C-BF47-F99275A9F659}"/>
              </a:ext>
            </a:extLst>
          </p:cNvPr>
          <p:cNvGrpSpPr/>
          <p:nvPr/>
        </p:nvGrpSpPr>
        <p:grpSpPr>
          <a:xfrm>
            <a:off x="4424135" y="1275652"/>
            <a:ext cx="15529380" cy="2067741"/>
            <a:chOff x="4424135" y="2990187"/>
            <a:chExt cx="15529380" cy="206774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75D3C0-54B9-4C46-BC7D-2C9DC08B9EAE}"/>
                </a:ext>
              </a:extLst>
            </p:cNvPr>
            <p:cNvSpPr txBox="1"/>
            <p:nvPr/>
          </p:nvSpPr>
          <p:spPr>
            <a:xfrm>
              <a:off x="4424135" y="3734489"/>
              <a:ext cx="1552938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Asset Mix By Actual Value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864E9C-CCCB-BF41-AC9B-AA01E4B82097}"/>
                </a:ext>
              </a:extLst>
            </p:cNvPr>
            <p:cNvSpPr txBox="1"/>
            <p:nvPr/>
          </p:nvSpPr>
          <p:spPr>
            <a:xfrm>
              <a:off x="10505764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C1DCC8D-572D-2543-933D-ABECD3492AC2}"/>
              </a:ext>
            </a:extLst>
          </p:cNvPr>
          <p:cNvSpPr txBox="1"/>
          <p:nvPr/>
        </p:nvSpPr>
        <p:spPr>
          <a:xfrm>
            <a:off x="8065293" y="8087875"/>
            <a:ext cx="23749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Poppins Medium" pitchFamily="2" charset="77"/>
              </a:rPr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E65C5A-77D3-B64B-9573-856A76EAD3CD}"/>
              </a:ext>
            </a:extLst>
          </p:cNvPr>
          <p:cNvSpPr txBox="1"/>
          <p:nvPr/>
        </p:nvSpPr>
        <p:spPr>
          <a:xfrm>
            <a:off x="13876134" y="8087875"/>
            <a:ext cx="23749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Poppins Medium" pitchFamily="2" charset="77"/>
              </a:rPr>
              <a:t>40%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C32240-4607-974E-9E3A-44EC339BE0B3}"/>
              </a:ext>
            </a:extLst>
          </p:cNvPr>
          <p:cNvGrpSpPr/>
          <p:nvPr/>
        </p:nvGrpSpPr>
        <p:grpSpPr>
          <a:xfrm>
            <a:off x="17505604" y="7531819"/>
            <a:ext cx="4391127" cy="2035441"/>
            <a:chOff x="16068257" y="7444158"/>
            <a:chExt cx="4391127" cy="2035441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5AAE4B2F-5D0C-BD44-A551-DFBC4805B579}"/>
                </a:ext>
              </a:extLst>
            </p:cNvPr>
            <p:cNvSpPr txBox="1">
              <a:spLocks/>
            </p:cNvSpPr>
            <p:nvPr/>
          </p:nvSpPr>
          <p:spPr>
            <a:xfrm>
              <a:off x="16068257" y="8152044"/>
              <a:ext cx="4172349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9F025D-EE94-C548-AEC0-C4EDCF9381B9}"/>
                </a:ext>
              </a:extLst>
            </p:cNvPr>
            <p:cNvSpPr/>
            <p:nvPr/>
          </p:nvSpPr>
          <p:spPr>
            <a:xfrm>
              <a:off x="16287035" y="7444158"/>
              <a:ext cx="417234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21A6A5-03F3-784A-B5B4-2F70F3A3008D}"/>
              </a:ext>
            </a:extLst>
          </p:cNvPr>
          <p:cNvGrpSpPr/>
          <p:nvPr/>
        </p:nvGrpSpPr>
        <p:grpSpPr>
          <a:xfrm flipH="1">
            <a:off x="2362974" y="7531819"/>
            <a:ext cx="4391127" cy="2035441"/>
            <a:chOff x="16068257" y="7444158"/>
            <a:chExt cx="4391127" cy="2035441"/>
          </a:xfrm>
        </p:grpSpPr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EDDC58CA-8C71-B14A-B573-BC2547A29367}"/>
                </a:ext>
              </a:extLst>
            </p:cNvPr>
            <p:cNvSpPr txBox="1">
              <a:spLocks/>
            </p:cNvSpPr>
            <p:nvPr/>
          </p:nvSpPr>
          <p:spPr>
            <a:xfrm>
              <a:off x="16068257" y="8152044"/>
              <a:ext cx="4172349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F1B299-BA15-4E45-BCE1-3EF5BED41939}"/>
                </a:ext>
              </a:extLst>
            </p:cNvPr>
            <p:cNvSpPr/>
            <p:nvPr/>
          </p:nvSpPr>
          <p:spPr>
            <a:xfrm>
              <a:off x="16287035" y="7444158"/>
              <a:ext cx="417234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0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11571B9-E1C0-404B-B236-2F87CF706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769" y="1683901"/>
            <a:ext cx="4988246" cy="10348196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926035-2266-D847-B9DF-AF6C0BB05F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E81303-AFD1-344C-B52F-E210B6A46B7F}"/>
              </a:ext>
            </a:extLst>
          </p:cNvPr>
          <p:cNvGrpSpPr/>
          <p:nvPr/>
        </p:nvGrpSpPr>
        <p:grpSpPr>
          <a:xfrm>
            <a:off x="1761843" y="1683901"/>
            <a:ext cx="10426982" cy="2067741"/>
            <a:chOff x="4424135" y="2990187"/>
            <a:chExt cx="10426982" cy="20677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DD8AC0-9990-4348-AE56-A0CFA920022D}"/>
                </a:ext>
              </a:extLst>
            </p:cNvPr>
            <p:cNvSpPr txBox="1"/>
            <p:nvPr/>
          </p:nvSpPr>
          <p:spPr>
            <a:xfrm>
              <a:off x="4424135" y="3734489"/>
              <a:ext cx="1042698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Investment Report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746F8A-5108-5D4F-BB9A-3AA410BB42FB}"/>
                </a:ext>
              </a:extLst>
            </p:cNvPr>
            <p:cNvSpPr txBox="1"/>
            <p:nvPr/>
          </p:nvSpPr>
          <p:spPr>
            <a:xfrm>
              <a:off x="4487197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B183ECD-869A-4743-BEBB-B391CD787073}"/>
              </a:ext>
            </a:extLst>
          </p:cNvPr>
          <p:cNvGrpSpPr/>
          <p:nvPr/>
        </p:nvGrpSpPr>
        <p:grpSpPr>
          <a:xfrm>
            <a:off x="1824905" y="5953510"/>
            <a:ext cx="9060357" cy="5560622"/>
            <a:chOff x="13122186" y="5953510"/>
            <a:chExt cx="9060357" cy="556062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7BD53B1-6CCF-EA41-8F79-F13A626D6B6B}"/>
                </a:ext>
              </a:extLst>
            </p:cNvPr>
            <p:cNvSpPr/>
            <p:nvPr/>
          </p:nvSpPr>
          <p:spPr>
            <a:xfrm>
              <a:off x="13122186" y="5953510"/>
              <a:ext cx="1811582" cy="18115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9C5E4F-B69E-BF41-A071-DDC489AEA1D3}"/>
                </a:ext>
              </a:extLst>
            </p:cNvPr>
            <p:cNvGrpSpPr/>
            <p:nvPr/>
          </p:nvGrpSpPr>
          <p:grpSpPr>
            <a:xfrm>
              <a:off x="13569003" y="6453157"/>
              <a:ext cx="917948" cy="880254"/>
              <a:chOff x="1157760" y="1140368"/>
              <a:chExt cx="447120" cy="428760"/>
            </a:xfrm>
            <a:solidFill>
              <a:schemeClr val="bg2"/>
            </a:solidFill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9879A8CC-5B48-E24C-A04F-98AC55A9B493}"/>
                  </a:ext>
                </a:extLst>
              </p:cNvPr>
              <p:cNvSpPr/>
              <p:nvPr/>
            </p:nvSpPr>
            <p:spPr>
              <a:xfrm>
                <a:off x="1157760" y="1140368"/>
                <a:ext cx="447120" cy="428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3" h="1192">
                    <a:moveTo>
                      <a:pt x="1180" y="957"/>
                    </a:moveTo>
                    <a:lnTo>
                      <a:pt x="592" y="957"/>
                    </a:lnTo>
                    <a:lnTo>
                      <a:pt x="798" y="345"/>
                    </a:lnTo>
                    <a:lnTo>
                      <a:pt x="1188" y="345"/>
                    </a:lnTo>
                    <a:lnTo>
                      <a:pt x="1188" y="949"/>
                    </a:lnTo>
                    <a:cubicBezTo>
                      <a:pt x="1188" y="953"/>
                      <a:pt x="1184" y="957"/>
                      <a:pt x="1180" y="957"/>
                    </a:cubicBezTo>
                    <a:close/>
                    <a:moveTo>
                      <a:pt x="429" y="1115"/>
                    </a:moveTo>
                    <a:lnTo>
                      <a:pt x="413" y="1033"/>
                    </a:lnTo>
                    <a:lnTo>
                      <a:pt x="699" y="190"/>
                    </a:lnTo>
                    <a:lnTo>
                      <a:pt x="782" y="218"/>
                    </a:lnTo>
                    <a:lnTo>
                      <a:pt x="498" y="1061"/>
                    </a:lnTo>
                    <a:close/>
                    <a:moveTo>
                      <a:pt x="63" y="957"/>
                    </a:moveTo>
                    <a:cubicBezTo>
                      <a:pt x="59" y="957"/>
                      <a:pt x="55" y="953"/>
                      <a:pt x="55" y="949"/>
                    </a:cubicBezTo>
                    <a:lnTo>
                      <a:pt x="55" y="345"/>
                    </a:lnTo>
                    <a:lnTo>
                      <a:pt x="588" y="345"/>
                    </a:lnTo>
                    <a:lnTo>
                      <a:pt x="381" y="957"/>
                    </a:lnTo>
                    <a:close/>
                    <a:moveTo>
                      <a:pt x="63" y="235"/>
                    </a:moveTo>
                    <a:lnTo>
                      <a:pt x="625" y="235"/>
                    </a:lnTo>
                    <a:lnTo>
                      <a:pt x="600" y="309"/>
                    </a:lnTo>
                    <a:lnTo>
                      <a:pt x="55" y="309"/>
                    </a:lnTo>
                    <a:lnTo>
                      <a:pt x="55" y="243"/>
                    </a:lnTo>
                    <a:cubicBezTo>
                      <a:pt x="55" y="239"/>
                      <a:pt x="59" y="235"/>
                      <a:pt x="63" y="235"/>
                    </a:cubicBezTo>
                    <a:close/>
                    <a:moveTo>
                      <a:pt x="742" y="63"/>
                    </a:moveTo>
                    <a:lnTo>
                      <a:pt x="824" y="93"/>
                    </a:lnTo>
                    <a:lnTo>
                      <a:pt x="800" y="165"/>
                    </a:lnTo>
                    <a:lnTo>
                      <a:pt x="717" y="137"/>
                    </a:lnTo>
                    <a:close/>
                    <a:moveTo>
                      <a:pt x="1188" y="243"/>
                    </a:moveTo>
                    <a:lnTo>
                      <a:pt x="1188" y="309"/>
                    </a:lnTo>
                    <a:lnTo>
                      <a:pt x="810" y="309"/>
                    </a:lnTo>
                    <a:lnTo>
                      <a:pt x="834" y="235"/>
                    </a:lnTo>
                    <a:lnTo>
                      <a:pt x="1180" y="235"/>
                    </a:lnTo>
                    <a:cubicBezTo>
                      <a:pt x="1184" y="235"/>
                      <a:pt x="1188" y="239"/>
                      <a:pt x="1188" y="243"/>
                    </a:cubicBezTo>
                    <a:close/>
                    <a:moveTo>
                      <a:pt x="1180" y="180"/>
                    </a:moveTo>
                    <a:lnTo>
                      <a:pt x="853" y="180"/>
                    </a:lnTo>
                    <a:lnTo>
                      <a:pt x="885" y="85"/>
                    </a:lnTo>
                    <a:cubicBezTo>
                      <a:pt x="890" y="71"/>
                      <a:pt x="882" y="56"/>
                      <a:pt x="868" y="50"/>
                    </a:cubicBezTo>
                    <a:lnTo>
                      <a:pt x="735" y="1"/>
                    </a:lnTo>
                    <a:cubicBezTo>
                      <a:pt x="728" y="-1"/>
                      <a:pt x="720" y="-1"/>
                      <a:pt x="713" y="2"/>
                    </a:cubicBezTo>
                    <a:cubicBezTo>
                      <a:pt x="707" y="6"/>
                      <a:pt x="701" y="11"/>
                      <a:pt x="699" y="18"/>
                    </a:cubicBezTo>
                    <a:lnTo>
                      <a:pt x="657" y="143"/>
                    </a:lnTo>
                    <a:cubicBezTo>
                      <a:pt x="656" y="144"/>
                      <a:pt x="656" y="145"/>
                      <a:pt x="656" y="146"/>
                    </a:cubicBezTo>
                    <a:cubicBezTo>
                      <a:pt x="655" y="147"/>
                      <a:pt x="655" y="147"/>
                      <a:pt x="655" y="148"/>
                    </a:cubicBezTo>
                    <a:lnTo>
                      <a:pt x="644" y="180"/>
                    </a:lnTo>
                    <a:lnTo>
                      <a:pt x="643" y="180"/>
                    </a:lnTo>
                    <a:lnTo>
                      <a:pt x="63" y="180"/>
                    </a:lnTo>
                    <a:cubicBezTo>
                      <a:pt x="28" y="180"/>
                      <a:pt x="0" y="208"/>
                      <a:pt x="0" y="243"/>
                    </a:cubicBezTo>
                    <a:lnTo>
                      <a:pt x="0" y="949"/>
                    </a:lnTo>
                    <a:cubicBezTo>
                      <a:pt x="0" y="984"/>
                      <a:pt x="28" y="1012"/>
                      <a:pt x="63" y="1012"/>
                    </a:cubicBezTo>
                    <a:lnTo>
                      <a:pt x="362" y="1012"/>
                    </a:lnTo>
                    <a:lnTo>
                      <a:pt x="358" y="1022"/>
                    </a:lnTo>
                    <a:cubicBezTo>
                      <a:pt x="357" y="1027"/>
                      <a:pt x="356" y="1032"/>
                      <a:pt x="357" y="1036"/>
                    </a:cubicBezTo>
                    <a:lnTo>
                      <a:pt x="384" y="1170"/>
                    </a:lnTo>
                    <a:cubicBezTo>
                      <a:pt x="386" y="1179"/>
                      <a:pt x="392" y="1187"/>
                      <a:pt x="401" y="1190"/>
                    </a:cubicBezTo>
                    <a:cubicBezTo>
                      <a:pt x="404" y="1192"/>
                      <a:pt x="408" y="1192"/>
                      <a:pt x="411" y="1192"/>
                    </a:cubicBezTo>
                    <a:cubicBezTo>
                      <a:pt x="417" y="1192"/>
                      <a:pt x="423" y="1190"/>
                      <a:pt x="428" y="1186"/>
                    </a:cubicBezTo>
                    <a:lnTo>
                      <a:pt x="539" y="1099"/>
                    </a:lnTo>
                    <a:cubicBezTo>
                      <a:pt x="543" y="1096"/>
                      <a:pt x="546" y="1091"/>
                      <a:pt x="548" y="1086"/>
                    </a:cubicBezTo>
                    <a:lnTo>
                      <a:pt x="573" y="1012"/>
                    </a:lnTo>
                    <a:lnTo>
                      <a:pt x="1180" y="1012"/>
                    </a:lnTo>
                    <a:cubicBezTo>
                      <a:pt x="1215" y="1012"/>
                      <a:pt x="1243" y="984"/>
                      <a:pt x="1243" y="949"/>
                    </a:cubicBezTo>
                    <a:lnTo>
                      <a:pt x="1243" y="243"/>
                    </a:lnTo>
                    <a:cubicBezTo>
                      <a:pt x="1243" y="208"/>
                      <a:pt x="1215" y="180"/>
                      <a:pt x="1180" y="1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0095C857-8987-1843-ABBE-1A82A09C0026}"/>
                  </a:ext>
                </a:extLst>
              </p:cNvPr>
              <p:cNvSpPr/>
              <p:nvPr/>
            </p:nvSpPr>
            <p:spPr>
              <a:xfrm>
                <a:off x="11966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10309EE-DD1A-6A4C-8EC0-0444B4D668E7}"/>
                  </a:ext>
                </a:extLst>
              </p:cNvPr>
              <p:cNvSpPr/>
              <p:nvPr/>
            </p:nvSpPr>
            <p:spPr>
              <a:xfrm>
                <a:off x="12182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AB1B11D-FA03-6E43-B5D6-D4E94C1F6B72}"/>
                  </a:ext>
                </a:extLst>
              </p:cNvPr>
              <p:cNvSpPr/>
              <p:nvPr/>
            </p:nvSpPr>
            <p:spPr>
              <a:xfrm>
                <a:off x="12398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5B331EF-7068-8544-8554-4F2FABED776C}"/>
                </a:ext>
              </a:extLst>
            </p:cNvPr>
            <p:cNvSpPr/>
            <p:nvPr/>
          </p:nvSpPr>
          <p:spPr>
            <a:xfrm>
              <a:off x="13122186" y="9702550"/>
              <a:ext cx="1811582" cy="18115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BEAF3CB-73E6-BC4B-97A1-E35B5408EB79}"/>
                </a:ext>
              </a:extLst>
            </p:cNvPr>
            <p:cNvGrpSpPr/>
            <p:nvPr/>
          </p:nvGrpSpPr>
          <p:grpSpPr>
            <a:xfrm>
              <a:off x="13558378" y="10096399"/>
              <a:ext cx="948791" cy="1093935"/>
              <a:chOff x="6939292" y="3247218"/>
              <a:chExt cx="320040" cy="368999"/>
            </a:xfrm>
            <a:solidFill>
              <a:schemeClr val="bg1"/>
            </a:solidFill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352F01A9-B27D-6446-A186-3447580C342E}"/>
                  </a:ext>
                </a:extLst>
              </p:cNvPr>
              <p:cNvSpPr/>
              <p:nvPr/>
            </p:nvSpPr>
            <p:spPr>
              <a:xfrm>
                <a:off x="6939292" y="3247218"/>
                <a:ext cx="320040" cy="3689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0" h="1026">
                    <a:moveTo>
                      <a:pt x="446" y="55"/>
                    </a:moveTo>
                    <a:cubicBezTo>
                      <a:pt x="440" y="55"/>
                      <a:pt x="435" y="57"/>
                      <a:pt x="430" y="60"/>
                    </a:cubicBezTo>
                    <a:cubicBezTo>
                      <a:pt x="376" y="100"/>
                      <a:pt x="259" y="168"/>
                      <a:pt x="80" y="182"/>
                    </a:cubicBezTo>
                    <a:cubicBezTo>
                      <a:pt x="73" y="183"/>
                      <a:pt x="66" y="186"/>
                      <a:pt x="61" y="192"/>
                    </a:cubicBezTo>
                    <a:cubicBezTo>
                      <a:pt x="57" y="198"/>
                      <a:pt x="54" y="205"/>
                      <a:pt x="55" y="212"/>
                    </a:cubicBezTo>
                    <a:cubicBezTo>
                      <a:pt x="67" y="329"/>
                      <a:pt x="107" y="619"/>
                      <a:pt x="230" y="799"/>
                    </a:cubicBezTo>
                    <a:cubicBezTo>
                      <a:pt x="287" y="883"/>
                      <a:pt x="408" y="949"/>
                      <a:pt x="445" y="968"/>
                    </a:cubicBezTo>
                    <a:cubicBezTo>
                      <a:pt x="483" y="949"/>
                      <a:pt x="604" y="883"/>
                      <a:pt x="661" y="800"/>
                    </a:cubicBezTo>
                    <a:cubicBezTo>
                      <a:pt x="783" y="620"/>
                      <a:pt x="824" y="327"/>
                      <a:pt x="835" y="210"/>
                    </a:cubicBezTo>
                    <a:cubicBezTo>
                      <a:pt x="836" y="203"/>
                      <a:pt x="834" y="196"/>
                      <a:pt x="829" y="190"/>
                    </a:cubicBezTo>
                    <a:cubicBezTo>
                      <a:pt x="824" y="184"/>
                      <a:pt x="817" y="181"/>
                      <a:pt x="810" y="180"/>
                    </a:cubicBezTo>
                    <a:cubicBezTo>
                      <a:pt x="632" y="168"/>
                      <a:pt x="516" y="100"/>
                      <a:pt x="462" y="60"/>
                    </a:cubicBezTo>
                    <a:cubicBezTo>
                      <a:pt x="457" y="57"/>
                      <a:pt x="452" y="55"/>
                      <a:pt x="446" y="55"/>
                    </a:cubicBezTo>
                    <a:close/>
                    <a:moveTo>
                      <a:pt x="434" y="974"/>
                    </a:moveTo>
                    <a:close/>
                    <a:moveTo>
                      <a:pt x="446" y="1026"/>
                    </a:moveTo>
                    <a:cubicBezTo>
                      <a:pt x="442" y="1026"/>
                      <a:pt x="438" y="1025"/>
                      <a:pt x="434" y="1024"/>
                    </a:cubicBezTo>
                    <a:cubicBezTo>
                      <a:pt x="427" y="1021"/>
                      <a:pt x="261" y="942"/>
                      <a:pt x="185" y="830"/>
                    </a:cubicBezTo>
                    <a:cubicBezTo>
                      <a:pt x="55" y="640"/>
                      <a:pt x="13" y="338"/>
                      <a:pt x="1" y="218"/>
                    </a:cubicBezTo>
                    <a:cubicBezTo>
                      <a:pt x="-2" y="195"/>
                      <a:pt x="5" y="174"/>
                      <a:pt x="19" y="157"/>
                    </a:cubicBezTo>
                    <a:cubicBezTo>
                      <a:pt x="34" y="139"/>
                      <a:pt x="54" y="129"/>
                      <a:pt x="76" y="127"/>
                    </a:cubicBezTo>
                    <a:cubicBezTo>
                      <a:pt x="241" y="115"/>
                      <a:pt x="348" y="52"/>
                      <a:pt x="398" y="16"/>
                    </a:cubicBezTo>
                    <a:cubicBezTo>
                      <a:pt x="427" y="-5"/>
                      <a:pt x="466" y="-5"/>
                      <a:pt x="495" y="16"/>
                    </a:cubicBezTo>
                    <a:cubicBezTo>
                      <a:pt x="543" y="52"/>
                      <a:pt x="649" y="114"/>
                      <a:pt x="814" y="126"/>
                    </a:cubicBezTo>
                    <a:cubicBezTo>
                      <a:pt x="836" y="127"/>
                      <a:pt x="856" y="137"/>
                      <a:pt x="871" y="155"/>
                    </a:cubicBezTo>
                    <a:cubicBezTo>
                      <a:pt x="885" y="172"/>
                      <a:pt x="892" y="193"/>
                      <a:pt x="890" y="216"/>
                    </a:cubicBezTo>
                    <a:cubicBezTo>
                      <a:pt x="878" y="337"/>
                      <a:pt x="836" y="640"/>
                      <a:pt x="706" y="831"/>
                    </a:cubicBezTo>
                    <a:cubicBezTo>
                      <a:pt x="630" y="942"/>
                      <a:pt x="464" y="1021"/>
                      <a:pt x="457" y="1024"/>
                    </a:cubicBezTo>
                    <a:cubicBezTo>
                      <a:pt x="453" y="1025"/>
                      <a:pt x="449" y="1026"/>
                      <a:pt x="446" y="10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9982E5F0-1305-F646-9883-5A0E26009494}"/>
                  </a:ext>
                </a:extLst>
              </p:cNvPr>
              <p:cNvSpPr/>
              <p:nvPr/>
            </p:nvSpPr>
            <p:spPr>
              <a:xfrm>
                <a:off x="7039012" y="3422178"/>
                <a:ext cx="12060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43">
                    <a:moveTo>
                      <a:pt x="55" y="188"/>
                    </a:moveTo>
                    <a:lnTo>
                      <a:pt x="281" y="188"/>
                    </a:lnTo>
                    <a:lnTo>
                      <a:pt x="281" y="55"/>
                    </a:lnTo>
                    <a:lnTo>
                      <a:pt x="55" y="55"/>
                    </a:lnTo>
                    <a:close/>
                    <a:moveTo>
                      <a:pt x="293" y="243"/>
                    </a:moveTo>
                    <a:lnTo>
                      <a:pt x="43" y="243"/>
                    </a:lnTo>
                    <a:cubicBezTo>
                      <a:pt x="20" y="243"/>
                      <a:pt x="0" y="223"/>
                      <a:pt x="0" y="200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3" y="0"/>
                    </a:cubicBezTo>
                    <a:lnTo>
                      <a:pt x="293" y="0"/>
                    </a:lnTo>
                    <a:cubicBezTo>
                      <a:pt x="317" y="0"/>
                      <a:pt x="336" y="19"/>
                      <a:pt x="336" y="43"/>
                    </a:cubicBezTo>
                    <a:lnTo>
                      <a:pt x="336" y="200"/>
                    </a:lnTo>
                    <a:cubicBezTo>
                      <a:pt x="336" y="223"/>
                      <a:pt x="317" y="243"/>
                      <a:pt x="293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7E0BC1D8-7123-8941-BFF9-C16DFCE4C505}"/>
                  </a:ext>
                </a:extLst>
              </p:cNvPr>
              <p:cNvSpPr/>
              <p:nvPr/>
            </p:nvSpPr>
            <p:spPr>
              <a:xfrm>
                <a:off x="7048372" y="3354498"/>
                <a:ext cx="10188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43">
                    <a:moveTo>
                      <a:pt x="256" y="243"/>
                    </a:moveTo>
                    <a:cubicBezTo>
                      <a:pt x="241" y="243"/>
                      <a:pt x="229" y="231"/>
                      <a:pt x="229" y="215"/>
                    </a:cubicBezTo>
                    <a:lnTo>
                      <a:pt x="228" y="142"/>
                    </a:lnTo>
                    <a:cubicBezTo>
                      <a:pt x="228" y="94"/>
                      <a:pt x="190" y="55"/>
                      <a:pt x="142" y="55"/>
                    </a:cubicBezTo>
                    <a:cubicBezTo>
                      <a:pt x="94" y="55"/>
                      <a:pt x="55" y="94"/>
                      <a:pt x="55" y="141"/>
                    </a:cubicBezTo>
                    <a:lnTo>
                      <a:pt x="55" y="215"/>
                    </a:lnTo>
                    <a:cubicBezTo>
                      <a:pt x="55" y="230"/>
                      <a:pt x="43" y="243"/>
                      <a:pt x="28" y="243"/>
                    </a:cubicBezTo>
                    <a:cubicBezTo>
                      <a:pt x="13" y="243"/>
                      <a:pt x="1" y="231"/>
                      <a:pt x="1" y="215"/>
                    </a:cubicBezTo>
                    <a:lnTo>
                      <a:pt x="0" y="142"/>
                    </a:lnTo>
                    <a:cubicBezTo>
                      <a:pt x="0" y="63"/>
                      <a:pt x="64" y="0"/>
                      <a:pt x="142" y="0"/>
                    </a:cubicBezTo>
                    <a:cubicBezTo>
                      <a:pt x="220" y="0"/>
                      <a:pt x="283" y="63"/>
                      <a:pt x="283" y="141"/>
                    </a:cubicBezTo>
                    <a:lnTo>
                      <a:pt x="284" y="215"/>
                    </a:lnTo>
                    <a:cubicBezTo>
                      <a:pt x="284" y="230"/>
                      <a:pt x="272" y="243"/>
                      <a:pt x="256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D61C30D4-ECF0-2A48-9830-6375A78124EC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677027-1624-E24E-A39F-B2CBD047F1C8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CC1DD4EE-9311-BD40-B6CD-E3C9E3E65907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10646877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9093A5C-F9AB-0941-A15C-64C55D66B590}"/>
                </a:ext>
              </a:extLst>
            </p:cNvPr>
            <p:cNvSpPr/>
            <p:nvPr/>
          </p:nvSpPr>
          <p:spPr>
            <a:xfrm>
              <a:off x="15834956" y="9938991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29EF39-2571-1B4D-A4CD-7509A11B598F}"/>
              </a:ext>
            </a:extLst>
          </p:cNvPr>
          <p:cNvCxnSpPr>
            <a:cxnSpLocks/>
          </p:cNvCxnSpPr>
          <p:nvPr/>
        </p:nvCxnSpPr>
        <p:spPr>
          <a:xfrm>
            <a:off x="2033901" y="8690230"/>
            <a:ext cx="9695644" cy="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453CD32-04DD-674A-A183-8B756E24E697}"/>
              </a:ext>
            </a:extLst>
          </p:cNvPr>
          <p:cNvGrpSpPr/>
          <p:nvPr/>
        </p:nvGrpSpPr>
        <p:grpSpPr>
          <a:xfrm>
            <a:off x="17423021" y="4404264"/>
            <a:ext cx="4920728" cy="4907469"/>
            <a:chOff x="16294774" y="2306044"/>
            <a:chExt cx="3951311" cy="3940664"/>
          </a:xfrm>
        </p:grpSpPr>
        <p:sp>
          <p:nvSpPr>
            <p:cNvPr id="64" name="Shape 978">
              <a:extLst>
                <a:ext uri="{FF2B5EF4-FFF2-40B4-BE49-F238E27FC236}">
                  <a16:creationId xmlns:a16="http://schemas.microsoft.com/office/drawing/2014/main" id="{ABC629C5-31DC-5049-B620-C666B83381DC}"/>
                </a:ext>
              </a:extLst>
            </p:cNvPr>
            <p:cNvSpPr/>
            <p:nvPr/>
          </p:nvSpPr>
          <p:spPr>
            <a:xfrm>
              <a:off x="16330586" y="2331221"/>
              <a:ext cx="3915499" cy="39154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Montserrat Light" charset="0"/>
                <a:ea typeface="Montserrat Light" charset="0"/>
                <a:cs typeface="Montserrat Light" charset="0"/>
                <a:sym typeface="Calibri"/>
              </a:endParaRPr>
            </a:p>
          </p:txBody>
        </p:sp>
        <p:sp>
          <p:nvSpPr>
            <p:cNvPr id="62" name="Shape 493">
              <a:extLst>
                <a:ext uri="{FF2B5EF4-FFF2-40B4-BE49-F238E27FC236}">
                  <a16:creationId xmlns:a16="http://schemas.microsoft.com/office/drawing/2014/main" id="{F9C51EC5-8133-1A4D-9F29-927679395E16}"/>
                </a:ext>
              </a:extLst>
            </p:cNvPr>
            <p:cNvSpPr/>
            <p:nvPr/>
          </p:nvSpPr>
          <p:spPr>
            <a:xfrm>
              <a:off x="16294774" y="2306044"/>
              <a:ext cx="3938290" cy="3938286"/>
            </a:xfrm>
            <a:prstGeom prst="ellipse">
              <a:avLst/>
            </a:prstGeom>
            <a:noFill/>
            <a:ln w="3175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lt1"/>
                </a:solidFill>
                <a:latin typeface="Montserrat Light" charset="0"/>
                <a:ea typeface="Montserrat Light" charset="0"/>
                <a:cs typeface="Montserrat Light" charset="0"/>
                <a:sym typeface="Calibri"/>
              </a:endParaRPr>
            </a:p>
          </p:txBody>
        </p:sp>
        <p:sp>
          <p:nvSpPr>
            <p:cNvPr id="63" name="Shape 515">
              <a:extLst>
                <a:ext uri="{FF2B5EF4-FFF2-40B4-BE49-F238E27FC236}">
                  <a16:creationId xmlns:a16="http://schemas.microsoft.com/office/drawing/2014/main" id="{0171F2E8-26B9-DE4E-85D9-26D33F8E0FCE}"/>
                </a:ext>
              </a:extLst>
            </p:cNvPr>
            <p:cNvSpPr/>
            <p:nvPr/>
          </p:nvSpPr>
          <p:spPr>
            <a:xfrm>
              <a:off x="16294774" y="2306044"/>
              <a:ext cx="3938290" cy="3938286"/>
            </a:xfrm>
            <a:prstGeom prst="arc">
              <a:avLst>
                <a:gd name="adj1" fmla="val 16155834"/>
                <a:gd name="adj2" fmla="val 10916307"/>
              </a:avLst>
            </a:prstGeom>
            <a:noFill/>
            <a:ln w="3175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Montserrat Light" charset="0"/>
                <a:ea typeface="Montserrat Light" charset="0"/>
                <a:cs typeface="Montserrat Light" charset="0"/>
                <a:sym typeface="Calibri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CB80E4-4D68-444F-889C-5113E8CDA3E1}"/>
                </a:ext>
              </a:extLst>
            </p:cNvPr>
            <p:cNvSpPr txBox="1"/>
            <p:nvPr/>
          </p:nvSpPr>
          <p:spPr>
            <a:xfrm>
              <a:off x="16987175" y="3795546"/>
              <a:ext cx="2553487" cy="7414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Montserrat Medium" pitchFamily="2" charset="77"/>
                  <a:ea typeface="Roboto Medium" panose="02000000000000000000" pitchFamily="2" charset="0"/>
                  <a:cs typeface="Poppins Medium" pitchFamily="2" charset="77"/>
                </a:rPr>
                <a:t>75%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1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BC8F79F-A983-B84B-AF88-29CDDEFA273B}"/>
              </a:ext>
            </a:extLst>
          </p:cNvPr>
          <p:cNvCxnSpPr>
            <a:cxnSpLocks/>
          </p:cNvCxnSpPr>
          <p:nvPr/>
        </p:nvCxnSpPr>
        <p:spPr>
          <a:xfrm flipV="1">
            <a:off x="17260856" y="8910194"/>
            <a:ext cx="0" cy="1459033"/>
          </a:xfrm>
          <a:prstGeom prst="line">
            <a:avLst/>
          </a:prstGeom>
          <a:ln w="38100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F1F3E2-A2E9-5249-8C91-80FA51BE4CE3}"/>
              </a:ext>
            </a:extLst>
          </p:cNvPr>
          <p:cNvCxnSpPr>
            <a:cxnSpLocks/>
          </p:cNvCxnSpPr>
          <p:nvPr/>
        </p:nvCxnSpPr>
        <p:spPr>
          <a:xfrm flipV="1">
            <a:off x="7997001" y="10168681"/>
            <a:ext cx="0" cy="1459033"/>
          </a:xfrm>
          <a:prstGeom prst="line">
            <a:avLst/>
          </a:prstGeom>
          <a:ln w="38100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678BEA-A40B-B54D-9D71-D9F1F366903C}"/>
              </a:ext>
            </a:extLst>
          </p:cNvPr>
          <p:cNvCxnSpPr>
            <a:cxnSpLocks/>
          </p:cNvCxnSpPr>
          <p:nvPr/>
        </p:nvCxnSpPr>
        <p:spPr>
          <a:xfrm flipV="1">
            <a:off x="11300526" y="5242452"/>
            <a:ext cx="0" cy="1459033"/>
          </a:xfrm>
          <a:prstGeom prst="line">
            <a:avLst/>
          </a:prstGeom>
          <a:ln w="38100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C11A26F-2A7A-C94A-9992-D4A16C6568C2}"/>
              </a:ext>
            </a:extLst>
          </p:cNvPr>
          <p:cNvCxnSpPr>
            <a:cxnSpLocks/>
          </p:cNvCxnSpPr>
          <p:nvPr/>
        </p:nvCxnSpPr>
        <p:spPr>
          <a:xfrm flipV="1">
            <a:off x="13467920" y="10116244"/>
            <a:ext cx="0" cy="1459033"/>
          </a:xfrm>
          <a:prstGeom prst="line">
            <a:avLst/>
          </a:prstGeom>
          <a:ln w="38100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419054-B71D-074F-9327-0A78EEB1693C}"/>
              </a:ext>
            </a:extLst>
          </p:cNvPr>
          <p:cNvCxnSpPr>
            <a:cxnSpLocks/>
          </p:cNvCxnSpPr>
          <p:nvPr/>
        </p:nvCxnSpPr>
        <p:spPr>
          <a:xfrm flipV="1">
            <a:off x="4169106" y="6445660"/>
            <a:ext cx="0" cy="1459033"/>
          </a:xfrm>
          <a:prstGeom prst="line">
            <a:avLst/>
          </a:prstGeom>
          <a:ln w="38100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8BC9F15-6C87-F747-8F7D-DE1546B35AF8}"/>
              </a:ext>
            </a:extLst>
          </p:cNvPr>
          <p:cNvSpPr/>
          <p:nvPr/>
        </p:nvSpPr>
        <p:spPr>
          <a:xfrm rot="718030">
            <a:off x="4361373" y="8743684"/>
            <a:ext cx="3408400" cy="66420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33B618-2CAD-A342-9BD2-59155483A149}"/>
              </a:ext>
            </a:extLst>
          </p:cNvPr>
          <p:cNvSpPr/>
          <p:nvPr/>
        </p:nvSpPr>
        <p:spPr>
          <a:xfrm rot="19624504">
            <a:off x="7775586" y="8216874"/>
            <a:ext cx="3408400" cy="66420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6B755E9-40CB-BF4F-9F6D-A4A3DDC35867}"/>
              </a:ext>
            </a:extLst>
          </p:cNvPr>
          <p:cNvSpPr/>
          <p:nvPr/>
        </p:nvSpPr>
        <p:spPr>
          <a:xfrm rot="2658793">
            <a:off x="11098222" y="7944481"/>
            <a:ext cx="2411057" cy="66420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B613B8-03CB-AC40-8798-8A6122358512}"/>
              </a:ext>
            </a:extLst>
          </p:cNvPr>
          <p:cNvSpPr/>
          <p:nvPr/>
        </p:nvSpPr>
        <p:spPr>
          <a:xfrm rot="20571273">
            <a:off x="13931968" y="8575264"/>
            <a:ext cx="2702778" cy="66420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C4D4F29-AFD8-5041-8103-8B051602F15F}"/>
              </a:ext>
            </a:extLst>
          </p:cNvPr>
          <p:cNvSpPr/>
          <p:nvPr/>
        </p:nvSpPr>
        <p:spPr>
          <a:xfrm rot="19508381">
            <a:off x="17503868" y="6840624"/>
            <a:ext cx="2519994" cy="66420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0AD3EC3B-92E3-1F42-B17D-0BCF7FCD2852}"/>
              </a:ext>
            </a:extLst>
          </p:cNvPr>
          <p:cNvSpPr/>
          <p:nvPr/>
        </p:nvSpPr>
        <p:spPr>
          <a:xfrm rot="3256389">
            <a:off x="19527267" y="5539031"/>
            <a:ext cx="1415797" cy="1123249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0E6665-C1F9-584B-AA47-76E1CD994FCA}"/>
              </a:ext>
            </a:extLst>
          </p:cNvPr>
          <p:cNvSpPr/>
          <p:nvPr/>
        </p:nvSpPr>
        <p:spPr>
          <a:xfrm>
            <a:off x="3220325" y="7655072"/>
            <a:ext cx="1862605" cy="18626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9517004-2D01-204D-89F2-B3B95D78C2C5}"/>
              </a:ext>
            </a:extLst>
          </p:cNvPr>
          <p:cNvSpPr/>
          <p:nvPr/>
        </p:nvSpPr>
        <p:spPr>
          <a:xfrm>
            <a:off x="7048217" y="8529020"/>
            <a:ext cx="1862605" cy="18626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5EF211-2734-B049-884C-1FBF5C42AE96}"/>
              </a:ext>
            </a:extLst>
          </p:cNvPr>
          <p:cNvSpPr/>
          <p:nvPr/>
        </p:nvSpPr>
        <p:spPr>
          <a:xfrm>
            <a:off x="10382258" y="6446556"/>
            <a:ext cx="1862605" cy="186260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F2D8C8D-BBE1-6040-95E5-E4594251178A}"/>
              </a:ext>
            </a:extLst>
          </p:cNvPr>
          <p:cNvSpPr/>
          <p:nvPr/>
        </p:nvSpPr>
        <p:spPr>
          <a:xfrm>
            <a:off x="12530471" y="8508341"/>
            <a:ext cx="1862605" cy="18626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B0659CC-7228-454F-8EF9-185455D1E07A}"/>
              </a:ext>
            </a:extLst>
          </p:cNvPr>
          <p:cNvSpPr/>
          <p:nvPr/>
        </p:nvSpPr>
        <p:spPr>
          <a:xfrm>
            <a:off x="16305929" y="7284813"/>
            <a:ext cx="1862605" cy="186260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666B98-F75C-484D-8F51-7D8C1851705B}"/>
              </a:ext>
            </a:extLst>
          </p:cNvPr>
          <p:cNvCxnSpPr/>
          <p:nvPr/>
        </p:nvCxnSpPr>
        <p:spPr>
          <a:xfrm>
            <a:off x="4151627" y="7759945"/>
            <a:ext cx="751596" cy="75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59DEF5B-4409-854C-9024-5B833CC23DED}"/>
              </a:ext>
            </a:extLst>
          </p:cNvPr>
          <p:cNvSpPr txBox="1"/>
          <p:nvPr/>
        </p:nvSpPr>
        <p:spPr>
          <a:xfrm>
            <a:off x="3582303" y="8185187"/>
            <a:ext cx="1071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97305A-AA53-304A-AFCD-19E6CFCB3492}"/>
              </a:ext>
            </a:extLst>
          </p:cNvPr>
          <p:cNvSpPr txBox="1"/>
          <p:nvPr/>
        </p:nvSpPr>
        <p:spPr>
          <a:xfrm>
            <a:off x="7362371" y="9065012"/>
            <a:ext cx="1234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E67DE1-3C29-D44E-A824-78625AB061DD}"/>
              </a:ext>
            </a:extLst>
          </p:cNvPr>
          <p:cNvSpPr txBox="1"/>
          <p:nvPr/>
        </p:nvSpPr>
        <p:spPr>
          <a:xfrm>
            <a:off x="10683379" y="6968328"/>
            <a:ext cx="1234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8BA6A9B-8062-3949-A325-F193CE05F8FE}"/>
              </a:ext>
            </a:extLst>
          </p:cNvPr>
          <p:cNvSpPr txBox="1"/>
          <p:nvPr/>
        </p:nvSpPr>
        <p:spPr>
          <a:xfrm>
            <a:off x="12806002" y="9047394"/>
            <a:ext cx="131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E7A9EE5-FECF-444B-BA66-11DE75F27810}"/>
              </a:ext>
            </a:extLst>
          </p:cNvPr>
          <p:cNvSpPr txBox="1"/>
          <p:nvPr/>
        </p:nvSpPr>
        <p:spPr>
          <a:xfrm>
            <a:off x="16626131" y="7802509"/>
            <a:ext cx="1234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05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42522461-BA4C-FA41-AF06-A9BDEF0A6B4E}"/>
              </a:ext>
            </a:extLst>
          </p:cNvPr>
          <p:cNvSpPr txBox="1">
            <a:spLocks/>
          </p:cNvSpPr>
          <p:nvPr/>
        </p:nvSpPr>
        <p:spPr>
          <a:xfrm>
            <a:off x="4502817" y="6301915"/>
            <a:ext cx="4346605" cy="132755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D068315-F2E5-9342-900C-1A6FF286FA83}"/>
              </a:ext>
            </a:extLst>
          </p:cNvPr>
          <p:cNvSpPr/>
          <p:nvPr/>
        </p:nvSpPr>
        <p:spPr>
          <a:xfrm>
            <a:off x="4635668" y="5720065"/>
            <a:ext cx="3233131" cy="58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D614BF45-C946-374B-AE6C-42832BCD96F6}"/>
              </a:ext>
            </a:extLst>
          </p:cNvPr>
          <p:cNvSpPr txBox="1">
            <a:spLocks/>
          </p:cNvSpPr>
          <p:nvPr/>
        </p:nvSpPr>
        <p:spPr>
          <a:xfrm>
            <a:off x="11587540" y="5088842"/>
            <a:ext cx="4346605" cy="132755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BA2B837-B105-E04A-86A8-823BDBCFA29B}"/>
              </a:ext>
            </a:extLst>
          </p:cNvPr>
          <p:cNvSpPr/>
          <p:nvPr/>
        </p:nvSpPr>
        <p:spPr>
          <a:xfrm>
            <a:off x="11720391" y="4506992"/>
            <a:ext cx="3233131" cy="58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B7A1F24E-38B1-4B49-8DAE-18BCAE5CBECD}"/>
              </a:ext>
            </a:extLst>
          </p:cNvPr>
          <p:cNvSpPr txBox="1">
            <a:spLocks/>
          </p:cNvSpPr>
          <p:nvPr/>
        </p:nvSpPr>
        <p:spPr>
          <a:xfrm>
            <a:off x="8470332" y="11224847"/>
            <a:ext cx="4346605" cy="132755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E5F490-ABF3-3148-84E4-E2AFF8CD6E94}"/>
              </a:ext>
            </a:extLst>
          </p:cNvPr>
          <p:cNvSpPr/>
          <p:nvPr/>
        </p:nvSpPr>
        <p:spPr>
          <a:xfrm>
            <a:off x="8603183" y="10642997"/>
            <a:ext cx="3233131" cy="58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911B140B-E2A2-A74E-B855-F6BB1E56DC41}"/>
              </a:ext>
            </a:extLst>
          </p:cNvPr>
          <p:cNvSpPr txBox="1">
            <a:spLocks/>
          </p:cNvSpPr>
          <p:nvPr/>
        </p:nvSpPr>
        <p:spPr>
          <a:xfrm>
            <a:off x="13873523" y="11130897"/>
            <a:ext cx="4346605" cy="132755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AD53EF-08F7-0F4F-8C2B-043DD1E449D8}"/>
              </a:ext>
            </a:extLst>
          </p:cNvPr>
          <p:cNvSpPr/>
          <p:nvPr/>
        </p:nvSpPr>
        <p:spPr>
          <a:xfrm>
            <a:off x="14006374" y="10549047"/>
            <a:ext cx="3233131" cy="58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27F41663-F561-CC4C-95AD-4558CD37A07F}"/>
              </a:ext>
            </a:extLst>
          </p:cNvPr>
          <p:cNvSpPr txBox="1">
            <a:spLocks/>
          </p:cNvSpPr>
          <p:nvPr/>
        </p:nvSpPr>
        <p:spPr>
          <a:xfrm>
            <a:off x="17723616" y="9914010"/>
            <a:ext cx="4346605" cy="132755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7C9BA7-9FDA-554D-A1CF-C41B0E5147F9}"/>
              </a:ext>
            </a:extLst>
          </p:cNvPr>
          <p:cNvSpPr/>
          <p:nvPr/>
        </p:nvSpPr>
        <p:spPr>
          <a:xfrm>
            <a:off x="17856467" y="9332160"/>
            <a:ext cx="3233131" cy="58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77AAA3C-CAC7-D045-B7D3-8AB262594E4A}"/>
              </a:ext>
            </a:extLst>
          </p:cNvPr>
          <p:cNvGrpSpPr/>
          <p:nvPr/>
        </p:nvGrpSpPr>
        <p:grpSpPr>
          <a:xfrm>
            <a:off x="4424135" y="1275652"/>
            <a:ext cx="15529380" cy="2067741"/>
            <a:chOff x="4424135" y="2990187"/>
            <a:chExt cx="15529380" cy="2067741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3C2804A-2EB6-9545-9232-FF2E2B0B62E8}"/>
                </a:ext>
              </a:extLst>
            </p:cNvPr>
            <p:cNvSpPr txBox="1"/>
            <p:nvPr/>
          </p:nvSpPr>
          <p:spPr>
            <a:xfrm>
              <a:off x="4424135" y="3734489"/>
              <a:ext cx="1552938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Timeline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5B9C65C-DCF1-9448-A84A-97F453D9A323}"/>
                </a:ext>
              </a:extLst>
            </p:cNvPr>
            <p:cNvSpPr txBox="1"/>
            <p:nvPr/>
          </p:nvSpPr>
          <p:spPr>
            <a:xfrm>
              <a:off x="10505764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91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37218FC-A03F-B548-A13D-ED1EEC5BCB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7B7E5-D2C1-4F46-A143-D3DCFDF11FCD}"/>
              </a:ext>
            </a:extLst>
          </p:cNvPr>
          <p:cNvSpPr/>
          <p:nvPr/>
        </p:nvSpPr>
        <p:spPr>
          <a:xfrm>
            <a:off x="0" y="0"/>
            <a:ext cx="24377647" cy="1009226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10092267"/>
            <a:ext cx="24377648" cy="3623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03930F-3A2A-9547-92BC-04F9FBE5961F}"/>
              </a:ext>
            </a:extLst>
          </p:cNvPr>
          <p:cNvSpPr txBox="1"/>
          <p:nvPr/>
        </p:nvSpPr>
        <p:spPr>
          <a:xfrm>
            <a:off x="1761843" y="11081697"/>
            <a:ext cx="12192052" cy="16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C66B15-6ECF-5349-A1A9-F34362499906}"/>
              </a:ext>
            </a:extLst>
          </p:cNvPr>
          <p:cNvGrpSpPr/>
          <p:nvPr/>
        </p:nvGrpSpPr>
        <p:grpSpPr>
          <a:xfrm>
            <a:off x="1761843" y="1683901"/>
            <a:ext cx="10426982" cy="2067741"/>
            <a:chOff x="4424135" y="2990187"/>
            <a:chExt cx="10426982" cy="20677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9CEBD9-5F66-9E44-9C3E-FCF0410F613F}"/>
                </a:ext>
              </a:extLst>
            </p:cNvPr>
            <p:cNvSpPr txBox="1"/>
            <p:nvPr/>
          </p:nvSpPr>
          <p:spPr>
            <a:xfrm>
              <a:off x="4424135" y="3734489"/>
              <a:ext cx="1042698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Investment Report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B3A187-4321-D841-8F0B-7842374D8EDD}"/>
                </a:ext>
              </a:extLst>
            </p:cNvPr>
            <p:cNvSpPr txBox="1"/>
            <p:nvPr/>
          </p:nvSpPr>
          <p:spPr>
            <a:xfrm>
              <a:off x="4487197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63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B4DAC95-69D9-A645-8218-1AC93E7BF6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7EC30E-5D4D-9043-9E70-0D4B02E47BCD}"/>
              </a:ext>
            </a:extLst>
          </p:cNvPr>
          <p:cNvSpPr/>
          <p:nvPr/>
        </p:nvSpPr>
        <p:spPr>
          <a:xfrm rot="5400000" flipV="1">
            <a:off x="5330824" y="-5330826"/>
            <a:ext cx="13716002" cy="24377651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D63203-0C64-A44F-98D7-3D0B1743697F}"/>
              </a:ext>
            </a:extLst>
          </p:cNvPr>
          <p:cNvGrpSpPr/>
          <p:nvPr/>
        </p:nvGrpSpPr>
        <p:grpSpPr>
          <a:xfrm>
            <a:off x="3052641" y="5375765"/>
            <a:ext cx="18272368" cy="3829580"/>
            <a:chOff x="3052641" y="5363349"/>
            <a:chExt cx="18272368" cy="38295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7C2667-8163-8448-AFD3-ABFEDEFC791C}"/>
                </a:ext>
              </a:extLst>
            </p:cNvPr>
            <p:cNvGrpSpPr/>
            <p:nvPr/>
          </p:nvGrpSpPr>
          <p:grpSpPr>
            <a:xfrm>
              <a:off x="3052641" y="5363349"/>
              <a:ext cx="3829580" cy="3829580"/>
              <a:chOff x="1778626" y="4207116"/>
              <a:chExt cx="2926080" cy="292608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46EF314-F19E-F443-8B1B-2CA495D320C1}"/>
                  </a:ext>
                </a:extLst>
              </p:cNvPr>
              <p:cNvSpPr/>
              <p:nvPr/>
            </p:nvSpPr>
            <p:spPr>
              <a:xfrm>
                <a:off x="1778626" y="4207116"/>
                <a:ext cx="2926080" cy="29260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E701136-BBDB-9B4D-B18E-AF122CB10411}"/>
                  </a:ext>
                </a:extLst>
              </p:cNvPr>
              <p:cNvGrpSpPr/>
              <p:nvPr/>
            </p:nvGrpSpPr>
            <p:grpSpPr>
              <a:xfrm>
                <a:off x="2582953" y="5034940"/>
                <a:ext cx="1317426" cy="1270432"/>
                <a:chOff x="5516932" y="4053978"/>
                <a:chExt cx="282600" cy="272520"/>
              </a:xfrm>
              <a:solidFill>
                <a:schemeClr val="bg2"/>
              </a:solidFill>
            </p:grpSpPr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9DF191B0-24A2-9942-805B-3049FA1F2D36}"/>
                    </a:ext>
                  </a:extLst>
                </p:cNvPr>
                <p:cNvSpPr/>
                <p:nvPr/>
              </p:nvSpPr>
              <p:spPr>
                <a:xfrm>
                  <a:off x="5516932" y="4053978"/>
                  <a:ext cx="19440" cy="2725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8">
                      <a:moveTo>
                        <a:pt x="27" y="758"/>
                      </a:moveTo>
                      <a:cubicBezTo>
                        <a:pt x="12" y="758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3"/>
                        <a:pt x="12" y="0"/>
                        <a:pt x="27" y="0"/>
                      </a:cubicBezTo>
                      <a:cubicBezTo>
                        <a:pt x="42" y="0"/>
                        <a:pt x="55" y="13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2" y="758"/>
                        <a:pt x="27" y="75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FA5AC795-C621-4944-BF5C-4A524E887C71}"/>
                    </a:ext>
                  </a:extLst>
                </p:cNvPr>
                <p:cNvSpPr/>
                <p:nvPr/>
              </p:nvSpPr>
              <p:spPr>
                <a:xfrm>
                  <a:off x="5516932" y="4307058"/>
                  <a:ext cx="271080" cy="190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4" h="54">
                      <a:moveTo>
                        <a:pt x="727" y="54"/>
                      </a:moveTo>
                      <a:lnTo>
                        <a:pt x="27" y="54"/>
                      </a:lnTo>
                      <a:cubicBezTo>
                        <a:pt x="12" y="54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4" y="12"/>
                        <a:pt x="754" y="27"/>
                      </a:cubicBezTo>
                      <a:cubicBezTo>
                        <a:pt x="754" y="42"/>
                        <a:pt x="742" y="54"/>
                        <a:pt x="727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801DBA13-AC2D-514D-90BF-BC2AE06BE9CD}"/>
                    </a:ext>
                  </a:extLst>
                </p:cNvPr>
                <p:cNvSpPr/>
                <p:nvPr/>
              </p:nvSpPr>
              <p:spPr>
                <a:xfrm>
                  <a:off x="5553651" y="4105458"/>
                  <a:ext cx="235440" cy="189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55" h="527">
                      <a:moveTo>
                        <a:pt x="347" y="527"/>
                      </a:moveTo>
                      <a:cubicBezTo>
                        <a:pt x="339" y="527"/>
                        <a:pt x="331" y="523"/>
                        <a:pt x="325" y="516"/>
                      </a:cubicBezTo>
                      <a:lnTo>
                        <a:pt x="202" y="353"/>
                      </a:lnTo>
                      <a:lnTo>
                        <a:pt x="47" y="518"/>
                      </a:lnTo>
                      <a:cubicBezTo>
                        <a:pt x="37" y="529"/>
                        <a:pt x="19" y="530"/>
                        <a:pt x="8" y="519"/>
                      </a:cubicBezTo>
                      <a:cubicBezTo>
                        <a:pt x="-3" y="509"/>
                        <a:pt x="-3" y="492"/>
                        <a:pt x="7" y="480"/>
                      </a:cubicBezTo>
                      <a:lnTo>
                        <a:pt x="184" y="292"/>
                      </a:lnTo>
                      <a:cubicBezTo>
                        <a:pt x="189" y="286"/>
                        <a:pt x="197" y="283"/>
                        <a:pt x="205" y="283"/>
                      </a:cubicBezTo>
                      <a:cubicBezTo>
                        <a:pt x="213" y="284"/>
                        <a:pt x="221" y="288"/>
                        <a:pt x="226" y="294"/>
                      </a:cubicBezTo>
                      <a:lnTo>
                        <a:pt x="344" y="450"/>
                      </a:lnTo>
                      <a:lnTo>
                        <a:pt x="604" y="13"/>
                      </a:lnTo>
                      <a:cubicBezTo>
                        <a:pt x="612" y="0"/>
                        <a:pt x="629" y="-4"/>
                        <a:pt x="642" y="4"/>
                      </a:cubicBezTo>
                      <a:cubicBezTo>
                        <a:pt x="655" y="11"/>
                        <a:pt x="659" y="28"/>
                        <a:pt x="651" y="41"/>
                      </a:cubicBezTo>
                      <a:lnTo>
                        <a:pt x="371" y="513"/>
                      </a:lnTo>
                      <a:cubicBezTo>
                        <a:pt x="366" y="521"/>
                        <a:pt x="358" y="526"/>
                        <a:pt x="349" y="527"/>
                      </a:cubicBezTo>
                      <a:cubicBezTo>
                        <a:pt x="348" y="527"/>
                        <a:pt x="348" y="527"/>
                        <a:pt x="347" y="52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5C052B8D-5EFA-3F42-A7BC-DC77B791E591}"/>
                    </a:ext>
                  </a:extLst>
                </p:cNvPr>
                <p:cNvSpPr/>
                <p:nvPr/>
              </p:nvSpPr>
              <p:spPr>
                <a:xfrm>
                  <a:off x="5769292" y="4105458"/>
                  <a:ext cx="30240" cy="547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5" h="153">
                      <a:moveTo>
                        <a:pt x="58" y="153"/>
                      </a:moveTo>
                      <a:cubicBezTo>
                        <a:pt x="46" y="153"/>
                        <a:pt x="35" y="146"/>
                        <a:pt x="32" y="134"/>
                      </a:cubicBezTo>
                      <a:lnTo>
                        <a:pt x="1" y="35"/>
                      </a:lnTo>
                      <a:cubicBezTo>
                        <a:pt x="-3" y="21"/>
                        <a:pt x="5" y="5"/>
                        <a:pt x="20" y="1"/>
                      </a:cubicBezTo>
                      <a:cubicBezTo>
                        <a:pt x="34" y="-4"/>
                        <a:pt x="49" y="5"/>
                        <a:pt x="54" y="19"/>
                      </a:cubicBezTo>
                      <a:lnTo>
                        <a:pt x="84" y="118"/>
                      </a:lnTo>
                      <a:cubicBezTo>
                        <a:pt x="89" y="132"/>
                        <a:pt x="80" y="147"/>
                        <a:pt x="66" y="152"/>
                      </a:cubicBezTo>
                      <a:cubicBezTo>
                        <a:pt x="63" y="153"/>
                        <a:pt x="61" y="153"/>
                        <a:pt x="58" y="15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248ED012-F723-FF4C-949D-4911707F9A48}"/>
                    </a:ext>
                  </a:extLst>
                </p:cNvPr>
                <p:cNvSpPr/>
                <p:nvPr/>
              </p:nvSpPr>
              <p:spPr>
                <a:xfrm>
                  <a:off x="5734012" y="4105458"/>
                  <a:ext cx="54720" cy="302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3" h="85">
                      <a:moveTo>
                        <a:pt x="27" y="85"/>
                      </a:moveTo>
                      <a:cubicBezTo>
                        <a:pt x="15" y="85"/>
                        <a:pt x="4" y="77"/>
                        <a:pt x="1" y="65"/>
                      </a:cubicBezTo>
                      <a:cubicBezTo>
                        <a:pt x="-4" y="51"/>
                        <a:pt x="5" y="36"/>
                        <a:pt x="19" y="31"/>
                      </a:cubicBezTo>
                      <a:lnTo>
                        <a:pt x="118" y="1"/>
                      </a:lnTo>
                      <a:cubicBezTo>
                        <a:pt x="132" y="-4"/>
                        <a:pt x="147" y="5"/>
                        <a:pt x="152" y="19"/>
                      </a:cubicBezTo>
                      <a:cubicBezTo>
                        <a:pt x="156" y="34"/>
                        <a:pt x="148" y="49"/>
                        <a:pt x="134" y="53"/>
                      </a:cubicBezTo>
                      <a:lnTo>
                        <a:pt x="35" y="84"/>
                      </a:lnTo>
                      <a:cubicBezTo>
                        <a:pt x="32" y="84"/>
                        <a:pt x="30" y="85"/>
                        <a:pt x="27" y="8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4FB7A44-CED3-EC42-96E6-91A7A08918F5}"/>
                </a:ext>
              </a:extLst>
            </p:cNvPr>
            <p:cNvGrpSpPr/>
            <p:nvPr/>
          </p:nvGrpSpPr>
          <p:grpSpPr>
            <a:xfrm>
              <a:off x="10274033" y="5363349"/>
              <a:ext cx="3829580" cy="3829580"/>
              <a:chOff x="12705706" y="4207116"/>
              <a:chExt cx="2926080" cy="29260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26EF45-6323-8244-9602-83168253A8B3}"/>
                  </a:ext>
                </a:extLst>
              </p:cNvPr>
              <p:cNvSpPr/>
              <p:nvPr/>
            </p:nvSpPr>
            <p:spPr>
              <a:xfrm>
                <a:off x="12705706" y="4207116"/>
                <a:ext cx="2926080" cy="2926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15787F1-8FA7-E544-B51C-72F70ECF8EA6}"/>
                  </a:ext>
                </a:extLst>
              </p:cNvPr>
              <p:cNvGrpSpPr/>
              <p:nvPr/>
            </p:nvGrpSpPr>
            <p:grpSpPr>
              <a:xfrm>
                <a:off x="13427408" y="5014150"/>
                <a:ext cx="1482676" cy="1421792"/>
                <a:chOff x="1157760" y="1140368"/>
                <a:chExt cx="447120" cy="428760"/>
              </a:xfrm>
              <a:solidFill>
                <a:schemeClr val="bg2"/>
              </a:solidFill>
            </p:grpSpPr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2F9A4886-23B1-9B4F-BFDA-353BD18A305E}"/>
                    </a:ext>
                  </a:extLst>
                </p:cNvPr>
                <p:cNvSpPr/>
                <p:nvPr/>
              </p:nvSpPr>
              <p:spPr>
                <a:xfrm>
                  <a:off x="1157760" y="1140368"/>
                  <a:ext cx="447120" cy="4287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243" h="1192">
                      <a:moveTo>
                        <a:pt x="1180" y="957"/>
                      </a:moveTo>
                      <a:lnTo>
                        <a:pt x="592" y="957"/>
                      </a:lnTo>
                      <a:lnTo>
                        <a:pt x="798" y="345"/>
                      </a:lnTo>
                      <a:lnTo>
                        <a:pt x="1188" y="345"/>
                      </a:lnTo>
                      <a:lnTo>
                        <a:pt x="1188" y="949"/>
                      </a:lnTo>
                      <a:cubicBezTo>
                        <a:pt x="1188" y="953"/>
                        <a:pt x="1184" y="957"/>
                        <a:pt x="1180" y="957"/>
                      </a:cubicBezTo>
                      <a:close/>
                      <a:moveTo>
                        <a:pt x="429" y="1115"/>
                      </a:moveTo>
                      <a:lnTo>
                        <a:pt x="413" y="1033"/>
                      </a:lnTo>
                      <a:lnTo>
                        <a:pt x="699" y="190"/>
                      </a:lnTo>
                      <a:lnTo>
                        <a:pt x="782" y="218"/>
                      </a:lnTo>
                      <a:lnTo>
                        <a:pt x="498" y="1061"/>
                      </a:lnTo>
                      <a:close/>
                      <a:moveTo>
                        <a:pt x="63" y="957"/>
                      </a:moveTo>
                      <a:cubicBezTo>
                        <a:pt x="59" y="957"/>
                        <a:pt x="55" y="953"/>
                        <a:pt x="55" y="949"/>
                      </a:cubicBezTo>
                      <a:lnTo>
                        <a:pt x="55" y="345"/>
                      </a:lnTo>
                      <a:lnTo>
                        <a:pt x="588" y="345"/>
                      </a:lnTo>
                      <a:lnTo>
                        <a:pt x="381" y="957"/>
                      </a:lnTo>
                      <a:close/>
                      <a:moveTo>
                        <a:pt x="63" y="235"/>
                      </a:moveTo>
                      <a:lnTo>
                        <a:pt x="625" y="235"/>
                      </a:lnTo>
                      <a:lnTo>
                        <a:pt x="600" y="309"/>
                      </a:lnTo>
                      <a:lnTo>
                        <a:pt x="55" y="309"/>
                      </a:lnTo>
                      <a:lnTo>
                        <a:pt x="55" y="243"/>
                      </a:lnTo>
                      <a:cubicBezTo>
                        <a:pt x="55" y="239"/>
                        <a:pt x="59" y="235"/>
                        <a:pt x="63" y="235"/>
                      </a:cubicBezTo>
                      <a:close/>
                      <a:moveTo>
                        <a:pt x="742" y="63"/>
                      </a:moveTo>
                      <a:lnTo>
                        <a:pt x="824" y="93"/>
                      </a:lnTo>
                      <a:lnTo>
                        <a:pt x="800" y="165"/>
                      </a:lnTo>
                      <a:lnTo>
                        <a:pt x="717" y="137"/>
                      </a:lnTo>
                      <a:close/>
                      <a:moveTo>
                        <a:pt x="1188" y="243"/>
                      </a:moveTo>
                      <a:lnTo>
                        <a:pt x="1188" y="309"/>
                      </a:lnTo>
                      <a:lnTo>
                        <a:pt x="810" y="309"/>
                      </a:lnTo>
                      <a:lnTo>
                        <a:pt x="834" y="235"/>
                      </a:lnTo>
                      <a:lnTo>
                        <a:pt x="1180" y="235"/>
                      </a:lnTo>
                      <a:cubicBezTo>
                        <a:pt x="1184" y="235"/>
                        <a:pt x="1188" y="239"/>
                        <a:pt x="1188" y="243"/>
                      </a:cubicBezTo>
                      <a:close/>
                      <a:moveTo>
                        <a:pt x="1180" y="180"/>
                      </a:moveTo>
                      <a:lnTo>
                        <a:pt x="853" y="180"/>
                      </a:lnTo>
                      <a:lnTo>
                        <a:pt x="885" y="85"/>
                      </a:lnTo>
                      <a:cubicBezTo>
                        <a:pt x="890" y="71"/>
                        <a:pt x="882" y="56"/>
                        <a:pt x="868" y="50"/>
                      </a:cubicBezTo>
                      <a:lnTo>
                        <a:pt x="735" y="1"/>
                      </a:lnTo>
                      <a:cubicBezTo>
                        <a:pt x="728" y="-1"/>
                        <a:pt x="720" y="-1"/>
                        <a:pt x="713" y="2"/>
                      </a:cubicBezTo>
                      <a:cubicBezTo>
                        <a:pt x="707" y="6"/>
                        <a:pt x="701" y="11"/>
                        <a:pt x="699" y="18"/>
                      </a:cubicBezTo>
                      <a:lnTo>
                        <a:pt x="657" y="143"/>
                      </a:lnTo>
                      <a:cubicBezTo>
                        <a:pt x="656" y="144"/>
                        <a:pt x="656" y="145"/>
                        <a:pt x="656" y="146"/>
                      </a:cubicBezTo>
                      <a:cubicBezTo>
                        <a:pt x="655" y="147"/>
                        <a:pt x="655" y="147"/>
                        <a:pt x="655" y="148"/>
                      </a:cubicBezTo>
                      <a:lnTo>
                        <a:pt x="644" y="180"/>
                      </a:lnTo>
                      <a:lnTo>
                        <a:pt x="643" y="180"/>
                      </a:lnTo>
                      <a:lnTo>
                        <a:pt x="63" y="180"/>
                      </a:lnTo>
                      <a:cubicBezTo>
                        <a:pt x="28" y="180"/>
                        <a:pt x="0" y="208"/>
                        <a:pt x="0" y="243"/>
                      </a:cubicBezTo>
                      <a:lnTo>
                        <a:pt x="0" y="949"/>
                      </a:lnTo>
                      <a:cubicBezTo>
                        <a:pt x="0" y="984"/>
                        <a:pt x="28" y="1012"/>
                        <a:pt x="63" y="1012"/>
                      </a:cubicBezTo>
                      <a:lnTo>
                        <a:pt x="362" y="1012"/>
                      </a:lnTo>
                      <a:lnTo>
                        <a:pt x="358" y="1022"/>
                      </a:lnTo>
                      <a:cubicBezTo>
                        <a:pt x="357" y="1027"/>
                        <a:pt x="356" y="1032"/>
                        <a:pt x="357" y="1036"/>
                      </a:cubicBezTo>
                      <a:lnTo>
                        <a:pt x="384" y="1170"/>
                      </a:lnTo>
                      <a:cubicBezTo>
                        <a:pt x="386" y="1179"/>
                        <a:pt x="392" y="1187"/>
                        <a:pt x="401" y="1190"/>
                      </a:cubicBezTo>
                      <a:cubicBezTo>
                        <a:pt x="404" y="1192"/>
                        <a:pt x="408" y="1192"/>
                        <a:pt x="411" y="1192"/>
                      </a:cubicBezTo>
                      <a:cubicBezTo>
                        <a:pt x="417" y="1192"/>
                        <a:pt x="423" y="1190"/>
                        <a:pt x="428" y="1186"/>
                      </a:cubicBezTo>
                      <a:lnTo>
                        <a:pt x="539" y="1099"/>
                      </a:lnTo>
                      <a:cubicBezTo>
                        <a:pt x="543" y="1096"/>
                        <a:pt x="546" y="1091"/>
                        <a:pt x="548" y="1086"/>
                      </a:cubicBezTo>
                      <a:lnTo>
                        <a:pt x="573" y="1012"/>
                      </a:lnTo>
                      <a:lnTo>
                        <a:pt x="1180" y="1012"/>
                      </a:lnTo>
                      <a:cubicBezTo>
                        <a:pt x="1215" y="1012"/>
                        <a:pt x="1243" y="984"/>
                        <a:pt x="1243" y="949"/>
                      </a:cubicBezTo>
                      <a:lnTo>
                        <a:pt x="1243" y="243"/>
                      </a:lnTo>
                      <a:cubicBezTo>
                        <a:pt x="1243" y="208"/>
                        <a:pt x="1215" y="180"/>
                        <a:pt x="1180" y="18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11E902BC-4629-7D4D-93A3-5F748779611F}"/>
                    </a:ext>
                  </a:extLst>
                </p:cNvPr>
                <p:cNvSpPr/>
                <p:nvPr/>
              </p:nvSpPr>
              <p:spPr>
                <a:xfrm>
                  <a:off x="11966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91E40CA4-3FA7-2B4C-A56F-48E3EB4050EC}"/>
                    </a:ext>
                  </a:extLst>
                </p:cNvPr>
                <p:cNvSpPr/>
                <p:nvPr/>
              </p:nvSpPr>
              <p:spPr>
                <a:xfrm>
                  <a:off x="12182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6AFC995A-69F3-474D-B0A4-3C17646DC35E}"/>
                    </a:ext>
                  </a:extLst>
                </p:cNvPr>
                <p:cNvSpPr/>
                <p:nvPr/>
              </p:nvSpPr>
              <p:spPr>
                <a:xfrm>
                  <a:off x="12398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D6F3E9-9111-2D45-A1E3-D312271469E5}"/>
                </a:ext>
              </a:extLst>
            </p:cNvPr>
            <p:cNvGrpSpPr/>
            <p:nvPr/>
          </p:nvGrpSpPr>
          <p:grpSpPr>
            <a:xfrm>
              <a:off x="17495429" y="5363349"/>
              <a:ext cx="3829580" cy="3829580"/>
              <a:chOff x="12705706" y="7956156"/>
              <a:chExt cx="2926080" cy="292608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BBF5CAD-EEA0-6F4A-BDD6-BF03B5C955A4}"/>
                  </a:ext>
                </a:extLst>
              </p:cNvPr>
              <p:cNvSpPr/>
              <p:nvPr/>
            </p:nvSpPr>
            <p:spPr>
              <a:xfrm>
                <a:off x="12705706" y="7956156"/>
                <a:ext cx="2926080" cy="29260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ED7417-C2BC-FC41-A4A2-F9AFEF4E142D}"/>
                  </a:ext>
                </a:extLst>
              </p:cNvPr>
              <p:cNvGrpSpPr/>
              <p:nvPr/>
            </p:nvGrpSpPr>
            <p:grpSpPr>
              <a:xfrm>
                <a:off x="13410246" y="8592304"/>
                <a:ext cx="1532494" cy="1766932"/>
                <a:chOff x="6939292" y="3247218"/>
                <a:chExt cx="320040" cy="368999"/>
              </a:xfrm>
              <a:solidFill>
                <a:schemeClr val="bg1"/>
              </a:solidFill>
            </p:grpSpPr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AD65D3AD-E631-AD40-B8B0-B6D585F6595B}"/>
                    </a:ext>
                  </a:extLst>
                </p:cNvPr>
                <p:cNvSpPr/>
                <p:nvPr/>
              </p:nvSpPr>
              <p:spPr>
                <a:xfrm>
                  <a:off x="6939292" y="3247218"/>
                  <a:ext cx="320040" cy="36899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90" h="1026">
                      <a:moveTo>
                        <a:pt x="446" y="55"/>
                      </a:moveTo>
                      <a:cubicBezTo>
                        <a:pt x="440" y="55"/>
                        <a:pt x="435" y="57"/>
                        <a:pt x="430" y="60"/>
                      </a:cubicBezTo>
                      <a:cubicBezTo>
                        <a:pt x="376" y="100"/>
                        <a:pt x="259" y="168"/>
                        <a:pt x="80" y="182"/>
                      </a:cubicBezTo>
                      <a:cubicBezTo>
                        <a:pt x="73" y="183"/>
                        <a:pt x="66" y="186"/>
                        <a:pt x="61" y="192"/>
                      </a:cubicBezTo>
                      <a:cubicBezTo>
                        <a:pt x="57" y="198"/>
                        <a:pt x="54" y="205"/>
                        <a:pt x="55" y="212"/>
                      </a:cubicBezTo>
                      <a:cubicBezTo>
                        <a:pt x="67" y="329"/>
                        <a:pt x="107" y="619"/>
                        <a:pt x="230" y="799"/>
                      </a:cubicBezTo>
                      <a:cubicBezTo>
                        <a:pt x="287" y="883"/>
                        <a:pt x="408" y="949"/>
                        <a:pt x="445" y="968"/>
                      </a:cubicBezTo>
                      <a:cubicBezTo>
                        <a:pt x="483" y="949"/>
                        <a:pt x="604" y="883"/>
                        <a:pt x="661" y="800"/>
                      </a:cubicBezTo>
                      <a:cubicBezTo>
                        <a:pt x="783" y="620"/>
                        <a:pt x="824" y="327"/>
                        <a:pt x="835" y="210"/>
                      </a:cubicBezTo>
                      <a:cubicBezTo>
                        <a:pt x="836" y="203"/>
                        <a:pt x="834" y="196"/>
                        <a:pt x="829" y="190"/>
                      </a:cubicBezTo>
                      <a:cubicBezTo>
                        <a:pt x="824" y="184"/>
                        <a:pt x="817" y="181"/>
                        <a:pt x="810" y="180"/>
                      </a:cubicBezTo>
                      <a:cubicBezTo>
                        <a:pt x="632" y="168"/>
                        <a:pt x="516" y="100"/>
                        <a:pt x="462" y="60"/>
                      </a:cubicBezTo>
                      <a:cubicBezTo>
                        <a:pt x="457" y="57"/>
                        <a:pt x="452" y="55"/>
                        <a:pt x="446" y="55"/>
                      </a:cubicBezTo>
                      <a:close/>
                      <a:moveTo>
                        <a:pt x="434" y="974"/>
                      </a:moveTo>
                      <a:close/>
                      <a:moveTo>
                        <a:pt x="446" y="1026"/>
                      </a:moveTo>
                      <a:cubicBezTo>
                        <a:pt x="442" y="1026"/>
                        <a:pt x="438" y="1025"/>
                        <a:pt x="434" y="1024"/>
                      </a:cubicBezTo>
                      <a:cubicBezTo>
                        <a:pt x="427" y="1021"/>
                        <a:pt x="261" y="942"/>
                        <a:pt x="185" y="830"/>
                      </a:cubicBezTo>
                      <a:cubicBezTo>
                        <a:pt x="55" y="640"/>
                        <a:pt x="13" y="338"/>
                        <a:pt x="1" y="218"/>
                      </a:cubicBezTo>
                      <a:cubicBezTo>
                        <a:pt x="-2" y="195"/>
                        <a:pt x="5" y="174"/>
                        <a:pt x="19" y="157"/>
                      </a:cubicBezTo>
                      <a:cubicBezTo>
                        <a:pt x="34" y="139"/>
                        <a:pt x="54" y="129"/>
                        <a:pt x="76" y="127"/>
                      </a:cubicBezTo>
                      <a:cubicBezTo>
                        <a:pt x="241" y="115"/>
                        <a:pt x="348" y="52"/>
                        <a:pt x="398" y="16"/>
                      </a:cubicBezTo>
                      <a:cubicBezTo>
                        <a:pt x="427" y="-5"/>
                        <a:pt x="466" y="-5"/>
                        <a:pt x="495" y="16"/>
                      </a:cubicBezTo>
                      <a:cubicBezTo>
                        <a:pt x="543" y="52"/>
                        <a:pt x="649" y="114"/>
                        <a:pt x="814" y="126"/>
                      </a:cubicBezTo>
                      <a:cubicBezTo>
                        <a:pt x="836" y="127"/>
                        <a:pt x="856" y="137"/>
                        <a:pt x="871" y="155"/>
                      </a:cubicBezTo>
                      <a:cubicBezTo>
                        <a:pt x="885" y="172"/>
                        <a:pt x="892" y="193"/>
                        <a:pt x="890" y="216"/>
                      </a:cubicBezTo>
                      <a:cubicBezTo>
                        <a:pt x="878" y="337"/>
                        <a:pt x="836" y="640"/>
                        <a:pt x="706" y="831"/>
                      </a:cubicBezTo>
                      <a:cubicBezTo>
                        <a:pt x="630" y="942"/>
                        <a:pt x="464" y="1021"/>
                        <a:pt x="457" y="1024"/>
                      </a:cubicBezTo>
                      <a:cubicBezTo>
                        <a:pt x="453" y="1025"/>
                        <a:pt x="449" y="1026"/>
                        <a:pt x="446" y="102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AE2F0637-A13C-2641-94BF-B40B5D84D5A7}"/>
                    </a:ext>
                  </a:extLst>
                </p:cNvPr>
                <p:cNvSpPr/>
                <p:nvPr/>
              </p:nvSpPr>
              <p:spPr>
                <a:xfrm>
                  <a:off x="7039012" y="3422178"/>
                  <a:ext cx="120600" cy="871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6" h="243">
                      <a:moveTo>
                        <a:pt x="55" y="188"/>
                      </a:moveTo>
                      <a:lnTo>
                        <a:pt x="281" y="188"/>
                      </a:lnTo>
                      <a:lnTo>
                        <a:pt x="281" y="55"/>
                      </a:lnTo>
                      <a:lnTo>
                        <a:pt x="55" y="55"/>
                      </a:lnTo>
                      <a:close/>
                      <a:moveTo>
                        <a:pt x="293" y="243"/>
                      </a:moveTo>
                      <a:lnTo>
                        <a:pt x="43" y="243"/>
                      </a:lnTo>
                      <a:cubicBezTo>
                        <a:pt x="20" y="243"/>
                        <a:pt x="0" y="223"/>
                        <a:pt x="0" y="200"/>
                      </a:cubicBezTo>
                      <a:lnTo>
                        <a:pt x="0" y="43"/>
                      </a:lnTo>
                      <a:cubicBezTo>
                        <a:pt x="0" y="19"/>
                        <a:pt x="20" y="0"/>
                        <a:pt x="43" y="0"/>
                      </a:cubicBezTo>
                      <a:lnTo>
                        <a:pt x="293" y="0"/>
                      </a:lnTo>
                      <a:cubicBezTo>
                        <a:pt x="317" y="0"/>
                        <a:pt x="336" y="19"/>
                        <a:pt x="336" y="43"/>
                      </a:cubicBezTo>
                      <a:lnTo>
                        <a:pt x="336" y="200"/>
                      </a:lnTo>
                      <a:cubicBezTo>
                        <a:pt x="336" y="223"/>
                        <a:pt x="317" y="243"/>
                        <a:pt x="293" y="24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9FC79BA5-ECA0-944E-940C-8A754B1274C8}"/>
                    </a:ext>
                  </a:extLst>
                </p:cNvPr>
                <p:cNvSpPr/>
                <p:nvPr/>
              </p:nvSpPr>
              <p:spPr>
                <a:xfrm>
                  <a:off x="7048372" y="3354498"/>
                  <a:ext cx="101880" cy="871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84" h="243">
                      <a:moveTo>
                        <a:pt x="256" y="243"/>
                      </a:moveTo>
                      <a:cubicBezTo>
                        <a:pt x="241" y="243"/>
                        <a:pt x="229" y="231"/>
                        <a:pt x="229" y="215"/>
                      </a:cubicBezTo>
                      <a:lnTo>
                        <a:pt x="228" y="142"/>
                      </a:lnTo>
                      <a:cubicBezTo>
                        <a:pt x="228" y="94"/>
                        <a:pt x="190" y="55"/>
                        <a:pt x="142" y="55"/>
                      </a:cubicBezTo>
                      <a:cubicBezTo>
                        <a:pt x="94" y="55"/>
                        <a:pt x="55" y="94"/>
                        <a:pt x="55" y="141"/>
                      </a:cubicBezTo>
                      <a:lnTo>
                        <a:pt x="55" y="215"/>
                      </a:lnTo>
                      <a:cubicBezTo>
                        <a:pt x="55" y="230"/>
                        <a:pt x="43" y="243"/>
                        <a:pt x="28" y="243"/>
                      </a:cubicBezTo>
                      <a:cubicBezTo>
                        <a:pt x="13" y="243"/>
                        <a:pt x="1" y="231"/>
                        <a:pt x="1" y="215"/>
                      </a:cubicBezTo>
                      <a:lnTo>
                        <a:pt x="0" y="142"/>
                      </a:lnTo>
                      <a:cubicBezTo>
                        <a:pt x="0" y="63"/>
                        <a:pt x="64" y="0"/>
                        <a:pt x="142" y="0"/>
                      </a:cubicBezTo>
                      <a:cubicBezTo>
                        <a:pt x="220" y="0"/>
                        <a:pt x="283" y="63"/>
                        <a:pt x="283" y="141"/>
                      </a:cubicBezTo>
                      <a:lnTo>
                        <a:pt x="284" y="215"/>
                      </a:lnTo>
                      <a:cubicBezTo>
                        <a:pt x="284" y="230"/>
                        <a:pt x="272" y="243"/>
                        <a:pt x="256" y="24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7FB55C-F3F3-B149-BF0B-3E32FAF1BD06}"/>
              </a:ext>
            </a:extLst>
          </p:cNvPr>
          <p:cNvGrpSpPr/>
          <p:nvPr/>
        </p:nvGrpSpPr>
        <p:grpSpPr>
          <a:xfrm>
            <a:off x="4424135" y="1275652"/>
            <a:ext cx="15529380" cy="2067741"/>
            <a:chOff x="4424135" y="2990187"/>
            <a:chExt cx="15529380" cy="20677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E000D3-3909-2E4A-9307-1427D3D29941}"/>
                </a:ext>
              </a:extLst>
            </p:cNvPr>
            <p:cNvSpPr txBox="1"/>
            <p:nvPr/>
          </p:nvSpPr>
          <p:spPr>
            <a:xfrm>
              <a:off x="4424135" y="3734489"/>
              <a:ext cx="1552938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Investment Cons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73122A-087D-BA4B-AC29-B59B27A2DF55}"/>
                </a:ext>
              </a:extLst>
            </p:cNvPr>
            <p:cNvSpPr txBox="1"/>
            <p:nvPr/>
          </p:nvSpPr>
          <p:spPr>
            <a:xfrm>
              <a:off x="10505764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9D043B-10AB-7C4B-8C3C-5F3585B6DC6C}"/>
              </a:ext>
            </a:extLst>
          </p:cNvPr>
          <p:cNvSpPr txBox="1"/>
          <p:nvPr/>
        </p:nvSpPr>
        <p:spPr>
          <a:xfrm>
            <a:off x="6092796" y="11095881"/>
            <a:ext cx="12192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 to be visible online that’s where.</a:t>
            </a:r>
          </a:p>
        </p:txBody>
      </p:sp>
    </p:spTree>
    <p:extLst>
      <p:ext uri="{BB962C8B-B14F-4D97-AF65-F5344CB8AC3E}">
        <p14:creationId xmlns:p14="http://schemas.microsoft.com/office/powerpoint/2010/main" val="94057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351FF49-2FBC-054E-9223-7501CA9D36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99D7A3-4111-6A43-80FA-E8075866A7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E3CFDC25-4F4C-7941-A2EC-9367E9C79E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C9A86-8F43-3F4D-9578-E04B0D072529}"/>
              </a:ext>
            </a:extLst>
          </p:cNvPr>
          <p:cNvGrpSpPr/>
          <p:nvPr/>
        </p:nvGrpSpPr>
        <p:grpSpPr>
          <a:xfrm>
            <a:off x="4424135" y="1275652"/>
            <a:ext cx="15529380" cy="2067741"/>
            <a:chOff x="4424135" y="2990187"/>
            <a:chExt cx="15529380" cy="20677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8A359D-135F-7848-A6DB-927EF06EC660}"/>
                </a:ext>
              </a:extLst>
            </p:cNvPr>
            <p:cNvSpPr txBox="1"/>
            <p:nvPr/>
          </p:nvSpPr>
          <p:spPr>
            <a:xfrm>
              <a:off x="4424135" y="3734489"/>
              <a:ext cx="1552938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Flow Financial Team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3E63D9-4E0A-024F-BC70-A96FAD064FA7}"/>
                </a:ext>
              </a:extLst>
            </p:cNvPr>
            <p:cNvSpPr txBox="1"/>
            <p:nvPr/>
          </p:nvSpPr>
          <p:spPr>
            <a:xfrm>
              <a:off x="10505764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21B254-074A-1444-8E38-8F2F9290A3D2}"/>
              </a:ext>
            </a:extLst>
          </p:cNvPr>
          <p:cNvGrpSpPr/>
          <p:nvPr/>
        </p:nvGrpSpPr>
        <p:grpSpPr>
          <a:xfrm>
            <a:off x="1663951" y="6155218"/>
            <a:ext cx="21049745" cy="5850939"/>
            <a:chOff x="1663951" y="6080759"/>
            <a:chExt cx="21049745" cy="585093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D36B17C-7AE8-CB40-8664-B802B3AAF00C}"/>
                </a:ext>
              </a:extLst>
            </p:cNvPr>
            <p:cNvSpPr/>
            <p:nvPr/>
          </p:nvSpPr>
          <p:spPr>
            <a:xfrm>
              <a:off x="1663951" y="6080759"/>
              <a:ext cx="6670876" cy="5850939"/>
            </a:xfrm>
            <a:prstGeom prst="roundRect">
              <a:avLst>
                <a:gd name="adj" fmla="val 5116"/>
              </a:avLst>
            </a:prstGeom>
            <a:noFill/>
            <a:ln w="889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5C86115-281C-114F-9AD0-87DD00D40437}"/>
                </a:ext>
              </a:extLst>
            </p:cNvPr>
            <p:cNvSpPr/>
            <p:nvPr/>
          </p:nvSpPr>
          <p:spPr>
            <a:xfrm>
              <a:off x="8853385" y="6080759"/>
              <a:ext cx="6670876" cy="5850939"/>
            </a:xfrm>
            <a:prstGeom prst="roundRect">
              <a:avLst>
                <a:gd name="adj" fmla="val 5116"/>
              </a:avLst>
            </a:prstGeom>
            <a:noFill/>
            <a:ln w="889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EC86766-A80E-9945-AD12-EDA45591BAD9}"/>
                </a:ext>
              </a:extLst>
            </p:cNvPr>
            <p:cNvSpPr/>
            <p:nvPr/>
          </p:nvSpPr>
          <p:spPr>
            <a:xfrm>
              <a:off x="16042820" y="6080759"/>
              <a:ext cx="6670876" cy="5850939"/>
            </a:xfrm>
            <a:prstGeom prst="roundRect">
              <a:avLst>
                <a:gd name="adj" fmla="val 5116"/>
              </a:avLst>
            </a:prstGeom>
            <a:noFill/>
            <a:ln w="889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AC393E3-D656-0749-B509-29EF0B18B211}"/>
                </a:ext>
              </a:extLst>
            </p:cNvPr>
            <p:cNvGrpSpPr/>
            <p:nvPr/>
          </p:nvGrpSpPr>
          <p:grpSpPr>
            <a:xfrm>
              <a:off x="2826086" y="8550037"/>
              <a:ext cx="4346605" cy="2035441"/>
              <a:chOff x="4564832" y="5720065"/>
              <a:chExt cx="4346605" cy="2035441"/>
            </a:xfrm>
          </p:grpSpPr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C87818E4-C87F-5242-A00C-FF7B336477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4832" y="6427951"/>
                <a:ext cx="4346605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05EA1A4-FE54-BA4B-9395-449FF94EC079}"/>
                  </a:ext>
                </a:extLst>
              </p:cNvPr>
              <p:cNvSpPr/>
              <p:nvPr/>
            </p:nvSpPr>
            <p:spPr>
              <a:xfrm>
                <a:off x="5104829" y="5720065"/>
                <a:ext cx="323313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8B85D9-7967-F845-B0B7-2554C2CD6BCD}"/>
                </a:ext>
              </a:extLst>
            </p:cNvPr>
            <p:cNvGrpSpPr/>
            <p:nvPr/>
          </p:nvGrpSpPr>
          <p:grpSpPr>
            <a:xfrm>
              <a:off x="10036959" y="8550037"/>
              <a:ext cx="4346605" cy="2035441"/>
              <a:chOff x="4564832" y="5720065"/>
              <a:chExt cx="4346605" cy="2035441"/>
            </a:xfrm>
          </p:grpSpPr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CFC29902-A1D1-8E40-BC20-DB86A88E36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4832" y="6427951"/>
                <a:ext cx="4346605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66CBE0-97A5-F145-90FE-A694CFB07364}"/>
                  </a:ext>
                </a:extLst>
              </p:cNvPr>
              <p:cNvSpPr/>
              <p:nvPr/>
            </p:nvSpPr>
            <p:spPr>
              <a:xfrm>
                <a:off x="5104829" y="5720065"/>
                <a:ext cx="323313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95526C1-9D73-9A40-972F-293AC543B0C7}"/>
                </a:ext>
              </a:extLst>
            </p:cNvPr>
            <p:cNvGrpSpPr/>
            <p:nvPr/>
          </p:nvGrpSpPr>
          <p:grpSpPr>
            <a:xfrm>
              <a:off x="17204955" y="8550037"/>
              <a:ext cx="4346605" cy="2035441"/>
              <a:chOff x="4564832" y="5720065"/>
              <a:chExt cx="4346605" cy="2035441"/>
            </a:xfrm>
          </p:grpSpPr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id="{1A6ADCA4-7137-6F43-AD86-3C640CDBDF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4832" y="6427951"/>
                <a:ext cx="4346605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F28529-D27E-F943-8756-49C7358C1383}"/>
                  </a:ext>
                </a:extLst>
              </p:cNvPr>
              <p:cNvSpPr/>
              <p:nvPr/>
            </p:nvSpPr>
            <p:spPr>
              <a:xfrm>
                <a:off x="5104829" y="5720065"/>
                <a:ext cx="323313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65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-7"/>
            <a:ext cx="24377650" cy="137160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D67A6F-F175-1248-AAD7-C10475713322}"/>
              </a:ext>
            </a:extLst>
          </p:cNvPr>
          <p:cNvGrpSpPr/>
          <p:nvPr/>
        </p:nvGrpSpPr>
        <p:grpSpPr>
          <a:xfrm>
            <a:off x="9367304" y="1275652"/>
            <a:ext cx="5643040" cy="2067741"/>
            <a:chOff x="3250283" y="2990187"/>
            <a:chExt cx="5643040" cy="20677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414D2F-6EAA-3945-858A-FCFC6C102C61}"/>
                </a:ext>
              </a:extLst>
            </p:cNvPr>
            <p:cNvSpPr txBox="1"/>
            <p:nvPr/>
          </p:nvSpPr>
          <p:spPr>
            <a:xfrm>
              <a:off x="3250283" y="3734489"/>
              <a:ext cx="564304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Us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B88DEE-125D-DA4A-81AB-0AC1A3C55F79}"/>
                </a:ext>
              </a:extLst>
            </p:cNvPr>
            <p:cNvSpPr txBox="1"/>
            <p:nvPr/>
          </p:nvSpPr>
          <p:spPr>
            <a:xfrm>
              <a:off x="4388744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8407B26-6EE2-9F41-B05B-0C46AF988751}"/>
              </a:ext>
            </a:extLst>
          </p:cNvPr>
          <p:cNvSpPr/>
          <p:nvPr/>
        </p:nvSpPr>
        <p:spPr>
          <a:xfrm>
            <a:off x="3573541" y="6473159"/>
            <a:ext cx="54027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A228D-D6FE-6743-A098-B35D4C6CB25D}"/>
              </a:ext>
            </a:extLst>
          </p:cNvPr>
          <p:cNvSpPr/>
          <p:nvPr/>
        </p:nvSpPr>
        <p:spPr>
          <a:xfrm>
            <a:off x="17952438" y="6473159"/>
            <a:ext cx="54027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Our Services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F45255-EE72-964C-BD3E-385EED85EE59}"/>
              </a:ext>
            </a:extLst>
          </p:cNvPr>
          <p:cNvSpPr/>
          <p:nvPr/>
        </p:nvSpPr>
        <p:spPr>
          <a:xfrm>
            <a:off x="3573541" y="9289511"/>
            <a:ext cx="54027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Meet Our Team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90AC2-A62D-9D41-8F01-0A093FBF293B}"/>
              </a:ext>
            </a:extLst>
          </p:cNvPr>
          <p:cNvSpPr/>
          <p:nvPr/>
        </p:nvSpPr>
        <p:spPr>
          <a:xfrm>
            <a:off x="17952438" y="9289511"/>
            <a:ext cx="54027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Social Media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765FA9-F4C1-FD46-B748-806100A5D178}"/>
              </a:ext>
            </a:extLst>
          </p:cNvPr>
          <p:cNvSpPr/>
          <p:nvPr/>
        </p:nvSpPr>
        <p:spPr>
          <a:xfrm>
            <a:off x="2463248" y="6473160"/>
            <a:ext cx="769440" cy="76943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0B08C2-6850-0749-8345-79B4D120FAFC}"/>
              </a:ext>
            </a:extLst>
          </p:cNvPr>
          <p:cNvGrpSpPr/>
          <p:nvPr/>
        </p:nvGrpSpPr>
        <p:grpSpPr>
          <a:xfrm>
            <a:off x="2685594" y="6848476"/>
            <a:ext cx="418768" cy="210866"/>
            <a:chOff x="11225654" y="3496843"/>
            <a:chExt cx="1893539" cy="953473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8B2E7-0FCD-5D4B-856F-6730EC44D5DF}"/>
                </a:ext>
              </a:extLst>
            </p:cNvPr>
            <p:cNvSpPr/>
            <p:nvPr/>
          </p:nvSpPr>
          <p:spPr>
            <a:xfrm rot="2700000">
              <a:off x="10899934" y="3833224"/>
              <a:ext cx="953473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C91724-A0A5-A243-B6DF-6B4C01079CCB}"/>
                </a:ext>
              </a:extLst>
            </p:cNvPr>
            <p:cNvSpPr/>
            <p:nvPr/>
          </p:nvSpPr>
          <p:spPr>
            <a:xfrm rot="18900000">
              <a:off x="11225654" y="3500860"/>
              <a:ext cx="1893539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2B38B0B7-7000-F14E-8A63-159C11394B9D}"/>
              </a:ext>
            </a:extLst>
          </p:cNvPr>
          <p:cNvSpPr/>
          <p:nvPr/>
        </p:nvSpPr>
        <p:spPr>
          <a:xfrm>
            <a:off x="2463248" y="9289514"/>
            <a:ext cx="769440" cy="76943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C5B69-D483-2945-9433-55C8C917730A}"/>
              </a:ext>
            </a:extLst>
          </p:cNvPr>
          <p:cNvGrpSpPr/>
          <p:nvPr/>
        </p:nvGrpSpPr>
        <p:grpSpPr>
          <a:xfrm>
            <a:off x="2685594" y="9664830"/>
            <a:ext cx="418768" cy="210866"/>
            <a:chOff x="11225654" y="3496843"/>
            <a:chExt cx="1893539" cy="953473"/>
          </a:xfrm>
          <a:solidFill>
            <a:schemeClr val="accent3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6252A4-BF50-3B40-AD27-8C43A08B4691}"/>
                </a:ext>
              </a:extLst>
            </p:cNvPr>
            <p:cNvSpPr/>
            <p:nvPr/>
          </p:nvSpPr>
          <p:spPr>
            <a:xfrm rot="2700000">
              <a:off x="10899934" y="3833224"/>
              <a:ext cx="953473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9FA7DA-EAF5-8C49-896B-53D16AFC97D5}"/>
                </a:ext>
              </a:extLst>
            </p:cNvPr>
            <p:cNvSpPr/>
            <p:nvPr/>
          </p:nvSpPr>
          <p:spPr>
            <a:xfrm rot="18900000">
              <a:off x="11225654" y="3500860"/>
              <a:ext cx="1893539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055FBC0-62A6-644D-8FF5-A04ADDCACD41}"/>
              </a:ext>
            </a:extLst>
          </p:cNvPr>
          <p:cNvSpPr/>
          <p:nvPr/>
        </p:nvSpPr>
        <p:spPr>
          <a:xfrm>
            <a:off x="10321657" y="6473159"/>
            <a:ext cx="54027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Our Mission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17B22C-C99E-F942-BE62-4C5E203AAECA}"/>
              </a:ext>
            </a:extLst>
          </p:cNvPr>
          <p:cNvSpPr/>
          <p:nvPr/>
        </p:nvSpPr>
        <p:spPr>
          <a:xfrm>
            <a:off x="10321657" y="9289511"/>
            <a:ext cx="54027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tserrat Medium" pitchFamily="2" charset="77"/>
                <a:ea typeface="Roboto" panose="02000000000000000000" pitchFamily="2" charset="0"/>
                <a:cs typeface="Lato" panose="020F0502020204030203" pitchFamily="34" charset="0"/>
              </a:rPr>
              <a:t>Listing Properties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CB632B-F329-C546-9DC5-A9F6D6F65657}"/>
              </a:ext>
            </a:extLst>
          </p:cNvPr>
          <p:cNvSpPr/>
          <p:nvPr/>
        </p:nvSpPr>
        <p:spPr>
          <a:xfrm>
            <a:off x="9046196" y="6473160"/>
            <a:ext cx="769440" cy="76943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36E50E-8396-0245-BA8E-1DC0230DCFC4}"/>
              </a:ext>
            </a:extLst>
          </p:cNvPr>
          <p:cNvGrpSpPr/>
          <p:nvPr/>
        </p:nvGrpSpPr>
        <p:grpSpPr>
          <a:xfrm>
            <a:off x="9268542" y="6848476"/>
            <a:ext cx="418768" cy="210866"/>
            <a:chOff x="11225654" y="3496843"/>
            <a:chExt cx="1893539" cy="953473"/>
          </a:xfrm>
          <a:solidFill>
            <a:schemeClr val="accent3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1D7A38-FA6D-BC43-8A23-68BC56E7E956}"/>
                </a:ext>
              </a:extLst>
            </p:cNvPr>
            <p:cNvSpPr/>
            <p:nvPr/>
          </p:nvSpPr>
          <p:spPr>
            <a:xfrm rot="2700000">
              <a:off x="10899934" y="3833224"/>
              <a:ext cx="953473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B0BD0FD-8CC6-A943-A5AE-DAC6FEE2AACE}"/>
                </a:ext>
              </a:extLst>
            </p:cNvPr>
            <p:cNvSpPr/>
            <p:nvPr/>
          </p:nvSpPr>
          <p:spPr>
            <a:xfrm rot="18900000">
              <a:off x="11225654" y="3500860"/>
              <a:ext cx="1893539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3C94DEE-6099-1C4B-AB8A-237B0F9F0A91}"/>
              </a:ext>
            </a:extLst>
          </p:cNvPr>
          <p:cNvSpPr/>
          <p:nvPr/>
        </p:nvSpPr>
        <p:spPr>
          <a:xfrm>
            <a:off x="9046196" y="9289514"/>
            <a:ext cx="769440" cy="76943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519A00-E1D0-3044-AFD8-E4D201D5E16C}"/>
              </a:ext>
            </a:extLst>
          </p:cNvPr>
          <p:cNvGrpSpPr/>
          <p:nvPr/>
        </p:nvGrpSpPr>
        <p:grpSpPr>
          <a:xfrm>
            <a:off x="9268542" y="9664830"/>
            <a:ext cx="418768" cy="210866"/>
            <a:chOff x="11225654" y="3496843"/>
            <a:chExt cx="1893539" cy="953473"/>
          </a:xfrm>
          <a:solidFill>
            <a:schemeClr val="accent3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E7A9B7-40A5-9641-BE9E-63FFC9048811}"/>
                </a:ext>
              </a:extLst>
            </p:cNvPr>
            <p:cNvSpPr/>
            <p:nvPr/>
          </p:nvSpPr>
          <p:spPr>
            <a:xfrm rot="2700000">
              <a:off x="10899934" y="3833224"/>
              <a:ext cx="953473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9CE99C-18B5-3943-AECA-87F53A05506D}"/>
                </a:ext>
              </a:extLst>
            </p:cNvPr>
            <p:cNvSpPr/>
            <p:nvPr/>
          </p:nvSpPr>
          <p:spPr>
            <a:xfrm rot="18900000">
              <a:off x="11225654" y="3500860"/>
              <a:ext cx="1893539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263D98D9-E3C3-464E-B216-D4EDADB4A7CF}"/>
              </a:ext>
            </a:extLst>
          </p:cNvPr>
          <p:cNvSpPr/>
          <p:nvPr/>
        </p:nvSpPr>
        <p:spPr>
          <a:xfrm>
            <a:off x="16676977" y="6473160"/>
            <a:ext cx="769440" cy="76943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C450CA-8CAF-2348-8574-25F24473990F}"/>
              </a:ext>
            </a:extLst>
          </p:cNvPr>
          <p:cNvGrpSpPr/>
          <p:nvPr/>
        </p:nvGrpSpPr>
        <p:grpSpPr>
          <a:xfrm>
            <a:off x="16899323" y="6848476"/>
            <a:ext cx="418768" cy="210866"/>
            <a:chOff x="11225654" y="3496843"/>
            <a:chExt cx="1893539" cy="953473"/>
          </a:xfrm>
          <a:solidFill>
            <a:schemeClr val="accent3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A2FF82-4848-8945-BD57-B9690FCA48D2}"/>
                </a:ext>
              </a:extLst>
            </p:cNvPr>
            <p:cNvSpPr/>
            <p:nvPr/>
          </p:nvSpPr>
          <p:spPr>
            <a:xfrm rot="2700000">
              <a:off x="10899934" y="3833224"/>
              <a:ext cx="953473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B4D4A82-75B9-6642-BAED-5AC82D419352}"/>
                </a:ext>
              </a:extLst>
            </p:cNvPr>
            <p:cNvSpPr/>
            <p:nvPr/>
          </p:nvSpPr>
          <p:spPr>
            <a:xfrm rot="18900000">
              <a:off x="11225654" y="3500860"/>
              <a:ext cx="1893539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B11D0F4E-3363-8B4D-BC81-2F55A0F24891}"/>
              </a:ext>
            </a:extLst>
          </p:cNvPr>
          <p:cNvSpPr/>
          <p:nvPr/>
        </p:nvSpPr>
        <p:spPr>
          <a:xfrm>
            <a:off x="16676977" y="9289514"/>
            <a:ext cx="769440" cy="76943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5D5EB-F649-3446-A798-8708D95BE1C0}"/>
              </a:ext>
            </a:extLst>
          </p:cNvPr>
          <p:cNvGrpSpPr/>
          <p:nvPr/>
        </p:nvGrpSpPr>
        <p:grpSpPr>
          <a:xfrm>
            <a:off x="16899323" y="9664830"/>
            <a:ext cx="418768" cy="210866"/>
            <a:chOff x="11225654" y="3496843"/>
            <a:chExt cx="1893539" cy="953473"/>
          </a:xfrm>
          <a:solidFill>
            <a:schemeClr val="accent3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1BCD35-B099-8F4C-88AF-47A3F3880F9A}"/>
                </a:ext>
              </a:extLst>
            </p:cNvPr>
            <p:cNvSpPr/>
            <p:nvPr/>
          </p:nvSpPr>
          <p:spPr>
            <a:xfrm rot="2700000">
              <a:off x="10899934" y="3833224"/>
              <a:ext cx="953473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7847602-41BC-FF42-8942-1AB553713EF7}"/>
                </a:ext>
              </a:extLst>
            </p:cNvPr>
            <p:cNvSpPr/>
            <p:nvPr/>
          </p:nvSpPr>
          <p:spPr>
            <a:xfrm rot="18900000">
              <a:off x="11225654" y="3500860"/>
              <a:ext cx="1893539" cy="280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83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0E594E6-24B5-DF47-B1F6-4114740894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-7"/>
            <a:ext cx="24377650" cy="1371600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DA4511-1BF7-1548-B5B6-B7F46F46063E}"/>
              </a:ext>
            </a:extLst>
          </p:cNvPr>
          <p:cNvGrpSpPr/>
          <p:nvPr/>
        </p:nvGrpSpPr>
        <p:grpSpPr>
          <a:xfrm>
            <a:off x="-2154116" y="-1686475"/>
            <a:ext cx="10006316" cy="9462578"/>
            <a:chOff x="-3546615" y="-1232989"/>
            <a:chExt cx="12053958" cy="11398952"/>
          </a:xfrm>
        </p:grpSpPr>
        <p:sp>
          <p:nvSpPr>
            <p:cNvPr id="25" name="Freeform 2">
              <a:extLst>
                <a:ext uri="{FF2B5EF4-FFF2-40B4-BE49-F238E27FC236}">
                  <a16:creationId xmlns:a16="http://schemas.microsoft.com/office/drawing/2014/main" id="{BDD73552-0969-B84E-8300-B3899AF62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46615" y="-1232989"/>
              <a:ext cx="7905739" cy="6434892"/>
            </a:xfrm>
            <a:custGeom>
              <a:avLst/>
              <a:gdLst>
                <a:gd name="T0" fmla="*/ 126 w 3032"/>
                <a:gd name="T1" fmla="*/ 2468 h 2469"/>
                <a:gd name="T2" fmla="*/ 126 w 3032"/>
                <a:gd name="T3" fmla="*/ 2468 h 2469"/>
                <a:gd name="T4" fmla="*/ 1094 w 3032"/>
                <a:gd name="T5" fmla="*/ 282 h 2469"/>
                <a:gd name="T6" fmla="*/ 2468 w 3032"/>
                <a:gd name="T7" fmla="*/ 250 h 2469"/>
                <a:gd name="T8" fmla="*/ 2593 w 3032"/>
                <a:gd name="T9" fmla="*/ 1500 h 2469"/>
                <a:gd name="T10" fmla="*/ 2032 w 3032"/>
                <a:gd name="T11" fmla="*/ 1594 h 2469"/>
                <a:gd name="T12" fmla="*/ 344 w 3032"/>
                <a:gd name="T13" fmla="*/ 2157 h 2469"/>
                <a:gd name="T14" fmla="*/ 126 w 3032"/>
                <a:gd name="T15" fmla="*/ 2468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2" h="2469">
                  <a:moveTo>
                    <a:pt x="126" y="2468"/>
                  </a:moveTo>
                  <a:lnTo>
                    <a:pt x="126" y="2468"/>
                  </a:lnTo>
                  <a:cubicBezTo>
                    <a:pt x="0" y="1469"/>
                    <a:pt x="344" y="688"/>
                    <a:pt x="1094" y="282"/>
                  </a:cubicBezTo>
                  <a:cubicBezTo>
                    <a:pt x="1532" y="31"/>
                    <a:pt x="2032" y="0"/>
                    <a:pt x="2468" y="250"/>
                  </a:cubicBezTo>
                  <a:cubicBezTo>
                    <a:pt x="2968" y="532"/>
                    <a:pt x="3031" y="1219"/>
                    <a:pt x="2593" y="1500"/>
                  </a:cubicBezTo>
                  <a:cubicBezTo>
                    <a:pt x="2437" y="1594"/>
                    <a:pt x="2188" y="1625"/>
                    <a:pt x="2032" y="1594"/>
                  </a:cubicBezTo>
                  <a:cubicBezTo>
                    <a:pt x="1344" y="1469"/>
                    <a:pt x="813" y="1625"/>
                    <a:pt x="344" y="2157"/>
                  </a:cubicBezTo>
                  <a:cubicBezTo>
                    <a:pt x="282" y="2249"/>
                    <a:pt x="219" y="2343"/>
                    <a:pt x="126" y="2468"/>
                  </a:cubicBezTo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F20B471E-8D9E-5F47-8AC0-D56A789A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602" y="-911244"/>
              <a:ext cx="5377741" cy="8227469"/>
            </a:xfrm>
            <a:custGeom>
              <a:avLst/>
              <a:gdLst>
                <a:gd name="T0" fmla="*/ 594 w 2064"/>
                <a:gd name="T1" fmla="*/ 0 h 3157"/>
                <a:gd name="T2" fmla="*/ 594 w 2064"/>
                <a:gd name="T3" fmla="*/ 0 h 3157"/>
                <a:gd name="T4" fmla="*/ 1688 w 2064"/>
                <a:gd name="T5" fmla="*/ 2374 h 3157"/>
                <a:gd name="T6" fmla="*/ 844 w 2064"/>
                <a:gd name="T7" fmla="*/ 3093 h 3157"/>
                <a:gd name="T8" fmla="*/ 156 w 2064"/>
                <a:gd name="T9" fmla="*/ 2812 h 3157"/>
                <a:gd name="T10" fmla="*/ 125 w 2064"/>
                <a:gd name="T11" fmla="*/ 2124 h 3157"/>
                <a:gd name="T12" fmla="*/ 313 w 2064"/>
                <a:gd name="T13" fmla="*/ 1875 h 3157"/>
                <a:gd name="T14" fmla="*/ 594 w 2064"/>
                <a:gd name="T15" fmla="*/ 0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4" h="3157">
                  <a:moveTo>
                    <a:pt x="594" y="0"/>
                  </a:moveTo>
                  <a:lnTo>
                    <a:pt x="594" y="0"/>
                  </a:lnTo>
                  <a:cubicBezTo>
                    <a:pt x="1531" y="375"/>
                    <a:pt x="2063" y="1500"/>
                    <a:pt x="1688" y="2374"/>
                  </a:cubicBezTo>
                  <a:cubicBezTo>
                    <a:pt x="1531" y="2781"/>
                    <a:pt x="1250" y="3031"/>
                    <a:pt x="844" y="3093"/>
                  </a:cubicBezTo>
                  <a:cubicBezTo>
                    <a:pt x="594" y="3156"/>
                    <a:pt x="344" y="3031"/>
                    <a:pt x="156" y="2812"/>
                  </a:cubicBezTo>
                  <a:cubicBezTo>
                    <a:pt x="0" y="2593"/>
                    <a:pt x="0" y="2343"/>
                    <a:pt x="125" y="2124"/>
                  </a:cubicBezTo>
                  <a:cubicBezTo>
                    <a:pt x="156" y="2032"/>
                    <a:pt x="219" y="1938"/>
                    <a:pt x="313" y="1875"/>
                  </a:cubicBezTo>
                  <a:cubicBezTo>
                    <a:pt x="813" y="1407"/>
                    <a:pt x="969" y="719"/>
                    <a:pt x="594" y="0"/>
                  </a:cubicBezTo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E23AB515-7910-2542-A9F1-9D2140B8B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56212" y="4144742"/>
              <a:ext cx="7974685" cy="6021221"/>
            </a:xfrm>
            <a:custGeom>
              <a:avLst/>
              <a:gdLst>
                <a:gd name="T0" fmla="*/ 3061 w 3062"/>
                <a:gd name="T1" fmla="*/ 1655 h 2312"/>
                <a:gd name="T2" fmla="*/ 3061 w 3062"/>
                <a:gd name="T3" fmla="*/ 1655 h 2312"/>
                <a:gd name="T4" fmla="*/ 687 w 3062"/>
                <a:gd name="T5" fmla="*/ 1843 h 2312"/>
                <a:gd name="T6" fmla="*/ 125 w 3062"/>
                <a:gd name="T7" fmla="*/ 561 h 2312"/>
                <a:gd name="T8" fmla="*/ 781 w 3062"/>
                <a:gd name="T9" fmla="*/ 0 h 2312"/>
                <a:gd name="T10" fmla="*/ 1437 w 3062"/>
                <a:gd name="T11" fmla="*/ 436 h 2312"/>
                <a:gd name="T12" fmla="*/ 1531 w 3062"/>
                <a:gd name="T13" fmla="*/ 624 h 2312"/>
                <a:gd name="T14" fmla="*/ 2905 w 3062"/>
                <a:gd name="T15" fmla="*/ 1655 h 2312"/>
                <a:gd name="T16" fmla="*/ 3061 w 3062"/>
                <a:gd name="T17" fmla="*/ 1655 h 2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2" h="2312">
                  <a:moveTo>
                    <a:pt x="3061" y="1655"/>
                  </a:moveTo>
                  <a:lnTo>
                    <a:pt x="3061" y="1655"/>
                  </a:lnTo>
                  <a:cubicBezTo>
                    <a:pt x="2343" y="2249"/>
                    <a:pt x="1375" y="2311"/>
                    <a:pt x="687" y="1843"/>
                  </a:cubicBezTo>
                  <a:cubicBezTo>
                    <a:pt x="219" y="1561"/>
                    <a:pt x="0" y="999"/>
                    <a:pt x="125" y="561"/>
                  </a:cubicBezTo>
                  <a:cubicBezTo>
                    <a:pt x="219" y="249"/>
                    <a:pt x="469" y="31"/>
                    <a:pt x="781" y="0"/>
                  </a:cubicBezTo>
                  <a:cubicBezTo>
                    <a:pt x="1094" y="0"/>
                    <a:pt x="1312" y="155"/>
                    <a:pt x="1437" y="436"/>
                  </a:cubicBezTo>
                  <a:cubicBezTo>
                    <a:pt x="1469" y="499"/>
                    <a:pt x="1500" y="561"/>
                    <a:pt x="1531" y="624"/>
                  </a:cubicBezTo>
                  <a:cubicBezTo>
                    <a:pt x="1718" y="1280"/>
                    <a:pt x="2218" y="1655"/>
                    <a:pt x="2905" y="1655"/>
                  </a:cubicBezTo>
                  <a:cubicBezTo>
                    <a:pt x="2936" y="1655"/>
                    <a:pt x="2968" y="1655"/>
                    <a:pt x="3061" y="1655"/>
                  </a:cubicBezTo>
                </a:path>
              </a:pathLst>
            </a:custGeom>
            <a:solidFill>
              <a:schemeClr val="accent3"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40040FA-E7E6-984F-9703-C7014FAFA700}"/>
              </a:ext>
            </a:extLst>
          </p:cNvPr>
          <p:cNvSpPr txBox="1"/>
          <p:nvPr/>
        </p:nvSpPr>
        <p:spPr>
          <a:xfrm>
            <a:off x="2310095" y="10199611"/>
            <a:ext cx="835790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Contact 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AF3F01-BC53-904D-9498-F3377A38DA9D}"/>
              </a:ext>
            </a:extLst>
          </p:cNvPr>
          <p:cNvGrpSpPr/>
          <p:nvPr/>
        </p:nvGrpSpPr>
        <p:grpSpPr>
          <a:xfrm>
            <a:off x="12900025" y="1995536"/>
            <a:ext cx="9487481" cy="4291985"/>
            <a:chOff x="12188825" y="7158114"/>
            <a:chExt cx="9487481" cy="42919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C2E224-8122-7143-8B18-1B754C4D2068}"/>
                </a:ext>
              </a:extLst>
            </p:cNvPr>
            <p:cNvGrpSpPr/>
            <p:nvPr/>
          </p:nvGrpSpPr>
          <p:grpSpPr>
            <a:xfrm>
              <a:off x="12188825" y="7159658"/>
              <a:ext cx="7971764" cy="4290441"/>
              <a:chOff x="14813815" y="7694206"/>
              <a:chExt cx="7971764" cy="429044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1CB9A1A-1420-CA43-94AA-D2A24CCD48CF}"/>
                  </a:ext>
                </a:extLst>
              </p:cNvPr>
              <p:cNvGrpSpPr/>
              <p:nvPr/>
            </p:nvGrpSpPr>
            <p:grpSpPr>
              <a:xfrm flipH="1">
                <a:off x="14813815" y="7694206"/>
                <a:ext cx="7971764" cy="2035441"/>
                <a:chOff x="14930406" y="2386646"/>
                <a:chExt cx="7971764" cy="2035441"/>
              </a:xfrm>
            </p:grpSpPr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4BB6FCAA-7CD2-6049-8180-442D081D76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930406" y="3094532"/>
                  <a:ext cx="7971764" cy="1327555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00000"/>
                    </a:lnSpc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Refers to a good or service being offered by a company.</a:t>
                  </a:r>
                  <a:endPara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2C3C3E6-7ACE-4743-BF7D-31E8C186C963}"/>
                    </a:ext>
                  </a:extLst>
                </p:cNvPr>
                <p:cNvSpPr/>
                <p:nvPr/>
              </p:nvSpPr>
              <p:spPr>
                <a:xfrm>
                  <a:off x="15079922" y="2386646"/>
                  <a:ext cx="51826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4000" b="1" dirty="0">
                      <a:solidFill>
                        <a:schemeClr val="bg1"/>
                      </a:solidFill>
                      <a:latin typeface="Montserrat SemiBold" pitchFamily="2" charset="77"/>
                      <a:ea typeface="Roboto" panose="02000000000000000000" pitchFamily="2" charset="0"/>
                      <a:cs typeface="Lato Light" panose="020F0502020204030203" pitchFamily="34" charset="0"/>
                    </a:rPr>
                    <a:t>Write Your Title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29EE323-2D61-0A41-BB6C-6C97C01C2A40}"/>
                  </a:ext>
                </a:extLst>
              </p:cNvPr>
              <p:cNvGrpSpPr/>
              <p:nvPr/>
            </p:nvGrpSpPr>
            <p:grpSpPr>
              <a:xfrm flipH="1">
                <a:off x="14813815" y="10503204"/>
                <a:ext cx="7971764" cy="1481443"/>
                <a:chOff x="14930406" y="2386646"/>
                <a:chExt cx="7971764" cy="1481443"/>
              </a:xfrm>
            </p:grpSpPr>
            <p:sp>
              <p:nvSpPr>
                <p:cNvPr id="15" name="Subtitle 2">
                  <a:extLst>
                    <a:ext uri="{FF2B5EF4-FFF2-40B4-BE49-F238E27FC236}">
                      <a16:creationId xmlns:a16="http://schemas.microsoft.com/office/drawing/2014/main" id="{1B167D0B-1A3B-1C48-88D8-FCBBCA70A9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930406" y="3094532"/>
                  <a:ext cx="7971764" cy="773557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00000"/>
                    </a:lnSpc>
                  </a:pPr>
                  <a:r>
                    <a:rPr lang="en-US" sz="3600" dirty="0">
                      <a:solidFill>
                        <a:schemeClr val="bg1"/>
                      </a:solidFill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Refers to a good or service being.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8CFA5C8-0860-A74A-ADC7-F7B7AE7F9315}"/>
                    </a:ext>
                  </a:extLst>
                </p:cNvPr>
                <p:cNvSpPr/>
                <p:nvPr/>
              </p:nvSpPr>
              <p:spPr>
                <a:xfrm>
                  <a:off x="15079922" y="2386646"/>
                  <a:ext cx="51826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4000" b="1" dirty="0">
                      <a:solidFill>
                        <a:schemeClr val="bg1"/>
                      </a:solidFill>
                      <a:latin typeface="Montserrat SemiBold" pitchFamily="2" charset="77"/>
                      <a:ea typeface="Roboto" panose="02000000000000000000" pitchFamily="2" charset="0"/>
                      <a:cs typeface="Lato Light" panose="020F0502020204030203" pitchFamily="34" charset="0"/>
                    </a:rPr>
                    <a:t>Write Your Title</a:t>
                  </a: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EFB0232-345F-D048-958F-BBEAE87F9104}"/>
                </a:ext>
              </a:extLst>
            </p:cNvPr>
            <p:cNvGrpSpPr/>
            <p:nvPr/>
          </p:nvGrpSpPr>
          <p:grpSpPr>
            <a:xfrm>
              <a:off x="20517572" y="9968656"/>
              <a:ext cx="1158734" cy="1158730"/>
              <a:chOff x="12535559" y="9819436"/>
              <a:chExt cx="1714211" cy="171421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9D214F-6471-5E41-ABDD-7C7B2332FBF1}"/>
                  </a:ext>
                </a:extLst>
              </p:cNvPr>
              <p:cNvSpPr/>
              <p:nvPr/>
            </p:nvSpPr>
            <p:spPr>
              <a:xfrm>
                <a:off x="12535559" y="9819436"/>
                <a:ext cx="1714211" cy="171421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BDC0F3C-45E7-0748-A8FC-2F02C7200DA0}"/>
                  </a:ext>
                </a:extLst>
              </p:cNvPr>
              <p:cNvSpPr/>
              <p:nvPr/>
            </p:nvSpPr>
            <p:spPr>
              <a:xfrm>
                <a:off x="12930114" y="10382004"/>
                <a:ext cx="887690" cy="5694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6" h="851">
                    <a:moveTo>
                      <a:pt x="86" y="765"/>
                    </a:moveTo>
                    <a:lnTo>
                      <a:pt x="86" y="127"/>
                    </a:lnTo>
                    <a:lnTo>
                      <a:pt x="642" y="411"/>
                    </a:lnTo>
                    <a:cubicBezTo>
                      <a:pt x="643" y="411"/>
                      <a:pt x="644" y="412"/>
                      <a:pt x="644" y="412"/>
                    </a:cubicBezTo>
                    <a:cubicBezTo>
                      <a:pt x="645" y="412"/>
                      <a:pt x="645" y="412"/>
                      <a:pt x="645" y="412"/>
                    </a:cubicBezTo>
                    <a:cubicBezTo>
                      <a:pt x="646" y="412"/>
                      <a:pt x="646" y="413"/>
                      <a:pt x="647" y="413"/>
                    </a:cubicBezTo>
                    <a:lnTo>
                      <a:pt x="648" y="413"/>
                    </a:lnTo>
                    <a:cubicBezTo>
                      <a:pt x="648" y="414"/>
                      <a:pt x="649" y="414"/>
                      <a:pt x="650" y="414"/>
                    </a:cubicBezTo>
                    <a:cubicBezTo>
                      <a:pt x="651" y="414"/>
                      <a:pt x="652" y="414"/>
                      <a:pt x="653" y="415"/>
                    </a:cubicBezTo>
                    <a:cubicBezTo>
                      <a:pt x="654" y="415"/>
                      <a:pt x="655" y="415"/>
                      <a:pt x="655" y="415"/>
                    </a:cubicBezTo>
                    <a:cubicBezTo>
                      <a:pt x="656" y="415"/>
                      <a:pt x="656" y="415"/>
                      <a:pt x="656" y="415"/>
                    </a:cubicBezTo>
                    <a:cubicBezTo>
                      <a:pt x="657" y="415"/>
                      <a:pt x="657" y="415"/>
                      <a:pt x="658" y="415"/>
                    </a:cubicBezTo>
                    <a:lnTo>
                      <a:pt x="659" y="415"/>
                    </a:lnTo>
                    <a:cubicBezTo>
                      <a:pt x="660" y="415"/>
                      <a:pt x="661" y="416"/>
                      <a:pt x="661" y="416"/>
                    </a:cubicBezTo>
                    <a:lnTo>
                      <a:pt x="662" y="416"/>
                    </a:lnTo>
                    <a:cubicBezTo>
                      <a:pt x="662" y="416"/>
                      <a:pt x="663" y="415"/>
                      <a:pt x="664" y="415"/>
                    </a:cubicBezTo>
                    <a:lnTo>
                      <a:pt x="665" y="415"/>
                    </a:lnTo>
                    <a:cubicBezTo>
                      <a:pt x="665" y="415"/>
                      <a:pt x="666" y="415"/>
                      <a:pt x="667" y="415"/>
                    </a:cubicBezTo>
                    <a:lnTo>
                      <a:pt x="668" y="415"/>
                    </a:lnTo>
                    <a:cubicBezTo>
                      <a:pt x="668" y="415"/>
                      <a:pt x="669" y="415"/>
                      <a:pt x="670" y="415"/>
                    </a:cubicBezTo>
                    <a:cubicBezTo>
                      <a:pt x="671" y="414"/>
                      <a:pt x="672" y="414"/>
                      <a:pt x="673" y="414"/>
                    </a:cubicBezTo>
                    <a:cubicBezTo>
                      <a:pt x="674" y="414"/>
                      <a:pt x="675" y="414"/>
                      <a:pt x="675" y="413"/>
                    </a:cubicBezTo>
                    <a:cubicBezTo>
                      <a:pt x="676" y="413"/>
                      <a:pt x="676" y="413"/>
                      <a:pt x="676" y="413"/>
                    </a:cubicBezTo>
                    <a:cubicBezTo>
                      <a:pt x="677" y="413"/>
                      <a:pt x="677" y="412"/>
                      <a:pt x="678" y="412"/>
                    </a:cubicBezTo>
                    <a:cubicBezTo>
                      <a:pt x="679" y="412"/>
                      <a:pt x="680" y="411"/>
                      <a:pt x="681" y="411"/>
                    </a:cubicBezTo>
                    <a:lnTo>
                      <a:pt x="1240" y="127"/>
                    </a:lnTo>
                    <a:lnTo>
                      <a:pt x="1240" y="765"/>
                    </a:lnTo>
                    <a:close/>
                    <a:moveTo>
                      <a:pt x="662" y="324"/>
                    </a:moveTo>
                    <a:lnTo>
                      <a:pt x="194" y="86"/>
                    </a:lnTo>
                    <a:lnTo>
                      <a:pt x="1132" y="86"/>
                    </a:lnTo>
                    <a:close/>
                    <a:moveTo>
                      <a:pt x="1326" y="60"/>
                    </a:moveTo>
                    <a:cubicBezTo>
                      <a:pt x="1327" y="52"/>
                      <a:pt x="1325" y="45"/>
                      <a:pt x="1322" y="37"/>
                    </a:cubicBezTo>
                    <a:cubicBezTo>
                      <a:pt x="1320" y="33"/>
                      <a:pt x="1317" y="30"/>
                      <a:pt x="1315" y="27"/>
                    </a:cubicBezTo>
                    <a:cubicBezTo>
                      <a:pt x="1303" y="11"/>
                      <a:pt x="1283" y="0"/>
                      <a:pt x="1260" y="0"/>
                    </a:cubicBezTo>
                    <a:lnTo>
                      <a:pt x="66" y="0"/>
                    </a:lnTo>
                    <a:cubicBezTo>
                      <a:pt x="43" y="0"/>
                      <a:pt x="23" y="11"/>
                      <a:pt x="11" y="27"/>
                    </a:cubicBezTo>
                    <a:cubicBezTo>
                      <a:pt x="9" y="30"/>
                      <a:pt x="6" y="33"/>
                      <a:pt x="4" y="37"/>
                    </a:cubicBezTo>
                    <a:cubicBezTo>
                      <a:pt x="1" y="44"/>
                      <a:pt x="-1" y="52"/>
                      <a:pt x="0" y="60"/>
                    </a:cubicBezTo>
                    <a:cubicBezTo>
                      <a:pt x="0" y="61"/>
                      <a:pt x="0" y="63"/>
                      <a:pt x="0" y="64"/>
                    </a:cubicBezTo>
                    <a:lnTo>
                      <a:pt x="0" y="787"/>
                    </a:lnTo>
                    <a:cubicBezTo>
                      <a:pt x="0" y="822"/>
                      <a:pt x="29" y="851"/>
                      <a:pt x="66" y="851"/>
                    </a:cubicBezTo>
                    <a:lnTo>
                      <a:pt x="1260" y="851"/>
                    </a:lnTo>
                    <a:cubicBezTo>
                      <a:pt x="1297" y="851"/>
                      <a:pt x="1326" y="822"/>
                      <a:pt x="1326" y="787"/>
                    </a:cubicBezTo>
                    <a:lnTo>
                      <a:pt x="1326" y="64"/>
                    </a:lnTo>
                    <a:cubicBezTo>
                      <a:pt x="1326" y="63"/>
                      <a:pt x="1326" y="61"/>
                      <a:pt x="1326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CC51F5-99B0-C94F-A969-3501A26E3578}"/>
                </a:ext>
              </a:extLst>
            </p:cNvPr>
            <p:cNvGrpSpPr/>
            <p:nvPr/>
          </p:nvGrpSpPr>
          <p:grpSpPr>
            <a:xfrm>
              <a:off x="20517572" y="7158114"/>
              <a:ext cx="1158734" cy="1158730"/>
              <a:chOff x="12535559" y="7346234"/>
              <a:chExt cx="1714211" cy="171421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2115DC-B885-EB44-98A6-29C2C2695F48}"/>
                  </a:ext>
                </a:extLst>
              </p:cNvPr>
              <p:cNvSpPr/>
              <p:nvPr/>
            </p:nvSpPr>
            <p:spPr>
              <a:xfrm>
                <a:off x="12535559" y="7346234"/>
                <a:ext cx="1714211" cy="171421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2D525B7-ED0C-3544-B59C-DC56E0038799}"/>
                  </a:ext>
                </a:extLst>
              </p:cNvPr>
              <p:cNvSpPr/>
              <p:nvPr/>
            </p:nvSpPr>
            <p:spPr>
              <a:xfrm>
                <a:off x="12930116" y="7776103"/>
                <a:ext cx="887687" cy="8876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8" h="1338">
                    <a:moveTo>
                      <a:pt x="462" y="515"/>
                    </a:moveTo>
                    <a:close/>
                    <a:moveTo>
                      <a:pt x="1020" y="889"/>
                    </a:moveTo>
                    <a:close/>
                    <a:moveTo>
                      <a:pt x="287" y="86"/>
                    </a:moveTo>
                    <a:cubicBezTo>
                      <a:pt x="271" y="86"/>
                      <a:pt x="250" y="88"/>
                      <a:pt x="228" y="94"/>
                    </a:cubicBezTo>
                    <a:cubicBezTo>
                      <a:pt x="178" y="110"/>
                      <a:pt x="137" y="144"/>
                      <a:pt x="107" y="198"/>
                    </a:cubicBezTo>
                    <a:cubicBezTo>
                      <a:pt x="65" y="271"/>
                      <a:pt x="87" y="383"/>
                      <a:pt x="162" y="485"/>
                    </a:cubicBezTo>
                    <a:lnTo>
                      <a:pt x="172" y="499"/>
                    </a:lnTo>
                    <a:cubicBezTo>
                      <a:pt x="195" y="529"/>
                      <a:pt x="218" y="561"/>
                      <a:pt x="240" y="593"/>
                    </a:cubicBezTo>
                    <a:cubicBezTo>
                      <a:pt x="291" y="666"/>
                      <a:pt x="348" y="736"/>
                      <a:pt x="408" y="802"/>
                    </a:cubicBezTo>
                    <a:cubicBezTo>
                      <a:pt x="486" y="888"/>
                      <a:pt x="573" y="969"/>
                      <a:pt x="664" y="1041"/>
                    </a:cubicBezTo>
                    <a:cubicBezTo>
                      <a:pt x="699" y="1069"/>
                      <a:pt x="727" y="1092"/>
                      <a:pt x="752" y="1113"/>
                    </a:cubicBezTo>
                    <a:cubicBezTo>
                      <a:pt x="807" y="1158"/>
                      <a:pt x="947" y="1261"/>
                      <a:pt x="1071" y="1251"/>
                    </a:cubicBezTo>
                    <a:cubicBezTo>
                      <a:pt x="1129" y="1246"/>
                      <a:pt x="1183" y="1219"/>
                      <a:pt x="1215" y="1178"/>
                    </a:cubicBezTo>
                    <a:cubicBezTo>
                      <a:pt x="1244" y="1142"/>
                      <a:pt x="1256" y="1095"/>
                      <a:pt x="1250" y="1040"/>
                    </a:cubicBezTo>
                    <a:cubicBezTo>
                      <a:pt x="1231" y="1024"/>
                      <a:pt x="1190" y="989"/>
                      <a:pt x="1145" y="957"/>
                    </a:cubicBezTo>
                    <a:cubicBezTo>
                      <a:pt x="1061" y="896"/>
                      <a:pt x="1028" y="889"/>
                      <a:pt x="1020" y="889"/>
                    </a:cubicBezTo>
                    <a:cubicBezTo>
                      <a:pt x="1008" y="889"/>
                      <a:pt x="973" y="908"/>
                      <a:pt x="952" y="919"/>
                    </a:cubicBezTo>
                    <a:cubicBezTo>
                      <a:pt x="905" y="944"/>
                      <a:pt x="856" y="970"/>
                      <a:pt x="813" y="966"/>
                    </a:cubicBezTo>
                    <a:cubicBezTo>
                      <a:pt x="800" y="965"/>
                      <a:pt x="763" y="962"/>
                      <a:pt x="642" y="856"/>
                    </a:cubicBezTo>
                    <a:cubicBezTo>
                      <a:pt x="571" y="794"/>
                      <a:pt x="500" y="721"/>
                      <a:pt x="451" y="660"/>
                    </a:cubicBezTo>
                    <a:cubicBezTo>
                      <a:pt x="413" y="612"/>
                      <a:pt x="370" y="551"/>
                      <a:pt x="377" y="503"/>
                    </a:cubicBezTo>
                    <a:cubicBezTo>
                      <a:pt x="381" y="469"/>
                      <a:pt x="401" y="435"/>
                      <a:pt x="421" y="402"/>
                    </a:cubicBezTo>
                    <a:cubicBezTo>
                      <a:pt x="434" y="380"/>
                      <a:pt x="454" y="347"/>
                      <a:pt x="453" y="334"/>
                    </a:cubicBezTo>
                    <a:cubicBezTo>
                      <a:pt x="450" y="297"/>
                      <a:pt x="389" y="194"/>
                      <a:pt x="306" y="87"/>
                    </a:cubicBezTo>
                    <a:cubicBezTo>
                      <a:pt x="301" y="86"/>
                      <a:pt x="294" y="86"/>
                      <a:pt x="287" y="86"/>
                    </a:cubicBezTo>
                    <a:close/>
                    <a:moveTo>
                      <a:pt x="1053" y="1338"/>
                    </a:moveTo>
                    <a:cubicBezTo>
                      <a:pt x="991" y="1338"/>
                      <a:pt x="924" y="1319"/>
                      <a:pt x="852" y="1282"/>
                    </a:cubicBezTo>
                    <a:cubicBezTo>
                      <a:pt x="787" y="1249"/>
                      <a:pt x="732" y="1208"/>
                      <a:pt x="698" y="1179"/>
                    </a:cubicBezTo>
                    <a:cubicBezTo>
                      <a:pt x="672" y="1158"/>
                      <a:pt x="645" y="1136"/>
                      <a:pt x="611" y="1109"/>
                    </a:cubicBezTo>
                    <a:cubicBezTo>
                      <a:pt x="515" y="1034"/>
                      <a:pt x="426" y="950"/>
                      <a:pt x="344" y="860"/>
                    </a:cubicBezTo>
                    <a:cubicBezTo>
                      <a:pt x="282" y="791"/>
                      <a:pt x="223" y="718"/>
                      <a:pt x="170" y="642"/>
                    </a:cubicBezTo>
                    <a:cubicBezTo>
                      <a:pt x="148" y="611"/>
                      <a:pt x="125" y="580"/>
                      <a:pt x="103" y="550"/>
                    </a:cubicBezTo>
                    <a:lnTo>
                      <a:pt x="93" y="536"/>
                    </a:lnTo>
                    <a:cubicBezTo>
                      <a:pt x="47" y="475"/>
                      <a:pt x="17" y="408"/>
                      <a:pt x="5" y="342"/>
                    </a:cubicBezTo>
                    <a:cubicBezTo>
                      <a:pt x="-7" y="272"/>
                      <a:pt x="2" y="208"/>
                      <a:pt x="32" y="155"/>
                    </a:cubicBezTo>
                    <a:cubicBezTo>
                      <a:pt x="73" y="83"/>
                      <a:pt x="132" y="33"/>
                      <a:pt x="203" y="12"/>
                    </a:cubicBezTo>
                    <a:cubicBezTo>
                      <a:pt x="261" y="-5"/>
                      <a:pt x="311" y="0"/>
                      <a:pt x="330" y="3"/>
                    </a:cubicBezTo>
                    <a:cubicBezTo>
                      <a:pt x="345" y="6"/>
                      <a:pt x="358" y="14"/>
                      <a:pt x="367" y="26"/>
                    </a:cubicBezTo>
                    <a:cubicBezTo>
                      <a:pt x="379" y="40"/>
                      <a:pt x="420" y="94"/>
                      <a:pt x="458" y="152"/>
                    </a:cubicBezTo>
                    <a:cubicBezTo>
                      <a:pt x="527" y="257"/>
                      <a:pt x="537" y="303"/>
                      <a:pt x="539" y="328"/>
                    </a:cubicBezTo>
                    <a:cubicBezTo>
                      <a:pt x="541" y="368"/>
                      <a:pt x="518" y="408"/>
                      <a:pt x="495" y="446"/>
                    </a:cubicBezTo>
                    <a:cubicBezTo>
                      <a:pt x="481" y="470"/>
                      <a:pt x="465" y="497"/>
                      <a:pt x="462" y="514"/>
                    </a:cubicBezTo>
                    <a:cubicBezTo>
                      <a:pt x="462" y="517"/>
                      <a:pt x="466" y="537"/>
                      <a:pt x="506" y="589"/>
                    </a:cubicBezTo>
                    <a:cubicBezTo>
                      <a:pt x="534" y="627"/>
                      <a:pt x="573" y="671"/>
                      <a:pt x="619" y="716"/>
                    </a:cubicBezTo>
                    <a:cubicBezTo>
                      <a:pt x="716" y="813"/>
                      <a:pt x="799" y="875"/>
                      <a:pt x="821" y="881"/>
                    </a:cubicBezTo>
                    <a:cubicBezTo>
                      <a:pt x="840" y="882"/>
                      <a:pt x="883" y="859"/>
                      <a:pt x="911" y="843"/>
                    </a:cubicBezTo>
                    <a:cubicBezTo>
                      <a:pt x="954" y="820"/>
                      <a:pt x="991" y="800"/>
                      <a:pt x="1025" y="803"/>
                    </a:cubicBezTo>
                    <a:cubicBezTo>
                      <a:pt x="1077" y="806"/>
                      <a:pt x="1147" y="852"/>
                      <a:pt x="1195" y="887"/>
                    </a:cubicBezTo>
                    <a:cubicBezTo>
                      <a:pt x="1249" y="925"/>
                      <a:pt x="1296" y="966"/>
                      <a:pt x="1314" y="981"/>
                    </a:cubicBezTo>
                    <a:cubicBezTo>
                      <a:pt x="1325" y="991"/>
                      <a:pt x="1332" y="1004"/>
                      <a:pt x="1334" y="1018"/>
                    </a:cubicBezTo>
                    <a:cubicBezTo>
                      <a:pt x="1346" y="1101"/>
                      <a:pt x="1328" y="1175"/>
                      <a:pt x="1283" y="1232"/>
                    </a:cubicBezTo>
                    <a:cubicBezTo>
                      <a:pt x="1235" y="1291"/>
                      <a:pt x="1161" y="1329"/>
                      <a:pt x="1078" y="1336"/>
                    </a:cubicBezTo>
                    <a:cubicBezTo>
                      <a:pt x="1070" y="1337"/>
                      <a:pt x="1061" y="1338"/>
                      <a:pt x="1053" y="133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66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CE5111-F3A6-3A41-817B-16EF5DECFE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9E34D-D813-0D4A-A0E2-0C569B45D5DB}"/>
              </a:ext>
            </a:extLst>
          </p:cNvPr>
          <p:cNvSpPr/>
          <p:nvPr/>
        </p:nvSpPr>
        <p:spPr>
          <a:xfrm>
            <a:off x="0" y="0"/>
            <a:ext cx="24397205" cy="10591298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10591298"/>
            <a:ext cx="24397205" cy="31247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BFA85-6B20-E146-8CDB-E480FC5646F3}"/>
              </a:ext>
            </a:extLst>
          </p:cNvPr>
          <p:cNvSpPr txBox="1"/>
          <p:nvPr/>
        </p:nvSpPr>
        <p:spPr>
          <a:xfrm>
            <a:off x="4197602" y="3648007"/>
            <a:ext cx="160020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 believe that through knowledge and discipline, financial peace is possible for all of us.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9B5D3-E6E7-6642-8FF3-D0DF5B936516}"/>
              </a:ext>
            </a:extLst>
          </p:cNvPr>
          <p:cNvSpPr txBox="1"/>
          <p:nvPr/>
        </p:nvSpPr>
        <p:spPr>
          <a:xfrm>
            <a:off x="9670487" y="11824295"/>
            <a:ext cx="501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DAVE RAMSEY</a:t>
            </a:r>
          </a:p>
        </p:txBody>
      </p:sp>
    </p:spTree>
    <p:extLst>
      <p:ext uri="{BB962C8B-B14F-4D97-AF65-F5344CB8AC3E}">
        <p14:creationId xmlns:p14="http://schemas.microsoft.com/office/powerpoint/2010/main" val="388110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E8072F4-249C-274B-ACD2-ED7EB519BB15}"/>
              </a:ext>
            </a:extLst>
          </p:cNvPr>
          <p:cNvSpPr/>
          <p:nvPr/>
        </p:nvSpPr>
        <p:spPr>
          <a:xfrm rot="10800000" flipV="1">
            <a:off x="0" y="-2"/>
            <a:ext cx="24377650" cy="13716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C041576-1FE8-E54B-A8EB-309ABF9D2734}"/>
              </a:ext>
            </a:extLst>
          </p:cNvPr>
          <p:cNvSpPr/>
          <p:nvPr/>
        </p:nvSpPr>
        <p:spPr>
          <a:xfrm>
            <a:off x="2195106" y="5953510"/>
            <a:ext cx="1811582" cy="181158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E93AB9E-D9DD-0647-A6DE-55DF2F74D685}"/>
              </a:ext>
            </a:extLst>
          </p:cNvPr>
          <p:cNvGrpSpPr/>
          <p:nvPr/>
        </p:nvGrpSpPr>
        <p:grpSpPr>
          <a:xfrm>
            <a:off x="2693077" y="6466029"/>
            <a:ext cx="815639" cy="786544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5E0612B-A540-EE44-B71F-F33E35043895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000B35E-D231-5943-A845-24CA25F0638A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B8F5DE3A-60D3-7645-8B4C-05FF5F519B42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8E07A78-5B9E-2E4D-8799-B99AE30AFEB5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B69FEB8-EBFB-EA4B-91EC-31ECB58E3518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D6B4BE9-B35B-234B-9403-4EAF66B8A739}"/>
              </a:ext>
            </a:extLst>
          </p:cNvPr>
          <p:cNvSpPr/>
          <p:nvPr/>
        </p:nvSpPr>
        <p:spPr>
          <a:xfrm>
            <a:off x="2195106" y="9702550"/>
            <a:ext cx="1811582" cy="181158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418E90A-E442-3B48-93C4-6CA2BFCAF4C8}"/>
              </a:ext>
            </a:extLst>
          </p:cNvPr>
          <p:cNvGrpSpPr/>
          <p:nvPr/>
        </p:nvGrpSpPr>
        <p:grpSpPr>
          <a:xfrm>
            <a:off x="2569742" y="10136836"/>
            <a:ext cx="1022765" cy="933048"/>
            <a:chOff x="1153012" y="1057698"/>
            <a:chExt cx="471960" cy="430560"/>
          </a:xfrm>
          <a:solidFill>
            <a:schemeClr val="bg2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1183588-72BA-B744-BAB2-AF8559FA7821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9CF1C95-1D7E-3647-9E49-CD499B15B1EA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3C4C7D-7E94-4D4B-8AC1-7C0A47005DE7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6A86FA4-AC3C-484E-8DF7-7A192D3D4BE8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B2D803A-F053-4646-B5EC-E8B5612232AE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C92788E-5DEE-114E-BA49-461233AD56E4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3C62517-7A36-C348-987A-003BD1475ADE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50069C5-E379-724D-B5F1-0ABDBDDB83BB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27ED18B-C4F3-1D46-9E69-C505073BD25D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5B0FA08-1B14-0845-ADF1-A709E0CD9448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5AA2AC0-8970-B346-99BB-3DE0426A6031}"/>
              </a:ext>
            </a:extLst>
          </p:cNvPr>
          <p:cNvSpPr/>
          <p:nvPr/>
        </p:nvSpPr>
        <p:spPr>
          <a:xfrm>
            <a:off x="13122186" y="5953510"/>
            <a:ext cx="1811582" cy="181158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8D17CB-3C8F-694E-867D-DD966104B66E}"/>
              </a:ext>
            </a:extLst>
          </p:cNvPr>
          <p:cNvGrpSpPr/>
          <p:nvPr/>
        </p:nvGrpSpPr>
        <p:grpSpPr>
          <a:xfrm>
            <a:off x="13569003" y="6453157"/>
            <a:ext cx="917948" cy="880254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B85A7F2-5015-4F46-A128-4417E13E751D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701B3CC-5871-E947-8B59-DCB98E4733E0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E71A511-FE56-924F-8823-2A0ADC449C10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2919028-E882-BD47-8CF8-A1971EADE8BA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6814F547-AFB0-4F46-A074-AD0EA2BFC9D4}"/>
              </a:ext>
            </a:extLst>
          </p:cNvPr>
          <p:cNvSpPr/>
          <p:nvPr/>
        </p:nvSpPr>
        <p:spPr>
          <a:xfrm>
            <a:off x="13122186" y="9702550"/>
            <a:ext cx="1811582" cy="181158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F5E25-EABE-2846-8EEF-711BE6F75C74}"/>
              </a:ext>
            </a:extLst>
          </p:cNvPr>
          <p:cNvGrpSpPr/>
          <p:nvPr/>
        </p:nvGrpSpPr>
        <p:grpSpPr>
          <a:xfrm>
            <a:off x="13558378" y="10096399"/>
            <a:ext cx="948791" cy="1093935"/>
            <a:chOff x="6939292" y="3247218"/>
            <a:chExt cx="320040" cy="368999"/>
          </a:xfrm>
          <a:solidFill>
            <a:schemeClr val="bg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6F2FF7D-90CF-4045-9120-EA7D4E24B329}"/>
                </a:ext>
              </a:extLst>
            </p:cNvPr>
            <p:cNvSpPr/>
            <p:nvPr/>
          </p:nvSpPr>
          <p:spPr>
            <a:xfrm>
              <a:off x="6939292" y="3247218"/>
              <a:ext cx="320040" cy="368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7812453-517E-994C-9376-D44E22C08963}"/>
                </a:ext>
              </a:extLst>
            </p:cNvPr>
            <p:cNvSpPr/>
            <p:nvPr/>
          </p:nvSpPr>
          <p:spPr>
            <a:xfrm>
              <a:off x="7039012" y="3422178"/>
              <a:ext cx="12060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2CCC3BE-4FF7-8E4D-980C-5586D2836322}"/>
                </a:ext>
              </a:extLst>
            </p:cNvPr>
            <p:cNvSpPr/>
            <p:nvPr/>
          </p:nvSpPr>
          <p:spPr>
            <a:xfrm>
              <a:off x="7048372" y="3354498"/>
              <a:ext cx="10188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2" name="Subtitle 2">
            <a:extLst>
              <a:ext uri="{FF2B5EF4-FFF2-40B4-BE49-F238E27FC236}">
                <a16:creationId xmlns:a16="http://schemas.microsoft.com/office/drawing/2014/main" id="{663DE6DC-A3C7-7240-9F7D-39114CF70544}"/>
              </a:ext>
            </a:extLst>
          </p:cNvPr>
          <p:cNvSpPr txBox="1">
            <a:spLocks/>
          </p:cNvSpPr>
          <p:nvPr/>
        </p:nvSpPr>
        <p:spPr>
          <a:xfrm>
            <a:off x="4669703" y="6826465"/>
            <a:ext cx="65663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DE8BFE-C3DF-9743-BFA8-88690931DFA3}"/>
              </a:ext>
            </a:extLst>
          </p:cNvPr>
          <p:cNvSpPr/>
          <p:nvPr/>
        </p:nvSpPr>
        <p:spPr>
          <a:xfrm>
            <a:off x="4888481" y="6118579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E358A440-A009-D74C-9B29-50CB6D962FED}"/>
              </a:ext>
            </a:extLst>
          </p:cNvPr>
          <p:cNvSpPr txBox="1">
            <a:spLocks/>
          </p:cNvSpPr>
          <p:nvPr/>
        </p:nvSpPr>
        <p:spPr>
          <a:xfrm>
            <a:off x="4669703" y="10646877"/>
            <a:ext cx="65663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0D9A47-4C88-1747-915E-0E510FF4736C}"/>
              </a:ext>
            </a:extLst>
          </p:cNvPr>
          <p:cNvSpPr/>
          <p:nvPr/>
        </p:nvSpPr>
        <p:spPr>
          <a:xfrm>
            <a:off x="4888481" y="9938991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4EF78052-E2EB-604A-B55A-E0EAE2B5D89E}"/>
              </a:ext>
            </a:extLst>
          </p:cNvPr>
          <p:cNvSpPr txBox="1">
            <a:spLocks/>
          </p:cNvSpPr>
          <p:nvPr/>
        </p:nvSpPr>
        <p:spPr>
          <a:xfrm>
            <a:off x="15616178" y="6826465"/>
            <a:ext cx="65663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B72244-F598-7342-BF7C-E7E915F8F554}"/>
              </a:ext>
            </a:extLst>
          </p:cNvPr>
          <p:cNvSpPr/>
          <p:nvPr/>
        </p:nvSpPr>
        <p:spPr>
          <a:xfrm>
            <a:off x="15834956" y="6118579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788940D8-5075-D849-8BAA-6E651B8B856E}"/>
              </a:ext>
            </a:extLst>
          </p:cNvPr>
          <p:cNvSpPr txBox="1">
            <a:spLocks/>
          </p:cNvSpPr>
          <p:nvPr/>
        </p:nvSpPr>
        <p:spPr>
          <a:xfrm>
            <a:off x="15616178" y="10646877"/>
            <a:ext cx="65663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101AD5-18E0-894E-9926-2AF4E487F69B}"/>
              </a:ext>
            </a:extLst>
          </p:cNvPr>
          <p:cNvSpPr/>
          <p:nvPr/>
        </p:nvSpPr>
        <p:spPr>
          <a:xfrm>
            <a:off x="15834956" y="9938991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09CD39-AFC6-DE44-B512-5FCD08AE26B8}"/>
              </a:ext>
            </a:extLst>
          </p:cNvPr>
          <p:cNvGrpSpPr/>
          <p:nvPr/>
        </p:nvGrpSpPr>
        <p:grpSpPr>
          <a:xfrm>
            <a:off x="7719831" y="1275652"/>
            <a:ext cx="8937987" cy="2067741"/>
            <a:chOff x="7719831" y="2990187"/>
            <a:chExt cx="8937987" cy="206774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2E193C1-6DCD-9D44-B17D-3878E2B6CE85}"/>
                </a:ext>
              </a:extLst>
            </p:cNvPr>
            <p:cNvSpPr txBox="1"/>
            <p:nvPr/>
          </p:nvSpPr>
          <p:spPr>
            <a:xfrm>
              <a:off x="7719831" y="3734489"/>
              <a:ext cx="893798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Tools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16FD9F-71EC-5F4E-92C1-01BCD77633F9}"/>
                </a:ext>
              </a:extLst>
            </p:cNvPr>
            <p:cNvSpPr txBox="1"/>
            <p:nvPr/>
          </p:nvSpPr>
          <p:spPr>
            <a:xfrm>
              <a:off x="10505764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29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724DB9-0797-B645-BA50-F43DA04E8CC3}"/>
              </a:ext>
            </a:extLst>
          </p:cNvPr>
          <p:cNvSpPr/>
          <p:nvPr/>
        </p:nvSpPr>
        <p:spPr>
          <a:xfrm rot="10800000" flipV="1">
            <a:off x="-2" y="2"/>
            <a:ext cx="24377650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499CD1-97CC-F544-98FA-544CB70B1F2E}"/>
              </a:ext>
            </a:extLst>
          </p:cNvPr>
          <p:cNvSpPr/>
          <p:nvPr/>
        </p:nvSpPr>
        <p:spPr>
          <a:xfrm>
            <a:off x="12575551" y="5976258"/>
            <a:ext cx="10198042" cy="5192487"/>
          </a:xfrm>
          <a:prstGeom prst="roundRect">
            <a:avLst>
              <a:gd name="adj" fmla="val 5116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1D1423D-7952-D644-9B36-972E2F2CF1A2}"/>
              </a:ext>
            </a:extLst>
          </p:cNvPr>
          <p:cNvSpPr/>
          <p:nvPr/>
        </p:nvSpPr>
        <p:spPr>
          <a:xfrm>
            <a:off x="1595040" y="5976258"/>
            <a:ext cx="10198042" cy="5192487"/>
          </a:xfrm>
          <a:prstGeom prst="roundRect">
            <a:avLst>
              <a:gd name="adj" fmla="val 5116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828652-30A1-C440-AD37-FBD740ABD5CB}"/>
              </a:ext>
            </a:extLst>
          </p:cNvPr>
          <p:cNvGrpSpPr/>
          <p:nvPr/>
        </p:nvGrpSpPr>
        <p:grpSpPr>
          <a:xfrm>
            <a:off x="5501820" y="1275652"/>
            <a:ext cx="13374010" cy="2067741"/>
            <a:chOff x="5501820" y="2990187"/>
            <a:chExt cx="13374010" cy="20677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933402-AFBF-CF4C-8CD4-CC32A07C94FD}"/>
                </a:ext>
              </a:extLst>
            </p:cNvPr>
            <p:cNvSpPr txBox="1"/>
            <p:nvPr/>
          </p:nvSpPr>
          <p:spPr>
            <a:xfrm>
              <a:off x="5501820" y="3734489"/>
              <a:ext cx="1337401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Why Is This Important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6B82C4-EF1D-6A43-A22C-52C54D50E4C1}"/>
                </a:ext>
              </a:extLst>
            </p:cNvPr>
            <p:cNvSpPr txBox="1"/>
            <p:nvPr/>
          </p:nvSpPr>
          <p:spPr>
            <a:xfrm>
              <a:off x="10505764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56B59B-D132-6D4A-AE39-15A775BEB1CB}"/>
              </a:ext>
            </a:extLst>
          </p:cNvPr>
          <p:cNvGrpSpPr/>
          <p:nvPr/>
        </p:nvGrpSpPr>
        <p:grpSpPr>
          <a:xfrm>
            <a:off x="3415384" y="7039548"/>
            <a:ext cx="17546876" cy="3320813"/>
            <a:chOff x="3415384" y="6733131"/>
            <a:chExt cx="17546876" cy="33208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D5AF68-572A-EC41-BBC0-B40B9785685C}"/>
                </a:ext>
              </a:extLst>
            </p:cNvPr>
            <p:cNvGrpSpPr/>
            <p:nvPr/>
          </p:nvGrpSpPr>
          <p:grpSpPr>
            <a:xfrm>
              <a:off x="3415384" y="8572501"/>
              <a:ext cx="6566365" cy="1481443"/>
              <a:chOff x="4669703" y="6118579"/>
              <a:chExt cx="6566365" cy="1481443"/>
            </a:xfrm>
          </p:grpSpPr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325DAE5F-4B4F-4346-B6E3-95F718B1BF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9703" y="6826465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C4F07E-A2EC-E342-B491-F70054AD41F9}"/>
                  </a:ext>
                </a:extLst>
              </p:cNvPr>
              <p:cNvSpPr/>
              <p:nvPr/>
            </p:nvSpPr>
            <p:spPr>
              <a:xfrm>
                <a:off x="5361544" y="6118579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829BF15-7D40-5641-A069-B5366DBAD664}"/>
                </a:ext>
              </a:extLst>
            </p:cNvPr>
            <p:cNvGrpSpPr/>
            <p:nvPr/>
          </p:nvGrpSpPr>
          <p:grpSpPr>
            <a:xfrm>
              <a:off x="14395895" y="8572501"/>
              <a:ext cx="6566365" cy="1481443"/>
              <a:chOff x="4669703" y="6118579"/>
              <a:chExt cx="6566365" cy="1481443"/>
            </a:xfrm>
          </p:grpSpPr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615B09CA-865A-B142-B391-9FB97C1EEA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9703" y="6826465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236D815-A953-CB4E-BAD4-26E057D1A5B2}"/>
                  </a:ext>
                </a:extLst>
              </p:cNvPr>
              <p:cNvSpPr/>
              <p:nvPr/>
            </p:nvSpPr>
            <p:spPr>
              <a:xfrm>
                <a:off x="5361544" y="6118579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F30AC0-F92E-7545-AD36-F6543F6214E4}"/>
                </a:ext>
              </a:extLst>
            </p:cNvPr>
            <p:cNvGrpSpPr/>
            <p:nvPr/>
          </p:nvGrpSpPr>
          <p:grpSpPr>
            <a:xfrm>
              <a:off x="6041657" y="6800130"/>
              <a:ext cx="1304807" cy="1315139"/>
              <a:chOff x="1252732" y="4962126"/>
              <a:chExt cx="1304807" cy="1315139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2BD0789-1B70-064E-9E54-EA0983CB0109}"/>
                  </a:ext>
                </a:extLst>
              </p:cNvPr>
              <p:cNvSpPr/>
              <p:nvPr/>
            </p:nvSpPr>
            <p:spPr>
              <a:xfrm>
                <a:off x="1252732" y="5450690"/>
                <a:ext cx="1304807" cy="8265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85" h="561">
                    <a:moveTo>
                      <a:pt x="849" y="41"/>
                    </a:moveTo>
                    <a:close/>
                    <a:moveTo>
                      <a:pt x="849" y="561"/>
                    </a:moveTo>
                    <a:lnTo>
                      <a:pt x="36" y="561"/>
                    </a:lnTo>
                    <a:cubicBezTo>
                      <a:pt x="16" y="561"/>
                      <a:pt x="0" y="546"/>
                      <a:pt x="0" y="526"/>
                    </a:cubicBezTo>
                    <a:lnTo>
                      <a:pt x="0" y="35"/>
                    </a:lnTo>
                    <a:cubicBezTo>
                      <a:pt x="0" y="15"/>
                      <a:pt x="16" y="0"/>
                      <a:pt x="36" y="0"/>
                    </a:cubicBezTo>
                    <a:lnTo>
                      <a:pt x="159" y="0"/>
                    </a:lnTo>
                    <a:cubicBezTo>
                      <a:pt x="170" y="0"/>
                      <a:pt x="179" y="9"/>
                      <a:pt x="179" y="20"/>
                    </a:cubicBezTo>
                    <a:cubicBezTo>
                      <a:pt x="179" y="32"/>
                      <a:pt x="170" y="41"/>
                      <a:pt x="159" y="41"/>
                    </a:cubicBezTo>
                    <a:lnTo>
                      <a:pt x="41" y="41"/>
                    </a:lnTo>
                    <a:lnTo>
                      <a:pt x="41" y="520"/>
                    </a:lnTo>
                    <a:lnTo>
                      <a:pt x="844" y="520"/>
                    </a:lnTo>
                    <a:lnTo>
                      <a:pt x="844" y="41"/>
                    </a:lnTo>
                    <a:lnTo>
                      <a:pt x="722" y="41"/>
                    </a:lnTo>
                    <a:cubicBezTo>
                      <a:pt x="711" y="41"/>
                      <a:pt x="702" y="32"/>
                      <a:pt x="702" y="20"/>
                    </a:cubicBezTo>
                    <a:cubicBezTo>
                      <a:pt x="702" y="9"/>
                      <a:pt x="711" y="0"/>
                      <a:pt x="722" y="0"/>
                    </a:cubicBezTo>
                    <a:lnTo>
                      <a:pt x="849" y="0"/>
                    </a:lnTo>
                    <a:cubicBezTo>
                      <a:pt x="869" y="0"/>
                      <a:pt x="885" y="15"/>
                      <a:pt x="885" y="35"/>
                    </a:cubicBezTo>
                    <a:lnTo>
                      <a:pt x="885" y="526"/>
                    </a:lnTo>
                    <a:cubicBezTo>
                      <a:pt x="885" y="546"/>
                      <a:pt x="869" y="561"/>
                      <a:pt x="849" y="561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133E7CF-60AC-714E-9C97-7F5C31B8A17A}"/>
                  </a:ext>
                </a:extLst>
              </p:cNvPr>
              <p:cNvSpPr/>
              <p:nvPr/>
            </p:nvSpPr>
            <p:spPr>
              <a:xfrm>
                <a:off x="1874135" y="5463974"/>
                <a:ext cx="683400" cy="3763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4" h="256">
                    <a:moveTo>
                      <a:pt x="20" y="256"/>
                    </a:moveTo>
                    <a:cubicBezTo>
                      <a:pt x="13" y="256"/>
                      <a:pt x="6" y="252"/>
                      <a:pt x="2" y="245"/>
                    </a:cubicBezTo>
                    <a:cubicBezTo>
                      <a:pt x="-3" y="235"/>
                      <a:pt x="1" y="222"/>
                      <a:pt x="11" y="217"/>
                    </a:cubicBezTo>
                    <a:lnTo>
                      <a:pt x="434" y="3"/>
                    </a:lnTo>
                    <a:cubicBezTo>
                      <a:pt x="444" y="-3"/>
                      <a:pt x="457" y="1"/>
                      <a:pt x="462" y="11"/>
                    </a:cubicBezTo>
                    <a:cubicBezTo>
                      <a:pt x="467" y="22"/>
                      <a:pt x="463" y="34"/>
                      <a:pt x="453" y="39"/>
                    </a:cubicBezTo>
                    <a:lnTo>
                      <a:pt x="30" y="254"/>
                    </a:lnTo>
                    <a:cubicBezTo>
                      <a:pt x="27" y="255"/>
                      <a:pt x="23" y="256"/>
                      <a:pt x="20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0622FC4-F71C-114C-8802-9AE952A4EC40}"/>
                  </a:ext>
                </a:extLst>
              </p:cNvPr>
              <p:cNvSpPr/>
              <p:nvPr/>
            </p:nvSpPr>
            <p:spPr>
              <a:xfrm>
                <a:off x="1252732" y="5463974"/>
                <a:ext cx="680448" cy="3763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2" h="256">
                    <a:moveTo>
                      <a:pt x="441" y="256"/>
                    </a:moveTo>
                    <a:cubicBezTo>
                      <a:pt x="438" y="256"/>
                      <a:pt x="435" y="255"/>
                      <a:pt x="432" y="254"/>
                    </a:cubicBezTo>
                    <a:lnTo>
                      <a:pt x="11" y="39"/>
                    </a:lnTo>
                    <a:cubicBezTo>
                      <a:pt x="1" y="34"/>
                      <a:pt x="-3" y="22"/>
                      <a:pt x="2" y="11"/>
                    </a:cubicBezTo>
                    <a:cubicBezTo>
                      <a:pt x="7" y="1"/>
                      <a:pt x="19" y="-3"/>
                      <a:pt x="30" y="3"/>
                    </a:cubicBezTo>
                    <a:lnTo>
                      <a:pt x="451" y="217"/>
                    </a:lnTo>
                    <a:cubicBezTo>
                      <a:pt x="461" y="222"/>
                      <a:pt x="465" y="235"/>
                      <a:pt x="460" y="245"/>
                    </a:cubicBezTo>
                    <a:cubicBezTo>
                      <a:pt x="456" y="252"/>
                      <a:pt x="449" y="256"/>
                      <a:pt x="441" y="25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2ED1B63-C3E4-F34E-A430-CE9977130E7A}"/>
                  </a:ext>
                </a:extLst>
              </p:cNvPr>
              <p:cNvSpPr/>
              <p:nvPr/>
            </p:nvSpPr>
            <p:spPr>
              <a:xfrm>
                <a:off x="2085211" y="5804937"/>
                <a:ext cx="464948" cy="4664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6" h="317">
                    <a:moveTo>
                      <a:pt x="296" y="317"/>
                    </a:moveTo>
                    <a:cubicBezTo>
                      <a:pt x="290" y="317"/>
                      <a:pt x="285" y="315"/>
                      <a:pt x="281" y="311"/>
                    </a:cubicBezTo>
                    <a:lnTo>
                      <a:pt x="6" y="36"/>
                    </a:lnTo>
                    <a:cubicBezTo>
                      <a:pt x="-2" y="28"/>
                      <a:pt x="-2" y="15"/>
                      <a:pt x="6" y="7"/>
                    </a:cubicBezTo>
                    <a:cubicBezTo>
                      <a:pt x="14" y="-2"/>
                      <a:pt x="27" y="-2"/>
                      <a:pt x="35" y="7"/>
                    </a:cubicBezTo>
                    <a:lnTo>
                      <a:pt x="310" y="282"/>
                    </a:lnTo>
                    <a:cubicBezTo>
                      <a:pt x="318" y="290"/>
                      <a:pt x="318" y="303"/>
                      <a:pt x="310" y="311"/>
                    </a:cubicBezTo>
                    <a:cubicBezTo>
                      <a:pt x="306" y="315"/>
                      <a:pt x="301" y="317"/>
                      <a:pt x="296" y="31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43E7BC33-124D-D745-94C5-4496AE546869}"/>
                  </a:ext>
                </a:extLst>
              </p:cNvPr>
              <p:cNvSpPr/>
              <p:nvPr/>
            </p:nvSpPr>
            <p:spPr>
              <a:xfrm>
                <a:off x="1268968" y="5804937"/>
                <a:ext cx="454616" cy="45461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9" h="309">
                    <a:moveTo>
                      <a:pt x="21" y="309"/>
                    </a:moveTo>
                    <a:cubicBezTo>
                      <a:pt x="16" y="309"/>
                      <a:pt x="11" y="307"/>
                      <a:pt x="7" y="303"/>
                    </a:cubicBezTo>
                    <a:cubicBezTo>
                      <a:pt x="-2" y="295"/>
                      <a:pt x="-2" y="282"/>
                      <a:pt x="7" y="274"/>
                    </a:cubicBezTo>
                    <a:lnTo>
                      <a:pt x="274" y="7"/>
                    </a:lnTo>
                    <a:cubicBezTo>
                      <a:pt x="282" y="-2"/>
                      <a:pt x="295" y="-2"/>
                      <a:pt x="303" y="7"/>
                    </a:cubicBezTo>
                    <a:cubicBezTo>
                      <a:pt x="311" y="15"/>
                      <a:pt x="311" y="28"/>
                      <a:pt x="303" y="36"/>
                    </a:cubicBezTo>
                    <a:lnTo>
                      <a:pt x="36" y="303"/>
                    </a:lnTo>
                    <a:cubicBezTo>
                      <a:pt x="32" y="307"/>
                      <a:pt x="26" y="309"/>
                      <a:pt x="21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DD31141-2772-A14C-A0D3-DF2C63F4B097}"/>
                  </a:ext>
                </a:extLst>
              </p:cNvPr>
              <p:cNvSpPr/>
              <p:nvPr/>
            </p:nvSpPr>
            <p:spPr>
              <a:xfrm>
                <a:off x="1447567" y="4962126"/>
                <a:ext cx="913660" cy="65240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0" h="443">
                    <a:moveTo>
                      <a:pt x="593" y="443"/>
                    </a:moveTo>
                    <a:cubicBezTo>
                      <a:pt x="577" y="443"/>
                      <a:pt x="565" y="431"/>
                      <a:pt x="565" y="416"/>
                    </a:cubicBezTo>
                    <a:lnTo>
                      <a:pt x="565" y="55"/>
                    </a:lnTo>
                    <a:lnTo>
                      <a:pt x="55" y="55"/>
                    </a:lnTo>
                    <a:lnTo>
                      <a:pt x="54" y="416"/>
                    </a:lnTo>
                    <a:cubicBezTo>
                      <a:pt x="54" y="431"/>
                      <a:pt x="42" y="443"/>
                      <a:pt x="27" y="443"/>
                    </a:cubicBezTo>
                    <a:cubicBezTo>
                      <a:pt x="12" y="443"/>
                      <a:pt x="-1" y="431"/>
                      <a:pt x="0" y="416"/>
                    </a:cubicBezTo>
                    <a:lnTo>
                      <a:pt x="0" y="38"/>
                    </a:lnTo>
                    <a:cubicBezTo>
                      <a:pt x="0" y="17"/>
                      <a:pt x="16" y="0"/>
                      <a:pt x="36" y="0"/>
                    </a:cubicBezTo>
                    <a:lnTo>
                      <a:pt x="583" y="0"/>
                    </a:lnTo>
                    <a:cubicBezTo>
                      <a:pt x="604" y="0"/>
                      <a:pt x="620" y="17"/>
                      <a:pt x="620" y="38"/>
                    </a:cubicBezTo>
                    <a:lnTo>
                      <a:pt x="620" y="416"/>
                    </a:lnTo>
                    <a:cubicBezTo>
                      <a:pt x="620" y="431"/>
                      <a:pt x="608" y="443"/>
                      <a:pt x="593" y="44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826B245-B227-5243-A6A6-0C1506BC390D}"/>
                  </a:ext>
                </a:extLst>
              </p:cNvPr>
              <p:cNvSpPr/>
              <p:nvPr/>
            </p:nvSpPr>
            <p:spPr>
              <a:xfrm>
                <a:off x="1790006" y="5207146"/>
                <a:ext cx="228784" cy="3704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252">
                    <a:moveTo>
                      <a:pt x="72" y="252"/>
                    </a:moveTo>
                    <a:cubicBezTo>
                      <a:pt x="53" y="252"/>
                      <a:pt x="32" y="248"/>
                      <a:pt x="11" y="239"/>
                    </a:cubicBezTo>
                    <a:cubicBezTo>
                      <a:pt x="2" y="235"/>
                      <a:pt x="-2" y="224"/>
                      <a:pt x="2" y="215"/>
                    </a:cubicBezTo>
                    <a:cubicBezTo>
                      <a:pt x="6" y="206"/>
                      <a:pt x="16" y="202"/>
                      <a:pt x="25" y="206"/>
                    </a:cubicBezTo>
                    <a:cubicBezTo>
                      <a:pt x="56" y="220"/>
                      <a:pt x="88" y="220"/>
                      <a:pt x="107" y="208"/>
                    </a:cubicBezTo>
                    <a:cubicBezTo>
                      <a:pt x="116" y="202"/>
                      <a:pt x="121" y="193"/>
                      <a:pt x="121" y="181"/>
                    </a:cubicBezTo>
                    <a:cubicBezTo>
                      <a:pt x="121" y="167"/>
                      <a:pt x="94" y="154"/>
                      <a:pt x="70" y="142"/>
                    </a:cubicBezTo>
                    <a:cubicBezTo>
                      <a:pt x="37" y="125"/>
                      <a:pt x="0" y="107"/>
                      <a:pt x="0" y="72"/>
                    </a:cubicBezTo>
                    <a:cubicBezTo>
                      <a:pt x="0" y="48"/>
                      <a:pt x="11" y="28"/>
                      <a:pt x="31" y="15"/>
                    </a:cubicBezTo>
                    <a:cubicBezTo>
                      <a:pt x="60" y="-4"/>
                      <a:pt x="103" y="-5"/>
                      <a:pt x="144" y="12"/>
                    </a:cubicBezTo>
                    <a:cubicBezTo>
                      <a:pt x="153" y="16"/>
                      <a:pt x="158" y="26"/>
                      <a:pt x="154" y="35"/>
                    </a:cubicBezTo>
                    <a:cubicBezTo>
                      <a:pt x="150" y="44"/>
                      <a:pt x="140" y="48"/>
                      <a:pt x="131" y="45"/>
                    </a:cubicBezTo>
                    <a:cubicBezTo>
                      <a:pt x="101" y="32"/>
                      <a:pt x="69" y="32"/>
                      <a:pt x="50" y="44"/>
                    </a:cubicBezTo>
                    <a:cubicBezTo>
                      <a:pt x="41" y="51"/>
                      <a:pt x="36" y="60"/>
                      <a:pt x="36" y="72"/>
                    </a:cubicBezTo>
                    <a:cubicBezTo>
                      <a:pt x="36" y="85"/>
                      <a:pt x="63" y="99"/>
                      <a:pt x="86" y="110"/>
                    </a:cubicBezTo>
                    <a:cubicBezTo>
                      <a:pt x="119" y="127"/>
                      <a:pt x="156" y="145"/>
                      <a:pt x="156" y="181"/>
                    </a:cubicBezTo>
                    <a:cubicBezTo>
                      <a:pt x="156" y="205"/>
                      <a:pt x="145" y="225"/>
                      <a:pt x="126" y="237"/>
                    </a:cubicBezTo>
                    <a:cubicBezTo>
                      <a:pt x="111" y="247"/>
                      <a:pt x="92" y="252"/>
                      <a:pt x="72" y="25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9A00622-0F3F-D248-B219-230EEBE4FE10}"/>
                  </a:ext>
                </a:extLst>
              </p:cNvPr>
              <p:cNvSpPr/>
              <p:nvPr/>
            </p:nvSpPr>
            <p:spPr>
              <a:xfrm>
                <a:off x="1878567" y="5115632"/>
                <a:ext cx="50185" cy="8561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59">
                    <a:moveTo>
                      <a:pt x="18" y="59"/>
                    </a:moveTo>
                    <a:cubicBezTo>
                      <a:pt x="8" y="59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59"/>
                      <a:pt x="18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C47F40E-8729-CD4C-97BB-2515E5A42B9A}"/>
                  </a:ext>
                </a:extLst>
              </p:cNvPr>
              <p:cNvSpPr/>
              <p:nvPr/>
            </p:nvSpPr>
            <p:spPr>
              <a:xfrm>
                <a:off x="1878567" y="5582057"/>
                <a:ext cx="50185" cy="8561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59">
                    <a:moveTo>
                      <a:pt x="18" y="59"/>
                    </a:moveTo>
                    <a:cubicBezTo>
                      <a:pt x="8" y="59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59"/>
                      <a:pt x="18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2ECFB8-6B92-8246-8F86-F0155C187260}"/>
                </a:ext>
              </a:extLst>
            </p:cNvPr>
            <p:cNvGrpSpPr/>
            <p:nvPr/>
          </p:nvGrpSpPr>
          <p:grpSpPr>
            <a:xfrm>
              <a:off x="16899463" y="6733131"/>
              <a:ext cx="1550217" cy="1388201"/>
              <a:chOff x="24253647" y="4758434"/>
              <a:chExt cx="1963111" cy="1757943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736B595-4EE9-FE4B-95B1-6B0E540F005E}"/>
                  </a:ext>
                </a:extLst>
              </p:cNvPr>
              <p:cNvSpPr/>
              <p:nvPr/>
            </p:nvSpPr>
            <p:spPr>
              <a:xfrm>
                <a:off x="24253647" y="4758434"/>
                <a:ext cx="1142444" cy="174171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5" h="1181">
                    <a:moveTo>
                      <a:pt x="666" y="1181"/>
                    </a:moveTo>
                    <a:lnTo>
                      <a:pt x="109" y="1181"/>
                    </a:lnTo>
                    <a:cubicBezTo>
                      <a:pt x="49" y="1181"/>
                      <a:pt x="0" y="1133"/>
                      <a:pt x="0" y="1073"/>
                    </a:cubicBezTo>
                    <a:lnTo>
                      <a:pt x="0" y="109"/>
                    </a:lnTo>
                    <a:cubicBezTo>
                      <a:pt x="0" y="49"/>
                      <a:pt x="49" y="0"/>
                      <a:pt x="109" y="0"/>
                    </a:cubicBezTo>
                    <a:lnTo>
                      <a:pt x="666" y="0"/>
                    </a:lnTo>
                    <a:cubicBezTo>
                      <a:pt x="726" y="0"/>
                      <a:pt x="775" y="49"/>
                      <a:pt x="775" y="109"/>
                    </a:cubicBezTo>
                    <a:lnTo>
                      <a:pt x="775" y="435"/>
                    </a:lnTo>
                    <a:cubicBezTo>
                      <a:pt x="775" y="450"/>
                      <a:pt x="762" y="463"/>
                      <a:pt x="747" y="463"/>
                    </a:cubicBezTo>
                    <a:cubicBezTo>
                      <a:pt x="732" y="463"/>
                      <a:pt x="720" y="450"/>
                      <a:pt x="720" y="435"/>
                    </a:cubicBezTo>
                    <a:lnTo>
                      <a:pt x="720" y="109"/>
                    </a:lnTo>
                    <a:cubicBezTo>
                      <a:pt x="720" y="79"/>
                      <a:pt x="696" y="55"/>
                      <a:pt x="666" y="55"/>
                    </a:cubicBezTo>
                    <a:lnTo>
                      <a:pt x="109" y="55"/>
                    </a:lnTo>
                    <a:cubicBezTo>
                      <a:pt x="79" y="55"/>
                      <a:pt x="55" y="79"/>
                      <a:pt x="55" y="109"/>
                    </a:cubicBezTo>
                    <a:lnTo>
                      <a:pt x="55" y="1073"/>
                    </a:lnTo>
                    <a:cubicBezTo>
                      <a:pt x="55" y="1102"/>
                      <a:pt x="79" y="1126"/>
                      <a:pt x="109" y="1126"/>
                    </a:cubicBezTo>
                    <a:lnTo>
                      <a:pt x="666" y="1126"/>
                    </a:lnTo>
                    <a:cubicBezTo>
                      <a:pt x="674" y="1126"/>
                      <a:pt x="682" y="1125"/>
                      <a:pt x="690" y="1121"/>
                    </a:cubicBezTo>
                    <a:cubicBezTo>
                      <a:pt x="703" y="1114"/>
                      <a:pt x="720" y="1120"/>
                      <a:pt x="727" y="1133"/>
                    </a:cubicBezTo>
                    <a:cubicBezTo>
                      <a:pt x="733" y="1147"/>
                      <a:pt x="728" y="1163"/>
                      <a:pt x="714" y="1170"/>
                    </a:cubicBezTo>
                    <a:cubicBezTo>
                      <a:pt x="699" y="1177"/>
                      <a:pt x="683" y="1181"/>
                      <a:pt x="666" y="1181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0E4E82BD-82CE-724F-B139-502AAD77429C}"/>
                  </a:ext>
                </a:extLst>
              </p:cNvPr>
              <p:cNvSpPr/>
              <p:nvPr/>
            </p:nvSpPr>
            <p:spPr>
              <a:xfrm>
                <a:off x="25019705" y="6200512"/>
                <a:ext cx="98894" cy="974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8" h="67">
                    <a:moveTo>
                      <a:pt x="34" y="13"/>
                    </a:moveTo>
                    <a:cubicBezTo>
                      <a:pt x="22" y="13"/>
                      <a:pt x="13" y="22"/>
                      <a:pt x="13" y="34"/>
                    </a:cubicBezTo>
                    <a:cubicBezTo>
                      <a:pt x="13" y="45"/>
                      <a:pt x="22" y="55"/>
                      <a:pt x="34" y="55"/>
                    </a:cubicBezTo>
                    <a:cubicBezTo>
                      <a:pt x="46" y="55"/>
                      <a:pt x="55" y="45"/>
                      <a:pt x="55" y="34"/>
                    </a:cubicBezTo>
                    <a:cubicBezTo>
                      <a:pt x="55" y="22"/>
                      <a:pt x="46" y="13"/>
                      <a:pt x="34" y="13"/>
                    </a:cubicBezTo>
                    <a:close/>
                    <a:moveTo>
                      <a:pt x="34" y="67"/>
                    </a:moveTo>
                    <a:cubicBezTo>
                      <a:pt x="16" y="67"/>
                      <a:pt x="0" y="52"/>
                      <a:pt x="0" y="34"/>
                    </a:cubicBezTo>
                    <a:cubicBezTo>
                      <a:pt x="0" y="15"/>
                      <a:pt x="16" y="0"/>
                      <a:pt x="34" y="0"/>
                    </a:cubicBezTo>
                    <a:cubicBezTo>
                      <a:pt x="53" y="0"/>
                      <a:pt x="68" y="15"/>
                      <a:pt x="68" y="34"/>
                    </a:cubicBezTo>
                    <a:cubicBezTo>
                      <a:pt x="68" y="52"/>
                      <a:pt x="53" y="67"/>
                      <a:pt x="34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4C0874C-E9D0-DB45-8D6A-747879E80428}"/>
                  </a:ext>
                </a:extLst>
              </p:cNvPr>
              <p:cNvSpPr/>
              <p:nvPr/>
            </p:nvSpPr>
            <p:spPr>
              <a:xfrm>
                <a:off x="24525236" y="6209368"/>
                <a:ext cx="394099" cy="797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8" h="55">
                    <a:moveTo>
                      <a:pt x="241" y="55"/>
                    </a:moveTo>
                    <a:lnTo>
                      <a:pt x="28" y="55"/>
                    </a:lnTo>
                    <a:cubicBezTo>
                      <a:pt x="13" y="55"/>
                      <a:pt x="0" y="43"/>
                      <a:pt x="0" y="28"/>
                    </a:cubicBezTo>
                    <a:cubicBezTo>
                      <a:pt x="0" y="13"/>
                      <a:pt x="13" y="0"/>
                      <a:pt x="28" y="0"/>
                    </a:cubicBezTo>
                    <a:lnTo>
                      <a:pt x="241" y="0"/>
                    </a:lnTo>
                    <a:cubicBezTo>
                      <a:pt x="256" y="0"/>
                      <a:pt x="268" y="13"/>
                      <a:pt x="268" y="28"/>
                    </a:cubicBezTo>
                    <a:cubicBezTo>
                      <a:pt x="268" y="43"/>
                      <a:pt x="256" y="55"/>
                      <a:pt x="241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3583EDBE-E22D-E14C-A75E-7989AE0FB38E}"/>
                  </a:ext>
                </a:extLst>
              </p:cNvPr>
              <p:cNvSpPr/>
              <p:nvPr/>
            </p:nvSpPr>
            <p:spPr>
              <a:xfrm>
                <a:off x="24387966" y="4886848"/>
                <a:ext cx="864951" cy="4693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7" h="319">
                    <a:moveTo>
                      <a:pt x="55" y="265"/>
                    </a:moveTo>
                    <a:lnTo>
                      <a:pt x="533" y="265"/>
                    </a:lnTo>
                    <a:lnTo>
                      <a:pt x="533" y="55"/>
                    </a:lnTo>
                    <a:lnTo>
                      <a:pt x="55" y="55"/>
                    </a:lnTo>
                    <a:close/>
                    <a:moveTo>
                      <a:pt x="560" y="319"/>
                    </a:moveTo>
                    <a:lnTo>
                      <a:pt x="28" y="319"/>
                    </a:lnTo>
                    <a:cubicBezTo>
                      <a:pt x="13" y="319"/>
                      <a:pt x="0" y="307"/>
                      <a:pt x="0" y="292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560" y="0"/>
                    </a:lnTo>
                    <a:cubicBezTo>
                      <a:pt x="575" y="0"/>
                      <a:pt x="587" y="12"/>
                      <a:pt x="587" y="27"/>
                    </a:cubicBezTo>
                    <a:lnTo>
                      <a:pt x="587" y="292"/>
                    </a:lnTo>
                    <a:cubicBezTo>
                      <a:pt x="587" y="307"/>
                      <a:pt x="575" y="319"/>
                      <a:pt x="560" y="319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93BB02A6-A749-E545-81EE-32F9270CBB3F}"/>
                  </a:ext>
                </a:extLst>
              </p:cNvPr>
              <p:cNvSpPr/>
              <p:nvPr/>
            </p:nvSpPr>
            <p:spPr>
              <a:xfrm>
                <a:off x="25019705" y="5892022"/>
                <a:ext cx="98894" cy="974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8" h="67">
                    <a:moveTo>
                      <a:pt x="34" y="12"/>
                    </a:moveTo>
                    <a:cubicBezTo>
                      <a:pt x="22" y="12"/>
                      <a:pt x="13" y="22"/>
                      <a:pt x="13" y="33"/>
                    </a:cubicBezTo>
                    <a:cubicBezTo>
                      <a:pt x="13" y="45"/>
                      <a:pt x="22" y="55"/>
                      <a:pt x="34" y="55"/>
                    </a:cubicBezTo>
                    <a:cubicBezTo>
                      <a:pt x="46" y="55"/>
                      <a:pt x="55" y="45"/>
                      <a:pt x="55" y="33"/>
                    </a:cubicBezTo>
                    <a:cubicBezTo>
                      <a:pt x="55" y="22"/>
                      <a:pt x="46" y="12"/>
                      <a:pt x="34" y="12"/>
                    </a:cubicBezTo>
                    <a:close/>
                    <a:moveTo>
                      <a:pt x="34" y="67"/>
                    </a:moveTo>
                    <a:cubicBezTo>
                      <a:pt x="16" y="67"/>
                      <a:pt x="0" y="52"/>
                      <a:pt x="0" y="33"/>
                    </a:cubicBezTo>
                    <a:cubicBezTo>
                      <a:pt x="0" y="15"/>
                      <a:pt x="16" y="0"/>
                      <a:pt x="34" y="0"/>
                    </a:cubicBezTo>
                    <a:cubicBezTo>
                      <a:pt x="53" y="0"/>
                      <a:pt x="68" y="15"/>
                      <a:pt x="68" y="33"/>
                    </a:cubicBezTo>
                    <a:cubicBezTo>
                      <a:pt x="68" y="52"/>
                      <a:pt x="53" y="67"/>
                      <a:pt x="34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9832C4A-BB7A-1041-A08C-13CAD1F9810D}"/>
                  </a:ext>
                </a:extLst>
              </p:cNvPr>
              <p:cNvSpPr/>
              <p:nvPr/>
            </p:nvSpPr>
            <p:spPr>
              <a:xfrm>
                <a:off x="25022653" y="5680950"/>
                <a:ext cx="97418" cy="974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" h="67">
                    <a:moveTo>
                      <a:pt x="33" y="12"/>
                    </a:moveTo>
                    <a:cubicBezTo>
                      <a:pt x="22" y="12"/>
                      <a:pt x="12" y="22"/>
                      <a:pt x="12" y="33"/>
                    </a:cubicBezTo>
                    <a:cubicBezTo>
                      <a:pt x="12" y="45"/>
                      <a:pt x="22" y="55"/>
                      <a:pt x="33" y="55"/>
                    </a:cubicBezTo>
                    <a:cubicBezTo>
                      <a:pt x="45" y="55"/>
                      <a:pt x="55" y="45"/>
                      <a:pt x="55" y="33"/>
                    </a:cubicBezTo>
                    <a:cubicBezTo>
                      <a:pt x="55" y="22"/>
                      <a:pt x="45" y="12"/>
                      <a:pt x="33" y="12"/>
                    </a:cubicBezTo>
                    <a:close/>
                    <a:moveTo>
                      <a:pt x="33" y="67"/>
                    </a:moveTo>
                    <a:cubicBezTo>
                      <a:pt x="15" y="67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2" y="0"/>
                      <a:pt x="67" y="15"/>
                      <a:pt x="67" y="33"/>
                    </a:cubicBezTo>
                    <a:cubicBezTo>
                      <a:pt x="67" y="52"/>
                      <a:pt x="52" y="67"/>
                      <a:pt x="33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1528186-4A5E-114E-96B4-93DBCDE9D436}"/>
                  </a:ext>
                </a:extLst>
              </p:cNvPr>
              <p:cNvSpPr/>
              <p:nvPr/>
            </p:nvSpPr>
            <p:spPr>
              <a:xfrm>
                <a:off x="24773209" y="5680950"/>
                <a:ext cx="97418" cy="974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" h="67">
                    <a:moveTo>
                      <a:pt x="33" y="12"/>
                    </a:moveTo>
                    <a:cubicBezTo>
                      <a:pt x="22" y="12"/>
                      <a:pt x="12" y="22"/>
                      <a:pt x="12" y="33"/>
                    </a:cubicBezTo>
                    <a:cubicBezTo>
                      <a:pt x="12" y="45"/>
                      <a:pt x="22" y="55"/>
                      <a:pt x="33" y="55"/>
                    </a:cubicBezTo>
                    <a:cubicBezTo>
                      <a:pt x="45" y="55"/>
                      <a:pt x="55" y="45"/>
                      <a:pt x="55" y="33"/>
                    </a:cubicBezTo>
                    <a:cubicBezTo>
                      <a:pt x="55" y="22"/>
                      <a:pt x="45" y="12"/>
                      <a:pt x="33" y="12"/>
                    </a:cubicBezTo>
                    <a:close/>
                    <a:moveTo>
                      <a:pt x="33" y="67"/>
                    </a:moveTo>
                    <a:cubicBezTo>
                      <a:pt x="15" y="67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2" y="0"/>
                      <a:pt x="67" y="15"/>
                      <a:pt x="67" y="33"/>
                    </a:cubicBezTo>
                    <a:cubicBezTo>
                      <a:pt x="67" y="52"/>
                      <a:pt x="52" y="67"/>
                      <a:pt x="33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CC7547A4-8C96-CB46-A9FE-A964A54DDDB3}"/>
                  </a:ext>
                </a:extLst>
              </p:cNvPr>
              <p:cNvSpPr/>
              <p:nvPr/>
            </p:nvSpPr>
            <p:spPr>
              <a:xfrm>
                <a:off x="24519332" y="5680950"/>
                <a:ext cx="97418" cy="974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" h="67">
                    <a:moveTo>
                      <a:pt x="33" y="12"/>
                    </a:moveTo>
                    <a:cubicBezTo>
                      <a:pt x="22" y="12"/>
                      <a:pt x="12" y="22"/>
                      <a:pt x="12" y="33"/>
                    </a:cubicBezTo>
                    <a:cubicBezTo>
                      <a:pt x="12" y="45"/>
                      <a:pt x="22" y="55"/>
                      <a:pt x="33" y="55"/>
                    </a:cubicBezTo>
                    <a:cubicBezTo>
                      <a:pt x="45" y="55"/>
                      <a:pt x="55" y="45"/>
                      <a:pt x="55" y="33"/>
                    </a:cubicBezTo>
                    <a:cubicBezTo>
                      <a:pt x="55" y="22"/>
                      <a:pt x="45" y="12"/>
                      <a:pt x="33" y="12"/>
                    </a:cubicBezTo>
                    <a:close/>
                    <a:moveTo>
                      <a:pt x="33" y="67"/>
                    </a:moveTo>
                    <a:cubicBezTo>
                      <a:pt x="15" y="67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2" y="0"/>
                      <a:pt x="67" y="15"/>
                      <a:pt x="67" y="33"/>
                    </a:cubicBezTo>
                    <a:cubicBezTo>
                      <a:pt x="67" y="52"/>
                      <a:pt x="52" y="67"/>
                      <a:pt x="33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B7174446-6D08-A546-A373-FB8114387504}"/>
                  </a:ext>
                </a:extLst>
              </p:cNvPr>
              <p:cNvSpPr/>
              <p:nvPr/>
            </p:nvSpPr>
            <p:spPr>
              <a:xfrm>
                <a:off x="24773209" y="5892022"/>
                <a:ext cx="97418" cy="974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" h="67">
                    <a:moveTo>
                      <a:pt x="33" y="12"/>
                    </a:moveTo>
                    <a:cubicBezTo>
                      <a:pt x="22" y="12"/>
                      <a:pt x="12" y="22"/>
                      <a:pt x="12" y="33"/>
                    </a:cubicBezTo>
                    <a:cubicBezTo>
                      <a:pt x="12" y="45"/>
                      <a:pt x="22" y="55"/>
                      <a:pt x="33" y="55"/>
                    </a:cubicBezTo>
                    <a:cubicBezTo>
                      <a:pt x="45" y="55"/>
                      <a:pt x="54" y="45"/>
                      <a:pt x="54" y="33"/>
                    </a:cubicBezTo>
                    <a:cubicBezTo>
                      <a:pt x="54" y="22"/>
                      <a:pt x="45" y="12"/>
                      <a:pt x="33" y="12"/>
                    </a:cubicBezTo>
                    <a:close/>
                    <a:moveTo>
                      <a:pt x="33" y="67"/>
                    </a:moveTo>
                    <a:cubicBezTo>
                      <a:pt x="15" y="67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2" y="0"/>
                      <a:pt x="67" y="15"/>
                      <a:pt x="67" y="33"/>
                    </a:cubicBezTo>
                    <a:cubicBezTo>
                      <a:pt x="67" y="52"/>
                      <a:pt x="52" y="67"/>
                      <a:pt x="33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4D7682E-7C8F-8043-A29A-303A2F93D819}"/>
                  </a:ext>
                </a:extLst>
              </p:cNvPr>
              <p:cNvSpPr/>
              <p:nvPr/>
            </p:nvSpPr>
            <p:spPr>
              <a:xfrm>
                <a:off x="24519332" y="5892022"/>
                <a:ext cx="97418" cy="974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" h="67">
                    <a:moveTo>
                      <a:pt x="33" y="12"/>
                    </a:moveTo>
                    <a:cubicBezTo>
                      <a:pt x="21" y="12"/>
                      <a:pt x="12" y="22"/>
                      <a:pt x="12" y="33"/>
                    </a:cubicBezTo>
                    <a:cubicBezTo>
                      <a:pt x="12" y="45"/>
                      <a:pt x="21" y="55"/>
                      <a:pt x="33" y="55"/>
                    </a:cubicBezTo>
                    <a:cubicBezTo>
                      <a:pt x="45" y="55"/>
                      <a:pt x="54" y="45"/>
                      <a:pt x="54" y="33"/>
                    </a:cubicBezTo>
                    <a:cubicBezTo>
                      <a:pt x="54" y="22"/>
                      <a:pt x="45" y="12"/>
                      <a:pt x="33" y="12"/>
                    </a:cubicBezTo>
                    <a:close/>
                    <a:moveTo>
                      <a:pt x="33" y="67"/>
                    </a:moveTo>
                    <a:cubicBezTo>
                      <a:pt x="15" y="67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2" y="0"/>
                      <a:pt x="67" y="15"/>
                      <a:pt x="67" y="33"/>
                    </a:cubicBezTo>
                    <a:cubicBezTo>
                      <a:pt x="67" y="52"/>
                      <a:pt x="52" y="67"/>
                      <a:pt x="33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52D9453-B6FD-6D49-B9A0-F3362531F377}"/>
                  </a:ext>
                </a:extLst>
              </p:cNvPr>
              <p:cNvSpPr/>
              <p:nvPr/>
            </p:nvSpPr>
            <p:spPr>
              <a:xfrm>
                <a:off x="25022653" y="5474307"/>
                <a:ext cx="97418" cy="974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" h="67">
                    <a:moveTo>
                      <a:pt x="33" y="12"/>
                    </a:moveTo>
                    <a:cubicBezTo>
                      <a:pt x="22" y="12"/>
                      <a:pt x="12" y="21"/>
                      <a:pt x="12" y="33"/>
                    </a:cubicBezTo>
                    <a:cubicBezTo>
                      <a:pt x="12" y="45"/>
                      <a:pt x="22" y="54"/>
                      <a:pt x="33" y="54"/>
                    </a:cubicBezTo>
                    <a:cubicBezTo>
                      <a:pt x="45" y="54"/>
                      <a:pt x="55" y="45"/>
                      <a:pt x="55" y="33"/>
                    </a:cubicBezTo>
                    <a:cubicBezTo>
                      <a:pt x="55" y="21"/>
                      <a:pt x="45" y="12"/>
                      <a:pt x="33" y="12"/>
                    </a:cubicBezTo>
                    <a:close/>
                    <a:moveTo>
                      <a:pt x="33" y="67"/>
                    </a:moveTo>
                    <a:cubicBezTo>
                      <a:pt x="15" y="67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2" y="0"/>
                      <a:pt x="67" y="15"/>
                      <a:pt x="67" y="33"/>
                    </a:cubicBezTo>
                    <a:cubicBezTo>
                      <a:pt x="67" y="52"/>
                      <a:pt x="52" y="67"/>
                      <a:pt x="33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2340765-78EF-7248-9AA2-55BFB65B9F1D}"/>
                  </a:ext>
                </a:extLst>
              </p:cNvPr>
              <p:cNvSpPr/>
              <p:nvPr/>
            </p:nvSpPr>
            <p:spPr>
              <a:xfrm>
                <a:off x="24773209" y="5474307"/>
                <a:ext cx="97418" cy="974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" h="67">
                    <a:moveTo>
                      <a:pt x="33" y="12"/>
                    </a:moveTo>
                    <a:cubicBezTo>
                      <a:pt x="22" y="12"/>
                      <a:pt x="12" y="21"/>
                      <a:pt x="12" y="33"/>
                    </a:cubicBezTo>
                    <a:cubicBezTo>
                      <a:pt x="12" y="45"/>
                      <a:pt x="22" y="54"/>
                      <a:pt x="33" y="54"/>
                    </a:cubicBezTo>
                    <a:cubicBezTo>
                      <a:pt x="45" y="54"/>
                      <a:pt x="55" y="45"/>
                      <a:pt x="55" y="33"/>
                    </a:cubicBezTo>
                    <a:cubicBezTo>
                      <a:pt x="55" y="21"/>
                      <a:pt x="45" y="12"/>
                      <a:pt x="33" y="12"/>
                    </a:cubicBezTo>
                    <a:close/>
                    <a:moveTo>
                      <a:pt x="33" y="67"/>
                    </a:moveTo>
                    <a:cubicBezTo>
                      <a:pt x="15" y="67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2" y="0"/>
                      <a:pt x="67" y="15"/>
                      <a:pt x="67" y="33"/>
                    </a:cubicBezTo>
                    <a:cubicBezTo>
                      <a:pt x="67" y="52"/>
                      <a:pt x="52" y="67"/>
                      <a:pt x="33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90175D5-CF1A-0E4C-BB21-2104C205DE56}"/>
                  </a:ext>
                </a:extLst>
              </p:cNvPr>
              <p:cNvSpPr/>
              <p:nvPr/>
            </p:nvSpPr>
            <p:spPr>
              <a:xfrm>
                <a:off x="24519332" y="5474307"/>
                <a:ext cx="97418" cy="974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" h="67">
                    <a:moveTo>
                      <a:pt x="33" y="12"/>
                    </a:moveTo>
                    <a:cubicBezTo>
                      <a:pt x="22" y="12"/>
                      <a:pt x="12" y="21"/>
                      <a:pt x="12" y="33"/>
                    </a:cubicBezTo>
                    <a:cubicBezTo>
                      <a:pt x="12" y="45"/>
                      <a:pt x="22" y="54"/>
                      <a:pt x="33" y="54"/>
                    </a:cubicBezTo>
                    <a:cubicBezTo>
                      <a:pt x="45" y="54"/>
                      <a:pt x="55" y="45"/>
                      <a:pt x="55" y="33"/>
                    </a:cubicBezTo>
                    <a:cubicBezTo>
                      <a:pt x="55" y="21"/>
                      <a:pt x="45" y="12"/>
                      <a:pt x="33" y="12"/>
                    </a:cubicBezTo>
                    <a:close/>
                    <a:moveTo>
                      <a:pt x="33" y="67"/>
                    </a:moveTo>
                    <a:cubicBezTo>
                      <a:pt x="15" y="67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52" y="0"/>
                      <a:pt x="67" y="15"/>
                      <a:pt x="67" y="33"/>
                    </a:cubicBezTo>
                    <a:cubicBezTo>
                      <a:pt x="67" y="52"/>
                      <a:pt x="52" y="67"/>
                      <a:pt x="33" y="67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30BDE89-55CD-0C4F-A732-F891BFD1032E}"/>
                  </a:ext>
                </a:extLst>
              </p:cNvPr>
              <p:cNvSpPr/>
              <p:nvPr/>
            </p:nvSpPr>
            <p:spPr>
              <a:xfrm>
                <a:off x="25047745" y="5347364"/>
                <a:ext cx="1169013" cy="11690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3" h="793">
                    <a:moveTo>
                      <a:pt x="397" y="49"/>
                    </a:moveTo>
                    <a:cubicBezTo>
                      <a:pt x="205" y="49"/>
                      <a:pt x="49" y="205"/>
                      <a:pt x="49" y="397"/>
                    </a:cubicBezTo>
                    <a:cubicBezTo>
                      <a:pt x="49" y="589"/>
                      <a:pt x="205" y="745"/>
                      <a:pt x="397" y="745"/>
                    </a:cubicBezTo>
                    <a:cubicBezTo>
                      <a:pt x="589" y="745"/>
                      <a:pt x="745" y="589"/>
                      <a:pt x="745" y="397"/>
                    </a:cubicBezTo>
                    <a:cubicBezTo>
                      <a:pt x="745" y="205"/>
                      <a:pt x="589" y="49"/>
                      <a:pt x="397" y="49"/>
                    </a:cubicBezTo>
                    <a:close/>
                    <a:moveTo>
                      <a:pt x="397" y="793"/>
                    </a:moveTo>
                    <a:cubicBezTo>
                      <a:pt x="291" y="793"/>
                      <a:pt x="191" y="752"/>
                      <a:pt x="117" y="677"/>
                    </a:cubicBezTo>
                    <a:cubicBezTo>
                      <a:pt x="42" y="602"/>
                      <a:pt x="0" y="503"/>
                      <a:pt x="0" y="397"/>
                    </a:cubicBezTo>
                    <a:cubicBezTo>
                      <a:pt x="0" y="291"/>
                      <a:pt x="42" y="191"/>
                      <a:pt x="117" y="116"/>
                    </a:cubicBezTo>
                    <a:cubicBezTo>
                      <a:pt x="191" y="42"/>
                      <a:pt x="291" y="0"/>
                      <a:pt x="397" y="0"/>
                    </a:cubicBezTo>
                    <a:cubicBezTo>
                      <a:pt x="503" y="0"/>
                      <a:pt x="602" y="42"/>
                      <a:pt x="677" y="116"/>
                    </a:cubicBezTo>
                    <a:cubicBezTo>
                      <a:pt x="752" y="191"/>
                      <a:pt x="793" y="291"/>
                      <a:pt x="793" y="397"/>
                    </a:cubicBezTo>
                    <a:cubicBezTo>
                      <a:pt x="793" y="503"/>
                      <a:pt x="752" y="602"/>
                      <a:pt x="677" y="677"/>
                    </a:cubicBezTo>
                    <a:cubicBezTo>
                      <a:pt x="602" y="752"/>
                      <a:pt x="503" y="793"/>
                      <a:pt x="397" y="79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50FC8E31-29A6-2F44-BED1-2BF644E405B0}"/>
                  </a:ext>
                </a:extLst>
              </p:cNvPr>
              <p:cNvSpPr/>
              <p:nvPr/>
            </p:nvSpPr>
            <p:spPr>
              <a:xfrm>
                <a:off x="25186496" y="5486115"/>
                <a:ext cx="892996" cy="89299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6" h="606">
                    <a:moveTo>
                      <a:pt x="303" y="48"/>
                    </a:moveTo>
                    <a:cubicBezTo>
                      <a:pt x="163" y="48"/>
                      <a:pt x="48" y="163"/>
                      <a:pt x="48" y="303"/>
                    </a:cubicBezTo>
                    <a:cubicBezTo>
                      <a:pt x="48" y="444"/>
                      <a:pt x="163" y="558"/>
                      <a:pt x="303" y="558"/>
                    </a:cubicBezTo>
                    <a:cubicBezTo>
                      <a:pt x="444" y="558"/>
                      <a:pt x="558" y="444"/>
                      <a:pt x="558" y="303"/>
                    </a:cubicBezTo>
                    <a:cubicBezTo>
                      <a:pt x="558" y="163"/>
                      <a:pt x="444" y="48"/>
                      <a:pt x="303" y="48"/>
                    </a:cubicBezTo>
                    <a:close/>
                    <a:moveTo>
                      <a:pt x="303" y="606"/>
                    </a:moveTo>
                    <a:cubicBezTo>
                      <a:pt x="136" y="606"/>
                      <a:pt x="0" y="470"/>
                      <a:pt x="0" y="303"/>
                    </a:cubicBezTo>
                    <a:cubicBezTo>
                      <a:pt x="0" y="136"/>
                      <a:pt x="136" y="0"/>
                      <a:pt x="303" y="0"/>
                    </a:cubicBezTo>
                    <a:cubicBezTo>
                      <a:pt x="470" y="0"/>
                      <a:pt x="606" y="136"/>
                      <a:pt x="606" y="303"/>
                    </a:cubicBezTo>
                    <a:cubicBezTo>
                      <a:pt x="606" y="470"/>
                      <a:pt x="470" y="606"/>
                      <a:pt x="303" y="60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3F779EA1-C0D7-134D-A0BC-D1BB496F7479}"/>
                  </a:ext>
                </a:extLst>
              </p:cNvPr>
              <p:cNvSpPr/>
              <p:nvPr/>
            </p:nvSpPr>
            <p:spPr>
              <a:xfrm>
                <a:off x="25502365" y="5714899"/>
                <a:ext cx="262733" cy="4295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292">
                    <a:moveTo>
                      <a:pt x="82" y="292"/>
                    </a:moveTo>
                    <a:cubicBezTo>
                      <a:pt x="59" y="292"/>
                      <a:pt x="35" y="287"/>
                      <a:pt x="11" y="276"/>
                    </a:cubicBezTo>
                    <a:cubicBezTo>
                      <a:pt x="2" y="272"/>
                      <a:pt x="-3" y="261"/>
                      <a:pt x="1" y="252"/>
                    </a:cubicBezTo>
                    <a:cubicBezTo>
                      <a:pt x="6" y="243"/>
                      <a:pt x="16" y="238"/>
                      <a:pt x="26" y="243"/>
                    </a:cubicBezTo>
                    <a:cubicBezTo>
                      <a:pt x="63" y="259"/>
                      <a:pt x="101" y="259"/>
                      <a:pt x="124" y="244"/>
                    </a:cubicBezTo>
                    <a:cubicBezTo>
                      <a:pt x="136" y="237"/>
                      <a:pt x="142" y="225"/>
                      <a:pt x="142" y="211"/>
                    </a:cubicBezTo>
                    <a:cubicBezTo>
                      <a:pt x="142" y="193"/>
                      <a:pt x="109" y="177"/>
                      <a:pt x="81" y="162"/>
                    </a:cubicBezTo>
                    <a:cubicBezTo>
                      <a:pt x="62" y="153"/>
                      <a:pt x="44" y="144"/>
                      <a:pt x="29" y="133"/>
                    </a:cubicBezTo>
                    <a:cubicBezTo>
                      <a:pt x="10" y="118"/>
                      <a:pt x="0" y="101"/>
                      <a:pt x="0" y="82"/>
                    </a:cubicBezTo>
                    <a:cubicBezTo>
                      <a:pt x="0" y="55"/>
                      <a:pt x="12" y="32"/>
                      <a:pt x="35" y="17"/>
                    </a:cubicBezTo>
                    <a:cubicBezTo>
                      <a:pt x="68" y="-5"/>
                      <a:pt x="118" y="-6"/>
                      <a:pt x="166" y="14"/>
                    </a:cubicBezTo>
                    <a:cubicBezTo>
                      <a:pt x="176" y="18"/>
                      <a:pt x="180" y="29"/>
                      <a:pt x="176" y="38"/>
                    </a:cubicBezTo>
                    <a:cubicBezTo>
                      <a:pt x="172" y="48"/>
                      <a:pt x="161" y="52"/>
                      <a:pt x="152" y="48"/>
                    </a:cubicBezTo>
                    <a:cubicBezTo>
                      <a:pt x="116" y="33"/>
                      <a:pt x="78" y="33"/>
                      <a:pt x="55" y="48"/>
                    </a:cubicBezTo>
                    <a:cubicBezTo>
                      <a:pt x="43" y="56"/>
                      <a:pt x="37" y="68"/>
                      <a:pt x="37" y="82"/>
                    </a:cubicBezTo>
                    <a:cubicBezTo>
                      <a:pt x="37" y="99"/>
                      <a:pt x="69" y="115"/>
                      <a:pt x="97" y="129"/>
                    </a:cubicBezTo>
                    <a:cubicBezTo>
                      <a:pt x="115" y="138"/>
                      <a:pt x="134" y="148"/>
                      <a:pt x="149" y="159"/>
                    </a:cubicBezTo>
                    <a:cubicBezTo>
                      <a:pt x="169" y="175"/>
                      <a:pt x="179" y="191"/>
                      <a:pt x="179" y="211"/>
                    </a:cubicBezTo>
                    <a:cubicBezTo>
                      <a:pt x="179" y="238"/>
                      <a:pt x="166" y="261"/>
                      <a:pt x="144" y="275"/>
                    </a:cubicBezTo>
                    <a:cubicBezTo>
                      <a:pt x="127" y="286"/>
                      <a:pt x="105" y="292"/>
                      <a:pt x="82" y="29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6D21AF2B-C6EF-D443-9EA5-36E68FD3F3DB}"/>
                  </a:ext>
                </a:extLst>
              </p:cNvPr>
              <p:cNvSpPr/>
              <p:nvPr/>
            </p:nvSpPr>
            <p:spPr>
              <a:xfrm>
                <a:off x="25605687" y="5607149"/>
                <a:ext cx="53137" cy="9594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6">
                    <a:moveTo>
                      <a:pt x="18" y="66"/>
                    </a:moveTo>
                    <a:cubicBezTo>
                      <a:pt x="8" y="66"/>
                      <a:pt x="0" y="57"/>
                      <a:pt x="0" y="47"/>
                    </a:cubicBezTo>
                    <a:lnTo>
                      <a:pt x="0" y="19"/>
                    </a:lnTo>
                    <a:cubicBezTo>
                      <a:pt x="0" y="9"/>
                      <a:pt x="8" y="0"/>
                      <a:pt x="18" y="0"/>
                    </a:cubicBezTo>
                    <a:cubicBezTo>
                      <a:pt x="29" y="0"/>
                      <a:pt x="37" y="9"/>
                      <a:pt x="37" y="19"/>
                    </a:cubicBezTo>
                    <a:lnTo>
                      <a:pt x="37" y="47"/>
                    </a:lnTo>
                    <a:cubicBezTo>
                      <a:pt x="37" y="57"/>
                      <a:pt x="29" y="66"/>
                      <a:pt x="18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780FB58-9748-1747-9E3B-F46C3D700DCA}"/>
                  </a:ext>
                </a:extLst>
              </p:cNvPr>
              <p:cNvSpPr/>
              <p:nvPr/>
            </p:nvSpPr>
            <p:spPr>
              <a:xfrm>
                <a:off x="25605687" y="6156231"/>
                <a:ext cx="53137" cy="9446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5">
                    <a:moveTo>
                      <a:pt x="18" y="65"/>
                    </a:moveTo>
                    <a:cubicBezTo>
                      <a:pt x="8" y="65"/>
                      <a:pt x="0" y="57"/>
                      <a:pt x="0" y="47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9" y="0"/>
                      <a:pt x="37" y="8"/>
                      <a:pt x="37" y="18"/>
                    </a:cubicBezTo>
                    <a:lnTo>
                      <a:pt x="37" y="47"/>
                    </a:lnTo>
                    <a:cubicBezTo>
                      <a:pt x="37" y="57"/>
                      <a:pt x="29" y="65"/>
                      <a:pt x="18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94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AFD5D7-B679-654D-8F39-A7A6F986ECF8}"/>
              </a:ext>
            </a:extLst>
          </p:cNvPr>
          <p:cNvSpPr/>
          <p:nvPr/>
        </p:nvSpPr>
        <p:spPr>
          <a:xfrm rot="10800000" flipV="1">
            <a:off x="1" y="0"/>
            <a:ext cx="24377649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51E330-BF6C-7148-ABDB-1B45182FCFEF}"/>
              </a:ext>
            </a:extLst>
          </p:cNvPr>
          <p:cNvGrpSpPr/>
          <p:nvPr/>
        </p:nvGrpSpPr>
        <p:grpSpPr>
          <a:xfrm>
            <a:off x="10432686" y="2612476"/>
            <a:ext cx="12347428" cy="1481443"/>
            <a:chOff x="10432686" y="2657329"/>
            <a:chExt cx="12347428" cy="148144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79F3B1E-EC71-444C-B15C-680E9450BD7B}"/>
                </a:ext>
              </a:extLst>
            </p:cNvPr>
            <p:cNvGrpSpPr/>
            <p:nvPr/>
          </p:nvGrpSpPr>
          <p:grpSpPr>
            <a:xfrm>
              <a:off x="10994669" y="2657329"/>
              <a:ext cx="11785445" cy="1481443"/>
              <a:chOff x="2692555" y="10269134"/>
              <a:chExt cx="11785445" cy="1481443"/>
            </a:xfrm>
          </p:grpSpPr>
          <p:sp>
            <p:nvSpPr>
              <p:cNvPr id="55" name="Subtitle 2">
                <a:extLst>
                  <a:ext uri="{FF2B5EF4-FFF2-40B4-BE49-F238E27FC236}">
                    <a16:creationId xmlns:a16="http://schemas.microsoft.com/office/drawing/2014/main" id="{B20A75A9-D906-9E40-A8BE-AEEC3C260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555" y="10977020"/>
                <a:ext cx="1178544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A7129A-2CD4-7140-94BA-0F1B6FB1F1C9}"/>
                  </a:ext>
                </a:extLst>
              </p:cNvPr>
              <p:cNvSpPr/>
              <p:nvPr/>
            </p:nvSpPr>
            <p:spPr>
              <a:xfrm>
                <a:off x="2842071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E1B6A1-09CF-924D-B326-67F7F982901B}"/>
                </a:ext>
              </a:extLst>
            </p:cNvPr>
            <p:cNvSpPr/>
            <p:nvPr/>
          </p:nvSpPr>
          <p:spPr>
            <a:xfrm>
              <a:off x="10432686" y="2827125"/>
              <a:ext cx="460600" cy="4606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C4E790D-230D-1446-A9AF-4F86979496EF}"/>
              </a:ext>
            </a:extLst>
          </p:cNvPr>
          <p:cNvGrpSpPr/>
          <p:nvPr/>
        </p:nvGrpSpPr>
        <p:grpSpPr>
          <a:xfrm>
            <a:off x="10432686" y="6114851"/>
            <a:ext cx="12347428" cy="1481443"/>
            <a:chOff x="10432686" y="5417211"/>
            <a:chExt cx="12347428" cy="148144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70C1F39-9B9F-7A48-BE65-D39F90A375A9}"/>
                </a:ext>
              </a:extLst>
            </p:cNvPr>
            <p:cNvGrpSpPr/>
            <p:nvPr/>
          </p:nvGrpSpPr>
          <p:grpSpPr>
            <a:xfrm>
              <a:off x="10994669" y="5417211"/>
              <a:ext cx="11785445" cy="1481443"/>
              <a:chOff x="2692555" y="10269134"/>
              <a:chExt cx="11785445" cy="1481443"/>
            </a:xfrm>
          </p:grpSpPr>
          <p:sp>
            <p:nvSpPr>
              <p:cNvPr id="76" name="Subtitle 2">
                <a:extLst>
                  <a:ext uri="{FF2B5EF4-FFF2-40B4-BE49-F238E27FC236}">
                    <a16:creationId xmlns:a16="http://schemas.microsoft.com/office/drawing/2014/main" id="{F8B0ADB4-800D-344C-9EC8-D9C6F6DC37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555" y="10977020"/>
                <a:ext cx="1178544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DB02B43-F4AD-2E46-B807-4BE184EB65EF}"/>
                  </a:ext>
                </a:extLst>
              </p:cNvPr>
              <p:cNvSpPr/>
              <p:nvPr/>
            </p:nvSpPr>
            <p:spPr>
              <a:xfrm>
                <a:off x="2842071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8AAED8-E678-6E45-80CA-11468F883C9D}"/>
                </a:ext>
              </a:extLst>
            </p:cNvPr>
            <p:cNvSpPr/>
            <p:nvPr/>
          </p:nvSpPr>
          <p:spPr>
            <a:xfrm>
              <a:off x="10432686" y="5571311"/>
              <a:ext cx="460600" cy="4606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9A1C6BE-4E15-4C45-B548-05D485740A62}"/>
              </a:ext>
            </a:extLst>
          </p:cNvPr>
          <p:cNvGrpSpPr/>
          <p:nvPr/>
        </p:nvGrpSpPr>
        <p:grpSpPr>
          <a:xfrm>
            <a:off x="10432686" y="9622081"/>
            <a:ext cx="12347428" cy="1481443"/>
            <a:chOff x="10432686" y="8219015"/>
            <a:chExt cx="12347428" cy="148144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8210A8E-47F1-EA4C-92DA-340E19DFD50C}"/>
                </a:ext>
              </a:extLst>
            </p:cNvPr>
            <p:cNvGrpSpPr/>
            <p:nvPr/>
          </p:nvGrpSpPr>
          <p:grpSpPr>
            <a:xfrm>
              <a:off x="10994669" y="8219015"/>
              <a:ext cx="11785445" cy="1481443"/>
              <a:chOff x="2692555" y="10269134"/>
              <a:chExt cx="11785445" cy="1481443"/>
            </a:xfrm>
          </p:grpSpPr>
          <p:sp>
            <p:nvSpPr>
              <p:cNvPr id="79" name="Subtitle 2">
                <a:extLst>
                  <a:ext uri="{FF2B5EF4-FFF2-40B4-BE49-F238E27FC236}">
                    <a16:creationId xmlns:a16="http://schemas.microsoft.com/office/drawing/2014/main" id="{613AE1D1-78B8-374D-842C-0E7387E2D9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555" y="10977020"/>
                <a:ext cx="1178544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840D4FF-0B23-034C-AA14-849CC134E52C}"/>
                  </a:ext>
                </a:extLst>
              </p:cNvPr>
              <p:cNvSpPr/>
              <p:nvPr/>
            </p:nvSpPr>
            <p:spPr>
              <a:xfrm>
                <a:off x="2842071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DFC97CA-86E0-C44D-9EE0-00ABBAE187AE}"/>
                </a:ext>
              </a:extLst>
            </p:cNvPr>
            <p:cNvSpPr/>
            <p:nvPr/>
          </p:nvSpPr>
          <p:spPr>
            <a:xfrm>
              <a:off x="10432686" y="8373115"/>
              <a:ext cx="460600" cy="460600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3E8A2A-DE31-B549-91EC-3C0062520550}"/>
              </a:ext>
            </a:extLst>
          </p:cNvPr>
          <p:cNvGrpSpPr/>
          <p:nvPr/>
        </p:nvGrpSpPr>
        <p:grpSpPr>
          <a:xfrm>
            <a:off x="2298081" y="5208575"/>
            <a:ext cx="5643040" cy="3298847"/>
            <a:chOff x="2298081" y="2990187"/>
            <a:chExt cx="5643040" cy="329884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73114F-B7FF-9C40-B080-79C56F92E663}"/>
                </a:ext>
              </a:extLst>
            </p:cNvPr>
            <p:cNvSpPr txBox="1"/>
            <p:nvPr/>
          </p:nvSpPr>
          <p:spPr>
            <a:xfrm>
              <a:off x="2298081" y="3734489"/>
              <a:ext cx="564304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Tools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EC9D8F-5369-514F-A51E-8A05437EED5D}"/>
                </a:ext>
              </a:extLst>
            </p:cNvPr>
            <p:cNvSpPr txBox="1"/>
            <p:nvPr/>
          </p:nvSpPr>
          <p:spPr>
            <a:xfrm>
              <a:off x="2298081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CAEAED-956D-4F47-9276-BAE5A195EC7C}"/>
              </a:ext>
            </a:extLst>
          </p:cNvPr>
          <p:cNvCxnSpPr/>
          <p:nvPr/>
        </p:nvCxnSpPr>
        <p:spPr>
          <a:xfrm>
            <a:off x="10662986" y="4969568"/>
            <a:ext cx="11759692" cy="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0BFEE8-81BD-8341-922C-CF7FA2026312}"/>
              </a:ext>
            </a:extLst>
          </p:cNvPr>
          <p:cNvCxnSpPr/>
          <p:nvPr/>
        </p:nvCxnSpPr>
        <p:spPr>
          <a:xfrm>
            <a:off x="10662986" y="8507898"/>
            <a:ext cx="11759692" cy="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7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C9605D-996A-6B46-997C-B0CF3733B166}"/>
              </a:ext>
            </a:extLst>
          </p:cNvPr>
          <p:cNvSpPr/>
          <p:nvPr/>
        </p:nvSpPr>
        <p:spPr>
          <a:xfrm rot="10800000" flipV="1">
            <a:off x="2" y="2"/>
            <a:ext cx="24377648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1D9AF9-E739-C94D-8FD4-17DA8C82A7F8}"/>
              </a:ext>
            </a:extLst>
          </p:cNvPr>
          <p:cNvSpPr/>
          <p:nvPr/>
        </p:nvSpPr>
        <p:spPr>
          <a:xfrm>
            <a:off x="13159368" y="2475741"/>
            <a:ext cx="8764517" cy="8764517"/>
          </a:xfrm>
          <a:prstGeom prst="roundRect">
            <a:avLst>
              <a:gd name="adj" fmla="val 5116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C2C3A-71C5-8B42-806D-6028F3EDF38C}"/>
              </a:ext>
            </a:extLst>
          </p:cNvPr>
          <p:cNvSpPr txBox="1"/>
          <p:nvPr/>
        </p:nvSpPr>
        <p:spPr>
          <a:xfrm>
            <a:off x="14459967" y="5850031"/>
            <a:ext cx="6163318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5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10.5+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743A88-5306-D24B-8AC2-0BE73D5DB1A0}"/>
              </a:ext>
            </a:extLst>
          </p:cNvPr>
          <p:cNvGrpSpPr/>
          <p:nvPr/>
        </p:nvGrpSpPr>
        <p:grpSpPr>
          <a:xfrm>
            <a:off x="2218566" y="4231075"/>
            <a:ext cx="7044703" cy="5253847"/>
            <a:chOff x="2218566" y="5208575"/>
            <a:chExt cx="7044703" cy="5253847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05F86B-5FD4-4443-9716-9A3FED855C8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218566" y="8588564"/>
              <a:ext cx="6965189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B20B7C-7B43-9C4E-9E06-5FF282A4A30A}"/>
                </a:ext>
              </a:extLst>
            </p:cNvPr>
            <p:cNvGrpSpPr/>
            <p:nvPr/>
          </p:nvGrpSpPr>
          <p:grpSpPr>
            <a:xfrm>
              <a:off x="2298081" y="5208575"/>
              <a:ext cx="6965188" cy="2067741"/>
              <a:chOff x="2298081" y="2990187"/>
              <a:chExt cx="6965188" cy="206774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CF8A4A-0972-4B44-8493-7CE028A382DE}"/>
                  </a:ext>
                </a:extLst>
              </p:cNvPr>
              <p:cNvSpPr txBox="1"/>
              <p:nvPr/>
            </p:nvSpPr>
            <p:spPr>
              <a:xfrm>
                <a:off x="2298081" y="3734489"/>
                <a:ext cx="6965188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Investor ROI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C0DBE9-A3B1-E74D-A2D2-95CEE6D6EFA7}"/>
                  </a:ext>
                </a:extLst>
              </p:cNvPr>
              <p:cNvSpPr txBox="1"/>
              <p:nvPr/>
            </p:nvSpPr>
            <p:spPr>
              <a:xfrm>
                <a:off x="2298081" y="2990187"/>
                <a:ext cx="33661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6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FINANCIAL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83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A467FCA-C064-E947-8AE9-25636B7DD8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1AD3CC-3013-F844-805A-2976CBD57A77}"/>
              </a:ext>
            </a:extLst>
          </p:cNvPr>
          <p:cNvSpPr/>
          <p:nvPr/>
        </p:nvSpPr>
        <p:spPr>
          <a:xfrm>
            <a:off x="0" y="0"/>
            <a:ext cx="24397205" cy="10591298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B44A8F-F692-1A44-A98F-5DF06F0384ED}"/>
              </a:ext>
            </a:extLst>
          </p:cNvPr>
          <p:cNvSpPr/>
          <p:nvPr/>
        </p:nvSpPr>
        <p:spPr>
          <a:xfrm>
            <a:off x="-19555" y="10591298"/>
            <a:ext cx="24397205" cy="31247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C9E3EE-253F-CC41-A211-EF88B79602DB}"/>
              </a:ext>
            </a:extLst>
          </p:cNvPr>
          <p:cNvGrpSpPr/>
          <p:nvPr/>
        </p:nvGrpSpPr>
        <p:grpSpPr>
          <a:xfrm>
            <a:off x="3925230" y="1279182"/>
            <a:ext cx="16527190" cy="2067741"/>
            <a:chOff x="3925230" y="2990187"/>
            <a:chExt cx="16527190" cy="20677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A9C630-5C83-0E4E-BF74-844D4A08558A}"/>
                </a:ext>
              </a:extLst>
            </p:cNvPr>
            <p:cNvSpPr txBox="1"/>
            <p:nvPr/>
          </p:nvSpPr>
          <p:spPr>
            <a:xfrm>
              <a:off x="3925230" y="3734489"/>
              <a:ext cx="165271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Our Company In Numbers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51A076-EFBC-644C-BE1D-284A8FE80D7A}"/>
                </a:ext>
              </a:extLst>
            </p:cNvPr>
            <p:cNvSpPr txBox="1"/>
            <p:nvPr/>
          </p:nvSpPr>
          <p:spPr>
            <a:xfrm>
              <a:off x="10505764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C8A1B87F-5D88-A647-818C-B8EFB7E3004C}"/>
              </a:ext>
            </a:extLst>
          </p:cNvPr>
          <p:cNvSpPr txBox="1">
            <a:spLocks/>
          </p:cNvSpPr>
          <p:nvPr/>
        </p:nvSpPr>
        <p:spPr>
          <a:xfrm flipH="1">
            <a:off x="3289565" y="11863330"/>
            <a:ext cx="17778964" cy="77099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615A2-B93C-1F48-BDEF-AC6674C22C05}"/>
              </a:ext>
            </a:extLst>
          </p:cNvPr>
          <p:cNvSpPr/>
          <p:nvPr/>
        </p:nvSpPr>
        <p:spPr>
          <a:xfrm>
            <a:off x="3111478" y="7028719"/>
            <a:ext cx="26492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Medium" pitchFamily="2" charset="77"/>
              </a:rPr>
              <a:t>34%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17986-3228-8145-A8CC-30B485D0BDC4}"/>
              </a:ext>
            </a:extLst>
          </p:cNvPr>
          <p:cNvSpPr/>
          <p:nvPr/>
        </p:nvSpPr>
        <p:spPr>
          <a:xfrm>
            <a:off x="2324975" y="8245649"/>
            <a:ext cx="4222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Revenue Of Investment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EA894-A728-A742-AA28-2DE9CC335508}"/>
              </a:ext>
            </a:extLst>
          </p:cNvPr>
          <p:cNvSpPr/>
          <p:nvPr/>
        </p:nvSpPr>
        <p:spPr>
          <a:xfrm>
            <a:off x="18616930" y="7028719"/>
            <a:ext cx="26492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Medium" pitchFamily="2" charset="77"/>
              </a:rPr>
              <a:t>45%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58F37F-C7A4-8A41-B489-E984B5890AA1}"/>
              </a:ext>
            </a:extLst>
          </p:cNvPr>
          <p:cNvSpPr/>
          <p:nvPr/>
        </p:nvSpPr>
        <p:spPr>
          <a:xfrm>
            <a:off x="17830427" y="8245649"/>
            <a:ext cx="4222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Increase Portfolio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C329C9-1960-3D40-9BF1-A6EA02737A84}"/>
              </a:ext>
            </a:extLst>
          </p:cNvPr>
          <p:cNvSpPr/>
          <p:nvPr/>
        </p:nvSpPr>
        <p:spPr>
          <a:xfrm>
            <a:off x="10873981" y="7028719"/>
            <a:ext cx="26492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ontserrat Medium" pitchFamily="2" charset="77"/>
              </a:rPr>
              <a:t>190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55AC93-44EE-4B4D-93FF-814FFDE43CFA}"/>
              </a:ext>
            </a:extLst>
          </p:cNvPr>
          <p:cNvSpPr/>
          <p:nvPr/>
        </p:nvSpPr>
        <p:spPr>
          <a:xfrm>
            <a:off x="10087478" y="8245649"/>
            <a:ext cx="4222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Founds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4B0677-C074-AA4C-95E8-ADA44358256F}"/>
              </a:ext>
            </a:extLst>
          </p:cNvPr>
          <p:cNvGrpSpPr/>
          <p:nvPr/>
        </p:nvGrpSpPr>
        <p:grpSpPr>
          <a:xfrm>
            <a:off x="3635116" y="4972843"/>
            <a:ext cx="1602994" cy="1462378"/>
            <a:chOff x="1153012" y="1057698"/>
            <a:chExt cx="471960" cy="430560"/>
          </a:xfrm>
          <a:solidFill>
            <a:schemeClr val="accent1"/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4BD6AEA-60C3-C443-B2FC-FF009609DCAA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E216364-8649-2747-B2AF-03CBD94958EF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FFBD3F7-101C-214E-8719-DA71F6E5B6E5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B4C6F84-ED08-2044-A944-30A7F01DD9E3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F37B0F1-79E1-8441-B24A-712FE92E1A03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5FA31BB-7A25-3448-9403-991E0EFE71C1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EBD8F27-5F75-2E45-851E-530A6B9AFA95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2B28197-3FE2-CB49-B4A2-82297E4D9DEA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8754149-77A7-1C43-99B7-19BED69BA9BE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A8FFB79-3D5D-6248-A09F-D98180129523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419BD4-9AE8-204C-9BE6-F38F4A282065}"/>
              </a:ext>
            </a:extLst>
          </p:cNvPr>
          <p:cNvGrpSpPr/>
          <p:nvPr/>
        </p:nvGrpSpPr>
        <p:grpSpPr>
          <a:xfrm>
            <a:off x="19222195" y="5180108"/>
            <a:ext cx="1438712" cy="1379634"/>
            <a:chOff x="1157760" y="1140368"/>
            <a:chExt cx="447120" cy="428760"/>
          </a:xfrm>
          <a:solidFill>
            <a:schemeClr val="accent3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B42C9B6-A876-F844-B275-1F3F13CF8E05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CEA45C1-6EF1-9C41-A043-F3CD8B24D4F5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BE88E97-F6A4-2541-B012-AB6466E0A6AF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16A199D-5EEA-8144-8094-9D29F8A6A3BD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01B35-8849-0B4E-B720-45F82F4EE709}"/>
              </a:ext>
            </a:extLst>
          </p:cNvPr>
          <p:cNvGrpSpPr/>
          <p:nvPr/>
        </p:nvGrpSpPr>
        <p:grpSpPr>
          <a:xfrm>
            <a:off x="11455075" y="4950522"/>
            <a:ext cx="1487054" cy="1714538"/>
            <a:chOff x="6939292" y="3247218"/>
            <a:chExt cx="320040" cy="368999"/>
          </a:xfrm>
          <a:solidFill>
            <a:schemeClr val="accent2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F648730-CE40-4740-B41F-9DF3BBFBD99C}"/>
                </a:ext>
              </a:extLst>
            </p:cNvPr>
            <p:cNvSpPr/>
            <p:nvPr/>
          </p:nvSpPr>
          <p:spPr>
            <a:xfrm>
              <a:off x="6939292" y="3247218"/>
              <a:ext cx="320040" cy="368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683ABBA-F310-5146-8B00-8CEDFAD36664}"/>
                </a:ext>
              </a:extLst>
            </p:cNvPr>
            <p:cNvSpPr/>
            <p:nvPr/>
          </p:nvSpPr>
          <p:spPr>
            <a:xfrm>
              <a:off x="7039012" y="3422178"/>
              <a:ext cx="12060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FCD651C-AA6A-634E-987C-332CEA046B8A}"/>
                </a:ext>
              </a:extLst>
            </p:cNvPr>
            <p:cNvSpPr/>
            <p:nvPr/>
          </p:nvSpPr>
          <p:spPr>
            <a:xfrm>
              <a:off x="7048372" y="3354498"/>
              <a:ext cx="101880" cy="8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69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16D71F4-FDB3-914D-ABFD-B50DC25B8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435995"/>
              </p:ext>
            </p:extLst>
          </p:nvPr>
        </p:nvGraphicFramePr>
        <p:xfrm>
          <a:off x="11725574" y="2584174"/>
          <a:ext cx="10433510" cy="854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7EAB60C-1D81-154A-A32A-C5CBBD9C5E0D}"/>
              </a:ext>
            </a:extLst>
          </p:cNvPr>
          <p:cNvGrpSpPr/>
          <p:nvPr/>
        </p:nvGrpSpPr>
        <p:grpSpPr>
          <a:xfrm>
            <a:off x="2298080" y="2956324"/>
            <a:ext cx="8528415" cy="3298847"/>
            <a:chOff x="2298080" y="2990187"/>
            <a:chExt cx="8528415" cy="32988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D47742-41F8-B64D-AEA4-85D2F559260C}"/>
                </a:ext>
              </a:extLst>
            </p:cNvPr>
            <p:cNvSpPr txBox="1"/>
            <p:nvPr/>
          </p:nvSpPr>
          <p:spPr>
            <a:xfrm>
              <a:off x="2298080" y="3734489"/>
              <a:ext cx="852841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736CBC-91E7-C842-8F4B-AFF366A1D569}"/>
                </a:ext>
              </a:extLst>
            </p:cNvPr>
            <p:cNvSpPr txBox="1"/>
            <p:nvPr/>
          </p:nvSpPr>
          <p:spPr>
            <a:xfrm>
              <a:off x="2298081" y="2990187"/>
              <a:ext cx="3366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B4F88E-3274-9641-B828-4E9C9A175D36}"/>
              </a:ext>
            </a:extLst>
          </p:cNvPr>
          <p:cNvGrpSpPr/>
          <p:nvPr/>
        </p:nvGrpSpPr>
        <p:grpSpPr>
          <a:xfrm>
            <a:off x="2389520" y="8630536"/>
            <a:ext cx="6513056" cy="2129138"/>
            <a:chOff x="2389520" y="6857999"/>
            <a:chExt cx="6513056" cy="212913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DED1C4-62F0-B04C-B2A5-7FDB3429E4C9}"/>
                </a:ext>
              </a:extLst>
            </p:cNvPr>
            <p:cNvSpPr/>
            <p:nvPr/>
          </p:nvSpPr>
          <p:spPr>
            <a:xfrm>
              <a:off x="3499813" y="6857999"/>
              <a:ext cx="540276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824807-A15F-174A-9015-8B71CF1B929E}"/>
                </a:ext>
              </a:extLst>
            </p:cNvPr>
            <p:cNvSpPr/>
            <p:nvPr/>
          </p:nvSpPr>
          <p:spPr>
            <a:xfrm>
              <a:off x="3499813" y="8217696"/>
              <a:ext cx="540276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Montserrat Medium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6B95E5-FF8C-E34A-BAA7-01BD9B4BBD9C}"/>
                </a:ext>
              </a:extLst>
            </p:cNvPr>
            <p:cNvSpPr/>
            <p:nvPr/>
          </p:nvSpPr>
          <p:spPr>
            <a:xfrm>
              <a:off x="2389520" y="6858000"/>
              <a:ext cx="769440" cy="76943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5ECD39D-4E0D-7140-ACD7-DB374D82268D}"/>
                </a:ext>
              </a:extLst>
            </p:cNvPr>
            <p:cNvGrpSpPr/>
            <p:nvPr/>
          </p:nvGrpSpPr>
          <p:grpSpPr>
            <a:xfrm>
              <a:off x="2611866" y="7233316"/>
              <a:ext cx="418768" cy="210866"/>
              <a:chOff x="11225654" y="3496843"/>
              <a:chExt cx="1893539" cy="953473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1ED438C-F838-FC45-9E85-35F7200768D6}"/>
                  </a:ext>
                </a:extLst>
              </p:cNvPr>
              <p:cNvSpPr/>
              <p:nvPr/>
            </p:nvSpPr>
            <p:spPr>
              <a:xfrm rot="2700000">
                <a:off x="10899934" y="3833224"/>
                <a:ext cx="953473" cy="2807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65EA02-06C2-2F41-AA16-F1E75D41A0B5}"/>
                  </a:ext>
                </a:extLst>
              </p:cNvPr>
              <p:cNvSpPr/>
              <p:nvPr/>
            </p:nvSpPr>
            <p:spPr>
              <a:xfrm rot="18900000">
                <a:off x="11225654" y="3500860"/>
                <a:ext cx="1893539" cy="2807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12ADFA-1708-154C-9A9C-FD203A58D088}"/>
                </a:ext>
              </a:extLst>
            </p:cNvPr>
            <p:cNvSpPr/>
            <p:nvPr/>
          </p:nvSpPr>
          <p:spPr>
            <a:xfrm>
              <a:off x="2389520" y="8217699"/>
              <a:ext cx="769440" cy="769438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288003-8FFF-D449-96A1-999FBE2C52CE}"/>
                </a:ext>
              </a:extLst>
            </p:cNvPr>
            <p:cNvGrpSpPr/>
            <p:nvPr/>
          </p:nvGrpSpPr>
          <p:grpSpPr>
            <a:xfrm>
              <a:off x="2611866" y="8593015"/>
              <a:ext cx="418768" cy="210866"/>
              <a:chOff x="11225654" y="3496843"/>
              <a:chExt cx="1893539" cy="953473"/>
            </a:xfrm>
            <a:solidFill>
              <a:schemeClr val="bg1"/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4611BB1-DE2C-CC4E-BCC2-81293C893DE6}"/>
                  </a:ext>
                </a:extLst>
              </p:cNvPr>
              <p:cNvSpPr/>
              <p:nvPr/>
            </p:nvSpPr>
            <p:spPr>
              <a:xfrm rot="2700000">
                <a:off x="10899934" y="3833224"/>
                <a:ext cx="953473" cy="2807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778581-E537-004F-9E2D-5BE98383C9E9}"/>
                  </a:ext>
                </a:extLst>
              </p:cNvPr>
              <p:cNvSpPr/>
              <p:nvPr/>
            </p:nvSpPr>
            <p:spPr>
              <a:xfrm rot="18900000">
                <a:off x="11225654" y="3500860"/>
                <a:ext cx="1893539" cy="2807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164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999999"/>
      </a:dk1>
      <a:lt1>
        <a:srgbClr val="FFFFFF"/>
      </a:lt1>
      <a:dk2>
        <a:srgbClr val="2D2C36"/>
      </a:dk2>
      <a:lt2>
        <a:srgbClr val="FFFFFF"/>
      </a:lt2>
      <a:accent1>
        <a:srgbClr val="6642FB"/>
      </a:accent1>
      <a:accent2>
        <a:srgbClr val="0098BA"/>
      </a:accent2>
      <a:accent3>
        <a:srgbClr val="90E774"/>
      </a:accent3>
      <a:accent4>
        <a:srgbClr val="6642FB"/>
      </a:accent4>
      <a:accent5>
        <a:srgbClr val="0098B9"/>
      </a:accent5>
      <a:accent6>
        <a:srgbClr val="90E77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95209</TotalTime>
  <Words>522</Words>
  <Application>Microsoft Macintosh PowerPoint</Application>
  <PresentationFormat>Personalizado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Lato</vt:lpstr>
      <vt:lpstr>Lato Light</vt:lpstr>
      <vt:lpstr>Montserrat Light</vt:lpstr>
      <vt:lpstr>Montserrat Medium</vt:lpstr>
      <vt:lpstr>Montserrat SemiBold</vt:lpstr>
      <vt:lpstr>Poppins Medium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16775</cp:revision>
  <dcterms:created xsi:type="dcterms:W3CDTF">2014-11-12T21:47:38Z</dcterms:created>
  <dcterms:modified xsi:type="dcterms:W3CDTF">2019-08-06T14:10:35Z</dcterms:modified>
  <cp:category/>
</cp:coreProperties>
</file>