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411" r:id="rId2"/>
    <p:sldId id="4152" r:id="rId3"/>
    <p:sldId id="4403" r:id="rId4"/>
    <p:sldId id="4164" r:id="rId5"/>
    <p:sldId id="4161" r:id="rId6"/>
    <p:sldId id="4400" r:id="rId7"/>
    <p:sldId id="4185" r:id="rId8"/>
    <p:sldId id="4405" r:id="rId9"/>
    <p:sldId id="4167" r:id="rId10"/>
    <p:sldId id="4408" r:id="rId11"/>
    <p:sldId id="3435" r:id="rId12"/>
    <p:sldId id="4410" r:id="rId13"/>
    <p:sldId id="4412" r:id="rId14"/>
    <p:sldId id="4413" r:id="rId15"/>
    <p:sldId id="4414" r:id="rId16"/>
    <p:sldId id="4193" r:id="rId17"/>
    <p:sldId id="4415" r:id="rId18"/>
    <p:sldId id="4191" r:id="rId19"/>
    <p:sldId id="4178" r:id="rId20"/>
    <p:sldId id="4423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75B8A"/>
    <a:srgbClr val="EFF1F8"/>
    <a:srgbClr val="F2F2F2"/>
    <a:srgbClr val="373737"/>
    <a:srgbClr val="445469"/>
    <a:srgbClr val="000000"/>
    <a:srgbClr val="5A5A66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 autoAdjust="0"/>
    <p:restoredTop sz="95763" autoAdjust="0"/>
  </p:normalViewPr>
  <p:slideViewPr>
    <p:cSldViewPr snapToGrid="0" snapToObjects="1">
      <p:cViewPr varScale="1">
        <p:scale>
          <a:sx n="48" d="100"/>
          <a:sy n="48" d="100"/>
        </p:scale>
        <p:origin x="1136" y="21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7/31/19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6EF1CAF9-B75D-C246-A1CA-F3884735D4A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188824" y="2364828"/>
            <a:ext cx="10140569" cy="898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03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6EF1CAF9-B75D-C246-A1CA-F3884735D4A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-378372" y="-378372"/>
            <a:ext cx="25130234" cy="9522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19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A485B1CB-18FB-FA40-87C4-4699935BD60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2"/>
            <a:ext cx="24377650" cy="87521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26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"/>
            <a:ext cx="24377650" cy="13715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69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78373" y="5257800"/>
            <a:ext cx="15008772" cy="87104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05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78374" y="-504497"/>
            <a:ext cx="25193297" cy="84140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92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72631" y="-504498"/>
            <a:ext cx="7014967" cy="147565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808F7AD4-BBB5-5A4A-A454-B84DAF96D8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131358" y="7079199"/>
            <a:ext cx="12162610" cy="54234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083681" y="1213339"/>
            <a:ext cx="12162610" cy="54234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9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6EF1CAF9-B75D-C246-A1CA-F3884735D4A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688400" y="5909781"/>
            <a:ext cx="5837241" cy="548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A9A25A5-A2A1-7046-B0CF-D422EC9D8CE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6153467" y="5909781"/>
            <a:ext cx="5837241" cy="548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808F7AD4-BBB5-5A4A-A454-B84DAF96D8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23334" y="5909781"/>
            <a:ext cx="5837241" cy="548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6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6EF1CAF9-B75D-C246-A1CA-F3884735D4A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4563531" y="-333365"/>
            <a:ext cx="10219862" cy="143331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9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86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7" r:id="rId1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4199B3E1-0ADF-1C4F-BBF2-A27897BB603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33BA67-E0AF-4F45-AC59-548701C43E31}"/>
              </a:ext>
            </a:extLst>
          </p:cNvPr>
          <p:cNvSpPr/>
          <p:nvPr/>
        </p:nvSpPr>
        <p:spPr>
          <a:xfrm rot="10800000" flipV="1">
            <a:off x="-2" y="-7"/>
            <a:ext cx="24377650" cy="8752121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CDEC56-A906-794E-9B05-FA128ECEF634}"/>
              </a:ext>
            </a:extLst>
          </p:cNvPr>
          <p:cNvSpPr txBox="1"/>
          <p:nvPr/>
        </p:nvSpPr>
        <p:spPr>
          <a:xfrm>
            <a:off x="6311597" y="3560445"/>
            <a:ext cx="11754452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INVESTMENTS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BEE7E22-226B-9A4C-813F-17D5F4246F24}"/>
              </a:ext>
            </a:extLst>
          </p:cNvPr>
          <p:cNvGrpSpPr/>
          <p:nvPr/>
        </p:nvGrpSpPr>
        <p:grpSpPr>
          <a:xfrm>
            <a:off x="-25905932" y="10185701"/>
            <a:ext cx="2897602" cy="1796006"/>
            <a:chOff x="4568950" y="3472383"/>
            <a:chExt cx="3898062" cy="241611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C386B03-DB6D-9D44-B44B-31DC6EEAA930}"/>
                </a:ext>
              </a:extLst>
            </p:cNvPr>
            <p:cNvGrpSpPr/>
            <p:nvPr/>
          </p:nvGrpSpPr>
          <p:grpSpPr>
            <a:xfrm>
              <a:off x="5669280" y="3472383"/>
              <a:ext cx="1477107" cy="1972582"/>
              <a:chOff x="5683348" y="3472383"/>
              <a:chExt cx="1669265" cy="1972582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F0AA521-F2B2-BA4D-9D77-5F8F8D50E514}"/>
                  </a:ext>
                </a:extLst>
              </p:cNvPr>
              <p:cNvSpPr/>
              <p:nvPr/>
            </p:nvSpPr>
            <p:spPr>
              <a:xfrm>
                <a:off x="5683348" y="3949507"/>
                <a:ext cx="393895" cy="110793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65E49C1-C3B6-1A49-BA82-37A1674673CE}"/>
                  </a:ext>
                </a:extLst>
              </p:cNvPr>
              <p:cNvSpPr/>
              <p:nvPr/>
            </p:nvSpPr>
            <p:spPr>
              <a:xfrm>
                <a:off x="6321033" y="3472383"/>
                <a:ext cx="393895" cy="197258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318A9FB-8C72-A342-B746-F36C811C8E70}"/>
                  </a:ext>
                </a:extLst>
              </p:cNvPr>
              <p:cNvSpPr/>
              <p:nvPr/>
            </p:nvSpPr>
            <p:spPr>
              <a:xfrm>
                <a:off x="6958718" y="3727938"/>
                <a:ext cx="393895" cy="13295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3" name="Freeform 189">
              <a:extLst>
                <a:ext uri="{FF2B5EF4-FFF2-40B4-BE49-F238E27FC236}">
                  <a16:creationId xmlns:a16="http://schemas.microsoft.com/office/drawing/2014/main" id="{1706747F-3835-684C-855F-A9C1E5E56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8950" y="4075699"/>
              <a:ext cx="3898062" cy="1812800"/>
            </a:xfrm>
            <a:custGeom>
              <a:avLst/>
              <a:gdLst>
                <a:gd name="T0" fmla="*/ 6370 w 6371"/>
                <a:gd name="T1" fmla="*/ 0 h 2963"/>
                <a:gd name="T2" fmla="*/ 4475 w 6371"/>
                <a:gd name="T3" fmla="*/ 159 h 2963"/>
                <a:gd name="T4" fmla="*/ 4746 w 6371"/>
                <a:gd name="T5" fmla="*/ 541 h 2963"/>
                <a:gd name="T6" fmla="*/ 3010 w 6371"/>
                <a:gd name="T7" fmla="*/ 1943 h 2963"/>
                <a:gd name="T8" fmla="*/ 2326 w 6371"/>
                <a:gd name="T9" fmla="*/ 1290 h 2963"/>
                <a:gd name="T10" fmla="*/ 2182 w 6371"/>
                <a:gd name="T11" fmla="*/ 1162 h 2963"/>
                <a:gd name="T12" fmla="*/ 2071 w 6371"/>
                <a:gd name="T13" fmla="*/ 1258 h 2963"/>
                <a:gd name="T14" fmla="*/ 0 w 6371"/>
                <a:gd name="T15" fmla="*/ 2962 h 2963"/>
                <a:gd name="T16" fmla="*/ 2135 w 6371"/>
                <a:gd name="T17" fmla="*/ 1672 h 2963"/>
                <a:gd name="T18" fmla="*/ 2788 w 6371"/>
                <a:gd name="T19" fmla="*/ 2516 h 2963"/>
                <a:gd name="T20" fmla="*/ 2915 w 6371"/>
                <a:gd name="T21" fmla="*/ 2691 h 2963"/>
                <a:gd name="T22" fmla="*/ 3154 w 6371"/>
                <a:gd name="T23" fmla="*/ 2548 h 2963"/>
                <a:gd name="T24" fmla="*/ 5271 w 6371"/>
                <a:gd name="T25" fmla="*/ 1305 h 2963"/>
                <a:gd name="T26" fmla="*/ 5558 w 6371"/>
                <a:gd name="T27" fmla="*/ 1720 h 2963"/>
                <a:gd name="T28" fmla="*/ 6370 w 6371"/>
                <a:gd name="T29" fmla="*/ 0 h 2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71" h="2963">
                  <a:moveTo>
                    <a:pt x="6370" y="0"/>
                  </a:moveTo>
                  <a:lnTo>
                    <a:pt x="4475" y="159"/>
                  </a:lnTo>
                  <a:lnTo>
                    <a:pt x="4746" y="541"/>
                  </a:lnTo>
                  <a:lnTo>
                    <a:pt x="3010" y="1943"/>
                  </a:lnTo>
                  <a:lnTo>
                    <a:pt x="2326" y="1290"/>
                  </a:lnTo>
                  <a:lnTo>
                    <a:pt x="2182" y="1162"/>
                  </a:lnTo>
                  <a:lnTo>
                    <a:pt x="2071" y="1258"/>
                  </a:lnTo>
                  <a:lnTo>
                    <a:pt x="0" y="2962"/>
                  </a:lnTo>
                  <a:lnTo>
                    <a:pt x="2135" y="1672"/>
                  </a:lnTo>
                  <a:lnTo>
                    <a:pt x="2788" y="2516"/>
                  </a:lnTo>
                  <a:lnTo>
                    <a:pt x="2915" y="2691"/>
                  </a:lnTo>
                  <a:lnTo>
                    <a:pt x="3154" y="2548"/>
                  </a:lnTo>
                  <a:lnTo>
                    <a:pt x="5271" y="1305"/>
                  </a:lnTo>
                  <a:lnTo>
                    <a:pt x="5558" y="1720"/>
                  </a:lnTo>
                  <a:lnTo>
                    <a:pt x="637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Subtitle 2">
            <a:extLst>
              <a:ext uri="{FF2B5EF4-FFF2-40B4-BE49-F238E27FC236}">
                <a16:creationId xmlns:a16="http://schemas.microsoft.com/office/drawing/2014/main" id="{E9F80DB8-54D5-F049-945C-A046008DF263}"/>
              </a:ext>
            </a:extLst>
          </p:cNvPr>
          <p:cNvSpPr txBox="1">
            <a:spLocks/>
          </p:cNvSpPr>
          <p:nvPr/>
        </p:nvSpPr>
        <p:spPr>
          <a:xfrm>
            <a:off x="2142477" y="10249300"/>
            <a:ext cx="13203540" cy="177216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36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should meet a certain consumer demand, or it should be so compelling that consumers believe they need it.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4A70E6-9FF3-8346-90B4-2224F8A4DA60}"/>
              </a:ext>
            </a:extLst>
          </p:cNvPr>
          <p:cNvGrpSpPr/>
          <p:nvPr/>
        </p:nvGrpSpPr>
        <p:grpSpPr>
          <a:xfrm>
            <a:off x="2142477" y="3222697"/>
            <a:ext cx="3721554" cy="2306712"/>
            <a:chOff x="4568950" y="3472383"/>
            <a:chExt cx="3898062" cy="2416116"/>
          </a:xfrm>
          <a:solidFill>
            <a:schemeClr val="accent1"/>
          </a:solidFill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1AB5110-70AD-3842-8131-D1E7C4ED697E}"/>
                </a:ext>
              </a:extLst>
            </p:cNvPr>
            <p:cNvGrpSpPr/>
            <p:nvPr/>
          </p:nvGrpSpPr>
          <p:grpSpPr>
            <a:xfrm>
              <a:off x="5669280" y="3472383"/>
              <a:ext cx="1477107" cy="1972582"/>
              <a:chOff x="5683348" y="3472383"/>
              <a:chExt cx="1669265" cy="1972582"/>
            </a:xfrm>
            <a:grpFill/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8325AD0-5E13-FD40-B242-62AA5DDE8578}"/>
                  </a:ext>
                </a:extLst>
              </p:cNvPr>
              <p:cNvSpPr/>
              <p:nvPr/>
            </p:nvSpPr>
            <p:spPr>
              <a:xfrm>
                <a:off x="5683348" y="3949507"/>
                <a:ext cx="393895" cy="110793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81FCD33-C8D1-BE4E-AE6A-403C8E4A099C}"/>
                  </a:ext>
                </a:extLst>
              </p:cNvPr>
              <p:cNvSpPr/>
              <p:nvPr/>
            </p:nvSpPr>
            <p:spPr>
              <a:xfrm>
                <a:off x="6321033" y="3472383"/>
                <a:ext cx="393895" cy="19725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76726A7-703F-8B41-8DE7-CEB27B96D21E}"/>
                  </a:ext>
                </a:extLst>
              </p:cNvPr>
              <p:cNvSpPr/>
              <p:nvPr/>
            </p:nvSpPr>
            <p:spPr>
              <a:xfrm>
                <a:off x="6958718" y="3727938"/>
                <a:ext cx="393895" cy="13295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6" name="Freeform 189">
              <a:extLst>
                <a:ext uri="{FF2B5EF4-FFF2-40B4-BE49-F238E27FC236}">
                  <a16:creationId xmlns:a16="http://schemas.microsoft.com/office/drawing/2014/main" id="{224EC041-BA4A-9340-B00C-97BAB121A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8950" y="4075699"/>
              <a:ext cx="3898062" cy="1812800"/>
            </a:xfrm>
            <a:custGeom>
              <a:avLst/>
              <a:gdLst>
                <a:gd name="T0" fmla="*/ 6370 w 6371"/>
                <a:gd name="T1" fmla="*/ 0 h 2963"/>
                <a:gd name="T2" fmla="*/ 4475 w 6371"/>
                <a:gd name="T3" fmla="*/ 159 h 2963"/>
                <a:gd name="T4" fmla="*/ 4746 w 6371"/>
                <a:gd name="T5" fmla="*/ 541 h 2963"/>
                <a:gd name="T6" fmla="*/ 3010 w 6371"/>
                <a:gd name="T7" fmla="*/ 1943 h 2963"/>
                <a:gd name="T8" fmla="*/ 2326 w 6371"/>
                <a:gd name="T9" fmla="*/ 1290 h 2963"/>
                <a:gd name="T10" fmla="*/ 2182 w 6371"/>
                <a:gd name="T11" fmla="*/ 1162 h 2963"/>
                <a:gd name="T12" fmla="*/ 2071 w 6371"/>
                <a:gd name="T13" fmla="*/ 1258 h 2963"/>
                <a:gd name="T14" fmla="*/ 0 w 6371"/>
                <a:gd name="T15" fmla="*/ 2962 h 2963"/>
                <a:gd name="T16" fmla="*/ 2135 w 6371"/>
                <a:gd name="T17" fmla="*/ 1672 h 2963"/>
                <a:gd name="T18" fmla="*/ 2788 w 6371"/>
                <a:gd name="T19" fmla="*/ 2516 h 2963"/>
                <a:gd name="T20" fmla="*/ 2915 w 6371"/>
                <a:gd name="T21" fmla="*/ 2691 h 2963"/>
                <a:gd name="T22" fmla="*/ 3154 w 6371"/>
                <a:gd name="T23" fmla="*/ 2548 h 2963"/>
                <a:gd name="T24" fmla="*/ 5271 w 6371"/>
                <a:gd name="T25" fmla="*/ 1305 h 2963"/>
                <a:gd name="T26" fmla="*/ 5558 w 6371"/>
                <a:gd name="T27" fmla="*/ 1720 h 2963"/>
                <a:gd name="T28" fmla="*/ 6370 w 6371"/>
                <a:gd name="T29" fmla="*/ 0 h 2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71" h="2963">
                  <a:moveTo>
                    <a:pt x="6370" y="0"/>
                  </a:moveTo>
                  <a:lnTo>
                    <a:pt x="4475" y="159"/>
                  </a:lnTo>
                  <a:lnTo>
                    <a:pt x="4746" y="541"/>
                  </a:lnTo>
                  <a:lnTo>
                    <a:pt x="3010" y="1943"/>
                  </a:lnTo>
                  <a:lnTo>
                    <a:pt x="2326" y="1290"/>
                  </a:lnTo>
                  <a:lnTo>
                    <a:pt x="2182" y="1162"/>
                  </a:lnTo>
                  <a:lnTo>
                    <a:pt x="2071" y="1258"/>
                  </a:lnTo>
                  <a:lnTo>
                    <a:pt x="0" y="2962"/>
                  </a:lnTo>
                  <a:lnTo>
                    <a:pt x="2135" y="1672"/>
                  </a:lnTo>
                  <a:lnTo>
                    <a:pt x="2788" y="2516"/>
                  </a:lnTo>
                  <a:lnTo>
                    <a:pt x="2915" y="2691"/>
                  </a:lnTo>
                  <a:lnTo>
                    <a:pt x="3154" y="2548"/>
                  </a:lnTo>
                  <a:lnTo>
                    <a:pt x="5271" y="1305"/>
                  </a:lnTo>
                  <a:lnTo>
                    <a:pt x="5558" y="1720"/>
                  </a:lnTo>
                  <a:lnTo>
                    <a:pt x="6370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2274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6A5BBAF0-F52D-2F45-AC93-BCC51734AC89}"/>
              </a:ext>
            </a:extLst>
          </p:cNvPr>
          <p:cNvGrpSpPr/>
          <p:nvPr/>
        </p:nvGrpSpPr>
        <p:grpSpPr>
          <a:xfrm>
            <a:off x="2426372" y="4968241"/>
            <a:ext cx="19524895" cy="6926114"/>
            <a:chOff x="2221668" y="4010890"/>
            <a:chExt cx="19524895" cy="714801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289FE39-B14D-334C-B364-BD853808FC9E}"/>
                </a:ext>
              </a:extLst>
            </p:cNvPr>
            <p:cNvSpPr txBox="1"/>
            <p:nvPr/>
          </p:nvSpPr>
          <p:spPr>
            <a:xfrm>
              <a:off x="4407978" y="10480526"/>
              <a:ext cx="1845764" cy="6783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400" dirty="0"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Title One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0D27235-2714-764D-B684-057CE6A72C75}"/>
                </a:ext>
              </a:extLst>
            </p:cNvPr>
            <p:cNvGrpSpPr/>
            <p:nvPr/>
          </p:nvGrpSpPr>
          <p:grpSpPr>
            <a:xfrm>
              <a:off x="2221668" y="4010890"/>
              <a:ext cx="19524895" cy="6642915"/>
              <a:chOff x="1937426" y="3826792"/>
              <a:chExt cx="19524895" cy="759651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7E3E4C42-CFA2-6441-A92D-E34E776C7FC2}"/>
                  </a:ext>
                </a:extLst>
              </p:cNvPr>
              <p:cNvGrpSpPr/>
              <p:nvPr/>
            </p:nvGrpSpPr>
            <p:grpSpPr>
              <a:xfrm>
                <a:off x="3943895" y="6226275"/>
                <a:ext cx="2205447" cy="4912965"/>
                <a:chOff x="3943895" y="7288614"/>
                <a:chExt cx="2234918" cy="3850627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DE2775F0-867A-D24B-B406-6D659AC342AC}"/>
                    </a:ext>
                  </a:extLst>
                </p:cNvPr>
                <p:cNvSpPr/>
                <p:nvPr/>
              </p:nvSpPr>
              <p:spPr>
                <a:xfrm>
                  <a:off x="3943895" y="7288614"/>
                  <a:ext cx="1117458" cy="385062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latin typeface="Montserrat Light" pitchFamily="2" charset="77"/>
                    <a:ea typeface="Roboto Light" panose="02000000000000000000" pitchFamily="2" charset="0"/>
                  </a:endParaRPr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A09BE3A-16E0-1F4F-B52F-E143C925D008}"/>
                    </a:ext>
                  </a:extLst>
                </p:cNvPr>
                <p:cNvSpPr/>
                <p:nvPr/>
              </p:nvSpPr>
              <p:spPr>
                <a:xfrm>
                  <a:off x="5061353" y="8839263"/>
                  <a:ext cx="1117460" cy="229997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latin typeface="Montserrat Light" pitchFamily="2" charset="77"/>
                    <a:ea typeface="Roboto Light" panose="02000000000000000000" pitchFamily="2" charset="0"/>
                  </a:endParaRP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FF87FB5-C653-EA44-AE2F-05A29F0C3CAE}"/>
                  </a:ext>
                </a:extLst>
              </p:cNvPr>
              <p:cNvGrpSpPr/>
              <p:nvPr/>
            </p:nvGrpSpPr>
            <p:grpSpPr>
              <a:xfrm>
                <a:off x="7772134" y="4709161"/>
                <a:ext cx="2205451" cy="6430079"/>
                <a:chOff x="3943895" y="7329250"/>
                <a:chExt cx="2234922" cy="3809990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AB36AAD9-9F49-C340-A570-BFD8E96C53EC}"/>
                    </a:ext>
                  </a:extLst>
                </p:cNvPr>
                <p:cNvSpPr/>
                <p:nvPr/>
              </p:nvSpPr>
              <p:spPr>
                <a:xfrm>
                  <a:off x="3943895" y="8443734"/>
                  <a:ext cx="1117458" cy="269550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latin typeface="Montserrat Light" pitchFamily="2" charset="77"/>
                    <a:ea typeface="Roboto Light" panose="02000000000000000000" pitchFamily="2" charset="0"/>
                  </a:endParaRPr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2E44829A-6FBA-864D-9E4D-371669ECE5CD}"/>
                    </a:ext>
                  </a:extLst>
                </p:cNvPr>
                <p:cNvSpPr/>
                <p:nvPr/>
              </p:nvSpPr>
              <p:spPr>
                <a:xfrm>
                  <a:off x="5061356" y="7329250"/>
                  <a:ext cx="1117461" cy="380999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latin typeface="Montserrat Light" pitchFamily="2" charset="77"/>
                    <a:ea typeface="Roboto Light" panose="02000000000000000000" pitchFamily="2" charset="0"/>
                  </a:endParaRPr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E394EE76-8CBE-204B-83AC-71648A592127}"/>
                  </a:ext>
                </a:extLst>
              </p:cNvPr>
              <p:cNvGrpSpPr/>
              <p:nvPr/>
            </p:nvGrpSpPr>
            <p:grpSpPr>
              <a:xfrm>
                <a:off x="11600377" y="6423660"/>
                <a:ext cx="2205453" cy="4715579"/>
                <a:chOff x="3943895" y="8345136"/>
                <a:chExt cx="2234924" cy="2794104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00A2D702-5973-594D-BB8F-3CF647AC0370}"/>
                    </a:ext>
                  </a:extLst>
                </p:cNvPr>
                <p:cNvSpPr/>
                <p:nvPr/>
              </p:nvSpPr>
              <p:spPr>
                <a:xfrm>
                  <a:off x="3943895" y="9293296"/>
                  <a:ext cx="1117458" cy="1845944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latin typeface="Montserrat Light" pitchFamily="2" charset="77"/>
                    <a:ea typeface="Roboto Light" panose="02000000000000000000" pitchFamily="2" charset="0"/>
                  </a:endParaRPr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895DCCF8-FD45-D646-9E2D-2D97114E4B06}"/>
                    </a:ext>
                  </a:extLst>
                </p:cNvPr>
                <p:cNvSpPr/>
                <p:nvPr/>
              </p:nvSpPr>
              <p:spPr>
                <a:xfrm>
                  <a:off x="5061357" y="8345136"/>
                  <a:ext cx="1117462" cy="2794104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latin typeface="Montserrat Light" pitchFamily="2" charset="77"/>
                    <a:ea typeface="Roboto Light" panose="02000000000000000000" pitchFamily="2" charset="0"/>
                  </a:endParaRPr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E773526F-4BE0-B642-B39E-FB32FF508E5E}"/>
                  </a:ext>
                </a:extLst>
              </p:cNvPr>
              <p:cNvGrpSpPr/>
              <p:nvPr/>
            </p:nvGrpSpPr>
            <p:grpSpPr>
              <a:xfrm>
                <a:off x="15428623" y="4709161"/>
                <a:ext cx="2205451" cy="6430079"/>
                <a:chOff x="3943895" y="7329250"/>
                <a:chExt cx="2234922" cy="3809990"/>
              </a:xfrm>
            </p:grpSpPr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6F35C404-EFCC-0543-B90A-F5FF58A022BF}"/>
                    </a:ext>
                  </a:extLst>
                </p:cNvPr>
                <p:cNvSpPr/>
                <p:nvPr/>
              </p:nvSpPr>
              <p:spPr>
                <a:xfrm>
                  <a:off x="3943895" y="8443734"/>
                  <a:ext cx="1117458" cy="269550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latin typeface="Montserrat Light" pitchFamily="2" charset="77"/>
                    <a:ea typeface="Roboto Light" panose="02000000000000000000" pitchFamily="2" charset="0"/>
                  </a:endParaRPr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BC9F5CC6-32F0-E442-BBA3-AB88EAAE5618}"/>
                    </a:ext>
                  </a:extLst>
                </p:cNvPr>
                <p:cNvSpPr/>
                <p:nvPr/>
              </p:nvSpPr>
              <p:spPr>
                <a:xfrm>
                  <a:off x="5061356" y="7329250"/>
                  <a:ext cx="1117461" cy="380999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latin typeface="Montserrat Light" pitchFamily="2" charset="77"/>
                    <a:ea typeface="Roboto Light" panose="02000000000000000000" pitchFamily="2" charset="0"/>
                  </a:endParaRPr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65DA2290-F8E5-8D42-88A3-5F3D815AD26D}"/>
                  </a:ext>
                </a:extLst>
              </p:cNvPr>
              <p:cNvGrpSpPr/>
              <p:nvPr/>
            </p:nvGrpSpPr>
            <p:grpSpPr>
              <a:xfrm>
                <a:off x="19256866" y="5826165"/>
                <a:ext cx="2205455" cy="5313073"/>
                <a:chOff x="3943895" y="7991105"/>
                <a:chExt cx="2234926" cy="3148135"/>
              </a:xfrm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13A49F31-7AE8-074E-8B97-CC0CB7C05CDC}"/>
                    </a:ext>
                  </a:extLst>
                </p:cNvPr>
                <p:cNvSpPr/>
                <p:nvPr/>
              </p:nvSpPr>
              <p:spPr>
                <a:xfrm>
                  <a:off x="3943895" y="8968213"/>
                  <a:ext cx="1117458" cy="217102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latin typeface="Montserrat Light" pitchFamily="2" charset="77"/>
                    <a:ea typeface="Roboto Light" panose="02000000000000000000" pitchFamily="2" charset="0"/>
                  </a:endParaRP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884B19EC-52C1-D643-9DB3-0297B116863D}"/>
                    </a:ext>
                  </a:extLst>
                </p:cNvPr>
                <p:cNvSpPr/>
                <p:nvPr/>
              </p:nvSpPr>
              <p:spPr>
                <a:xfrm>
                  <a:off x="5061358" y="7991105"/>
                  <a:ext cx="1117463" cy="3148135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latin typeface="Montserrat Light" pitchFamily="2" charset="77"/>
                    <a:ea typeface="Roboto Light" panose="02000000000000000000" pitchFamily="2" charset="0"/>
                  </a:endParaRPr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B77EBF0E-6503-F545-84D6-0AB00B81C8F7}"/>
                  </a:ext>
                </a:extLst>
              </p:cNvPr>
              <p:cNvGrpSpPr/>
              <p:nvPr/>
            </p:nvGrpSpPr>
            <p:grpSpPr>
              <a:xfrm>
                <a:off x="1937426" y="3826792"/>
                <a:ext cx="894001" cy="7596511"/>
                <a:chOff x="1937426" y="3826792"/>
                <a:chExt cx="894001" cy="7596511"/>
              </a:xfrm>
            </p:grpSpPr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D576C843-19BB-8842-BDF1-842E5AC850A4}"/>
                    </a:ext>
                  </a:extLst>
                </p:cNvPr>
                <p:cNvSpPr txBox="1"/>
                <p:nvPr/>
              </p:nvSpPr>
              <p:spPr>
                <a:xfrm>
                  <a:off x="1937426" y="10809854"/>
                  <a:ext cx="894001" cy="6134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spc="300" dirty="0">
                      <a:latin typeface="Montserrat Light" pitchFamily="2" charset="77"/>
                      <a:ea typeface="Roboto Light" panose="02000000000000000000" pitchFamily="2" charset="0"/>
                      <a:cs typeface="Lato Light" panose="020F0502020204030203" pitchFamily="34" charset="0"/>
                    </a:rPr>
                    <a:t>0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4A7916D5-BFCF-094D-96A3-D6FD22480100}"/>
                    </a:ext>
                  </a:extLst>
                </p:cNvPr>
                <p:cNvSpPr txBox="1"/>
                <p:nvPr/>
              </p:nvSpPr>
              <p:spPr>
                <a:xfrm>
                  <a:off x="1937426" y="9783800"/>
                  <a:ext cx="894001" cy="6134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spc="300" dirty="0">
                      <a:latin typeface="Montserrat Light" pitchFamily="2" charset="77"/>
                      <a:ea typeface="Roboto Light" panose="02000000000000000000" pitchFamily="2" charset="0"/>
                      <a:cs typeface="Lato Light" panose="020F0502020204030203" pitchFamily="34" charset="0"/>
                    </a:rPr>
                    <a:t>10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31408169-82B3-0746-8E2E-66B6AD954DBD}"/>
                    </a:ext>
                  </a:extLst>
                </p:cNvPr>
                <p:cNvSpPr txBox="1"/>
                <p:nvPr/>
              </p:nvSpPr>
              <p:spPr>
                <a:xfrm>
                  <a:off x="1937426" y="8830671"/>
                  <a:ext cx="894001" cy="6134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spc="300" dirty="0">
                      <a:latin typeface="Montserrat Light" pitchFamily="2" charset="77"/>
                      <a:ea typeface="Roboto Light" panose="02000000000000000000" pitchFamily="2" charset="0"/>
                      <a:cs typeface="Lato Light" panose="020F0502020204030203" pitchFamily="34" charset="0"/>
                    </a:rPr>
                    <a:t>20</a:t>
                  </a: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34D2D37E-586C-FF48-A93C-1BC83E76768B}"/>
                    </a:ext>
                  </a:extLst>
                </p:cNvPr>
                <p:cNvSpPr txBox="1"/>
                <p:nvPr/>
              </p:nvSpPr>
              <p:spPr>
                <a:xfrm>
                  <a:off x="1937426" y="7804618"/>
                  <a:ext cx="894001" cy="6134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spc="300" dirty="0">
                      <a:latin typeface="Montserrat Light" pitchFamily="2" charset="77"/>
                      <a:ea typeface="Roboto Light" panose="02000000000000000000" pitchFamily="2" charset="0"/>
                      <a:cs typeface="Lato Light" panose="020F0502020204030203" pitchFamily="34" charset="0"/>
                    </a:rPr>
                    <a:t>30</a:t>
                  </a: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386984A-DAE2-5747-8915-624A830B9041}"/>
                    </a:ext>
                  </a:extLst>
                </p:cNvPr>
                <p:cNvSpPr txBox="1"/>
                <p:nvPr/>
              </p:nvSpPr>
              <p:spPr>
                <a:xfrm>
                  <a:off x="1937426" y="6819647"/>
                  <a:ext cx="894001" cy="6134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spc="300" dirty="0">
                      <a:latin typeface="Montserrat Light" pitchFamily="2" charset="77"/>
                      <a:ea typeface="Roboto Light" panose="02000000000000000000" pitchFamily="2" charset="0"/>
                      <a:cs typeface="Lato Light" panose="020F0502020204030203" pitchFamily="34" charset="0"/>
                    </a:rPr>
                    <a:t>40</a:t>
                  </a: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5EF59EAD-C319-E944-9152-152671EA1317}"/>
                    </a:ext>
                  </a:extLst>
                </p:cNvPr>
                <p:cNvSpPr txBox="1"/>
                <p:nvPr/>
              </p:nvSpPr>
              <p:spPr>
                <a:xfrm>
                  <a:off x="1937426" y="5826165"/>
                  <a:ext cx="894001" cy="6134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spc="300" dirty="0">
                      <a:latin typeface="Montserrat Light" pitchFamily="2" charset="77"/>
                      <a:ea typeface="Roboto Light" panose="02000000000000000000" pitchFamily="2" charset="0"/>
                      <a:cs typeface="Lato Light" panose="020F0502020204030203" pitchFamily="34" charset="0"/>
                    </a:rPr>
                    <a:t>50</a:t>
                  </a: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0A8B9A95-5156-3641-8541-FF56F1249013}"/>
                    </a:ext>
                  </a:extLst>
                </p:cNvPr>
                <p:cNvSpPr txBox="1"/>
                <p:nvPr/>
              </p:nvSpPr>
              <p:spPr>
                <a:xfrm>
                  <a:off x="1937426" y="4826478"/>
                  <a:ext cx="894001" cy="6134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spc="300" dirty="0">
                      <a:latin typeface="Montserrat Light" pitchFamily="2" charset="77"/>
                      <a:ea typeface="Roboto Light" panose="02000000000000000000" pitchFamily="2" charset="0"/>
                      <a:cs typeface="Lato Light" panose="020F0502020204030203" pitchFamily="34" charset="0"/>
                    </a:rPr>
                    <a:t>60</a:t>
                  </a: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89006FE-0771-0E4B-BB4E-055976DDD42C}"/>
                    </a:ext>
                  </a:extLst>
                </p:cNvPr>
                <p:cNvSpPr txBox="1"/>
                <p:nvPr/>
              </p:nvSpPr>
              <p:spPr>
                <a:xfrm>
                  <a:off x="1937426" y="3826792"/>
                  <a:ext cx="894001" cy="6134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spc="300" dirty="0">
                      <a:latin typeface="Montserrat Light" pitchFamily="2" charset="77"/>
                      <a:ea typeface="Roboto Light" panose="02000000000000000000" pitchFamily="2" charset="0"/>
                      <a:cs typeface="Lato Light" panose="020F0502020204030203" pitchFamily="34" charset="0"/>
                    </a:rPr>
                    <a:t>70</a:t>
                  </a:r>
                </a:p>
              </p:txBody>
            </p:sp>
          </p:grp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7CD1F14-7CD9-9942-9930-943FF947ED2A}"/>
                </a:ext>
              </a:extLst>
            </p:cNvPr>
            <p:cNvSpPr txBox="1"/>
            <p:nvPr/>
          </p:nvSpPr>
          <p:spPr>
            <a:xfrm>
              <a:off x="8236215" y="10480526"/>
              <a:ext cx="1845764" cy="6783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400" dirty="0"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Title Two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0954EF4-AB6C-FE4F-831F-905F00A80552}"/>
                </a:ext>
              </a:extLst>
            </p:cNvPr>
            <p:cNvSpPr txBox="1"/>
            <p:nvPr/>
          </p:nvSpPr>
          <p:spPr>
            <a:xfrm>
              <a:off x="12063830" y="10480526"/>
              <a:ext cx="1845764" cy="6783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400" dirty="0"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Title Three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C620C26-64FA-9A44-83C4-E70D862E078A}"/>
                </a:ext>
              </a:extLst>
            </p:cNvPr>
            <p:cNvSpPr txBox="1"/>
            <p:nvPr/>
          </p:nvSpPr>
          <p:spPr>
            <a:xfrm>
              <a:off x="15891446" y="10480526"/>
              <a:ext cx="1845764" cy="6783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400" dirty="0"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Title Four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F250B34-E42A-EE44-9A54-FE75D2F3A173}"/>
                </a:ext>
              </a:extLst>
            </p:cNvPr>
            <p:cNvSpPr txBox="1"/>
            <p:nvPr/>
          </p:nvSpPr>
          <p:spPr>
            <a:xfrm>
              <a:off x="19719061" y="10480526"/>
              <a:ext cx="1845764" cy="6783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400" dirty="0"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Title Five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326E910-3683-3A4E-BBDB-889D0C0546C3}"/>
              </a:ext>
            </a:extLst>
          </p:cNvPr>
          <p:cNvGrpSpPr/>
          <p:nvPr/>
        </p:nvGrpSpPr>
        <p:grpSpPr>
          <a:xfrm>
            <a:off x="2426372" y="1821646"/>
            <a:ext cx="19524896" cy="1645030"/>
            <a:chOff x="10778101" y="1831767"/>
            <a:chExt cx="19524896" cy="1645030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5FDFD86-C162-CF46-9E72-2D9AD022528C}"/>
                </a:ext>
              </a:extLst>
            </p:cNvPr>
            <p:cNvSpPr txBox="1"/>
            <p:nvPr/>
          </p:nvSpPr>
          <p:spPr>
            <a:xfrm>
              <a:off x="10778101" y="2276468"/>
              <a:ext cx="19524896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b="1" dirty="0">
                  <a:solidFill>
                    <a:schemeClr val="tx2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FINANCIAL GROUP PERFORMANCE</a:t>
              </a:r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5905A212-2EDA-EF4E-BDD0-B0BC0C6884AF}"/>
                </a:ext>
              </a:extLst>
            </p:cNvPr>
            <p:cNvSpPr/>
            <p:nvPr/>
          </p:nvSpPr>
          <p:spPr>
            <a:xfrm>
              <a:off x="20070927" y="1831767"/>
              <a:ext cx="939244" cy="22951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3749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A2827AE-319A-5B4C-9E0F-4526786B3D3F}"/>
              </a:ext>
            </a:extLst>
          </p:cNvPr>
          <p:cNvSpPr/>
          <p:nvPr/>
        </p:nvSpPr>
        <p:spPr>
          <a:xfrm>
            <a:off x="0" y="1"/>
            <a:ext cx="24377650" cy="6857999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Subtitle 2">
            <a:extLst>
              <a:ext uri="{FF2B5EF4-FFF2-40B4-BE49-F238E27FC236}">
                <a16:creationId xmlns:a16="http://schemas.microsoft.com/office/drawing/2014/main" id="{3B75B975-23D3-284C-83BB-545CD6E95515}"/>
              </a:ext>
            </a:extLst>
          </p:cNvPr>
          <p:cNvSpPr txBox="1">
            <a:spLocks/>
          </p:cNvSpPr>
          <p:nvPr/>
        </p:nvSpPr>
        <p:spPr>
          <a:xfrm>
            <a:off x="12957515" y="10115759"/>
            <a:ext cx="9594653" cy="243555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36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Ideally, a product should meet a certain consumer demand, But they also must take into account supply costs. 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74FDB48-62D4-484A-9AB6-E87C527D352B}"/>
              </a:ext>
            </a:extLst>
          </p:cNvPr>
          <p:cNvSpPr/>
          <p:nvPr/>
        </p:nvSpPr>
        <p:spPr>
          <a:xfrm>
            <a:off x="10052173" y="4502173"/>
            <a:ext cx="4329998" cy="432999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65FCF47-1C80-2546-88E8-333741821034}"/>
              </a:ext>
            </a:extLst>
          </p:cNvPr>
          <p:cNvSpPr/>
          <p:nvPr/>
        </p:nvSpPr>
        <p:spPr>
          <a:xfrm>
            <a:off x="17172967" y="4502173"/>
            <a:ext cx="4329998" cy="432999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94F7702-F5F0-AE47-94A2-D83CC9848080}"/>
              </a:ext>
            </a:extLst>
          </p:cNvPr>
          <p:cNvSpPr/>
          <p:nvPr/>
        </p:nvSpPr>
        <p:spPr>
          <a:xfrm>
            <a:off x="2888857" y="4502173"/>
            <a:ext cx="4329998" cy="432999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원형 4">
            <a:extLst>
              <a:ext uri="{FF2B5EF4-FFF2-40B4-BE49-F238E27FC236}">
                <a16:creationId xmlns:a16="http://schemas.microsoft.com/office/drawing/2014/main" id="{84FDD6A3-EFA0-684D-88C2-BC5E2AC5CA46}"/>
              </a:ext>
            </a:extLst>
          </p:cNvPr>
          <p:cNvSpPr>
            <a:spLocks/>
          </p:cNvSpPr>
          <p:nvPr/>
        </p:nvSpPr>
        <p:spPr>
          <a:xfrm>
            <a:off x="2917205" y="4497636"/>
            <a:ext cx="4301650" cy="4302760"/>
          </a:xfrm>
          <a:prstGeom prst="pie">
            <a:avLst>
              <a:gd name="adj1" fmla="val 16259939"/>
              <a:gd name="adj2" fmla="val 5307607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alibri Light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5AB743FB-A5AC-CC43-B0CF-0E986E54BB6C}"/>
              </a:ext>
            </a:extLst>
          </p:cNvPr>
          <p:cNvSpPr/>
          <p:nvPr/>
        </p:nvSpPr>
        <p:spPr>
          <a:xfrm>
            <a:off x="3254331" y="4884475"/>
            <a:ext cx="3599050" cy="35990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36716F6-6ED6-484B-A232-F42E9DA16268}"/>
              </a:ext>
            </a:extLst>
          </p:cNvPr>
          <p:cNvSpPr txBox="1"/>
          <p:nvPr/>
        </p:nvSpPr>
        <p:spPr>
          <a:xfrm>
            <a:off x="4266657" y="6243976"/>
            <a:ext cx="1651661" cy="923293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r>
              <a:rPr lang="en-US" sz="4800" kern="900" dirty="0">
                <a:solidFill>
                  <a:schemeClr val="tx2"/>
                </a:solidFill>
                <a:latin typeface="Montserrat Medium" pitchFamily="2" charset="77"/>
                <a:ea typeface="Lato" panose="020F0502020204030203" pitchFamily="34" charset="0"/>
                <a:cs typeface="Lato" panose="020F0502020204030203" pitchFamily="34" charset="0"/>
              </a:rPr>
              <a:t>50%</a:t>
            </a:r>
            <a:endParaRPr lang="en-US" sz="2800" dirty="0">
              <a:solidFill>
                <a:schemeClr val="tx2"/>
              </a:solidFill>
              <a:latin typeface="Montserrat Medium" pitchFamily="2" charset="77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0" name="원형 4">
            <a:extLst>
              <a:ext uri="{FF2B5EF4-FFF2-40B4-BE49-F238E27FC236}">
                <a16:creationId xmlns:a16="http://schemas.microsoft.com/office/drawing/2014/main" id="{F481AA1C-A9E9-C841-883C-F242A26B5098}"/>
              </a:ext>
            </a:extLst>
          </p:cNvPr>
          <p:cNvSpPr>
            <a:spLocks/>
          </p:cNvSpPr>
          <p:nvPr/>
        </p:nvSpPr>
        <p:spPr>
          <a:xfrm>
            <a:off x="10052173" y="4497636"/>
            <a:ext cx="4301650" cy="4302760"/>
          </a:xfrm>
          <a:prstGeom prst="pie">
            <a:avLst>
              <a:gd name="adj1" fmla="val 16262973"/>
              <a:gd name="adj2" fmla="val 8227893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alibri Light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D252569-0B1D-B44F-BCFA-EFC9D71A9AAB}"/>
              </a:ext>
            </a:extLst>
          </p:cNvPr>
          <p:cNvSpPr/>
          <p:nvPr/>
        </p:nvSpPr>
        <p:spPr>
          <a:xfrm>
            <a:off x="10411071" y="4871263"/>
            <a:ext cx="3599050" cy="35990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6CE5E1F-D0A6-564C-BAED-C2AFDB7751D4}"/>
              </a:ext>
            </a:extLst>
          </p:cNvPr>
          <p:cNvSpPr txBox="1"/>
          <p:nvPr/>
        </p:nvSpPr>
        <p:spPr>
          <a:xfrm>
            <a:off x="11393613" y="6149070"/>
            <a:ext cx="1667690" cy="923293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r>
              <a:rPr lang="en-US" sz="4800" kern="900" dirty="0">
                <a:solidFill>
                  <a:schemeClr val="tx2"/>
                </a:solidFill>
                <a:latin typeface="Montserrat Medium" pitchFamily="2" charset="77"/>
                <a:ea typeface="Lato" panose="020F0502020204030203" pitchFamily="34" charset="0"/>
                <a:cs typeface="Lato" panose="020F0502020204030203" pitchFamily="34" charset="0"/>
              </a:rPr>
              <a:t>70%</a:t>
            </a:r>
            <a:endParaRPr lang="en-US" sz="2800" dirty="0">
              <a:solidFill>
                <a:schemeClr val="tx2"/>
              </a:solidFill>
              <a:latin typeface="Montserrat Medium" pitchFamily="2" charset="77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3" name="원형 4">
            <a:extLst>
              <a:ext uri="{FF2B5EF4-FFF2-40B4-BE49-F238E27FC236}">
                <a16:creationId xmlns:a16="http://schemas.microsoft.com/office/drawing/2014/main" id="{FDF9ED43-7412-F44F-96DE-5DE6B0C8FE42}"/>
              </a:ext>
            </a:extLst>
          </p:cNvPr>
          <p:cNvSpPr>
            <a:spLocks/>
          </p:cNvSpPr>
          <p:nvPr/>
        </p:nvSpPr>
        <p:spPr>
          <a:xfrm>
            <a:off x="17187141" y="4497636"/>
            <a:ext cx="4301650" cy="4302760"/>
          </a:xfrm>
          <a:prstGeom prst="pie">
            <a:avLst>
              <a:gd name="adj1" fmla="val 16187952"/>
              <a:gd name="adj2" fmla="val 20055433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alibri Light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C52E945-84C9-A049-BDD3-D72E84416B0A}"/>
              </a:ext>
            </a:extLst>
          </p:cNvPr>
          <p:cNvSpPr/>
          <p:nvPr/>
        </p:nvSpPr>
        <p:spPr>
          <a:xfrm>
            <a:off x="17545050" y="4849492"/>
            <a:ext cx="3599050" cy="35990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71F5B8C-0ACE-CC47-A76B-C0FFA7ED8313}"/>
              </a:ext>
            </a:extLst>
          </p:cNvPr>
          <p:cNvSpPr txBox="1"/>
          <p:nvPr/>
        </p:nvSpPr>
        <p:spPr>
          <a:xfrm>
            <a:off x="18536593" y="6149070"/>
            <a:ext cx="1651661" cy="923293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r>
              <a:rPr lang="en-US" sz="4800" kern="900" dirty="0">
                <a:solidFill>
                  <a:schemeClr val="tx2"/>
                </a:solidFill>
                <a:latin typeface="Montserrat Medium" pitchFamily="2" charset="77"/>
                <a:ea typeface="Lato" panose="020F0502020204030203" pitchFamily="34" charset="0"/>
                <a:cs typeface="Lato" panose="020F0502020204030203" pitchFamily="34" charset="0"/>
              </a:rPr>
              <a:t>20%</a:t>
            </a:r>
            <a:endParaRPr lang="en-US" sz="2800" dirty="0">
              <a:solidFill>
                <a:schemeClr val="tx2"/>
              </a:solidFill>
              <a:latin typeface="Montserrat Medium" pitchFamily="2" charset="77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F69099-C693-6441-922A-7833782D3C66}"/>
              </a:ext>
            </a:extLst>
          </p:cNvPr>
          <p:cNvGrpSpPr/>
          <p:nvPr/>
        </p:nvGrpSpPr>
        <p:grpSpPr>
          <a:xfrm>
            <a:off x="1825481" y="9901790"/>
            <a:ext cx="9292826" cy="2753025"/>
            <a:chOff x="10778101" y="1831767"/>
            <a:chExt cx="9292826" cy="275302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852C5DA-A33B-8D49-A92A-F6FC0ECB6C0D}"/>
                </a:ext>
              </a:extLst>
            </p:cNvPr>
            <p:cNvSpPr txBox="1"/>
            <p:nvPr/>
          </p:nvSpPr>
          <p:spPr>
            <a:xfrm>
              <a:off x="10778101" y="2276468"/>
              <a:ext cx="9292826" cy="23083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200" b="1" dirty="0">
                  <a:solidFill>
                    <a:schemeClr val="tx2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FINANCIAL GROUP PERFORMANCE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F87D96AA-EE32-DE4C-A9AD-4007E9C3EECC}"/>
                </a:ext>
              </a:extLst>
            </p:cNvPr>
            <p:cNvSpPr/>
            <p:nvPr/>
          </p:nvSpPr>
          <p:spPr>
            <a:xfrm>
              <a:off x="10923755" y="1831767"/>
              <a:ext cx="939244" cy="22951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0315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963DBB4-E38A-6D43-A34E-BAE78D015F1A}"/>
              </a:ext>
            </a:extLst>
          </p:cNvPr>
          <p:cNvGrpSpPr/>
          <p:nvPr/>
        </p:nvGrpSpPr>
        <p:grpSpPr>
          <a:xfrm>
            <a:off x="3033796" y="5553300"/>
            <a:ext cx="18310057" cy="6341054"/>
            <a:chOff x="3033796" y="5765799"/>
            <a:chExt cx="18310057" cy="463079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5F48B2C-E378-C24C-A6C8-F2812028E599}"/>
                </a:ext>
              </a:extLst>
            </p:cNvPr>
            <p:cNvSpPr/>
            <p:nvPr/>
          </p:nvSpPr>
          <p:spPr>
            <a:xfrm>
              <a:off x="3234240" y="9565592"/>
              <a:ext cx="212791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Poppins Medium" pitchFamily="2" charset="77"/>
                </a:rPr>
                <a:t>35%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7B1E3F2-9FEC-8F4D-A825-D7D1D968B16A}"/>
                </a:ext>
              </a:extLst>
            </p:cNvPr>
            <p:cNvSpPr/>
            <p:nvPr/>
          </p:nvSpPr>
          <p:spPr>
            <a:xfrm>
              <a:off x="8467542" y="9565592"/>
              <a:ext cx="212791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Poppins Medium" pitchFamily="2" charset="77"/>
                </a:rPr>
                <a:t>50%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E6983C3-CE9E-0E48-9B98-BFCA546163A9}"/>
                </a:ext>
              </a:extLst>
            </p:cNvPr>
            <p:cNvSpPr/>
            <p:nvPr/>
          </p:nvSpPr>
          <p:spPr>
            <a:xfrm>
              <a:off x="13761734" y="9565592"/>
              <a:ext cx="212791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Poppins Medium" pitchFamily="2" charset="77"/>
                </a:rPr>
                <a:t>90%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A6480CF-091A-6F45-BD63-C9310E32AB96}"/>
                </a:ext>
              </a:extLst>
            </p:cNvPr>
            <p:cNvSpPr/>
            <p:nvPr/>
          </p:nvSpPr>
          <p:spPr>
            <a:xfrm>
              <a:off x="19015493" y="9565592"/>
              <a:ext cx="212791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Poppins Medium" pitchFamily="2" charset="77"/>
                </a:rPr>
                <a:t>15%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989BE22-9AA2-B047-A8C2-4345640E8A66}"/>
                </a:ext>
              </a:extLst>
            </p:cNvPr>
            <p:cNvSpPr/>
            <p:nvPr/>
          </p:nvSpPr>
          <p:spPr>
            <a:xfrm>
              <a:off x="3033796" y="5765800"/>
              <a:ext cx="2528804" cy="3379888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628B768-65C5-BC43-9623-3747A6999128}"/>
                </a:ext>
              </a:extLst>
            </p:cNvPr>
            <p:cNvSpPr/>
            <p:nvPr/>
          </p:nvSpPr>
          <p:spPr>
            <a:xfrm>
              <a:off x="3033796" y="8130025"/>
              <a:ext cx="2528804" cy="10156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8D59829-8DD5-E141-98EB-D21308C14988}"/>
                </a:ext>
              </a:extLst>
            </p:cNvPr>
            <p:cNvSpPr/>
            <p:nvPr/>
          </p:nvSpPr>
          <p:spPr>
            <a:xfrm>
              <a:off x="8267098" y="5765800"/>
              <a:ext cx="2528804" cy="3379888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1385E99-D7B3-AE42-AC87-D27D283ADC0C}"/>
                </a:ext>
              </a:extLst>
            </p:cNvPr>
            <p:cNvSpPr/>
            <p:nvPr/>
          </p:nvSpPr>
          <p:spPr>
            <a:xfrm>
              <a:off x="8267098" y="7467600"/>
              <a:ext cx="2528804" cy="16780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B647F91-6CF3-A243-AD1D-BF49C2B2A6FE}"/>
                </a:ext>
              </a:extLst>
            </p:cNvPr>
            <p:cNvSpPr/>
            <p:nvPr/>
          </p:nvSpPr>
          <p:spPr>
            <a:xfrm>
              <a:off x="13561290" y="5765800"/>
              <a:ext cx="2528804" cy="3379888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CC00F53-E556-BD4C-A06F-436FF4C9381A}"/>
                </a:ext>
              </a:extLst>
            </p:cNvPr>
            <p:cNvSpPr/>
            <p:nvPr/>
          </p:nvSpPr>
          <p:spPr>
            <a:xfrm>
              <a:off x="13561290" y="6297176"/>
              <a:ext cx="2528804" cy="28485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9E74A45-4161-CB4F-94FE-47033FF715FC}"/>
                </a:ext>
              </a:extLst>
            </p:cNvPr>
            <p:cNvSpPr/>
            <p:nvPr/>
          </p:nvSpPr>
          <p:spPr>
            <a:xfrm>
              <a:off x="18815049" y="5765799"/>
              <a:ext cx="2528804" cy="3379888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FF02C2B-AABC-0D4C-90C5-505ABD9C6BAC}"/>
                </a:ext>
              </a:extLst>
            </p:cNvPr>
            <p:cNvSpPr/>
            <p:nvPr/>
          </p:nvSpPr>
          <p:spPr>
            <a:xfrm>
              <a:off x="18815049" y="8534400"/>
              <a:ext cx="2528804" cy="6112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0DDC79B-87F4-3F4D-8EC9-B59537C9DBB1}"/>
              </a:ext>
            </a:extLst>
          </p:cNvPr>
          <p:cNvGrpSpPr/>
          <p:nvPr/>
        </p:nvGrpSpPr>
        <p:grpSpPr>
          <a:xfrm>
            <a:off x="5562600" y="1821646"/>
            <a:ext cx="13252440" cy="1768140"/>
            <a:chOff x="13914329" y="1831767"/>
            <a:chExt cx="13252440" cy="176814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73E7D82-A3A0-2C4A-9D2A-3235272C4675}"/>
                </a:ext>
              </a:extLst>
            </p:cNvPr>
            <p:cNvSpPr txBox="1"/>
            <p:nvPr/>
          </p:nvSpPr>
          <p:spPr>
            <a:xfrm>
              <a:off x="13914329" y="2276468"/>
              <a:ext cx="1325244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SURVEY RESULTS</a:t>
              </a:r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8932820B-B017-744E-B6B9-6BCA12B837DC}"/>
                </a:ext>
              </a:extLst>
            </p:cNvPr>
            <p:cNvSpPr/>
            <p:nvPr/>
          </p:nvSpPr>
          <p:spPr>
            <a:xfrm>
              <a:off x="20070927" y="1831767"/>
              <a:ext cx="939244" cy="22951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6275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B24DE57E-A174-C845-A481-C53085C4B4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357A122-C3C1-7E40-8207-00A34EAE4E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DC2EB2-7774-2848-85B6-8079F991EF1F}"/>
              </a:ext>
            </a:extLst>
          </p:cNvPr>
          <p:cNvSpPr/>
          <p:nvPr/>
        </p:nvSpPr>
        <p:spPr>
          <a:xfrm>
            <a:off x="1131358" y="1213339"/>
            <a:ext cx="9489750" cy="54234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3D2F86-A784-844B-B800-93E7833EF39B}"/>
              </a:ext>
            </a:extLst>
          </p:cNvPr>
          <p:cNvSpPr/>
          <p:nvPr/>
        </p:nvSpPr>
        <p:spPr>
          <a:xfrm>
            <a:off x="13756542" y="7079199"/>
            <a:ext cx="9489750" cy="54234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0E6C67-0D8B-4D4E-BD4D-7B36D060437E}"/>
              </a:ext>
            </a:extLst>
          </p:cNvPr>
          <p:cNvSpPr txBox="1"/>
          <p:nvPr/>
        </p:nvSpPr>
        <p:spPr>
          <a:xfrm>
            <a:off x="14875669" y="8636768"/>
            <a:ext cx="72514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Make sure you promote it in the right place. It’s no secret that you need to be visible online that’s where your customers.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3CE5E0F-0B2C-184C-A685-7D5BBB25FAA7}"/>
              </a:ext>
            </a:extLst>
          </p:cNvPr>
          <p:cNvGrpSpPr/>
          <p:nvPr/>
        </p:nvGrpSpPr>
        <p:grpSpPr>
          <a:xfrm>
            <a:off x="2204454" y="2424190"/>
            <a:ext cx="7343558" cy="3001760"/>
            <a:chOff x="2182742" y="9605500"/>
            <a:chExt cx="7343558" cy="300176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9E349F6-B4CA-6849-B93F-BCA8EFF0F3C0}"/>
                </a:ext>
              </a:extLst>
            </p:cNvPr>
            <p:cNvSpPr txBox="1"/>
            <p:nvPr/>
          </p:nvSpPr>
          <p:spPr>
            <a:xfrm>
              <a:off x="2182742" y="10052715"/>
              <a:ext cx="7343558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WHY IS THIS IMPORTANT?</a:t>
              </a:r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34929233-981A-E845-AA7D-594A04E9EEFA}"/>
                </a:ext>
              </a:extLst>
            </p:cNvPr>
            <p:cNvSpPr/>
            <p:nvPr/>
          </p:nvSpPr>
          <p:spPr>
            <a:xfrm>
              <a:off x="2282755" y="9605500"/>
              <a:ext cx="939244" cy="22951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8943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CF9DD91-96A0-5142-AEFB-0BC11EC138EB}"/>
              </a:ext>
            </a:extLst>
          </p:cNvPr>
          <p:cNvSpPr/>
          <p:nvPr/>
        </p:nvSpPr>
        <p:spPr>
          <a:xfrm rot="10800000" flipV="1">
            <a:off x="-10" y="0"/>
            <a:ext cx="24377653" cy="137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926D9782-7999-CF46-9800-E7807244D59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A3762F2F-9A96-B444-B604-520B57B41E6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F4509B39-06A0-F54C-8D6A-986F5D0EE25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98C43C8-D755-3B4E-B5D6-9025AD6E50BE}"/>
              </a:ext>
            </a:extLst>
          </p:cNvPr>
          <p:cNvGrpSpPr/>
          <p:nvPr/>
        </p:nvGrpSpPr>
        <p:grpSpPr>
          <a:xfrm>
            <a:off x="2138126" y="1821646"/>
            <a:ext cx="20101388" cy="1768140"/>
            <a:chOff x="10489855" y="1831767"/>
            <a:chExt cx="20101388" cy="176814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118B92D-B4FF-E24E-A2E3-DF484D75805C}"/>
                </a:ext>
              </a:extLst>
            </p:cNvPr>
            <p:cNvSpPr txBox="1"/>
            <p:nvPr/>
          </p:nvSpPr>
          <p:spPr>
            <a:xfrm>
              <a:off x="10489855" y="2276468"/>
              <a:ext cx="20101388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HOW TO START INVESTING</a:t>
              </a:r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583679C0-4F82-B64E-A562-8A1AB9ECF3E3}"/>
                </a:ext>
              </a:extLst>
            </p:cNvPr>
            <p:cNvSpPr/>
            <p:nvPr/>
          </p:nvSpPr>
          <p:spPr>
            <a:xfrm>
              <a:off x="20070927" y="1831767"/>
              <a:ext cx="939244" cy="22951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72C5035-6001-7743-B315-7E869297ACC5}"/>
              </a:ext>
            </a:extLst>
          </p:cNvPr>
          <p:cNvGrpSpPr/>
          <p:nvPr/>
        </p:nvGrpSpPr>
        <p:grpSpPr>
          <a:xfrm>
            <a:off x="13237719" y="7382687"/>
            <a:ext cx="2540416" cy="2540412"/>
            <a:chOff x="24472496" y="9934009"/>
            <a:chExt cx="2540416" cy="2540412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C3D56E0-2F3A-C14C-82D4-1D392B23E2D6}"/>
                </a:ext>
              </a:extLst>
            </p:cNvPr>
            <p:cNvSpPr/>
            <p:nvPr/>
          </p:nvSpPr>
          <p:spPr>
            <a:xfrm>
              <a:off x="24472496" y="9934009"/>
              <a:ext cx="2540416" cy="254041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31CADEA-8501-7A4D-8FE3-A12B956B3390}"/>
                </a:ext>
              </a:extLst>
            </p:cNvPr>
            <p:cNvGrpSpPr/>
            <p:nvPr/>
          </p:nvGrpSpPr>
          <p:grpSpPr>
            <a:xfrm>
              <a:off x="25472384" y="10598944"/>
              <a:ext cx="493619" cy="1210542"/>
              <a:chOff x="1344532" y="6092994"/>
              <a:chExt cx="835536" cy="2049053"/>
            </a:xfrm>
            <a:solidFill>
              <a:schemeClr val="bg1"/>
            </a:solidFill>
          </p:grpSpPr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79313F0B-87F9-0648-9FDF-505A30498DEE}"/>
                  </a:ext>
                </a:extLst>
              </p:cNvPr>
              <p:cNvSpPr/>
              <p:nvPr/>
            </p:nvSpPr>
            <p:spPr>
              <a:xfrm>
                <a:off x="1344532" y="6433398"/>
                <a:ext cx="835536" cy="136824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9" h="620">
                    <a:moveTo>
                      <a:pt x="174" y="620"/>
                    </a:moveTo>
                    <a:cubicBezTo>
                      <a:pt x="126" y="620"/>
                      <a:pt x="74" y="608"/>
                      <a:pt x="23" y="587"/>
                    </a:cubicBezTo>
                    <a:cubicBezTo>
                      <a:pt x="4" y="578"/>
                      <a:pt x="-5" y="555"/>
                      <a:pt x="3" y="535"/>
                    </a:cubicBezTo>
                    <a:cubicBezTo>
                      <a:pt x="12" y="515"/>
                      <a:pt x="35" y="506"/>
                      <a:pt x="55" y="515"/>
                    </a:cubicBezTo>
                    <a:cubicBezTo>
                      <a:pt x="133" y="549"/>
                      <a:pt x="214" y="550"/>
                      <a:pt x="263" y="519"/>
                    </a:cubicBezTo>
                    <a:cubicBezTo>
                      <a:pt x="288" y="502"/>
                      <a:pt x="301" y="478"/>
                      <a:pt x="301" y="447"/>
                    </a:cubicBezTo>
                    <a:cubicBezTo>
                      <a:pt x="301" y="409"/>
                      <a:pt x="232" y="375"/>
                      <a:pt x="171" y="344"/>
                    </a:cubicBezTo>
                    <a:cubicBezTo>
                      <a:pt x="133" y="325"/>
                      <a:pt x="93" y="305"/>
                      <a:pt x="62" y="282"/>
                    </a:cubicBezTo>
                    <a:cubicBezTo>
                      <a:pt x="20" y="250"/>
                      <a:pt x="0" y="215"/>
                      <a:pt x="0" y="175"/>
                    </a:cubicBezTo>
                    <a:cubicBezTo>
                      <a:pt x="0" y="117"/>
                      <a:pt x="26" y="68"/>
                      <a:pt x="74" y="36"/>
                    </a:cubicBezTo>
                    <a:cubicBezTo>
                      <a:pt x="145" y="-10"/>
                      <a:pt x="252" y="-13"/>
                      <a:pt x="353" y="30"/>
                    </a:cubicBezTo>
                    <a:cubicBezTo>
                      <a:pt x="373" y="38"/>
                      <a:pt x="382" y="61"/>
                      <a:pt x="374" y="81"/>
                    </a:cubicBezTo>
                    <a:cubicBezTo>
                      <a:pt x="365" y="101"/>
                      <a:pt x="342" y="111"/>
                      <a:pt x="322" y="102"/>
                    </a:cubicBezTo>
                    <a:cubicBezTo>
                      <a:pt x="246" y="70"/>
                      <a:pt x="166" y="70"/>
                      <a:pt x="117" y="102"/>
                    </a:cubicBezTo>
                    <a:cubicBezTo>
                      <a:pt x="91" y="119"/>
                      <a:pt x="78" y="143"/>
                      <a:pt x="78" y="175"/>
                    </a:cubicBezTo>
                    <a:cubicBezTo>
                      <a:pt x="78" y="211"/>
                      <a:pt x="146" y="245"/>
                      <a:pt x="206" y="274"/>
                    </a:cubicBezTo>
                    <a:cubicBezTo>
                      <a:pt x="245" y="294"/>
                      <a:pt x="285" y="314"/>
                      <a:pt x="317" y="338"/>
                    </a:cubicBezTo>
                    <a:cubicBezTo>
                      <a:pt x="359" y="371"/>
                      <a:pt x="379" y="406"/>
                      <a:pt x="379" y="447"/>
                    </a:cubicBezTo>
                    <a:cubicBezTo>
                      <a:pt x="379" y="504"/>
                      <a:pt x="353" y="553"/>
                      <a:pt x="306" y="584"/>
                    </a:cubicBezTo>
                    <a:cubicBezTo>
                      <a:pt x="270" y="608"/>
                      <a:pt x="224" y="620"/>
                      <a:pt x="174" y="62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7AB9D906-B018-E142-A1CB-7C2024B1F9CC}"/>
                  </a:ext>
                </a:extLst>
              </p:cNvPr>
              <p:cNvSpPr/>
              <p:nvPr/>
            </p:nvSpPr>
            <p:spPr>
              <a:xfrm>
                <a:off x="1671673" y="6092994"/>
                <a:ext cx="172412" cy="30503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9" h="139">
                    <a:moveTo>
                      <a:pt x="40" y="139"/>
                    </a:moveTo>
                    <a:cubicBezTo>
                      <a:pt x="18" y="139"/>
                      <a:pt x="0" y="122"/>
                      <a:pt x="0" y="100"/>
                    </a:cubicBezTo>
                    <a:lnTo>
                      <a:pt x="0" y="40"/>
                    </a:lnTo>
                    <a:cubicBezTo>
                      <a:pt x="0" y="18"/>
                      <a:pt x="18" y="0"/>
                      <a:pt x="40" y="0"/>
                    </a:cubicBezTo>
                    <a:cubicBezTo>
                      <a:pt x="61" y="0"/>
                      <a:pt x="79" y="18"/>
                      <a:pt x="79" y="40"/>
                    </a:cubicBezTo>
                    <a:lnTo>
                      <a:pt x="79" y="100"/>
                    </a:lnTo>
                    <a:cubicBezTo>
                      <a:pt x="79" y="122"/>
                      <a:pt x="61" y="139"/>
                      <a:pt x="40" y="13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CFCA6FC8-FB15-7D42-BF1E-0DAA51F31313}"/>
                  </a:ext>
                </a:extLst>
              </p:cNvPr>
              <p:cNvSpPr/>
              <p:nvPr/>
            </p:nvSpPr>
            <p:spPr>
              <a:xfrm>
                <a:off x="1673884" y="7837010"/>
                <a:ext cx="170202" cy="30503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8" h="139">
                    <a:moveTo>
                      <a:pt x="39" y="139"/>
                    </a:moveTo>
                    <a:cubicBezTo>
                      <a:pt x="17" y="139"/>
                      <a:pt x="0" y="121"/>
                      <a:pt x="0" y="100"/>
                    </a:cubicBezTo>
                    <a:lnTo>
                      <a:pt x="0" y="39"/>
                    </a:lnTo>
                    <a:cubicBezTo>
                      <a:pt x="0" y="18"/>
                      <a:pt x="17" y="0"/>
                      <a:pt x="39" y="0"/>
                    </a:cubicBezTo>
                    <a:cubicBezTo>
                      <a:pt x="60" y="0"/>
                      <a:pt x="78" y="18"/>
                      <a:pt x="78" y="39"/>
                    </a:cubicBezTo>
                    <a:lnTo>
                      <a:pt x="78" y="100"/>
                    </a:lnTo>
                    <a:cubicBezTo>
                      <a:pt x="78" y="121"/>
                      <a:pt x="60" y="139"/>
                      <a:pt x="39" y="13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69DA8B5-4EDC-B744-8E1B-61F95819251A}"/>
              </a:ext>
            </a:extLst>
          </p:cNvPr>
          <p:cNvGrpSpPr/>
          <p:nvPr/>
        </p:nvGrpSpPr>
        <p:grpSpPr>
          <a:xfrm>
            <a:off x="5790367" y="7385334"/>
            <a:ext cx="2540416" cy="2540412"/>
            <a:chOff x="24472496" y="6146043"/>
            <a:chExt cx="2540416" cy="254041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B4D8ECF-8BB0-3D46-90C7-A5BAB95C129E}"/>
                </a:ext>
              </a:extLst>
            </p:cNvPr>
            <p:cNvSpPr/>
            <p:nvPr/>
          </p:nvSpPr>
          <p:spPr>
            <a:xfrm>
              <a:off x="24472496" y="6146043"/>
              <a:ext cx="2540416" cy="25404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59EECB9-5E02-9B4E-8401-985FE66D66BB}"/>
                </a:ext>
              </a:extLst>
            </p:cNvPr>
            <p:cNvGrpSpPr/>
            <p:nvPr/>
          </p:nvGrpSpPr>
          <p:grpSpPr>
            <a:xfrm>
              <a:off x="25163135" y="6855453"/>
              <a:ext cx="1159137" cy="1121589"/>
              <a:chOff x="30986182" y="10226468"/>
              <a:chExt cx="2661338" cy="2575132"/>
            </a:xfrm>
            <a:solidFill>
              <a:schemeClr val="bg1"/>
            </a:solidFill>
          </p:grpSpPr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053C3D2F-013C-D447-993B-C6039BBAEFE9}"/>
                  </a:ext>
                </a:extLst>
              </p:cNvPr>
              <p:cNvSpPr/>
              <p:nvPr/>
            </p:nvSpPr>
            <p:spPr>
              <a:xfrm>
                <a:off x="31293423" y="12317519"/>
                <a:ext cx="2038002" cy="17020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23" h="78">
                    <a:moveTo>
                      <a:pt x="883" y="78"/>
                    </a:moveTo>
                    <a:lnTo>
                      <a:pt x="39" y="78"/>
                    </a:lnTo>
                    <a:cubicBezTo>
                      <a:pt x="17" y="78"/>
                      <a:pt x="0" y="61"/>
                      <a:pt x="0" y="39"/>
                    </a:cubicBezTo>
                    <a:cubicBezTo>
                      <a:pt x="0" y="17"/>
                      <a:pt x="17" y="0"/>
                      <a:pt x="39" y="0"/>
                    </a:cubicBezTo>
                    <a:lnTo>
                      <a:pt x="883" y="0"/>
                    </a:lnTo>
                    <a:cubicBezTo>
                      <a:pt x="905" y="0"/>
                      <a:pt x="923" y="17"/>
                      <a:pt x="923" y="39"/>
                    </a:cubicBezTo>
                    <a:cubicBezTo>
                      <a:pt x="923" y="61"/>
                      <a:pt x="905" y="78"/>
                      <a:pt x="883" y="78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C75C041F-BE4A-D64E-8CFE-728E0E3A5086}"/>
                  </a:ext>
                </a:extLst>
              </p:cNvPr>
              <p:cNvSpPr/>
              <p:nvPr/>
            </p:nvSpPr>
            <p:spPr>
              <a:xfrm>
                <a:off x="31295640" y="10759178"/>
                <a:ext cx="2038002" cy="17020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23" h="78">
                    <a:moveTo>
                      <a:pt x="884" y="78"/>
                    </a:moveTo>
                    <a:lnTo>
                      <a:pt x="39" y="78"/>
                    </a:lnTo>
                    <a:cubicBezTo>
                      <a:pt x="18" y="78"/>
                      <a:pt x="0" y="61"/>
                      <a:pt x="0" y="39"/>
                    </a:cubicBezTo>
                    <a:cubicBezTo>
                      <a:pt x="0" y="18"/>
                      <a:pt x="18" y="0"/>
                      <a:pt x="39" y="0"/>
                    </a:cubicBezTo>
                    <a:lnTo>
                      <a:pt x="884" y="0"/>
                    </a:lnTo>
                    <a:cubicBezTo>
                      <a:pt x="905" y="0"/>
                      <a:pt x="923" y="18"/>
                      <a:pt x="923" y="39"/>
                    </a:cubicBezTo>
                    <a:cubicBezTo>
                      <a:pt x="923" y="61"/>
                      <a:pt x="905" y="78"/>
                      <a:pt x="884" y="78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40D11A12-F604-2649-8223-89B7A398B314}"/>
                  </a:ext>
                </a:extLst>
              </p:cNvPr>
              <p:cNvSpPr/>
              <p:nvPr/>
            </p:nvSpPr>
            <p:spPr>
              <a:xfrm>
                <a:off x="30997234" y="12629188"/>
                <a:ext cx="2650286" cy="17241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00" h="79">
                    <a:moveTo>
                      <a:pt x="1160" y="79"/>
                    </a:moveTo>
                    <a:lnTo>
                      <a:pt x="39" y="79"/>
                    </a:lnTo>
                    <a:cubicBezTo>
                      <a:pt x="17" y="79"/>
                      <a:pt x="0" y="61"/>
                      <a:pt x="0" y="40"/>
                    </a:cubicBezTo>
                    <a:cubicBezTo>
                      <a:pt x="0" y="18"/>
                      <a:pt x="17" y="0"/>
                      <a:pt x="39" y="0"/>
                    </a:cubicBezTo>
                    <a:lnTo>
                      <a:pt x="1160" y="0"/>
                    </a:lnTo>
                    <a:cubicBezTo>
                      <a:pt x="1182" y="0"/>
                      <a:pt x="1200" y="18"/>
                      <a:pt x="1200" y="40"/>
                    </a:cubicBezTo>
                    <a:cubicBezTo>
                      <a:pt x="1200" y="61"/>
                      <a:pt x="1182" y="79"/>
                      <a:pt x="1160" y="7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CCAC7A88-441A-0645-A23A-7DF7EEBA048A}"/>
                  </a:ext>
                </a:extLst>
              </p:cNvPr>
              <p:cNvSpPr/>
              <p:nvPr/>
            </p:nvSpPr>
            <p:spPr>
              <a:xfrm>
                <a:off x="31602887" y="11073056"/>
                <a:ext cx="174623" cy="110741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0" h="502">
                    <a:moveTo>
                      <a:pt x="39" y="502"/>
                    </a:moveTo>
                    <a:cubicBezTo>
                      <a:pt x="17" y="502"/>
                      <a:pt x="0" y="484"/>
                      <a:pt x="0" y="463"/>
                    </a:cubicBezTo>
                    <a:lnTo>
                      <a:pt x="2" y="39"/>
                    </a:lnTo>
                    <a:cubicBezTo>
                      <a:pt x="2" y="17"/>
                      <a:pt x="19" y="0"/>
                      <a:pt x="41" y="0"/>
                    </a:cubicBezTo>
                    <a:cubicBezTo>
                      <a:pt x="62" y="0"/>
                      <a:pt x="80" y="18"/>
                      <a:pt x="80" y="39"/>
                    </a:cubicBezTo>
                    <a:lnTo>
                      <a:pt x="78" y="463"/>
                    </a:lnTo>
                    <a:cubicBezTo>
                      <a:pt x="78" y="485"/>
                      <a:pt x="61" y="502"/>
                      <a:pt x="39" y="50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331CE9DA-3D7A-3745-9830-798F1B6AE02F}"/>
                  </a:ext>
                </a:extLst>
              </p:cNvPr>
              <p:cNvSpPr/>
              <p:nvPr/>
            </p:nvSpPr>
            <p:spPr>
              <a:xfrm>
                <a:off x="32224013" y="11073056"/>
                <a:ext cx="174623" cy="110741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0" h="502">
                    <a:moveTo>
                      <a:pt x="39" y="502"/>
                    </a:moveTo>
                    <a:cubicBezTo>
                      <a:pt x="18" y="502"/>
                      <a:pt x="0" y="485"/>
                      <a:pt x="0" y="463"/>
                    </a:cubicBezTo>
                    <a:lnTo>
                      <a:pt x="2" y="39"/>
                    </a:lnTo>
                    <a:cubicBezTo>
                      <a:pt x="2" y="18"/>
                      <a:pt x="19" y="0"/>
                      <a:pt x="41" y="0"/>
                    </a:cubicBezTo>
                    <a:cubicBezTo>
                      <a:pt x="62" y="0"/>
                      <a:pt x="80" y="18"/>
                      <a:pt x="80" y="40"/>
                    </a:cubicBezTo>
                    <a:lnTo>
                      <a:pt x="78" y="463"/>
                    </a:lnTo>
                    <a:cubicBezTo>
                      <a:pt x="78" y="485"/>
                      <a:pt x="61" y="502"/>
                      <a:pt x="39" y="50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9DB2CBAF-2E00-8841-9593-12C4C85922C8}"/>
                  </a:ext>
                </a:extLst>
              </p:cNvPr>
              <p:cNvSpPr/>
              <p:nvPr/>
            </p:nvSpPr>
            <p:spPr>
              <a:xfrm>
                <a:off x="32849561" y="11075267"/>
                <a:ext cx="174623" cy="110741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0" h="502">
                    <a:moveTo>
                      <a:pt x="39" y="502"/>
                    </a:moveTo>
                    <a:cubicBezTo>
                      <a:pt x="18" y="502"/>
                      <a:pt x="0" y="484"/>
                      <a:pt x="0" y="463"/>
                    </a:cubicBezTo>
                    <a:lnTo>
                      <a:pt x="2" y="39"/>
                    </a:lnTo>
                    <a:cubicBezTo>
                      <a:pt x="2" y="17"/>
                      <a:pt x="19" y="0"/>
                      <a:pt x="41" y="0"/>
                    </a:cubicBezTo>
                    <a:cubicBezTo>
                      <a:pt x="63" y="0"/>
                      <a:pt x="80" y="17"/>
                      <a:pt x="80" y="39"/>
                    </a:cubicBezTo>
                    <a:lnTo>
                      <a:pt x="79" y="463"/>
                    </a:lnTo>
                    <a:cubicBezTo>
                      <a:pt x="78" y="484"/>
                      <a:pt x="61" y="502"/>
                      <a:pt x="39" y="50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556BE809-8263-B34B-A0F7-177D9A54016C}"/>
                  </a:ext>
                </a:extLst>
              </p:cNvPr>
              <p:cNvSpPr/>
              <p:nvPr/>
            </p:nvSpPr>
            <p:spPr>
              <a:xfrm>
                <a:off x="30986182" y="10226468"/>
                <a:ext cx="2659122" cy="54376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04" h="247">
                    <a:moveTo>
                      <a:pt x="39" y="247"/>
                    </a:moveTo>
                    <a:cubicBezTo>
                      <a:pt x="23" y="247"/>
                      <a:pt x="7" y="236"/>
                      <a:pt x="2" y="218"/>
                    </a:cubicBezTo>
                    <a:cubicBezTo>
                      <a:pt x="-4" y="198"/>
                      <a:pt x="7" y="176"/>
                      <a:pt x="28" y="170"/>
                    </a:cubicBezTo>
                    <a:lnTo>
                      <a:pt x="594" y="1"/>
                    </a:lnTo>
                    <a:cubicBezTo>
                      <a:pt x="601" y="0"/>
                      <a:pt x="609" y="0"/>
                      <a:pt x="616" y="1"/>
                    </a:cubicBezTo>
                    <a:lnTo>
                      <a:pt x="1176" y="167"/>
                    </a:lnTo>
                    <a:cubicBezTo>
                      <a:pt x="1197" y="174"/>
                      <a:pt x="1209" y="195"/>
                      <a:pt x="1203" y="216"/>
                    </a:cubicBezTo>
                    <a:cubicBezTo>
                      <a:pt x="1196" y="237"/>
                      <a:pt x="1175" y="249"/>
                      <a:pt x="1154" y="242"/>
                    </a:cubicBezTo>
                    <a:lnTo>
                      <a:pt x="605" y="80"/>
                    </a:lnTo>
                    <a:lnTo>
                      <a:pt x="51" y="245"/>
                    </a:lnTo>
                    <a:cubicBezTo>
                      <a:pt x="47" y="246"/>
                      <a:pt x="43" y="247"/>
                      <a:pt x="39" y="24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4A076DB-9046-DA4E-BE83-855D49BBA797}"/>
              </a:ext>
            </a:extLst>
          </p:cNvPr>
          <p:cNvGrpSpPr/>
          <p:nvPr/>
        </p:nvGrpSpPr>
        <p:grpSpPr>
          <a:xfrm>
            <a:off x="20713865" y="7382687"/>
            <a:ext cx="2540416" cy="2540412"/>
            <a:chOff x="24472498" y="2358078"/>
            <a:chExt cx="2540416" cy="2540412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E8CB397-3881-A148-84B4-FD48B0F374B6}"/>
                </a:ext>
              </a:extLst>
            </p:cNvPr>
            <p:cNvSpPr/>
            <p:nvPr/>
          </p:nvSpPr>
          <p:spPr>
            <a:xfrm>
              <a:off x="24472498" y="2358078"/>
              <a:ext cx="2540416" cy="254041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C3FBD92-BC0F-5D46-BBED-1526DB12FC2E}"/>
                </a:ext>
              </a:extLst>
            </p:cNvPr>
            <p:cNvGrpSpPr/>
            <p:nvPr/>
          </p:nvGrpSpPr>
          <p:grpSpPr>
            <a:xfrm>
              <a:off x="24969628" y="3112084"/>
              <a:ext cx="1546151" cy="1089096"/>
              <a:chOff x="22268310" y="1895418"/>
              <a:chExt cx="2617130" cy="1843485"/>
            </a:xfrm>
            <a:solidFill>
              <a:schemeClr val="bg1"/>
            </a:solidFill>
          </p:grpSpPr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3FD2980A-06A2-714A-94F8-2C1A0D16E8B5}"/>
                  </a:ext>
                </a:extLst>
              </p:cNvPr>
              <p:cNvSpPr/>
              <p:nvPr/>
            </p:nvSpPr>
            <p:spPr>
              <a:xfrm>
                <a:off x="22268310" y="1895418"/>
                <a:ext cx="2278931" cy="184348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032" h="835">
                    <a:moveTo>
                      <a:pt x="767" y="760"/>
                    </a:moveTo>
                    <a:cubicBezTo>
                      <a:pt x="772" y="772"/>
                      <a:pt x="784" y="780"/>
                      <a:pt x="797" y="780"/>
                    </a:cubicBezTo>
                    <a:cubicBezTo>
                      <a:pt x="813" y="780"/>
                      <a:pt x="827" y="767"/>
                      <a:pt x="828" y="750"/>
                    </a:cubicBezTo>
                    <a:cubicBezTo>
                      <a:pt x="829" y="731"/>
                      <a:pt x="830" y="716"/>
                      <a:pt x="832" y="705"/>
                    </a:cubicBezTo>
                    <a:cubicBezTo>
                      <a:pt x="836" y="685"/>
                      <a:pt x="841" y="665"/>
                      <a:pt x="846" y="645"/>
                    </a:cubicBezTo>
                    <a:cubicBezTo>
                      <a:pt x="862" y="591"/>
                      <a:pt x="886" y="560"/>
                      <a:pt x="914" y="524"/>
                    </a:cubicBezTo>
                    <a:cubicBezTo>
                      <a:pt x="921" y="516"/>
                      <a:pt x="927" y="508"/>
                      <a:pt x="934" y="499"/>
                    </a:cubicBezTo>
                    <a:cubicBezTo>
                      <a:pt x="963" y="461"/>
                      <a:pt x="977" y="420"/>
                      <a:pt x="977" y="378"/>
                    </a:cubicBezTo>
                    <a:cubicBezTo>
                      <a:pt x="977" y="306"/>
                      <a:pt x="934" y="237"/>
                      <a:pt x="856" y="185"/>
                    </a:cubicBezTo>
                    <a:cubicBezTo>
                      <a:pt x="774" y="130"/>
                      <a:pt x="665" y="100"/>
                      <a:pt x="549" y="100"/>
                    </a:cubicBezTo>
                    <a:cubicBezTo>
                      <a:pt x="530" y="100"/>
                      <a:pt x="511" y="101"/>
                      <a:pt x="492" y="103"/>
                    </a:cubicBezTo>
                    <a:lnTo>
                      <a:pt x="491" y="103"/>
                    </a:lnTo>
                    <a:cubicBezTo>
                      <a:pt x="476" y="103"/>
                      <a:pt x="345" y="107"/>
                      <a:pt x="298" y="89"/>
                    </a:cubicBezTo>
                    <a:cubicBezTo>
                      <a:pt x="283" y="83"/>
                      <a:pt x="226" y="66"/>
                      <a:pt x="184" y="59"/>
                    </a:cubicBezTo>
                    <a:lnTo>
                      <a:pt x="241" y="129"/>
                    </a:lnTo>
                    <a:cubicBezTo>
                      <a:pt x="245" y="134"/>
                      <a:pt x="248" y="142"/>
                      <a:pt x="247" y="150"/>
                    </a:cubicBezTo>
                    <a:cubicBezTo>
                      <a:pt x="246" y="157"/>
                      <a:pt x="242" y="164"/>
                      <a:pt x="236" y="168"/>
                    </a:cubicBezTo>
                    <a:cubicBezTo>
                      <a:pt x="192" y="200"/>
                      <a:pt x="168" y="233"/>
                      <a:pt x="148" y="263"/>
                    </a:cubicBezTo>
                    <a:cubicBezTo>
                      <a:pt x="124" y="296"/>
                      <a:pt x="102" y="327"/>
                      <a:pt x="58" y="332"/>
                    </a:cubicBezTo>
                    <a:cubicBezTo>
                      <a:pt x="57" y="333"/>
                      <a:pt x="57" y="333"/>
                      <a:pt x="57" y="335"/>
                    </a:cubicBezTo>
                    <a:lnTo>
                      <a:pt x="55" y="431"/>
                    </a:lnTo>
                    <a:cubicBezTo>
                      <a:pt x="55" y="432"/>
                      <a:pt x="56" y="433"/>
                      <a:pt x="57" y="433"/>
                    </a:cubicBezTo>
                    <a:cubicBezTo>
                      <a:pt x="61" y="436"/>
                      <a:pt x="66" y="438"/>
                      <a:pt x="72" y="440"/>
                    </a:cubicBezTo>
                    <a:cubicBezTo>
                      <a:pt x="97" y="450"/>
                      <a:pt x="129" y="463"/>
                      <a:pt x="157" y="496"/>
                    </a:cubicBezTo>
                    <a:cubicBezTo>
                      <a:pt x="163" y="502"/>
                      <a:pt x="182" y="509"/>
                      <a:pt x="196" y="513"/>
                    </a:cubicBezTo>
                    <a:cubicBezTo>
                      <a:pt x="225" y="523"/>
                      <a:pt x="261" y="535"/>
                      <a:pt x="268" y="568"/>
                    </a:cubicBezTo>
                    <a:lnTo>
                      <a:pt x="312" y="759"/>
                    </a:lnTo>
                    <a:cubicBezTo>
                      <a:pt x="314" y="771"/>
                      <a:pt x="325" y="780"/>
                      <a:pt x="338" y="780"/>
                    </a:cubicBezTo>
                    <a:cubicBezTo>
                      <a:pt x="352" y="780"/>
                      <a:pt x="364" y="768"/>
                      <a:pt x="364" y="753"/>
                    </a:cubicBezTo>
                    <a:lnTo>
                      <a:pt x="364" y="635"/>
                    </a:lnTo>
                    <a:cubicBezTo>
                      <a:pt x="364" y="627"/>
                      <a:pt x="368" y="619"/>
                      <a:pt x="375" y="614"/>
                    </a:cubicBezTo>
                    <a:cubicBezTo>
                      <a:pt x="382" y="608"/>
                      <a:pt x="390" y="607"/>
                      <a:pt x="398" y="609"/>
                    </a:cubicBezTo>
                    <a:cubicBezTo>
                      <a:pt x="446" y="620"/>
                      <a:pt x="497" y="626"/>
                      <a:pt x="549" y="626"/>
                    </a:cubicBezTo>
                    <a:cubicBezTo>
                      <a:pt x="598" y="626"/>
                      <a:pt x="647" y="621"/>
                      <a:pt x="694" y="610"/>
                    </a:cubicBezTo>
                    <a:cubicBezTo>
                      <a:pt x="704" y="607"/>
                      <a:pt x="714" y="611"/>
                      <a:pt x="721" y="618"/>
                    </a:cubicBezTo>
                    <a:lnTo>
                      <a:pt x="735" y="635"/>
                    </a:lnTo>
                    <a:cubicBezTo>
                      <a:pt x="749" y="650"/>
                      <a:pt x="757" y="669"/>
                      <a:pt x="759" y="689"/>
                    </a:cubicBezTo>
                    <a:close/>
                    <a:moveTo>
                      <a:pt x="797" y="835"/>
                    </a:moveTo>
                    <a:cubicBezTo>
                      <a:pt x="759" y="835"/>
                      <a:pt x="726" y="810"/>
                      <a:pt x="714" y="775"/>
                    </a:cubicBezTo>
                    <a:cubicBezTo>
                      <a:pt x="714" y="773"/>
                      <a:pt x="713" y="771"/>
                      <a:pt x="713" y="769"/>
                    </a:cubicBezTo>
                    <a:lnTo>
                      <a:pt x="705" y="695"/>
                    </a:lnTo>
                    <a:cubicBezTo>
                      <a:pt x="704" y="686"/>
                      <a:pt x="700" y="678"/>
                      <a:pt x="694" y="671"/>
                    </a:cubicBezTo>
                    <a:lnTo>
                      <a:pt x="690" y="667"/>
                    </a:lnTo>
                    <a:cubicBezTo>
                      <a:pt x="644" y="676"/>
                      <a:pt x="597" y="681"/>
                      <a:pt x="549" y="681"/>
                    </a:cubicBezTo>
                    <a:cubicBezTo>
                      <a:pt x="505" y="681"/>
                      <a:pt x="461" y="677"/>
                      <a:pt x="419" y="669"/>
                    </a:cubicBezTo>
                    <a:lnTo>
                      <a:pt x="419" y="753"/>
                    </a:lnTo>
                    <a:cubicBezTo>
                      <a:pt x="419" y="798"/>
                      <a:pt x="383" y="835"/>
                      <a:pt x="338" y="835"/>
                    </a:cubicBezTo>
                    <a:cubicBezTo>
                      <a:pt x="299" y="835"/>
                      <a:pt x="267" y="808"/>
                      <a:pt x="258" y="771"/>
                    </a:cubicBezTo>
                    <a:lnTo>
                      <a:pt x="215" y="581"/>
                    </a:lnTo>
                    <a:cubicBezTo>
                      <a:pt x="210" y="576"/>
                      <a:pt x="190" y="569"/>
                      <a:pt x="179" y="565"/>
                    </a:cubicBezTo>
                    <a:cubicBezTo>
                      <a:pt x="156" y="558"/>
                      <a:pt x="131" y="550"/>
                      <a:pt x="116" y="532"/>
                    </a:cubicBezTo>
                    <a:cubicBezTo>
                      <a:pt x="96" y="509"/>
                      <a:pt x="73" y="500"/>
                      <a:pt x="51" y="491"/>
                    </a:cubicBezTo>
                    <a:cubicBezTo>
                      <a:pt x="45" y="488"/>
                      <a:pt x="40" y="486"/>
                      <a:pt x="34" y="483"/>
                    </a:cubicBezTo>
                    <a:cubicBezTo>
                      <a:pt x="13" y="474"/>
                      <a:pt x="0" y="453"/>
                      <a:pt x="0" y="431"/>
                    </a:cubicBezTo>
                    <a:lnTo>
                      <a:pt x="2" y="334"/>
                    </a:lnTo>
                    <a:cubicBezTo>
                      <a:pt x="2" y="305"/>
                      <a:pt x="24" y="281"/>
                      <a:pt x="52" y="278"/>
                    </a:cubicBezTo>
                    <a:cubicBezTo>
                      <a:pt x="70" y="276"/>
                      <a:pt x="82" y="261"/>
                      <a:pt x="103" y="231"/>
                    </a:cubicBezTo>
                    <a:cubicBezTo>
                      <a:pt x="120" y="206"/>
                      <a:pt x="143" y="174"/>
                      <a:pt x="180" y="142"/>
                    </a:cubicBezTo>
                    <a:lnTo>
                      <a:pt x="123" y="72"/>
                    </a:lnTo>
                    <a:cubicBezTo>
                      <a:pt x="110" y="56"/>
                      <a:pt x="109" y="35"/>
                      <a:pt x="121" y="19"/>
                    </a:cubicBezTo>
                    <a:cubicBezTo>
                      <a:pt x="131" y="4"/>
                      <a:pt x="149" y="-3"/>
                      <a:pt x="167" y="2"/>
                    </a:cubicBezTo>
                    <a:cubicBezTo>
                      <a:pt x="216" y="6"/>
                      <a:pt x="299" y="31"/>
                      <a:pt x="318" y="38"/>
                    </a:cubicBezTo>
                    <a:cubicBezTo>
                      <a:pt x="345" y="48"/>
                      <a:pt x="436" y="50"/>
                      <a:pt x="488" y="48"/>
                    </a:cubicBezTo>
                    <a:cubicBezTo>
                      <a:pt x="508" y="46"/>
                      <a:pt x="528" y="45"/>
                      <a:pt x="549" y="45"/>
                    </a:cubicBezTo>
                    <a:cubicBezTo>
                      <a:pt x="676" y="45"/>
                      <a:pt x="796" y="79"/>
                      <a:pt x="886" y="139"/>
                    </a:cubicBezTo>
                    <a:cubicBezTo>
                      <a:pt x="980" y="202"/>
                      <a:pt x="1032" y="287"/>
                      <a:pt x="1032" y="378"/>
                    </a:cubicBezTo>
                    <a:cubicBezTo>
                      <a:pt x="1032" y="432"/>
                      <a:pt x="1014" y="485"/>
                      <a:pt x="978" y="532"/>
                    </a:cubicBezTo>
                    <a:cubicBezTo>
                      <a:pt x="971" y="541"/>
                      <a:pt x="964" y="550"/>
                      <a:pt x="958" y="558"/>
                    </a:cubicBezTo>
                    <a:cubicBezTo>
                      <a:pt x="930" y="594"/>
                      <a:pt x="912" y="617"/>
                      <a:pt x="899" y="661"/>
                    </a:cubicBezTo>
                    <a:cubicBezTo>
                      <a:pt x="894" y="678"/>
                      <a:pt x="889" y="696"/>
                      <a:pt x="886" y="714"/>
                    </a:cubicBezTo>
                    <a:cubicBezTo>
                      <a:pt x="885" y="720"/>
                      <a:pt x="884" y="732"/>
                      <a:pt x="883" y="752"/>
                    </a:cubicBezTo>
                    <a:cubicBezTo>
                      <a:pt x="881" y="798"/>
                      <a:pt x="843" y="835"/>
                      <a:pt x="797" y="835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DA9F2A7F-7E17-D740-9631-EBCEADC57FA6}"/>
                  </a:ext>
                </a:extLst>
              </p:cNvPr>
              <p:cNvSpPr/>
              <p:nvPr/>
            </p:nvSpPr>
            <p:spPr>
              <a:xfrm>
                <a:off x="24379255" y="2202659"/>
                <a:ext cx="506185" cy="34924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30" h="159">
                    <a:moveTo>
                      <a:pt x="120" y="41"/>
                    </a:moveTo>
                    <a:close/>
                    <a:moveTo>
                      <a:pt x="103" y="35"/>
                    </a:moveTo>
                    <a:cubicBezTo>
                      <a:pt x="102" y="35"/>
                      <a:pt x="101" y="35"/>
                      <a:pt x="100" y="35"/>
                    </a:cubicBezTo>
                    <a:cubicBezTo>
                      <a:pt x="94" y="36"/>
                      <a:pt x="90" y="39"/>
                      <a:pt x="88" y="45"/>
                    </a:cubicBezTo>
                    <a:cubicBezTo>
                      <a:pt x="84" y="53"/>
                      <a:pt x="84" y="59"/>
                      <a:pt x="86" y="62"/>
                    </a:cubicBezTo>
                    <a:cubicBezTo>
                      <a:pt x="90" y="67"/>
                      <a:pt x="99" y="70"/>
                      <a:pt x="111" y="72"/>
                    </a:cubicBezTo>
                    <a:cubicBezTo>
                      <a:pt x="113" y="69"/>
                      <a:pt x="115" y="66"/>
                      <a:pt x="117" y="63"/>
                    </a:cubicBezTo>
                    <a:cubicBezTo>
                      <a:pt x="121" y="55"/>
                      <a:pt x="122" y="48"/>
                      <a:pt x="119" y="41"/>
                    </a:cubicBezTo>
                    <a:cubicBezTo>
                      <a:pt x="117" y="39"/>
                      <a:pt x="111" y="35"/>
                      <a:pt x="103" y="35"/>
                    </a:cubicBezTo>
                    <a:close/>
                    <a:moveTo>
                      <a:pt x="17" y="159"/>
                    </a:moveTo>
                    <a:cubicBezTo>
                      <a:pt x="10" y="159"/>
                      <a:pt x="3" y="154"/>
                      <a:pt x="0" y="146"/>
                    </a:cubicBezTo>
                    <a:cubicBezTo>
                      <a:pt x="-2" y="136"/>
                      <a:pt x="3" y="127"/>
                      <a:pt x="13" y="124"/>
                    </a:cubicBezTo>
                    <a:cubicBezTo>
                      <a:pt x="26" y="120"/>
                      <a:pt x="53" y="111"/>
                      <a:pt x="76" y="98"/>
                    </a:cubicBezTo>
                    <a:cubicBezTo>
                      <a:pt x="69" y="94"/>
                      <a:pt x="63" y="90"/>
                      <a:pt x="59" y="84"/>
                    </a:cubicBezTo>
                    <a:cubicBezTo>
                      <a:pt x="51" y="75"/>
                      <a:pt x="44" y="57"/>
                      <a:pt x="55" y="31"/>
                    </a:cubicBezTo>
                    <a:cubicBezTo>
                      <a:pt x="64" y="11"/>
                      <a:pt x="83" y="-1"/>
                      <a:pt x="106" y="0"/>
                    </a:cubicBezTo>
                    <a:cubicBezTo>
                      <a:pt x="130" y="1"/>
                      <a:pt x="148" y="15"/>
                      <a:pt x="153" y="29"/>
                    </a:cubicBezTo>
                    <a:cubicBezTo>
                      <a:pt x="158" y="44"/>
                      <a:pt x="157" y="59"/>
                      <a:pt x="151" y="73"/>
                    </a:cubicBezTo>
                    <a:cubicBezTo>
                      <a:pt x="169" y="73"/>
                      <a:pt x="190" y="70"/>
                      <a:pt x="208" y="67"/>
                    </a:cubicBezTo>
                    <a:cubicBezTo>
                      <a:pt x="218" y="65"/>
                      <a:pt x="227" y="71"/>
                      <a:pt x="229" y="81"/>
                    </a:cubicBezTo>
                    <a:cubicBezTo>
                      <a:pt x="231" y="90"/>
                      <a:pt x="225" y="99"/>
                      <a:pt x="215" y="101"/>
                    </a:cubicBezTo>
                    <a:cubicBezTo>
                      <a:pt x="214" y="102"/>
                      <a:pt x="185" y="107"/>
                      <a:pt x="153" y="109"/>
                    </a:cubicBezTo>
                    <a:cubicBezTo>
                      <a:pt x="142" y="109"/>
                      <a:pt x="132" y="109"/>
                      <a:pt x="123" y="109"/>
                    </a:cubicBezTo>
                    <a:cubicBezTo>
                      <a:pt x="110" y="119"/>
                      <a:pt x="94" y="130"/>
                      <a:pt x="73" y="139"/>
                    </a:cubicBezTo>
                    <a:cubicBezTo>
                      <a:pt x="47" y="151"/>
                      <a:pt x="23" y="158"/>
                      <a:pt x="22" y="158"/>
                    </a:cubicBezTo>
                    <a:cubicBezTo>
                      <a:pt x="21" y="159"/>
                      <a:pt x="19" y="159"/>
                      <a:pt x="17" y="15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5725AB8F-A181-814C-A71E-B2494FA31788}"/>
                  </a:ext>
                </a:extLst>
              </p:cNvPr>
              <p:cNvSpPr/>
              <p:nvPr/>
            </p:nvSpPr>
            <p:spPr>
              <a:xfrm>
                <a:off x="22734707" y="2481178"/>
                <a:ext cx="128204" cy="13041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9" h="60">
                    <a:moveTo>
                      <a:pt x="0" y="30"/>
                    </a:moveTo>
                    <a:cubicBezTo>
                      <a:pt x="0" y="14"/>
                      <a:pt x="13" y="0"/>
                      <a:pt x="29" y="0"/>
                    </a:cubicBezTo>
                    <a:cubicBezTo>
                      <a:pt x="46" y="0"/>
                      <a:pt x="59" y="14"/>
                      <a:pt x="59" y="30"/>
                    </a:cubicBezTo>
                    <a:cubicBezTo>
                      <a:pt x="59" y="46"/>
                      <a:pt x="46" y="60"/>
                      <a:pt x="29" y="60"/>
                    </a:cubicBezTo>
                    <a:cubicBezTo>
                      <a:pt x="13" y="60"/>
                      <a:pt x="0" y="46"/>
                      <a:pt x="0" y="3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FD8D55EC-14F0-B544-96AF-88F524078D86}"/>
                  </a:ext>
                </a:extLst>
              </p:cNvPr>
              <p:cNvSpPr/>
              <p:nvPr/>
            </p:nvSpPr>
            <p:spPr>
              <a:xfrm>
                <a:off x="23300573" y="2238032"/>
                <a:ext cx="559235" cy="17241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" h="79">
                    <a:moveTo>
                      <a:pt x="226" y="79"/>
                    </a:moveTo>
                    <a:cubicBezTo>
                      <a:pt x="224" y="79"/>
                      <a:pt x="221" y="78"/>
                      <a:pt x="218" y="78"/>
                    </a:cubicBezTo>
                    <a:cubicBezTo>
                      <a:pt x="183" y="67"/>
                      <a:pt x="156" y="60"/>
                      <a:pt x="116" y="55"/>
                    </a:cubicBezTo>
                    <a:cubicBezTo>
                      <a:pt x="98" y="53"/>
                      <a:pt x="52" y="55"/>
                      <a:pt x="33" y="58"/>
                    </a:cubicBezTo>
                    <a:cubicBezTo>
                      <a:pt x="18" y="61"/>
                      <a:pt x="3" y="51"/>
                      <a:pt x="1" y="36"/>
                    </a:cubicBezTo>
                    <a:cubicBezTo>
                      <a:pt x="-2" y="21"/>
                      <a:pt x="8" y="7"/>
                      <a:pt x="23" y="4"/>
                    </a:cubicBezTo>
                    <a:cubicBezTo>
                      <a:pt x="48" y="0"/>
                      <a:pt x="100" y="-2"/>
                      <a:pt x="122" y="1"/>
                    </a:cubicBezTo>
                    <a:cubicBezTo>
                      <a:pt x="166" y="6"/>
                      <a:pt x="196" y="13"/>
                      <a:pt x="234" y="25"/>
                    </a:cubicBezTo>
                    <a:cubicBezTo>
                      <a:pt x="249" y="29"/>
                      <a:pt x="257" y="45"/>
                      <a:pt x="253" y="59"/>
                    </a:cubicBezTo>
                    <a:cubicBezTo>
                      <a:pt x="249" y="71"/>
                      <a:pt x="238" y="79"/>
                      <a:pt x="226" y="7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CBF25298-A8C7-4C45-9A9C-F2407318569C}"/>
                  </a:ext>
                </a:extLst>
              </p:cNvPr>
              <p:cNvSpPr/>
              <p:nvPr/>
            </p:nvSpPr>
            <p:spPr>
              <a:xfrm>
                <a:off x="23165731" y="2512123"/>
                <a:ext cx="789118" cy="56365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58" h="256">
                    <a:moveTo>
                      <a:pt x="128" y="256"/>
                    </a:moveTo>
                    <a:cubicBezTo>
                      <a:pt x="121" y="256"/>
                      <a:pt x="114" y="253"/>
                      <a:pt x="109" y="248"/>
                    </a:cubicBezTo>
                    <a:lnTo>
                      <a:pt x="8" y="146"/>
                    </a:lnTo>
                    <a:cubicBezTo>
                      <a:pt x="-3" y="135"/>
                      <a:pt x="-3" y="117"/>
                      <a:pt x="8" y="107"/>
                    </a:cubicBezTo>
                    <a:cubicBezTo>
                      <a:pt x="19" y="96"/>
                      <a:pt x="36" y="96"/>
                      <a:pt x="47" y="107"/>
                    </a:cubicBezTo>
                    <a:lnTo>
                      <a:pt x="128" y="190"/>
                    </a:lnTo>
                    <a:lnTo>
                      <a:pt x="311" y="8"/>
                    </a:lnTo>
                    <a:cubicBezTo>
                      <a:pt x="322" y="-3"/>
                      <a:pt x="339" y="-3"/>
                      <a:pt x="350" y="8"/>
                    </a:cubicBezTo>
                    <a:cubicBezTo>
                      <a:pt x="361" y="19"/>
                      <a:pt x="361" y="36"/>
                      <a:pt x="350" y="47"/>
                    </a:cubicBezTo>
                    <a:lnTo>
                      <a:pt x="148" y="248"/>
                    </a:lnTo>
                    <a:cubicBezTo>
                      <a:pt x="142" y="253"/>
                      <a:pt x="135" y="256"/>
                      <a:pt x="128" y="256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49688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D67332F-472D-474A-9C68-2419DE93620F}"/>
              </a:ext>
            </a:extLst>
          </p:cNvPr>
          <p:cNvGrpSpPr/>
          <p:nvPr/>
        </p:nvGrpSpPr>
        <p:grpSpPr>
          <a:xfrm>
            <a:off x="2367960" y="1600200"/>
            <a:ext cx="9974885" cy="6470697"/>
            <a:chOff x="2213940" y="3009793"/>
            <a:chExt cx="9974885" cy="7696414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5E2D963A-1A8A-F241-8AFD-3F0927939B27}"/>
                </a:ext>
              </a:extLst>
            </p:cNvPr>
            <p:cNvSpPr/>
            <p:nvPr/>
          </p:nvSpPr>
          <p:spPr>
            <a:xfrm>
              <a:off x="2213941" y="3009793"/>
              <a:ext cx="9974884" cy="107665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latin typeface="Montserrat Medium" pitchFamily="2" charset="77"/>
                <a:ea typeface="Roboto" panose="02000000000000000000" pitchFamily="2" charset="0"/>
              </a:endParaRP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E7D168E5-C510-CD4C-8424-6E3C91632B09}"/>
                </a:ext>
              </a:extLst>
            </p:cNvPr>
            <p:cNvSpPr/>
            <p:nvPr/>
          </p:nvSpPr>
          <p:spPr>
            <a:xfrm>
              <a:off x="2213941" y="5216380"/>
              <a:ext cx="9974884" cy="107665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latin typeface="Montserrat Medium" pitchFamily="2" charset="77"/>
                <a:ea typeface="Roboto" panose="02000000000000000000" pitchFamily="2" charset="0"/>
              </a:endParaRP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4A9A6D6D-B48A-9D4F-A2D0-5C204C7937E3}"/>
                </a:ext>
              </a:extLst>
            </p:cNvPr>
            <p:cNvSpPr/>
            <p:nvPr/>
          </p:nvSpPr>
          <p:spPr>
            <a:xfrm>
              <a:off x="2213941" y="7422967"/>
              <a:ext cx="9974884" cy="107665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latin typeface="Montserrat Medium" pitchFamily="2" charset="77"/>
                <a:ea typeface="Roboto" panose="02000000000000000000" pitchFamily="2" charset="0"/>
              </a:endParaRP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73EFBF22-2BAD-3642-8302-F63BE05D9032}"/>
                </a:ext>
              </a:extLst>
            </p:cNvPr>
            <p:cNvSpPr/>
            <p:nvPr/>
          </p:nvSpPr>
          <p:spPr>
            <a:xfrm>
              <a:off x="2213941" y="9629554"/>
              <a:ext cx="9974884" cy="107665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latin typeface="Montserrat Medium" pitchFamily="2" charset="77"/>
                <a:ea typeface="Roboto" panose="02000000000000000000" pitchFamily="2" charset="0"/>
              </a:endParaRP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DEEA079E-61D9-2F47-A3F5-B5C48C84D484}"/>
                </a:ext>
              </a:extLst>
            </p:cNvPr>
            <p:cNvSpPr/>
            <p:nvPr/>
          </p:nvSpPr>
          <p:spPr>
            <a:xfrm>
              <a:off x="2213941" y="3009793"/>
              <a:ext cx="7664239" cy="107665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latin typeface="Montserrat Medium" pitchFamily="2" charset="77"/>
                <a:ea typeface="Roboto" panose="02000000000000000000" pitchFamily="2" charset="0"/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6577E355-3945-E744-AF4C-223B4BC6D85D}"/>
                </a:ext>
              </a:extLst>
            </p:cNvPr>
            <p:cNvSpPr/>
            <p:nvPr/>
          </p:nvSpPr>
          <p:spPr>
            <a:xfrm>
              <a:off x="2213940" y="5216380"/>
              <a:ext cx="8976990" cy="1076653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latin typeface="Montserrat Medium" pitchFamily="2" charset="77"/>
                <a:ea typeface="Roboto" panose="02000000000000000000" pitchFamily="2" charset="0"/>
              </a:endParaRP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C3677012-D030-A141-9F23-520CB897047F}"/>
                </a:ext>
              </a:extLst>
            </p:cNvPr>
            <p:cNvSpPr/>
            <p:nvPr/>
          </p:nvSpPr>
          <p:spPr>
            <a:xfrm>
              <a:off x="2213943" y="7422967"/>
              <a:ext cx="6387849" cy="1076653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latin typeface="Montserrat Medium" pitchFamily="2" charset="77"/>
                <a:ea typeface="Roboto" panose="02000000000000000000" pitchFamily="2" charset="0"/>
              </a:endParaRP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9C099CEF-CC3B-D741-81F3-B134F7555754}"/>
                </a:ext>
              </a:extLst>
            </p:cNvPr>
            <p:cNvSpPr/>
            <p:nvPr/>
          </p:nvSpPr>
          <p:spPr>
            <a:xfrm>
              <a:off x="2213943" y="9629554"/>
              <a:ext cx="3152865" cy="1076653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latin typeface="Montserrat Medium" pitchFamily="2" charset="77"/>
                <a:ea typeface="Roboto" panose="02000000000000000000" pitchFamily="2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F3F7191-2006-DC47-91C2-99139EE27FD4}"/>
                </a:ext>
              </a:extLst>
            </p:cNvPr>
            <p:cNvSpPr txBox="1"/>
            <p:nvPr/>
          </p:nvSpPr>
          <p:spPr>
            <a:xfrm>
              <a:off x="8442144" y="3326057"/>
              <a:ext cx="11886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spc="600" dirty="0">
                  <a:solidFill>
                    <a:schemeClr val="bg1"/>
                  </a:solidFill>
                  <a:latin typeface="Montserrat Medium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70%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EB83524-6350-AE42-B4E4-3F92D4F310D4}"/>
                </a:ext>
              </a:extLst>
            </p:cNvPr>
            <p:cNvSpPr txBox="1"/>
            <p:nvPr/>
          </p:nvSpPr>
          <p:spPr>
            <a:xfrm>
              <a:off x="9790353" y="5524684"/>
              <a:ext cx="11688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spc="600" dirty="0">
                  <a:solidFill>
                    <a:schemeClr val="bg1"/>
                  </a:solidFill>
                  <a:latin typeface="Montserrat Medium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97%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BD0F05F-2347-FA4B-8762-B604AE2C930E}"/>
                </a:ext>
              </a:extLst>
            </p:cNvPr>
            <p:cNvSpPr txBox="1"/>
            <p:nvPr/>
          </p:nvSpPr>
          <p:spPr>
            <a:xfrm>
              <a:off x="7258050" y="7733130"/>
              <a:ext cx="11605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spc="600" dirty="0">
                  <a:solidFill>
                    <a:schemeClr val="bg1"/>
                  </a:solidFill>
                  <a:latin typeface="Montserrat Medium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63%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416A1B5-2CFC-D24B-90BC-7C34AFA0F1B0}"/>
                </a:ext>
              </a:extLst>
            </p:cNvPr>
            <p:cNvSpPr txBox="1"/>
            <p:nvPr/>
          </p:nvSpPr>
          <p:spPr>
            <a:xfrm>
              <a:off x="4061888" y="9939716"/>
              <a:ext cx="11803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spc="600" dirty="0">
                  <a:solidFill>
                    <a:schemeClr val="bg1"/>
                  </a:solidFill>
                  <a:latin typeface="Montserrat Medium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24%</a:t>
              </a: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4954D732-E3C6-B54B-B617-145C0E183219}"/>
              </a:ext>
            </a:extLst>
          </p:cNvPr>
          <p:cNvSpPr/>
          <p:nvPr/>
        </p:nvSpPr>
        <p:spPr>
          <a:xfrm flipH="1">
            <a:off x="15087600" y="0"/>
            <a:ext cx="9290050" cy="137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14C6D5F-5405-E347-BBE8-CE74B2B183EA}"/>
              </a:ext>
            </a:extLst>
          </p:cNvPr>
          <p:cNvGrpSpPr/>
          <p:nvPr/>
        </p:nvGrpSpPr>
        <p:grpSpPr>
          <a:xfrm>
            <a:off x="16275502" y="5645100"/>
            <a:ext cx="6914246" cy="2425797"/>
            <a:chOff x="15382824" y="5334761"/>
            <a:chExt cx="6914246" cy="242579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3C26C34-AB31-D944-AD14-8EAD8D32A4E6}"/>
                </a:ext>
              </a:extLst>
            </p:cNvPr>
            <p:cNvSpPr txBox="1"/>
            <p:nvPr/>
          </p:nvSpPr>
          <p:spPr>
            <a:xfrm>
              <a:off x="15382824" y="5821566"/>
              <a:ext cx="6914246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ASSET MIX BY ACTUAL VALUE</a:t>
              </a:r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42550B33-65F3-4048-A5E9-AEE612B62EA2}"/>
                </a:ext>
              </a:extLst>
            </p:cNvPr>
            <p:cNvSpPr/>
            <p:nvPr/>
          </p:nvSpPr>
          <p:spPr>
            <a:xfrm>
              <a:off x="18370325" y="5334761"/>
              <a:ext cx="939244" cy="22951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Subtitle 2">
            <a:extLst>
              <a:ext uri="{FF2B5EF4-FFF2-40B4-BE49-F238E27FC236}">
                <a16:creationId xmlns:a16="http://schemas.microsoft.com/office/drawing/2014/main" id="{3915B565-F7C3-E047-96CA-27555692BDA4}"/>
              </a:ext>
            </a:extLst>
          </p:cNvPr>
          <p:cNvSpPr txBox="1">
            <a:spLocks/>
          </p:cNvSpPr>
          <p:nvPr/>
        </p:nvSpPr>
        <p:spPr>
          <a:xfrm>
            <a:off x="2367960" y="9680249"/>
            <a:ext cx="9594653" cy="243555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36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Ideally, a product should meet a certain consumer demand, But they also must take into account supply costs. </a:t>
            </a:r>
          </a:p>
        </p:txBody>
      </p:sp>
    </p:spTree>
    <p:extLst>
      <p:ext uri="{BB962C8B-B14F-4D97-AF65-F5344CB8AC3E}">
        <p14:creationId xmlns:p14="http://schemas.microsoft.com/office/powerpoint/2010/main" val="4024291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CC59580-650E-154F-B570-07E8D0BA651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AC0D95-5ECB-0546-9F28-F454609997A0}"/>
              </a:ext>
            </a:extLst>
          </p:cNvPr>
          <p:cNvSpPr/>
          <p:nvPr/>
        </p:nvSpPr>
        <p:spPr>
          <a:xfrm>
            <a:off x="-1" y="1574903"/>
            <a:ext cx="16611601" cy="46399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2C180EFB-A807-7646-9ECE-6D44C5A8B529}"/>
              </a:ext>
            </a:extLst>
          </p:cNvPr>
          <p:cNvSpPr txBox="1">
            <a:spLocks/>
          </p:cNvSpPr>
          <p:nvPr/>
        </p:nvSpPr>
        <p:spPr>
          <a:xfrm>
            <a:off x="1336476" y="8313480"/>
            <a:ext cx="11312724" cy="188155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36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 offer small businesses a complete array of online marketing solutions to fit any budget, our search engine optimization strategies have proven successful.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B9B1EDA-BC83-9C47-ADF8-C0E09C5608A6}"/>
              </a:ext>
            </a:extLst>
          </p:cNvPr>
          <p:cNvGrpSpPr/>
          <p:nvPr/>
        </p:nvGrpSpPr>
        <p:grpSpPr>
          <a:xfrm>
            <a:off x="1412676" y="11557401"/>
            <a:ext cx="3125323" cy="923330"/>
            <a:chOff x="1412676" y="11557401"/>
            <a:chExt cx="3125323" cy="92333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68E8449-6561-7644-B6DB-76B97DFE2056}"/>
                </a:ext>
              </a:extLst>
            </p:cNvPr>
            <p:cNvSpPr/>
            <p:nvPr/>
          </p:nvSpPr>
          <p:spPr>
            <a:xfrm>
              <a:off x="1412676" y="11650514"/>
              <a:ext cx="715617" cy="71561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C2DEBB83-E0D7-BB4D-B030-73B12447F64E}"/>
                </a:ext>
              </a:extLst>
            </p:cNvPr>
            <p:cNvGrpSpPr/>
            <p:nvPr/>
          </p:nvGrpSpPr>
          <p:grpSpPr>
            <a:xfrm>
              <a:off x="1665259" y="11987945"/>
              <a:ext cx="299660" cy="159558"/>
              <a:chOff x="3082436" y="1989275"/>
              <a:chExt cx="3644331" cy="1940468"/>
            </a:xfrm>
            <a:solidFill>
              <a:schemeClr val="bg1"/>
            </a:solidFill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B114471-6F1C-0540-9885-8E45F7796F51}"/>
                  </a:ext>
                </a:extLst>
              </p:cNvPr>
              <p:cNvSpPr/>
              <p:nvPr/>
            </p:nvSpPr>
            <p:spPr>
              <a:xfrm rot="2700000">
                <a:off x="2403909" y="2667802"/>
                <a:ext cx="1940468" cy="58341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4FCA8AF-567C-0F4F-B297-E6213D366149}"/>
                  </a:ext>
                </a:extLst>
              </p:cNvPr>
              <p:cNvSpPr/>
              <p:nvPr/>
            </p:nvSpPr>
            <p:spPr>
              <a:xfrm rot="18900000">
                <a:off x="3116669" y="2074002"/>
                <a:ext cx="3610098" cy="5875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3B3C332-887C-2B41-BE11-EE0483973091}"/>
                </a:ext>
              </a:extLst>
            </p:cNvPr>
            <p:cNvSpPr/>
            <p:nvPr/>
          </p:nvSpPr>
          <p:spPr>
            <a:xfrm>
              <a:off x="2410083" y="11557401"/>
              <a:ext cx="212791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400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Poppins Medium" pitchFamily="2" charset="77"/>
                </a:rPr>
                <a:t>240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34DE092-7125-7346-96F1-626AE256AA74}"/>
              </a:ext>
            </a:extLst>
          </p:cNvPr>
          <p:cNvGrpSpPr/>
          <p:nvPr/>
        </p:nvGrpSpPr>
        <p:grpSpPr>
          <a:xfrm>
            <a:off x="5388631" y="11557401"/>
            <a:ext cx="3125323" cy="923330"/>
            <a:chOff x="1412676" y="11557401"/>
            <a:chExt cx="3125323" cy="92333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17E4592-FA5B-6947-9989-FA4F6F6156F4}"/>
                </a:ext>
              </a:extLst>
            </p:cNvPr>
            <p:cNvSpPr/>
            <p:nvPr/>
          </p:nvSpPr>
          <p:spPr>
            <a:xfrm>
              <a:off x="1412676" y="11650514"/>
              <a:ext cx="715617" cy="71561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49910A5-95D1-A04F-9D13-7A82CBA5BC25}"/>
                </a:ext>
              </a:extLst>
            </p:cNvPr>
            <p:cNvGrpSpPr/>
            <p:nvPr/>
          </p:nvGrpSpPr>
          <p:grpSpPr>
            <a:xfrm>
              <a:off x="1665259" y="11987945"/>
              <a:ext cx="299660" cy="159558"/>
              <a:chOff x="3082436" y="1989275"/>
              <a:chExt cx="3644331" cy="1940468"/>
            </a:xfrm>
            <a:solidFill>
              <a:schemeClr val="bg1"/>
            </a:solidFill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0677AB0-F972-A242-B137-AD06A3C8AF60}"/>
                  </a:ext>
                </a:extLst>
              </p:cNvPr>
              <p:cNvSpPr/>
              <p:nvPr/>
            </p:nvSpPr>
            <p:spPr>
              <a:xfrm rot="2700000">
                <a:off x="2403909" y="2667802"/>
                <a:ext cx="1940468" cy="58341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7E878DD-5596-C64E-93ED-0E26563143D6}"/>
                  </a:ext>
                </a:extLst>
              </p:cNvPr>
              <p:cNvSpPr/>
              <p:nvPr/>
            </p:nvSpPr>
            <p:spPr>
              <a:xfrm rot="18900000">
                <a:off x="3116669" y="2074002"/>
                <a:ext cx="3610098" cy="5875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79B3249-5AA3-1348-BB06-CDFF375601EB}"/>
                </a:ext>
              </a:extLst>
            </p:cNvPr>
            <p:cNvSpPr/>
            <p:nvPr/>
          </p:nvSpPr>
          <p:spPr>
            <a:xfrm>
              <a:off x="2410083" y="11557401"/>
              <a:ext cx="212791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400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Poppins Medium" pitchFamily="2" charset="77"/>
                </a:rPr>
                <a:t>40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889B70C-8772-C84F-8B8E-004C242837D4}"/>
              </a:ext>
            </a:extLst>
          </p:cNvPr>
          <p:cNvGrpSpPr/>
          <p:nvPr/>
        </p:nvGrpSpPr>
        <p:grpSpPr>
          <a:xfrm>
            <a:off x="9556878" y="11557401"/>
            <a:ext cx="3125323" cy="923330"/>
            <a:chOff x="1412676" y="11557401"/>
            <a:chExt cx="3125323" cy="92333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10B41A7-6313-8443-83F7-6A43AAAA35E4}"/>
                </a:ext>
              </a:extLst>
            </p:cNvPr>
            <p:cNvSpPr/>
            <p:nvPr/>
          </p:nvSpPr>
          <p:spPr>
            <a:xfrm>
              <a:off x="1412676" y="11650514"/>
              <a:ext cx="715617" cy="71561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25EFED4-B007-BE49-AC47-D92ADC4E3453}"/>
                </a:ext>
              </a:extLst>
            </p:cNvPr>
            <p:cNvGrpSpPr/>
            <p:nvPr/>
          </p:nvGrpSpPr>
          <p:grpSpPr>
            <a:xfrm>
              <a:off x="1665259" y="11987945"/>
              <a:ext cx="299660" cy="159558"/>
              <a:chOff x="3082436" y="1989275"/>
              <a:chExt cx="3644331" cy="1940468"/>
            </a:xfrm>
            <a:solidFill>
              <a:schemeClr val="bg1"/>
            </a:solidFill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996C4EA-75A6-564C-9D92-A3345A981049}"/>
                  </a:ext>
                </a:extLst>
              </p:cNvPr>
              <p:cNvSpPr/>
              <p:nvPr/>
            </p:nvSpPr>
            <p:spPr>
              <a:xfrm rot="2700000">
                <a:off x="2403909" y="2667802"/>
                <a:ext cx="1940468" cy="58341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AB17AC6-DCA1-2048-8078-EBE198134ACB}"/>
                  </a:ext>
                </a:extLst>
              </p:cNvPr>
              <p:cNvSpPr/>
              <p:nvPr/>
            </p:nvSpPr>
            <p:spPr>
              <a:xfrm rot="18900000">
                <a:off x="3116669" y="2074002"/>
                <a:ext cx="3610098" cy="5875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A715856-57DA-2B4B-901D-900481FD55C7}"/>
                </a:ext>
              </a:extLst>
            </p:cNvPr>
            <p:cNvSpPr/>
            <p:nvPr/>
          </p:nvSpPr>
          <p:spPr>
            <a:xfrm>
              <a:off x="2410083" y="11557401"/>
              <a:ext cx="212791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400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Poppins Medium" pitchFamily="2" charset="77"/>
                </a:rPr>
                <a:t>27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1ACAD5F-3341-1945-81A4-835A822905DD}"/>
              </a:ext>
            </a:extLst>
          </p:cNvPr>
          <p:cNvGrpSpPr/>
          <p:nvPr/>
        </p:nvGrpSpPr>
        <p:grpSpPr>
          <a:xfrm>
            <a:off x="2204454" y="3076410"/>
            <a:ext cx="12921246" cy="1770654"/>
            <a:chOff x="2182742" y="9605500"/>
            <a:chExt cx="12921246" cy="177065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4E393E8-76E9-3248-B966-A6F13B2DA781}"/>
                </a:ext>
              </a:extLst>
            </p:cNvPr>
            <p:cNvSpPr txBox="1"/>
            <p:nvPr/>
          </p:nvSpPr>
          <p:spPr>
            <a:xfrm>
              <a:off x="2182742" y="10052715"/>
              <a:ext cx="12921246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INVESTMENT REPORT</a:t>
              </a:r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A737758B-CA39-D840-AD8F-F25EED7272C1}"/>
                </a:ext>
              </a:extLst>
            </p:cNvPr>
            <p:cNvSpPr/>
            <p:nvPr/>
          </p:nvSpPr>
          <p:spPr>
            <a:xfrm>
              <a:off x="2282755" y="9605500"/>
              <a:ext cx="939244" cy="22951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9407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60CB146-091F-3B45-90A5-CDD87CFCFA57}"/>
              </a:ext>
            </a:extLst>
          </p:cNvPr>
          <p:cNvSpPr/>
          <p:nvPr/>
        </p:nvSpPr>
        <p:spPr>
          <a:xfrm rot="10800000" flipV="1">
            <a:off x="-4" y="0"/>
            <a:ext cx="24377649" cy="13715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FF87D02-A9E7-BD45-872D-B5139C1B8D39}"/>
              </a:ext>
            </a:extLst>
          </p:cNvPr>
          <p:cNvSpPr txBox="1">
            <a:spLocks/>
          </p:cNvSpPr>
          <p:nvPr/>
        </p:nvSpPr>
        <p:spPr>
          <a:xfrm>
            <a:off x="4392490" y="10284602"/>
            <a:ext cx="15592660" cy="132242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3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should meet a certain consumer demand, or it should be so compelling that consumers believe they need it.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C6086E-4FBB-CE4B-B7FF-D319ECD9A7FC}"/>
              </a:ext>
            </a:extLst>
          </p:cNvPr>
          <p:cNvGrpSpPr/>
          <p:nvPr/>
        </p:nvGrpSpPr>
        <p:grpSpPr>
          <a:xfrm>
            <a:off x="6174541" y="1718800"/>
            <a:ext cx="12028558" cy="1770654"/>
            <a:chOff x="2022472" y="9605500"/>
            <a:chExt cx="12028558" cy="177065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386023-5862-BE41-B41A-E0011FCE1012}"/>
                </a:ext>
              </a:extLst>
            </p:cNvPr>
            <p:cNvSpPr txBox="1"/>
            <p:nvPr/>
          </p:nvSpPr>
          <p:spPr>
            <a:xfrm>
              <a:off x="2022472" y="10052715"/>
              <a:ext cx="12028558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FINANCIAL TIMELINE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1568D79A-E665-4E4E-9028-3633D7107C92}"/>
                </a:ext>
              </a:extLst>
            </p:cNvPr>
            <p:cNvSpPr/>
            <p:nvPr/>
          </p:nvSpPr>
          <p:spPr>
            <a:xfrm>
              <a:off x="7567129" y="9605500"/>
              <a:ext cx="939244" cy="22951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6182416B-2DFD-C34E-A683-17A65B5C46D6}"/>
              </a:ext>
            </a:extLst>
          </p:cNvPr>
          <p:cNvSpPr/>
          <p:nvPr/>
        </p:nvSpPr>
        <p:spPr>
          <a:xfrm>
            <a:off x="21134800" y="6693693"/>
            <a:ext cx="164307" cy="164307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6B83C63-AA5D-E747-B6B0-4A2FE6D46DAD}"/>
              </a:ext>
            </a:extLst>
          </p:cNvPr>
          <p:cNvCxnSpPr>
            <a:cxnSpLocks/>
          </p:cNvCxnSpPr>
          <p:nvPr/>
        </p:nvCxnSpPr>
        <p:spPr>
          <a:xfrm>
            <a:off x="21214080" y="6775847"/>
            <a:ext cx="3163570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7570813-6654-5645-A10B-0975A43ACBDB}"/>
              </a:ext>
            </a:extLst>
          </p:cNvPr>
          <p:cNvSpPr/>
          <p:nvPr/>
        </p:nvSpPr>
        <p:spPr>
          <a:xfrm>
            <a:off x="17659221" y="6693693"/>
            <a:ext cx="164307" cy="164307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2894A7E-845A-CB4D-972B-0DD26B7D6B84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14004399" y="6775847"/>
            <a:ext cx="3736975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E498576-521E-1449-AA23-1215E2D36BC0}"/>
              </a:ext>
            </a:extLst>
          </p:cNvPr>
          <p:cNvSpPr/>
          <p:nvPr/>
        </p:nvSpPr>
        <p:spPr>
          <a:xfrm>
            <a:off x="13840092" y="6693693"/>
            <a:ext cx="164307" cy="164307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4E742E9-0433-864F-8D1B-B66E254556B8}"/>
              </a:ext>
            </a:extLst>
          </p:cNvPr>
          <p:cNvSpPr/>
          <p:nvPr/>
        </p:nvSpPr>
        <p:spPr>
          <a:xfrm>
            <a:off x="10368882" y="6693693"/>
            <a:ext cx="164307" cy="164307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B4BFA8-331A-9046-8B8B-73F54CB4E920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6714060" y="6775847"/>
            <a:ext cx="3736975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1A43D291-84CF-574E-97EF-D91242688EF4}"/>
              </a:ext>
            </a:extLst>
          </p:cNvPr>
          <p:cNvSpPr/>
          <p:nvPr/>
        </p:nvSpPr>
        <p:spPr>
          <a:xfrm>
            <a:off x="6549753" y="6693693"/>
            <a:ext cx="164307" cy="164307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2952460-D2D2-764E-A47A-06BC9BD76ED1}"/>
              </a:ext>
            </a:extLst>
          </p:cNvPr>
          <p:cNvSpPr/>
          <p:nvPr/>
        </p:nvSpPr>
        <p:spPr>
          <a:xfrm rot="10800000">
            <a:off x="3078543" y="6693693"/>
            <a:ext cx="164307" cy="164307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CA39DF3-1C89-9247-B3BA-AC11E5458E95}"/>
              </a:ext>
            </a:extLst>
          </p:cNvPr>
          <p:cNvCxnSpPr>
            <a:cxnSpLocks/>
          </p:cNvCxnSpPr>
          <p:nvPr/>
        </p:nvCxnSpPr>
        <p:spPr>
          <a:xfrm rot="10800000">
            <a:off x="0" y="6775846"/>
            <a:ext cx="3163570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6DF18F7E-76DB-BF48-A5F5-3E37CEF866C5}"/>
              </a:ext>
            </a:extLst>
          </p:cNvPr>
          <p:cNvSpPr/>
          <p:nvPr/>
        </p:nvSpPr>
        <p:spPr>
          <a:xfrm>
            <a:off x="10938644" y="5607820"/>
            <a:ext cx="2500362" cy="25003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8DDBEC-B25A-BB41-84C7-E5FDFF059FE7}"/>
              </a:ext>
            </a:extLst>
          </p:cNvPr>
          <p:cNvSpPr/>
          <p:nvPr/>
        </p:nvSpPr>
        <p:spPr>
          <a:xfrm>
            <a:off x="3664375" y="5607820"/>
            <a:ext cx="2500362" cy="25003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898B11-4D2E-B342-A3BF-2A2ADDF1F928}"/>
              </a:ext>
            </a:extLst>
          </p:cNvPr>
          <p:cNvSpPr/>
          <p:nvPr/>
        </p:nvSpPr>
        <p:spPr>
          <a:xfrm>
            <a:off x="18228983" y="5607820"/>
            <a:ext cx="2500362" cy="25003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AD1F5FB-3CB0-A842-8122-E53DF1B29B92}"/>
              </a:ext>
            </a:extLst>
          </p:cNvPr>
          <p:cNvSpPr/>
          <p:nvPr/>
        </p:nvSpPr>
        <p:spPr>
          <a:xfrm>
            <a:off x="3850598" y="6396334"/>
            <a:ext cx="21279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Montserrat Medium" pitchFamily="2" charset="77"/>
                <a:ea typeface="Roboto" panose="02000000000000000000" pitchFamily="2" charset="0"/>
                <a:cs typeface="Poppins Medium" pitchFamily="2" charset="77"/>
              </a:rPr>
              <a:t>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D82E87F-455E-5C49-AC46-F47A3D0BC61C}"/>
              </a:ext>
            </a:extLst>
          </p:cNvPr>
          <p:cNvSpPr/>
          <p:nvPr/>
        </p:nvSpPr>
        <p:spPr>
          <a:xfrm>
            <a:off x="11139542" y="6396334"/>
            <a:ext cx="21279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Montserrat Medium" pitchFamily="2" charset="77"/>
                <a:ea typeface="Roboto" panose="02000000000000000000" pitchFamily="2" charset="0"/>
                <a:cs typeface="Poppins Medium" pitchFamily="2" charset="77"/>
              </a:rPr>
              <a:t>B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54509DD-8413-B048-A410-FA57284A3185}"/>
              </a:ext>
            </a:extLst>
          </p:cNvPr>
          <p:cNvSpPr/>
          <p:nvPr/>
        </p:nvSpPr>
        <p:spPr>
          <a:xfrm>
            <a:off x="18417797" y="6396334"/>
            <a:ext cx="21279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Montserrat Medium" pitchFamily="2" charset="77"/>
                <a:ea typeface="Roboto" panose="02000000000000000000" pitchFamily="2" charset="0"/>
                <a:cs typeface="Poppins Medium" pitchFamily="2" charset="77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440441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title 2">
            <a:extLst>
              <a:ext uri="{FF2B5EF4-FFF2-40B4-BE49-F238E27FC236}">
                <a16:creationId xmlns:a16="http://schemas.microsoft.com/office/drawing/2014/main" id="{07F4B821-2386-A24B-8402-95CC1D158CEC}"/>
              </a:ext>
            </a:extLst>
          </p:cNvPr>
          <p:cNvSpPr txBox="1">
            <a:spLocks/>
          </p:cNvSpPr>
          <p:nvPr/>
        </p:nvSpPr>
        <p:spPr>
          <a:xfrm>
            <a:off x="2326795" y="8053506"/>
            <a:ext cx="6980247" cy="298954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36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 ideally a product should meet a certain consumer. Product should meet a certain consumer demand.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CAC85F7-5FCC-6342-A1ED-9BA07CCB6683}"/>
              </a:ext>
            </a:extLst>
          </p:cNvPr>
          <p:cNvSpPr/>
          <p:nvPr/>
        </p:nvSpPr>
        <p:spPr>
          <a:xfrm>
            <a:off x="11044940" y="823528"/>
            <a:ext cx="12380028" cy="5908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914E392-8C4F-4045-AB4A-ACC963D34013}"/>
              </a:ext>
            </a:extLst>
          </p:cNvPr>
          <p:cNvSpPr/>
          <p:nvPr/>
        </p:nvSpPr>
        <p:spPr>
          <a:xfrm>
            <a:off x="11044939" y="7001803"/>
            <a:ext cx="12380028" cy="5908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9CF2C8-40EA-774E-936A-A0CC81AED121}"/>
              </a:ext>
            </a:extLst>
          </p:cNvPr>
          <p:cNvGrpSpPr/>
          <p:nvPr/>
        </p:nvGrpSpPr>
        <p:grpSpPr>
          <a:xfrm>
            <a:off x="2326795" y="2328283"/>
            <a:ext cx="7276595" cy="2899208"/>
            <a:chOff x="2326795" y="2654089"/>
            <a:chExt cx="7276595" cy="289920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CBACCC8-1D50-F14F-9D2C-A2637737F6D5}"/>
                </a:ext>
              </a:extLst>
            </p:cNvPr>
            <p:cNvSpPr txBox="1"/>
            <p:nvPr/>
          </p:nvSpPr>
          <p:spPr>
            <a:xfrm>
              <a:off x="2326795" y="2998752"/>
              <a:ext cx="7276595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INVESTMENT CONS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ABE2BC81-BCF6-BE49-9773-88266E55CADF}"/>
                </a:ext>
              </a:extLst>
            </p:cNvPr>
            <p:cNvSpPr/>
            <p:nvPr/>
          </p:nvSpPr>
          <p:spPr>
            <a:xfrm>
              <a:off x="2457367" y="2654089"/>
              <a:ext cx="939244" cy="229514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B4A53CF-1006-8445-A4DF-5E2293BBB67A}"/>
              </a:ext>
            </a:extLst>
          </p:cNvPr>
          <p:cNvGrpSpPr/>
          <p:nvPr/>
        </p:nvGrpSpPr>
        <p:grpSpPr>
          <a:xfrm>
            <a:off x="15964745" y="2507681"/>
            <a:ext cx="2540416" cy="2540412"/>
            <a:chOff x="24472496" y="9934009"/>
            <a:chExt cx="2540416" cy="254041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9708B77-6765-E041-B1AF-190CB58A5DA9}"/>
                </a:ext>
              </a:extLst>
            </p:cNvPr>
            <p:cNvSpPr/>
            <p:nvPr/>
          </p:nvSpPr>
          <p:spPr>
            <a:xfrm>
              <a:off x="24472496" y="9934009"/>
              <a:ext cx="2540416" cy="25404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5BEA1EC-1BB0-5849-BF11-FFD3CCC4FB0C}"/>
                </a:ext>
              </a:extLst>
            </p:cNvPr>
            <p:cNvGrpSpPr/>
            <p:nvPr/>
          </p:nvGrpSpPr>
          <p:grpSpPr>
            <a:xfrm>
              <a:off x="25472384" y="10598944"/>
              <a:ext cx="493619" cy="1210542"/>
              <a:chOff x="1344532" y="6092994"/>
              <a:chExt cx="835536" cy="2049053"/>
            </a:xfrm>
            <a:solidFill>
              <a:schemeClr val="bg1"/>
            </a:solidFill>
          </p:grpSpPr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0FFF235F-2BDF-3349-A9F5-A41439668DD4}"/>
                  </a:ext>
                </a:extLst>
              </p:cNvPr>
              <p:cNvSpPr/>
              <p:nvPr/>
            </p:nvSpPr>
            <p:spPr>
              <a:xfrm>
                <a:off x="1344532" y="6433398"/>
                <a:ext cx="835536" cy="136824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9" h="620">
                    <a:moveTo>
                      <a:pt x="174" y="620"/>
                    </a:moveTo>
                    <a:cubicBezTo>
                      <a:pt x="126" y="620"/>
                      <a:pt x="74" y="608"/>
                      <a:pt x="23" y="587"/>
                    </a:cubicBezTo>
                    <a:cubicBezTo>
                      <a:pt x="4" y="578"/>
                      <a:pt x="-5" y="555"/>
                      <a:pt x="3" y="535"/>
                    </a:cubicBezTo>
                    <a:cubicBezTo>
                      <a:pt x="12" y="515"/>
                      <a:pt x="35" y="506"/>
                      <a:pt x="55" y="515"/>
                    </a:cubicBezTo>
                    <a:cubicBezTo>
                      <a:pt x="133" y="549"/>
                      <a:pt x="214" y="550"/>
                      <a:pt x="263" y="519"/>
                    </a:cubicBezTo>
                    <a:cubicBezTo>
                      <a:pt x="288" y="502"/>
                      <a:pt x="301" y="478"/>
                      <a:pt x="301" y="447"/>
                    </a:cubicBezTo>
                    <a:cubicBezTo>
                      <a:pt x="301" y="409"/>
                      <a:pt x="232" y="375"/>
                      <a:pt x="171" y="344"/>
                    </a:cubicBezTo>
                    <a:cubicBezTo>
                      <a:pt x="133" y="325"/>
                      <a:pt x="93" y="305"/>
                      <a:pt x="62" y="282"/>
                    </a:cubicBezTo>
                    <a:cubicBezTo>
                      <a:pt x="20" y="250"/>
                      <a:pt x="0" y="215"/>
                      <a:pt x="0" y="175"/>
                    </a:cubicBezTo>
                    <a:cubicBezTo>
                      <a:pt x="0" y="117"/>
                      <a:pt x="26" y="68"/>
                      <a:pt x="74" y="36"/>
                    </a:cubicBezTo>
                    <a:cubicBezTo>
                      <a:pt x="145" y="-10"/>
                      <a:pt x="252" y="-13"/>
                      <a:pt x="353" y="30"/>
                    </a:cubicBezTo>
                    <a:cubicBezTo>
                      <a:pt x="373" y="38"/>
                      <a:pt x="382" y="61"/>
                      <a:pt x="374" y="81"/>
                    </a:cubicBezTo>
                    <a:cubicBezTo>
                      <a:pt x="365" y="101"/>
                      <a:pt x="342" y="111"/>
                      <a:pt x="322" y="102"/>
                    </a:cubicBezTo>
                    <a:cubicBezTo>
                      <a:pt x="246" y="70"/>
                      <a:pt x="166" y="70"/>
                      <a:pt x="117" y="102"/>
                    </a:cubicBezTo>
                    <a:cubicBezTo>
                      <a:pt x="91" y="119"/>
                      <a:pt x="78" y="143"/>
                      <a:pt x="78" y="175"/>
                    </a:cubicBezTo>
                    <a:cubicBezTo>
                      <a:pt x="78" y="211"/>
                      <a:pt x="146" y="245"/>
                      <a:pt x="206" y="274"/>
                    </a:cubicBezTo>
                    <a:cubicBezTo>
                      <a:pt x="245" y="294"/>
                      <a:pt x="285" y="314"/>
                      <a:pt x="317" y="338"/>
                    </a:cubicBezTo>
                    <a:cubicBezTo>
                      <a:pt x="359" y="371"/>
                      <a:pt x="379" y="406"/>
                      <a:pt x="379" y="447"/>
                    </a:cubicBezTo>
                    <a:cubicBezTo>
                      <a:pt x="379" y="504"/>
                      <a:pt x="353" y="553"/>
                      <a:pt x="306" y="584"/>
                    </a:cubicBezTo>
                    <a:cubicBezTo>
                      <a:pt x="270" y="608"/>
                      <a:pt x="224" y="620"/>
                      <a:pt x="174" y="62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A05D0054-4912-694A-AC8B-6F7C85B56B3A}"/>
                  </a:ext>
                </a:extLst>
              </p:cNvPr>
              <p:cNvSpPr/>
              <p:nvPr/>
            </p:nvSpPr>
            <p:spPr>
              <a:xfrm>
                <a:off x="1671673" y="6092994"/>
                <a:ext cx="172412" cy="30503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9" h="139">
                    <a:moveTo>
                      <a:pt x="40" y="139"/>
                    </a:moveTo>
                    <a:cubicBezTo>
                      <a:pt x="18" y="139"/>
                      <a:pt x="0" y="122"/>
                      <a:pt x="0" y="100"/>
                    </a:cubicBezTo>
                    <a:lnTo>
                      <a:pt x="0" y="40"/>
                    </a:lnTo>
                    <a:cubicBezTo>
                      <a:pt x="0" y="18"/>
                      <a:pt x="18" y="0"/>
                      <a:pt x="40" y="0"/>
                    </a:cubicBezTo>
                    <a:cubicBezTo>
                      <a:pt x="61" y="0"/>
                      <a:pt x="79" y="18"/>
                      <a:pt x="79" y="40"/>
                    </a:cubicBezTo>
                    <a:lnTo>
                      <a:pt x="79" y="100"/>
                    </a:lnTo>
                    <a:cubicBezTo>
                      <a:pt x="79" y="122"/>
                      <a:pt x="61" y="139"/>
                      <a:pt x="40" y="13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F2631CF1-5EF7-9546-B21B-1434D309EAE5}"/>
                  </a:ext>
                </a:extLst>
              </p:cNvPr>
              <p:cNvSpPr/>
              <p:nvPr/>
            </p:nvSpPr>
            <p:spPr>
              <a:xfrm>
                <a:off x="1673884" y="7837010"/>
                <a:ext cx="170202" cy="30503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8" h="139">
                    <a:moveTo>
                      <a:pt x="39" y="139"/>
                    </a:moveTo>
                    <a:cubicBezTo>
                      <a:pt x="17" y="139"/>
                      <a:pt x="0" y="121"/>
                      <a:pt x="0" y="100"/>
                    </a:cubicBezTo>
                    <a:lnTo>
                      <a:pt x="0" y="39"/>
                    </a:lnTo>
                    <a:cubicBezTo>
                      <a:pt x="0" y="18"/>
                      <a:pt x="17" y="0"/>
                      <a:pt x="39" y="0"/>
                    </a:cubicBezTo>
                    <a:cubicBezTo>
                      <a:pt x="60" y="0"/>
                      <a:pt x="78" y="18"/>
                      <a:pt x="78" y="39"/>
                    </a:cubicBezTo>
                    <a:lnTo>
                      <a:pt x="78" y="100"/>
                    </a:lnTo>
                    <a:cubicBezTo>
                      <a:pt x="78" y="121"/>
                      <a:pt x="60" y="139"/>
                      <a:pt x="39" y="13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17F5D0F-144E-C34A-AD37-8F4A780405D1}"/>
              </a:ext>
            </a:extLst>
          </p:cNvPr>
          <p:cNvGrpSpPr/>
          <p:nvPr/>
        </p:nvGrpSpPr>
        <p:grpSpPr>
          <a:xfrm>
            <a:off x="15964745" y="8685956"/>
            <a:ext cx="2540416" cy="2540412"/>
            <a:chOff x="24472498" y="2358078"/>
            <a:chExt cx="2540416" cy="254041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08AC7AD-1DF7-3C43-9DAA-30D315B3610B}"/>
                </a:ext>
              </a:extLst>
            </p:cNvPr>
            <p:cNvSpPr/>
            <p:nvPr/>
          </p:nvSpPr>
          <p:spPr>
            <a:xfrm>
              <a:off x="24472498" y="2358078"/>
              <a:ext cx="2540416" cy="254041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C8BB8AB-3C42-AF4F-9970-7FCD80851190}"/>
                </a:ext>
              </a:extLst>
            </p:cNvPr>
            <p:cNvGrpSpPr/>
            <p:nvPr/>
          </p:nvGrpSpPr>
          <p:grpSpPr>
            <a:xfrm>
              <a:off x="24969628" y="3112084"/>
              <a:ext cx="1546151" cy="1089096"/>
              <a:chOff x="22268310" y="1895418"/>
              <a:chExt cx="2617130" cy="1843485"/>
            </a:xfrm>
            <a:solidFill>
              <a:schemeClr val="bg1"/>
            </a:solidFill>
          </p:grpSpPr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76CA9D55-15DA-EB42-BD08-D4F8B625DF51}"/>
                  </a:ext>
                </a:extLst>
              </p:cNvPr>
              <p:cNvSpPr/>
              <p:nvPr/>
            </p:nvSpPr>
            <p:spPr>
              <a:xfrm>
                <a:off x="22268310" y="1895418"/>
                <a:ext cx="2278931" cy="184348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032" h="835">
                    <a:moveTo>
                      <a:pt x="767" y="760"/>
                    </a:moveTo>
                    <a:cubicBezTo>
                      <a:pt x="772" y="772"/>
                      <a:pt x="784" y="780"/>
                      <a:pt x="797" y="780"/>
                    </a:cubicBezTo>
                    <a:cubicBezTo>
                      <a:pt x="813" y="780"/>
                      <a:pt x="827" y="767"/>
                      <a:pt x="828" y="750"/>
                    </a:cubicBezTo>
                    <a:cubicBezTo>
                      <a:pt x="829" y="731"/>
                      <a:pt x="830" y="716"/>
                      <a:pt x="832" y="705"/>
                    </a:cubicBezTo>
                    <a:cubicBezTo>
                      <a:pt x="836" y="685"/>
                      <a:pt x="841" y="665"/>
                      <a:pt x="846" y="645"/>
                    </a:cubicBezTo>
                    <a:cubicBezTo>
                      <a:pt x="862" y="591"/>
                      <a:pt x="886" y="560"/>
                      <a:pt x="914" y="524"/>
                    </a:cubicBezTo>
                    <a:cubicBezTo>
                      <a:pt x="921" y="516"/>
                      <a:pt x="927" y="508"/>
                      <a:pt x="934" y="499"/>
                    </a:cubicBezTo>
                    <a:cubicBezTo>
                      <a:pt x="963" y="461"/>
                      <a:pt x="977" y="420"/>
                      <a:pt x="977" y="378"/>
                    </a:cubicBezTo>
                    <a:cubicBezTo>
                      <a:pt x="977" y="306"/>
                      <a:pt x="934" y="237"/>
                      <a:pt x="856" y="185"/>
                    </a:cubicBezTo>
                    <a:cubicBezTo>
                      <a:pt x="774" y="130"/>
                      <a:pt x="665" y="100"/>
                      <a:pt x="549" y="100"/>
                    </a:cubicBezTo>
                    <a:cubicBezTo>
                      <a:pt x="530" y="100"/>
                      <a:pt x="511" y="101"/>
                      <a:pt x="492" y="103"/>
                    </a:cubicBezTo>
                    <a:lnTo>
                      <a:pt x="491" y="103"/>
                    </a:lnTo>
                    <a:cubicBezTo>
                      <a:pt x="476" y="103"/>
                      <a:pt x="345" y="107"/>
                      <a:pt x="298" y="89"/>
                    </a:cubicBezTo>
                    <a:cubicBezTo>
                      <a:pt x="283" y="83"/>
                      <a:pt x="226" y="66"/>
                      <a:pt x="184" y="59"/>
                    </a:cubicBezTo>
                    <a:lnTo>
                      <a:pt x="241" y="129"/>
                    </a:lnTo>
                    <a:cubicBezTo>
                      <a:pt x="245" y="134"/>
                      <a:pt x="248" y="142"/>
                      <a:pt x="247" y="150"/>
                    </a:cubicBezTo>
                    <a:cubicBezTo>
                      <a:pt x="246" y="157"/>
                      <a:pt x="242" y="164"/>
                      <a:pt x="236" y="168"/>
                    </a:cubicBezTo>
                    <a:cubicBezTo>
                      <a:pt x="192" y="200"/>
                      <a:pt x="168" y="233"/>
                      <a:pt x="148" y="263"/>
                    </a:cubicBezTo>
                    <a:cubicBezTo>
                      <a:pt x="124" y="296"/>
                      <a:pt x="102" y="327"/>
                      <a:pt x="58" y="332"/>
                    </a:cubicBezTo>
                    <a:cubicBezTo>
                      <a:pt x="57" y="333"/>
                      <a:pt x="57" y="333"/>
                      <a:pt x="57" y="335"/>
                    </a:cubicBezTo>
                    <a:lnTo>
                      <a:pt x="55" y="431"/>
                    </a:lnTo>
                    <a:cubicBezTo>
                      <a:pt x="55" y="432"/>
                      <a:pt x="56" y="433"/>
                      <a:pt x="57" y="433"/>
                    </a:cubicBezTo>
                    <a:cubicBezTo>
                      <a:pt x="61" y="436"/>
                      <a:pt x="66" y="438"/>
                      <a:pt x="72" y="440"/>
                    </a:cubicBezTo>
                    <a:cubicBezTo>
                      <a:pt x="97" y="450"/>
                      <a:pt x="129" y="463"/>
                      <a:pt x="157" y="496"/>
                    </a:cubicBezTo>
                    <a:cubicBezTo>
                      <a:pt x="163" y="502"/>
                      <a:pt x="182" y="509"/>
                      <a:pt x="196" y="513"/>
                    </a:cubicBezTo>
                    <a:cubicBezTo>
                      <a:pt x="225" y="523"/>
                      <a:pt x="261" y="535"/>
                      <a:pt x="268" y="568"/>
                    </a:cubicBezTo>
                    <a:lnTo>
                      <a:pt x="312" y="759"/>
                    </a:lnTo>
                    <a:cubicBezTo>
                      <a:pt x="314" y="771"/>
                      <a:pt x="325" y="780"/>
                      <a:pt x="338" y="780"/>
                    </a:cubicBezTo>
                    <a:cubicBezTo>
                      <a:pt x="352" y="780"/>
                      <a:pt x="364" y="768"/>
                      <a:pt x="364" y="753"/>
                    </a:cubicBezTo>
                    <a:lnTo>
                      <a:pt x="364" y="635"/>
                    </a:lnTo>
                    <a:cubicBezTo>
                      <a:pt x="364" y="627"/>
                      <a:pt x="368" y="619"/>
                      <a:pt x="375" y="614"/>
                    </a:cubicBezTo>
                    <a:cubicBezTo>
                      <a:pt x="382" y="608"/>
                      <a:pt x="390" y="607"/>
                      <a:pt x="398" y="609"/>
                    </a:cubicBezTo>
                    <a:cubicBezTo>
                      <a:pt x="446" y="620"/>
                      <a:pt x="497" y="626"/>
                      <a:pt x="549" y="626"/>
                    </a:cubicBezTo>
                    <a:cubicBezTo>
                      <a:pt x="598" y="626"/>
                      <a:pt x="647" y="621"/>
                      <a:pt x="694" y="610"/>
                    </a:cubicBezTo>
                    <a:cubicBezTo>
                      <a:pt x="704" y="607"/>
                      <a:pt x="714" y="611"/>
                      <a:pt x="721" y="618"/>
                    </a:cubicBezTo>
                    <a:lnTo>
                      <a:pt x="735" y="635"/>
                    </a:lnTo>
                    <a:cubicBezTo>
                      <a:pt x="749" y="650"/>
                      <a:pt x="757" y="669"/>
                      <a:pt x="759" y="689"/>
                    </a:cubicBezTo>
                    <a:close/>
                    <a:moveTo>
                      <a:pt x="797" y="835"/>
                    </a:moveTo>
                    <a:cubicBezTo>
                      <a:pt x="759" y="835"/>
                      <a:pt x="726" y="810"/>
                      <a:pt x="714" y="775"/>
                    </a:cubicBezTo>
                    <a:cubicBezTo>
                      <a:pt x="714" y="773"/>
                      <a:pt x="713" y="771"/>
                      <a:pt x="713" y="769"/>
                    </a:cubicBezTo>
                    <a:lnTo>
                      <a:pt x="705" y="695"/>
                    </a:lnTo>
                    <a:cubicBezTo>
                      <a:pt x="704" y="686"/>
                      <a:pt x="700" y="678"/>
                      <a:pt x="694" y="671"/>
                    </a:cubicBezTo>
                    <a:lnTo>
                      <a:pt x="690" y="667"/>
                    </a:lnTo>
                    <a:cubicBezTo>
                      <a:pt x="644" y="676"/>
                      <a:pt x="597" y="681"/>
                      <a:pt x="549" y="681"/>
                    </a:cubicBezTo>
                    <a:cubicBezTo>
                      <a:pt x="505" y="681"/>
                      <a:pt x="461" y="677"/>
                      <a:pt x="419" y="669"/>
                    </a:cubicBezTo>
                    <a:lnTo>
                      <a:pt x="419" y="753"/>
                    </a:lnTo>
                    <a:cubicBezTo>
                      <a:pt x="419" y="798"/>
                      <a:pt x="383" y="835"/>
                      <a:pt x="338" y="835"/>
                    </a:cubicBezTo>
                    <a:cubicBezTo>
                      <a:pt x="299" y="835"/>
                      <a:pt x="267" y="808"/>
                      <a:pt x="258" y="771"/>
                    </a:cubicBezTo>
                    <a:lnTo>
                      <a:pt x="215" y="581"/>
                    </a:lnTo>
                    <a:cubicBezTo>
                      <a:pt x="210" y="576"/>
                      <a:pt x="190" y="569"/>
                      <a:pt x="179" y="565"/>
                    </a:cubicBezTo>
                    <a:cubicBezTo>
                      <a:pt x="156" y="558"/>
                      <a:pt x="131" y="550"/>
                      <a:pt x="116" y="532"/>
                    </a:cubicBezTo>
                    <a:cubicBezTo>
                      <a:pt x="96" y="509"/>
                      <a:pt x="73" y="500"/>
                      <a:pt x="51" y="491"/>
                    </a:cubicBezTo>
                    <a:cubicBezTo>
                      <a:pt x="45" y="488"/>
                      <a:pt x="40" y="486"/>
                      <a:pt x="34" y="483"/>
                    </a:cubicBezTo>
                    <a:cubicBezTo>
                      <a:pt x="13" y="474"/>
                      <a:pt x="0" y="453"/>
                      <a:pt x="0" y="431"/>
                    </a:cubicBezTo>
                    <a:lnTo>
                      <a:pt x="2" y="334"/>
                    </a:lnTo>
                    <a:cubicBezTo>
                      <a:pt x="2" y="305"/>
                      <a:pt x="24" y="281"/>
                      <a:pt x="52" y="278"/>
                    </a:cubicBezTo>
                    <a:cubicBezTo>
                      <a:pt x="70" y="276"/>
                      <a:pt x="82" y="261"/>
                      <a:pt x="103" y="231"/>
                    </a:cubicBezTo>
                    <a:cubicBezTo>
                      <a:pt x="120" y="206"/>
                      <a:pt x="143" y="174"/>
                      <a:pt x="180" y="142"/>
                    </a:cubicBezTo>
                    <a:lnTo>
                      <a:pt x="123" y="72"/>
                    </a:lnTo>
                    <a:cubicBezTo>
                      <a:pt x="110" y="56"/>
                      <a:pt x="109" y="35"/>
                      <a:pt x="121" y="19"/>
                    </a:cubicBezTo>
                    <a:cubicBezTo>
                      <a:pt x="131" y="4"/>
                      <a:pt x="149" y="-3"/>
                      <a:pt x="167" y="2"/>
                    </a:cubicBezTo>
                    <a:cubicBezTo>
                      <a:pt x="216" y="6"/>
                      <a:pt x="299" y="31"/>
                      <a:pt x="318" y="38"/>
                    </a:cubicBezTo>
                    <a:cubicBezTo>
                      <a:pt x="345" y="48"/>
                      <a:pt x="436" y="50"/>
                      <a:pt x="488" y="48"/>
                    </a:cubicBezTo>
                    <a:cubicBezTo>
                      <a:pt x="508" y="46"/>
                      <a:pt x="528" y="45"/>
                      <a:pt x="549" y="45"/>
                    </a:cubicBezTo>
                    <a:cubicBezTo>
                      <a:pt x="676" y="45"/>
                      <a:pt x="796" y="79"/>
                      <a:pt x="886" y="139"/>
                    </a:cubicBezTo>
                    <a:cubicBezTo>
                      <a:pt x="980" y="202"/>
                      <a:pt x="1032" y="287"/>
                      <a:pt x="1032" y="378"/>
                    </a:cubicBezTo>
                    <a:cubicBezTo>
                      <a:pt x="1032" y="432"/>
                      <a:pt x="1014" y="485"/>
                      <a:pt x="978" y="532"/>
                    </a:cubicBezTo>
                    <a:cubicBezTo>
                      <a:pt x="971" y="541"/>
                      <a:pt x="964" y="550"/>
                      <a:pt x="958" y="558"/>
                    </a:cubicBezTo>
                    <a:cubicBezTo>
                      <a:pt x="930" y="594"/>
                      <a:pt x="912" y="617"/>
                      <a:pt x="899" y="661"/>
                    </a:cubicBezTo>
                    <a:cubicBezTo>
                      <a:pt x="894" y="678"/>
                      <a:pt x="889" y="696"/>
                      <a:pt x="886" y="714"/>
                    </a:cubicBezTo>
                    <a:cubicBezTo>
                      <a:pt x="885" y="720"/>
                      <a:pt x="884" y="732"/>
                      <a:pt x="883" y="752"/>
                    </a:cubicBezTo>
                    <a:cubicBezTo>
                      <a:pt x="881" y="798"/>
                      <a:pt x="843" y="835"/>
                      <a:pt x="797" y="835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341964EE-3555-CB4B-A45E-98EA0315974D}"/>
                  </a:ext>
                </a:extLst>
              </p:cNvPr>
              <p:cNvSpPr/>
              <p:nvPr/>
            </p:nvSpPr>
            <p:spPr>
              <a:xfrm>
                <a:off x="24379255" y="2202659"/>
                <a:ext cx="506185" cy="34924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30" h="159">
                    <a:moveTo>
                      <a:pt x="120" y="41"/>
                    </a:moveTo>
                    <a:close/>
                    <a:moveTo>
                      <a:pt x="103" y="35"/>
                    </a:moveTo>
                    <a:cubicBezTo>
                      <a:pt x="102" y="35"/>
                      <a:pt x="101" y="35"/>
                      <a:pt x="100" y="35"/>
                    </a:cubicBezTo>
                    <a:cubicBezTo>
                      <a:pt x="94" y="36"/>
                      <a:pt x="90" y="39"/>
                      <a:pt x="88" y="45"/>
                    </a:cubicBezTo>
                    <a:cubicBezTo>
                      <a:pt x="84" y="53"/>
                      <a:pt x="84" y="59"/>
                      <a:pt x="86" y="62"/>
                    </a:cubicBezTo>
                    <a:cubicBezTo>
                      <a:pt x="90" y="67"/>
                      <a:pt x="99" y="70"/>
                      <a:pt x="111" y="72"/>
                    </a:cubicBezTo>
                    <a:cubicBezTo>
                      <a:pt x="113" y="69"/>
                      <a:pt x="115" y="66"/>
                      <a:pt x="117" y="63"/>
                    </a:cubicBezTo>
                    <a:cubicBezTo>
                      <a:pt x="121" y="55"/>
                      <a:pt x="122" y="48"/>
                      <a:pt x="119" y="41"/>
                    </a:cubicBezTo>
                    <a:cubicBezTo>
                      <a:pt x="117" y="39"/>
                      <a:pt x="111" y="35"/>
                      <a:pt x="103" y="35"/>
                    </a:cubicBezTo>
                    <a:close/>
                    <a:moveTo>
                      <a:pt x="17" y="159"/>
                    </a:moveTo>
                    <a:cubicBezTo>
                      <a:pt x="10" y="159"/>
                      <a:pt x="3" y="154"/>
                      <a:pt x="0" y="146"/>
                    </a:cubicBezTo>
                    <a:cubicBezTo>
                      <a:pt x="-2" y="136"/>
                      <a:pt x="3" y="127"/>
                      <a:pt x="13" y="124"/>
                    </a:cubicBezTo>
                    <a:cubicBezTo>
                      <a:pt x="26" y="120"/>
                      <a:pt x="53" y="111"/>
                      <a:pt x="76" y="98"/>
                    </a:cubicBezTo>
                    <a:cubicBezTo>
                      <a:pt x="69" y="94"/>
                      <a:pt x="63" y="90"/>
                      <a:pt x="59" y="84"/>
                    </a:cubicBezTo>
                    <a:cubicBezTo>
                      <a:pt x="51" y="75"/>
                      <a:pt x="44" y="57"/>
                      <a:pt x="55" y="31"/>
                    </a:cubicBezTo>
                    <a:cubicBezTo>
                      <a:pt x="64" y="11"/>
                      <a:pt x="83" y="-1"/>
                      <a:pt x="106" y="0"/>
                    </a:cubicBezTo>
                    <a:cubicBezTo>
                      <a:pt x="130" y="1"/>
                      <a:pt x="148" y="15"/>
                      <a:pt x="153" y="29"/>
                    </a:cubicBezTo>
                    <a:cubicBezTo>
                      <a:pt x="158" y="44"/>
                      <a:pt x="157" y="59"/>
                      <a:pt x="151" y="73"/>
                    </a:cubicBezTo>
                    <a:cubicBezTo>
                      <a:pt x="169" y="73"/>
                      <a:pt x="190" y="70"/>
                      <a:pt x="208" y="67"/>
                    </a:cubicBezTo>
                    <a:cubicBezTo>
                      <a:pt x="218" y="65"/>
                      <a:pt x="227" y="71"/>
                      <a:pt x="229" y="81"/>
                    </a:cubicBezTo>
                    <a:cubicBezTo>
                      <a:pt x="231" y="90"/>
                      <a:pt x="225" y="99"/>
                      <a:pt x="215" y="101"/>
                    </a:cubicBezTo>
                    <a:cubicBezTo>
                      <a:pt x="214" y="102"/>
                      <a:pt x="185" y="107"/>
                      <a:pt x="153" y="109"/>
                    </a:cubicBezTo>
                    <a:cubicBezTo>
                      <a:pt x="142" y="109"/>
                      <a:pt x="132" y="109"/>
                      <a:pt x="123" y="109"/>
                    </a:cubicBezTo>
                    <a:cubicBezTo>
                      <a:pt x="110" y="119"/>
                      <a:pt x="94" y="130"/>
                      <a:pt x="73" y="139"/>
                    </a:cubicBezTo>
                    <a:cubicBezTo>
                      <a:pt x="47" y="151"/>
                      <a:pt x="23" y="158"/>
                      <a:pt x="22" y="158"/>
                    </a:cubicBezTo>
                    <a:cubicBezTo>
                      <a:pt x="21" y="159"/>
                      <a:pt x="19" y="159"/>
                      <a:pt x="17" y="15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1C8A0E74-B742-5D46-8EAD-BD2EAA015F92}"/>
                  </a:ext>
                </a:extLst>
              </p:cNvPr>
              <p:cNvSpPr/>
              <p:nvPr/>
            </p:nvSpPr>
            <p:spPr>
              <a:xfrm>
                <a:off x="22734707" y="2481178"/>
                <a:ext cx="128204" cy="13041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9" h="60">
                    <a:moveTo>
                      <a:pt x="0" y="30"/>
                    </a:moveTo>
                    <a:cubicBezTo>
                      <a:pt x="0" y="14"/>
                      <a:pt x="13" y="0"/>
                      <a:pt x="29" y="0"/>
                    </a:cubicBezTo>
                    <a:cubicBezTo>
                      <a:pt x="46" y="0"/>
                      <a:pt x="59" y="14"/>
                      <a:pt x="59" y="30"/>
                    </a:cubicBezTo>
                    <a:cubicBezTo>
                      <a:pt x="59" y="46"/>
                      <a:pt x="46" y="60"/>
                      <a:pt x="29" y="60"/>
                    </a:cubicBezTo>
                    <a:cubicBezTo>
                      <a:pt x="13" y="60"/>
                      <a:pt x="0" y="46"/>
                      <a:pt x="0" y="3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EBF6087E-85FD-C640-B7F7-0B878770C47A}"/>
                  </a:ext>
                </a:extLst>
              </p:cNvPr>
              <p:cNvSpPr/>
              <p:nvPr/>
            </p:nvSpPr>
            <p:spPr>
              <a:xfrm>
                <a:off x="23300573" y="2238032"/>
                <a:ext cx="559235" cy="17241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" h="79">
                    <a:moveTo>
                      <a:pt x="226" y="79"/>
                    </a:moveTo>
                    <a:cubicBezTo>
                      <a:pt x="224" y="79"/>
                      <a:pt x="221" y="78"/>
                      <a:pt x="218" y="78"/>
                    </a:cubicBezTo>
                    <a:cubicBezTo>
                      <a:pt x="183" y="67"/>
                      <a:pt x="156" y="60"/>
                      <a:pt x="116" y="55"/>
                    </a:cubicBezTo>
                    <a:cubicBezTo>
                      <a:pt x="98" y="53"/>
                      <a:pt x="52" y="55"/>
                      <a:pt x="33" y="58"/>
                    </a:cubicBezTo>
                    <a:cubicBezTo>
                      <a:pt x="18" y="61"/>
                      <a:pt x="3" y="51"/>
                      <a:pt x="1" y="36"/>
                    </a:cubicBezTo>
                    <a:cubicBezTo>
                      <a:pt x="-2" y="21"/>
                      <a:pt x="8" y="7"/>
                      <a:pt x="23" y="4"/>
                    </a:cubicBezTo>
                    <a:cubicBezTo>
                      <a:pt x="48" y="0"/>
                      <a:pt x="100" y="-2"/>
                      <a:pt x="122" y="1"/>
                    </a:cubicBezTo>
                    <a:cubicBezTo>
                      <a:pt x="166" y="6"/>
                      <a:pt x="196" y="13"/>
                      <a:pt x="234" y="25"/>
                    </a:cubicBezTo>
                    <a:cubicBezTo>
                      <a:pt x="249" y="29"/>
                      <a:pt x="257" y="45"/>
                      <a:pt x="253" y="59"/>
                    </a:cubicBezTo>
                    <a:cubicBezTo>
                      <a:pt x="249" y="71"/>
                      <a:pt x="238" y="79"/>
                      <a:pt x="226" y="7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184BFABD-0C7C-314A-A9D9-193E422DC044}"/>
                  </a:ext>
                </a:extLst>
              </p:cNvPr>
              <p:cNvSpPr/>
              <p:nvPr/>
            </p:nvSpPr>
            <p:spPr>
              <a:xfrm>
                <a:off x="23165731" y="2512123"/>
                <a:ext cx="789118" cy="56365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58" h="256">
                    <a:moveTo>
                      <a:pt x="128" y="256"/>
                    </a:moveTo>
                    <a:cubicBezTo>
                      <a:pt x="121" y="256"/>
                      <a:pt x="114" y="253"/>
                      <a:pt x="109" y="248"/>
                    </a:cubicBezTo>
                    <a:lnTo>
                      <a:pt x="8" y="146"/>
                    </a:lnTo>
                    <a:cubicBezTo>
                      <a:pt x="-3" y="135"/>
                      <a:pt x="-3" y="117"/>
                      <a:pt x="8" y="107"/>
                    </a:cubicBezTo>
                    <a:cubicBezTo>
                      <a:pt x="19" y="96"/>
                      <a:pt x="36" y="96"/>
                      <a:pt x="47" y="107"/>
                    </a:cubicBezTo>
                    <a:lnTo>
                      <a:pt x="128" y="190"/>
                    </a:lnTo>
                    <a:lnTo>
                      <a:pt x="311" y="8"/>
                    </a:lnTo>
                    <a:cubicBezTo>
                      <a:pt x="322" y="-3"/>
                      <a:pt x="339" y="-3"/>
                      <a:pt x="350" y="8"/>
                    </a:cubicBezTo>
                    <a:cubicBezTo>
                      <a:pt x="361" y="19"/>
                      <a:pt x="361" y="36"/>
                      <a:pt x="350" y="47"/>
                    </a:cubicBezTo>
                    <a:lnTo>
                      <a:pt x="148" y="248"/>
                    </a:lnTo>
                    <a:cubicBezTo>
                      <a:pt x="142" y="253"/>
                      <a:pt x="135" y="256"/>
                      <a:pt x="128" y="256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04164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B5D310B-9272-FF41-A75D-800420749DD2}"/>
              </a:ext>
            </a:extLst>
          </p:cNvPr>
          <p:cNvSpPr/>
          <p:nvPr/>
        </p:nvSpPr>
        <p:spPr>
          <a:xfrm flipH="1">
            <a:off x="-1" y="0"/>
            <a:ext cx="18068451" cy="137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FA480ED-FA71-9445-86DB-A12BDC245DB1}"/>
              </a:ext>
            </a:extLst>
          </p:cNvPr>
          <p:cNvGrpSpPr/>
          <p:nvPr/>
        </p:nvGrpSpPr>
        <p:grpSpPr>
          <a:xfrm>
            <a:off x="2326795" y="2500614"/>
            <a:ext cx="7960205" cy="8714771"/>
            <a:chOff x="2326795" y="2328283"/>
            <a:chExt cx="7960205" cy="8714771"/>
          </a:xfrm>
        </p:grpSpPr>
        <p:sp>
          <p:nvSpPr>
            <p:cNvPr id="15" name="Subtitle 2">
              <a:extLst>
                <a:ext uri="{FF2B5EF4-FFF2-40B4-BE49-F238E27FC236}">
                  <a16:creationId xmlns:a16="http://schemas.microsoft.com/office/drawing/2014/main" id="{56F34E85-2413-C244-9117-DF55B116BC23}"/>
                </a:ext>
              </a:extLst>
            </p:cNvPr>
            <p:cNvSpPr txBox="1">
              <a:spLocks/>
            </p:cNvSpPr>
            <p:nvPr/>
          </p:nvSpPr>
          <p:spPr>
            <a:xfrm>
              <a:off x="2326795" y="8053506"/>
              <a:ext cx="6980247" cy="298954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36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 ideally a product should meet a certain consumer. Product should meet a certain consumer demand.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BD65EE9-65AA-CA46-8AC3-AFCF912A8FC9}"/>
                </a:ext>
              </a:extLst>
            </p:cNvPr>
            <p:cNvGrpSpPr/>
            <p:nvPr/>
          </p:nvGrpSpPr>
          <p:grpSpPr>
            <a:xfrm>
              <a:off x="2326795" y="2328283"/>
              <a:ext cx="7960205" cy="4130315"/>
              <a:chOff x="2326795" y="2654089"/>
              <a:chExt cx="7960205" cy="4130315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6326C8-4009-BD40-B3CD-DBD68FFEC7AF}"/>
                  </a:ext>
                </a:extLst>
              </p:cNvPr>
              <p:cNvSpPr txBox="1"/>
              <p:nvPr/>
            </p:nvSpPr>
            <p:spPr>
              <a:xfrm>
                <a:off x="2326795" y="2998752"/>
                <a:ext cx="7960205" cy="37856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0" b="1" dirty="0">
                    <a:solidFill>
                      <a:schemeClr val="bg1"/>
                    </a:solidFill>
                    <a:latin typeface="Montserrat SemiBold" pitchFamily="2" charset="77"/>
                    <a:ea typeface="Roboto Medium" panose="02000000000000000000" pitchFamily="2" charset="0"/>
                    <a:cs typeface="Poppins Medium" pitchFamily="2" charset="77"/>
                  </a:rPr>
                  <a:t>THE INVESTMENTS TEAM</a:t>
                </a: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2968DB0C-DA08-9D43-85EE-FE3CD0071A14}"/>
                  </a:ext>
                </a:extLst>
              </p:cNvPr>
              <p:cNvSpPr/>
              <p:nvPr/>
            </p:nvSpPr>
            <p:spPr>
              <a:xfrm>
                <a:off x="2457367" y="2654089"/>
                <a:ext cx="939244" cy="229514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DFB73A8-99D0-7B44-8DC8-4857679A315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62A27B3-30BF-E943-84F8-DCAF0F4FDACC}"/>
              </a:ext>
            </a:extLst>
          </p:cNvPr>
          <p:cNvSpPr/>
          <p:nvPr/>
        </p:nvSpPr>
        <p:spPr>
          <a:xfrm>
            <a:off x="17019845" y="9795827"/>
            <a:ext cx="5282658" cy="15553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FFADD90-816C-4E41-A3D4-DC48456E11D8}"/>
              </a:ext>
            </a:extLst>
          </p:cNvPr>
          <p:cNvGrpSpPr/>
          <p:nvPr/>
        </p:nvGrpSpPr>
        <p:grpSpPr>
          <a:xfrm>
            <a:off x="18095341" y="10352901"/>
            <a:ext cx="3131665" cy="441196"/>
            <a:chOff x="10346153" y="16373232"/>
            <a:chExt cx="3131665" cy="441196"/>
          </a:xfrm>
        </p:grpSpPr>
        <p:sp>
          <p:nvSpPr>
            <p:cNvPr id="62" name="Shape 1646">
              <a:extLst>
                <a:ext uri="{FF2B5EF4-FFF2-40B4-BE49-F238E27FC236}">
                  <a16:creationId xmlns:a16="http://schemas.microsoft.com/office/drawing/2014/main" id="{51EB4832-11CB-E54D-AF5D-9FA2F1DD32FD}"/>
                </a:ext>
              </a:extLst>
            </p:cNvPr>
            <p:cNvSpPr/>
            <p:nvPr/>
          </p:nvSpPr>
          <p:spPr>
            <a:xfrm>
              <a:off x="13080191" y="16404433"/>
              <a:ext cx="397627" cy="397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3" y="21600"/>
                  </a:moveTo>
                  <a:lnTo>
                    <a:pt x="4902" y="21600"/>
                  </a:lnTo>
                  <a:lnTo>
                    <a:pt x="4902" y="7024"/>
                  </a:lnTo>
                  <a:lnTo>
                    <a:pt x="273" y="7024"/>
                  </a:lnTo>
                  <a:lnTo>
                    <a:pt x="273" y="21600"/>
                  </a:lnTo>
                  <a:cubicBezTo>
                    <a:pt x="273" y="21600"/>
                    <a:pt x="273" y="21600"/>
                    <a:pt x="273" y="21600"/>
                  </a:cubicBezTo>
                  <a:close/>
                  <a:moveTo>
                    <a:pt x="2621" y="0"/>
                  </a:moveTo>
                  <a:cubicBezTo>
                    <a:pt x="1033" y="0"/>
                    <a:pt x="0" y="1086"/>
                    <a:pt x="0" y="2518"/>
                  </a:cubicBezTo>
                  <a:cubicBezTo>
                    <a:pt x="0" y="3917"/>
                    <a:pt x="1004" y="5039"/>
                    <a:pt x="2558" y="5039"/>
                  </a:cubicBezTo>
                  <a:lnTo>
                    <a:pt x="2589" y="5039"/>
                  </a:lnTo>
                  <a:cubicBezTo>
                    <a:pt x="4203" y="5039"/>
                    <a:pt x="5207" y="3917"/>
                    <a:pt x="5207" y="2518"/>
                  </a:cubicBezTo>
                  <a:cubicBezTo>
                    <a:pt x="5178" y="1086"/>
                    <a:pt x="4203" y="0"/>
                    <a:pt x="2621" y="0"/>
                  </a:cubicBezTo>
                  <a:cubicBezTo>
                    <a:pt x="2621" y="0"/>
                    <a:pt x="2621" y="0"/>
                    <a:pt x="2621" y="0"/>
                  </a:cubicBezTo>
                  <a:close/>
                  <a:moveTo>
                    <a:pt x="21600" y="13242"/>
                  </a:moveTo>
                  <a:lnTo>
                    <a:pt x="21600" y="21600"/>
                  </a:lnTo>
                  <a:lnTo>
                    <a:pt x="16970" y="21600"/>
                  </a:lnTo>
                  <a:lnTo>
                    <a:pt x="16970" y="13803"/>
                  </a:lnTo>
                  <a:cubicBezTo>
                    <a:pt x="16970" y="11844"/>
                    <a:pt x="16299" y="10507"/>
                    <a:pt x="14623" y="10507"/>
                  </a:cubicBezTo>
                  <a:cubicBezTo>
                    <a:pt x="13345" y="10507"/>
                    <a:pt x="12582" y="11408"/>
                    <a:pt x="12250" y="12280"/>
                  </a:cubicBezTo>
                  <a:cubicBezTo>
                    <a:pt x="12127" y="12592"/>
                    <a:pt x="12094" y="13025"/>
                    <a:pt x="12094" y="13462"/>
                  </a:cubicBezTo>
                  <a:lnTo>
                    <a:pt x="12094" y="21600"/>
                  </a:lnTo>
                  <a:lnTo>
                    <a:pt x="7463" y="21600"/>
                  </a:lnTo>
                  <a:cubicBezTo>
                    <a:pt x="7463" y="21600"/>
                    <a:pt x="7525" y="8394"/>
                    <a:pt x="7463" y="7024"/>
                  </a:cubicBezTo>
                  <a:lnTo>
                    <a:pt x="12094" y="7024"/>
                  </a:lnTo>
                  <a:lnTo>
                    <a:pt x="12094" y="9093"/>
                  </a:lnTo>
                  <a:cubicBezTo>
                    <a:pt x="12087" y="9106"/>
                    <a:pt x="12074" y="9123"/>
                    <a:pt x="12066" y="9139"/>
                  </a:cubicBezTo>
                  <a:lnTo>
                    <a:pt x="12094" y="9139"/>
                  </a:lnTo>
                  <a:lnTo>
                    <a:pt x="12094" y="9093"/>
                  </a:lnTo>
                  <a:cubicBezTo>
                    <a:pt x="12710" y="8101"/>
                    <a:pt x="13808" y="6683"/>
                    <a:pt x="16269" y="6683"/>
                  </a:cubicBezTo>
                  <a:cubicBezTo>
                    <a:pt x="19315" y="6683"/>
                    <a:pt x="21600" y="8767"/>
                    <a:pt x="21600" y="13242"/>
                  </a:cubicBezTo>
                  <a:cubicBezTo>
                    <a:pt x="21600" y="13242"/>
                    <a:pt x="21600" y="13242"/>
                    <a:pt x="21600" y="13242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63" name="Shape 1649">
              <a:extLst>
                <a:ext uri="{FF2B5EF4-FFF2-40B4-BE49-F238E27FC236}">
                  <a16:creationId xmlns:a16="http://schemas.microsoft.com/office/drawing/2014/main" id="{AAE58B01-CC26-2D42-924B-F4CA48A83433}"/>
                </a:ext>
              </a:extLst>
            </p:cNvPr>
            <p:cNvSpPr/>
            <p:nvPr/>
          </p:nvSpPr>
          <p:spPr>
            <a:xfrm>
              <a:off x="11125694" y="16423743"/>
              <a:ext cx="454501" cy="369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9"/>
                  </a:moveTo>
                  <a:cubicBezTo>
                    <a:pt x="20805" y="2994"/>
                    <a:pt x="19949" y="3285"/>
                    <a:pt x="19055" y="3417"/>
                  </a:cubicBezTo>
                  <a:cubicBezTo>
                    <a:pt x="19968" y="2742"/>
                    <a:pt x="20672" y="1676"/>
                    <a:pt x="21003" y="401"/>
                  </a:cubicBezTo>
                  <a:cubicBezTo>
                    <a:pt x="20147" y="1026"/>
                    <a:pt x="19198" y="1478"/>
                    <a:pt x="18187" y="1722"/>
                  </a:cubicBezTo>
                  <a:cubicBezTo>
                    <a:pt x="17379" y="665"/>
                    <a:pt x="16228" y="0"/>
                    <a:pt x="14953" y="0"/>
                  </a:cubicBezTo>
                  <a:cubicBezTo>
                    <a:pt x="12506" y="0"/>
                    <a:pt x="10524" y="2441"/>
                    <a:pt x="10524" y="5454"/>
                  </a:cubicBezTo>
                  <a:cubicBezTo>
                    <a:pt x="10524" y="5881"/>
                    <a:pt x="10561" y="6298"/>
                    <a:pt x="10637" y="6694"/>
                  </a:cubicBezTo>
                  <a:cubicBezTo>
                    <a:pt x="6954" y="6468"/>
                    <a:pt x="3689" y="4296"/>
                    <a:pt x="1504" y="998"/>
                  </a:cubicBezTo>
                  <a:cubicBezTo>
                    <a:pt x="1122" y="1806"/>
                    <a:pt x="903" y="2742"/>
                    <a:pt x="903" y="3739"/>
                  </a:cubicBezTo>
                  <a:cubicBezTo>
                    <a:pt x="903" y="5631"/>
                    <a:pt x="1686" y="7302"/>
                    <a:pt x="2875" y="8279"/>
                  </a:cubicBezTo>
                  <a:cubicBezTo>
                    <a:pt x="2149" y="8248"/>
                    <a:pt x="1466" y="8005"/>
                    <a:pt x="868" y="7599"/>
                  </a:cubicBezTo>
                  <a:cubicBezTo>
                    <a:pt x="868" y="7618"/>
                    <a:pt x="868" y="7641"/>
                    <a:pt x="868" y="7666"/>
                  </a:cubicBezTo>
                  <a:cubicBezTo>
                    <a:pt x="868" y="10307"/>
                    <a:pt x="2395" y="12512"/>
                    <a:pt x="4423" y="13011"/>
                  </a:cubicBezTo>
                  <a:cubicBezTo>
                    <a:pt x="4051" y="13134"/>
                    <a:pt x="3658" y="13201"/>
                    <a:pt x="3255" y="13201"/>
                  </a:cubicBezTo>
                  <a:cubicBezTo>
                    <a:pt x="2970" y="13201"/>
                    <a:pt x="2691" y="13168"/>
                    <a:pt x="2420" y="13106"/>
                  </a:cubicBezTo>
                  <a:cubicBezTo>
                    <a:pt x="2983" y="15270"/>
                    <a:pt x="4621" y="16846"/>
                    <a:pt x="6561" y="16890"/>
                  </a:cubicBezTo>
                  <a:cubicBezTo>
                    <a:pt x="5042" y="18353"/>
                    <a:pt x="3134" y="19225"/>
                    <a:pt x="1056" y="19225"/>
                  </a:cubicBezTo>
                  <a:cubicBezTo>
                    <a:pt x="700" y="19225"/>
                    <a:pt x="347" y="19197"/>
                    <a:pt x="0" y="19149"/>
                  </a:cubicBezTo>
                  <a:cubicBezTo>
                    <a:pt x="1963" y="20695"/>
                    <a:pt x="4290" y="21600"/>
                    <a:pt x="6791" y="21600"/>
                  </a:cubicBezTo>
                  <a:cubicBezTo>
                    <a:pt x="14943" y="21600"/>
                    <a:pt x="19401" y="13291"/>
                    <a:pt x="19401" y="6084"/>
                  </a:cubicBezTo>
                  <a:cubicBezTo>
                    <a:pt x="19401" y="5851"/>
                    <a:pt x="19396" y="5613"/>
                    <a:pt x="19388" y="5380"/>
                  </a:cubicBezTo>
                  <a:cubicBezTo>
                    <a:pt x="20253" y="4614"/>
                    <a:pt x="21005" y="3652"/>
                    <a:pt x="21600" y="2559"/>
                  </a:cubicBezTo>
                  <a:cubicBezTo>
                    <a:pt x="21600" y="2559"/>
                    <a:pt x="21600" y="2559"/>
                    <a:pt x="21600" y="2559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64" name="Shape 1658">
              <a:extLst>
                <a:ext uri="{FF2B5EF4-FFF2-40B4-BE49-F238E27FC236}">
                  <a16:creationId xmlns:a16="http://schemas.microsoft.com/office/drawing/2014/main" id="{C7625EF0-421D-0C4A-81F0-9CBCDF73856F}"/>
                </a:ext>
              </a:extLst>
            </p:cNvPr>
            <p:cNvSpPr/>
            <p:nvPr/>
          </p:nvSpPr>
          <p:spPr>
            <a:xfrm>
              <a:off x="12122168" y="16385746"/>
              <a:ext cx="421488" cy="421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95" y="17427"/>
                  </a:moveTo>
                  <a:cubicBezTo>
                    <a:pt x="19495" y="18567"/>
                    <a:pt x="18567" y="19497"/>
                    <a:pt x="17424" y="19497"/>
                  </a:cubicBezTo>
                  <a:lnTo>
                    <a:pt x="4174" y="19497"/>
                  </a:lnTo>
                  <a:cubicBezTo>
                    <a:pt x="3033" y="19497"/>
                    <a:pt x="2104" y="18567"/>
                    <a:pt x="2104" y="17427"/>
                  </a:cubicBezTo>
                  <a:lnTo>
                    <a:pt x="2104" y="8583"/>
                  </a:lnTo>
                  <a:lnTo>
                    <a:pt x="5329" y="8583"/>
                  </a:lnTo>
                  <a:cubicBezTo>
                    <a:pt x="5049" y="9269"/>
                    <a:pt x="4895" y="10017"/>
                    <a:pt x="4895" y="10800"/>
                  </a:cubicBezTo>
                  <a:cubicBezTo>
                    <a:pt x="4895" y="14057"/>
                    <a:pt x="7543" y="16709"/>
                    <a:pt x="10799" y="16709"/>
                  </a:cubicBezTo>
                  <a:cubicBezTo>
                    <a:pt x="14056" y="16709"/>
                    <a:pt x="16705" y="14057"/>
                    <a:pt x="16705" y="10800"/>
                  </a:cubicBezTo>
                  <a:cubicBezTo>
                    <a:pt x="16705" y="10017"/>
                    <a:pt x="16549" y="9269"/>
                    <a:pt x="16269" y="8583"/>
                  </a:cubicBezTo>
                  <a:lnTo>
                    <a:pt x="19495" y="8583"/>
                  </a:lnTo>
                  <a:lnTo>
                    <a:pt x="19495" y="17427"/>
                  </a:lnTo>
                  <a:cubicBezTo>
                    <a:pt x="19495" y="17427"/>
                    <a:pt x="19495" y="17427"/>
                    <a:pt x="19495" y="17427"/>
                  </a:cubicBezTo>
                  <a:close/>
                  <a:moveTo>
                    <a:pt x="7716" y="8583"/>
                  </a:moveTo>
                  <a:cubicBezTo>
                    <a:pt x="8408" y="7627"/>
                    <a:pt x="9531" y="7001"/>
                    <a:pt x="10799" y="7001"/>
                  </a:cubicBezTo>
                  <a:cubicBezTo>
                    <a:pt x="12068" y="7001"/>
                    <a:pt x="13191" y="7627"/>
                    <a:pt x="13882" y="8583"/>
                  </a:cubicBezTo>
                  <a:cubicBezTo>
                    <a:pt x="14331" y="9210"/>
                    <a:pt x="14603" y="9973"/>
                    <a:pt x="14603" y="10800"/>
                  </a:cubicBezTo>
                  <a:cubicBezTo>
                    <a:pt x="14603" y="12897"/>
                    <a:pt x="12896" y="14603"/>
                    <a:pt x="10799" y="14603"/>
                  </a:cubicBezTo>
                  <a:cubicBezTo>
                    <a:pt x="8703" y="14603"/>
                    <a:pt x="6998" y="12897"/>
                    <a:pt x="6998" y="10800"/>
                  </a:cubicBezTo>
                  <a:cubicBezTo>
                    <a:pt x="6998" y="9973"/>
                    <a:pt x="7266" y="9210"/>
                    <a:pt x="7716" y="8583"/>
                  </a:cubicBezTo>
                  <a:cubicBezTo>
                    <a:pt x="7716" y="8583"/>
                    <a:pt x="7716" y="8583"/>
                    <a:pt x="7716" y="8583"/>
                  </a:cubicBezTo>
                  <a:close/>
                  <a:moveTo>
                    <a:pt x="18622" y="2490"/>
                  </a:moveTo>
                  <a:lnTo>
                    <a:pt x="19099" y="2487"/>
                  </a:lnTo>
                  <a:lnTo>
                    <a:pt x="19099" y="2965"/>
                  </a:lnTo>
                  <a:lnTo>
                    <a:pt x="19099" y="6150"/>
                  </a:lnTo>
                  <a:lnTo>
                    <a:pt x="15450" y="6163"/>
                  </a:lnTo>
                  <a:lnTo>
                    <a:pt x="15437" y="2502"/>
                  </a:lnTo>
                  <a:lnTo>
                    <a:pt x="18622" y="2490"/>
                  </a:lnTo>
                  <a:cubicBezTo>
                    <a:pt x="18622" y="2490"/>
                    <a:pt x="18622" y="2490"/>
                    <a:pt x="18622" y="2490"/>
                  </a:cubicBezTo>
                  <a:close/>
                  <a:moveTo>
                    <a:pt x="17424" y="0"/>
                  </a:moveTo>
                  <a:lnTo>
                    <a:pt x="4174" y="0"/>
                  </a:lnTo>
                  <a:cubicBezTo>
                    <a:pt x="1873" y="0"/>
                    <a:pt x="0" y="1873"/>
                    <a:pt x="0" y="4176"/>
                  </a:cubicBezTo>
                  <a:lnTo>
                    <a:pt x="0" y="8583"/>
                  </a:lnTo>
                  <a:lnTo>
                    <a:pt x="0" y="17427"/>
                  </a:lnTo>
                  <a:cubicBezTo>
                    <a:pt x="0" y="19727"/>
                    <a:pt x="1873" y="21600"/>
                    <a:pt x="4174" y="21600"/>
                  </a:cubicBezTo>
                  <a:lnTo>
                    <a:pt x="17424" y="21600"/>
                  </a:lnTo>
                  <a:cubicBezTo>
                    <a:pt x="19727" y="21600"/>
                    <a:pt x="21600" y="19727"/>
                    <a:pt x="21600" y="17427"/>
                  </a:cubicBezTo>
                  <a:lnTo>
                    <a:pt x="21600" y="8583"/>
                  </a:lnTo>
                  <a:lnTo>
                    <a:pt x="21600" y="4176"/>
                  </a:lnTo>
                  <a:cubicBezTo>
                    <a:pt x="21600" y="1873"/>
                    <a:pt x="19727" y="0"/>
                    <a:pt x="17424" y="0"/>
                  </a:cubicBezTo>
                  <a:cubicBezTo>
                    <a:pt x="17424" y="0"/>
                    <a:pt x="17424" y="0"/>
                    <a:pt x="17424" y="0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dirty="0">
                <a:solidFill>
                  <a:schemeClr val="tx2"/>
                </a:solidFill>
              </a:endParaRPr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C742599A-73D4-F44F-AB8D-12FD7D932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6153" y="16373232"/>
              <a:ext cx="237567" cy="441196"/>
            </a:xfrm>
            <a:custGeom>
              <a:avLst/>
              <a:gdLst>
                <a:gd name="T0" fmla="*/ 248 w 249"/>
                <a:gd name="T1" fmla="*/ 80 h 453"/>
                <a:gd name="T2" fmla="*/ 248 w 249"/>
                <a:gd name="T3" fmla="*/ 80 h 453"/>
                <a:gd name="T4" fmla="*/ 177 w 249"/>
                <a:gd name="T5" fmla="*/ 80 h 453"/>
                <a:gd name="T6" fmla="*/ 160 w 249"/>
                <a:gd name="T7" fmla="*/ 107 h 453"/>
                <a:gd name="T8" fmla="*/ 160 w 249"/>
                <a:gd name="T9" fmla="*/ 160 h 453"/>
                <a:gd name="T10" fmla="*/ 248 w 249"/>
                <a:gd name="T11" fmla="*/ 160 h 453"/>
                <a:gd name="T12" fmla="*/ 248 w 249"/>
                <a:gd name="T13" fmla="*/ 231 h 453"/>
                <a:gd name="T14" fmla="*/ 160 w 249"/>
                <a:gd name="T15" fmla="*/ 231 h 453"/>
                <a:gd name="T16" fmla="*/ 160 w 249"/>
                <a:gd name="T17" fmla="*/ 452 h 453"/>
                <a:gd name="T18" fmla="*/ 79 w 249"/>
                <a:gd name="T19" fmla="*/ 452 h 453"/>
                <a:gd name="T20" fmla="*/ 79 w 249"/>
                <a:gd name="T21" fmla="*/ 231 h 453"/>
                <a:gd name="T22" fmla="*/ 0 w 249"/>
                <a:gd name="T23" fmla="*/ 231 h 453"/>
                <a:gd name="T24" fmla="*/ 0 w 249"/>
                <a:gd name="T25" fmla="*/ 160 h 453"/>
                <a:gd name="T26" fmla="*/ 79 w 249"/>
                <a:gd name="T27" fmla="*/ 160 h 453"/>
                <a:gd name="T28" fmla="*/ 79 w 249"/>
                <a:gd name="T29" fmla="*/ 116 h 453"/>
                <a:gd name="T30" fmla="*/ 177 w 249"/>
                <a:gd name="T31" fmla="*/ 0 h 453"/>
                <a:gd name="T32" fmla="*/ 248 w 249"/>
                <a:gd name="T33" fmla="*/ 0 h 453"/>
                <a:gd name="T34" fmla="*/ 248 w 249"/>
                <a:gd name="T35" fmla="*/ 8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9" h="453">
                  <a:moveTo>
                    <a:pt x="248" y="80"/>
                  </a:moveTo>
                  <a:lnTo>
                    <a:pt x="248" y="80"/>
                  </a:lnTo>
                  <a:cubicBezTo>
                    <a:pt x="177" y="80"/>
                    <a:pt x="177" y="80"/>
                    <a:pt x="177" y="80"/>
                  </a:cubicBezTo>
                  <a:cubicBezTo>
                    <a:pt x="169" y="80"/>
                    <a:pt x="160" y="89"/>
                    <a:pt x="160" y="107"/>
                  </a:cubicBezTo>
                  <a:cubicBezTo>
                    <a:pt x="160" y="160"/>
                    <a:pt x="160" y="160"/>
                    <a:pt x="160" y="160"/>
                  </a:cubicBezTo>
                  <a:cubicBezTo>
                    <a:pt x="248" y="160"/>
                    <a:pt x="248" y="160"/>
                    <a:pt x="248" y="160"/>
                  </a:cubicBezTo>
                  <a:cubicBezTo>
                    <a:pt x="248" y="231"/>
                    <a:pt x="248" y="231"/>
                    <a:pt x="248" y="231"/>
                  </a:cubicBezTo>
                  <a:cubicBezTo>
                    <a:pt x="160" y="231"/>
                    <a:pt x="160" y="231"/>
                    <a:pt x="160" y="231"/>
                  </a:cubicBezTo>
                  <a:cubicBezTo>
                    <a:pt x="160" y="452"/>
                    <a:pt x="160" y="452"/>
                    <a:pt x="160" y="452"/>
                  </a:cubicBezTo>
                  <a:cubicBezTo>
                    <a:pt x="79" y="452"/>
                    <a:pt x="79" y="452"/>
                    <a:pt x="79" y="452"/>
                  </a:cubicBezTo>
                  <a:cubicBezTo>
                    <a:pt x="79" y="231"/>
                    <a:pt x="79" y="231"/>
                    <a:pt x="79" y="231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79" y="116"/>
                    <a:pt x="79" y="116"/>
                    <a:pt x="79" y="116"/>
                  </a:cubicBezTo>
                  <a:cubicBezTo>
                    <a:pt x="79" y="54"/>
                    <a:pt x="115" y="0"/>
                    <a:pt x="177" y="0"/>
                  </a:cubicBezTo>
                  <a:cubicBezTo>
                    <a:pt x="248" y="0"/>
                    <a:pt x="248" y="0"/>
                    <a:pt x="248" y="0"/>
                  </a:cubicBezTo>
                  <a:lnTo>
                    <a:pt x="248" y="8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1200" dirty="0">
                <a:solidFill>
                  <a:schemeClr val="tx2"/>
                </a:solidFill>
                <a:latin typeface="Lato Light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0131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284847A4-407E-604A-8CE8-BFF80B0791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BF3E57-9F03-4544-B550-66D422940BF7}"/>
              </a:ext>
            </a:extLst>
          </p:cNvPr>
          <p:cNvSpPr/>
          <p:nvPr/>
        </p:nvSpPr>
        <p:spPr>
          <a:xfrm>
            <a:off x="14630399" y="0"/>
            <a:ext cx="9747251" cy="525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5388E2-A05C-F549-9A7B-51151E4772DD}"/>
              </a:ext>
            </a:extLst>
          </p:cNvPr>
          <p:cNvSpPr/>
          <p:nvPr/>
        </p:nvSpPr>
        <p:spPr>
          <a:xfrm>
            <a:off x="16090942" y="7778740"/>
            <a:ext cx="52323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About Us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Our Mission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Our Services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Meet Our Team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Listing Properties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Social Media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76398BD3-7EDD-A54F-8A7C-237F586F3A08}"/>
              </a:ext>
            </a:extLst>
          </p:cNvPr>
          <p:cNvSpPr txBox="1">
            <a:spLocks/>
          </p:cNvSpPr>
          <p:nvPr/>
        </p:nvSpPr>
        <p:spPr>
          <a:xfrm>
            <a:off x="3494723" y="1903567"/>
            <a:ext cx="7640951" cy="145066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4000" b="1" dirty="0">
                <a:latin typeface="Montserrat SemiBold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 ideally a product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A91B72-CD8A-E24B-BE5F-DE12CE333FF0}"/>
              </a:ext>
            </a:extLst>
          </p:cNvPr>
          <p:cNvSpPr txBox="1"/>
          <p:nvPr/>
        </p:nvSpPr>
        <p:spPr>
          <a:xfrm>
            <a:off x="16156256" y="1967180"/>
            <a:ext cx="617762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ABOUT US</a:t>
            </a:r>
          </a:p>
        </p:txBody>
      </p:sp>
    </p:spTree>
    <p:extLst>
      <p:ext uri="{BB962C8B-B14F-4D97-AF65-F5344CB8AC3E}">
        <p14:creationId xmlns:p14="http://schemas.microsoft.com/office/powerpoint/2010/main" val="1807310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67F955E-D96E-9D44-B410-B386A20EEEE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5C1EFA7-3050-7943-BAAD-2E83124AF492}"/>
              </a:ext>
            </a:extLst>
          </p:cNvPr>
          <p:cNvGrpSpPr/>
          <p:nvPr/>
        </p:nvGrpSpPr>
        <p:grpSpPr>
          <a:xfrm>
            <a:off x="2066913" y="10764434"/>
            <a:ext cx="11785445" cy="1481443"/>
            <a:chOff x="2692555" y="10269134"/>
            <a:chExt cx="11785445" cy="1481443"/>
          </a:xfrm>
        </p:grpSpPr>
        <p:sp>
          <p:nvSpPr>
            <p:cNvPr id="33" name="Subtitle 2">
              <a:extLst>
                <a:ext uri="{FF2B5EF4-FFF2-40B4-BE49-F238E27FC236}">
                  <a16:creationId xmlns:a16="http://schemas.microsoft.com/office/drawing/2014/main" id="{35BBC2F7-FF3C-0A4C-B717-19696A702B51}"/>
                </a:ext>
              </a:extLst>
            </p:cNvPr>
            <p:cNvSpPr txBox="1">
              <a:spLocks/>
            </p:cNvSpPr>
            <p:nvPr/>
          </p:nvSpPr>
          <p:spPr>
            <a:xfrm>
              <a:off x="2692555" y="10977020"/>
              <a:ext cx="11785445" cy="773557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36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F2592E4-FFCC-1C43-B4D1-C7724309FF8F}"/>
                </a:ext>
              </a:extLst>
            </p:cNvPr>
            <p:cNvSpPr/>
            <p:nvPr/>
          </p:nvSpPr>
          <p:spPr>
            <a:xfrm>
              <a:off x="2842071" y="10269134"/>
              <a:ext cx="518268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tx2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662BD7CA-4BEA-1643-9D8B-5659485B4969}"/>
              </a:ext>
            </a:extLst>
          </p:cNvPr>
          <p:cNvSpPr/>
          <p:nvPr/>
        </p:nvSpPr>
        <p:spPr>
          <a:xfrm>
            <a:off x="-35808" y="1"/>
            <a:ext cx="24413458" cy="9143999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EFDF96-6525-8D42-B90A-DE8F0E5B7693}"/>
              </a:ext>
            </a:extLst>
          </p:cNvPr>
          <p:cNvGrpSpPr/>
          <p:nvPr/>
        </p:nvGrpSpPr>
        <p:grpSpPr>
          <a:xfrm>
            <a:off x="2066913" y="3686673"/>
            <a:ext cx="7814576" cy="1770654"/>
            <a:chOff x="2182742" y="9605500"/>
            <a:chExt cx="7814576" cy="177065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552D83A-AE10-FC4D-B312-5BF223A5F7FD}"/>
                </a:ext>
              </a:extLst>
            </p:cNvPr>
            <p:cNvSpPr txBox="1"/>
            <p:nvPr/>
          </p:nvSpPr>
          <p:spPr>
            <a:xfrm>
              <a:off x="2182742" y="10052715"/>
              <a:ext cx="7814576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CONTACT US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7325E8F9-8971-3849-BDA6-35D605CA9940}"/>
                </a:ext>
              </a:extLst>
            </p:cNvPr>
            <p:cNvSpPr/>
            <p:nvPr/>
          </p:nvSpPr>
          <p:spPr>
            <a:xfrm>
              <a:off x="2282755" y="9605500"/>
              <a:ext cx="939244" cy="22951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1F62D27-525E-FB4F-B8FE-D25368924535}"/>
              </a:ext>
            </a:extLst>
          </p:cNvPr>
          <p:cNvGrpSpPr/>
          <p:nvPr/>
        </p:nvGrpSpPr>
        <p:grpSpPr>
          <a:xfrm>
            <a:off x="17546543" y="10924414"/>
            <a:ext cx="4614678" cy="1040110"/>
            <a:chOff x="9881485" y="3348507"/>
            <a:chExt cx="4614678" cy="1040110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BD8453DB-E858-E146-94CF-E9EDDFB37712}"/>
                </a:ext>
              </a:extLst>
            </p:cNvPr>
            <p:cNvSpPr/>
            <p:nvPr/>
          </p:nvSpPr>
          <p:spPr>
            <a:xfrm>
              <a:off x="9881485" y="3348507"/>
              <a:ext cx="4614678" cy="104011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51CA1DA-68DF-DA46-AC2C-D9214A546981}"/>
                </a:ext>
              </a:extLst>
            </p:cNvPr>
            <p:cNvSpPr txBox="1"/>
            <p:nvPr/>
          </p:nvSpPr>
          <p:spPr>
            <a:xfrm>
              <a:off x="10249524" y="3545396"/>
              <a:ext cx="3878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pc="6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1634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083084E-9BDB-9E4E-A614-CC813AC65EFD}"/>
              </a:ext>
            </a:extLst>
          </p:cNvPr>
          <p:cNvSpPr/>
          <p:nvPr/>
        </p:nvSpPr>
        <p:spPr>
          <a:xfrm>
            <a:off x="874181" y="982133"/>
            <a:ext cx="22629284" cy="11751733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0655B0-B102-EC4F-BA7A-F9E9BE27A41C}"/>
              </a:ext>
            </a:extLst>
          </p:cNvPr>
          <p:cNvSpPr txBox="1"/>
          <p:nvPr/>
        </p:nvSpPr>
        <p:spPr>
          <a:xfrm>
            <a:off x="11109552" y="8862060"/>
            <a:ext cx="2158543" cy="39395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5000" b="1" dirty="0">
                <a:solidFill>
                  <a:schemeClr val="bg1"/>
                </a:solidFill>
                <a:latin typeface="PT Sans" panose="020B0503020203020204" pitchFamily="34" charset="77"/>
                <a:ea typeface="Roboto Medium" panose="02000000000000000000" pitchFamily="2" charset="0"/>
                <a:cs typeface="Lato Light" panose="020F0502020204030203" pitchFamily="34" charset="0"/>
              </a:rPr>
              <a:t>”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9E067B1-3663-8E43-9643-3199A55C9864}"/>
              </a:ext>
            </a:extLst>
          </p:cNvPr>
          <p:cNvGrpSpPr/>
          <p:nvPr/>
        </p:nvGrpSpPr>
        <p:grpSpPr>
          <a:xfrm>
            <a:off x="2813050" y="3348507"/>
            <a:ext cx="18751550" cy="5529198"/>
            <a:chOff x="2813050" y="4227189"/>
            <a:chExt cx="18751550" cy="552919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BBCB8F-5ADD-4F40-AFD8-EEFF8CF04D43}"/>
                </a:ext>
              </a:extLst>
            </p:cNvPr>
            <p:cNvSpPr txBox="1"/>
            <p:nvPr/>
          </p:nvSpPr>
          <p:spPr>
            <a:xfrm>
              <a:off x="2813050" y="5970735"/>
              <a:ext cx="18751550" cy="37856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I believe that through knowledge and discipline, financial peace is possible for all of us. 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5D6F0C4-255E-4046-8AE6-C29C5DDA2F7B}"/>
                </a:ext>
              </a:extLst>
            </p:cNvPr>
            <p:cNvGrpSpPr/>
            <p:nvPr/>
          </p:nvGrpSpPr>
          <p:grpSpPr>
            <a:xfrm>
              <a:off x="9109604" y="4227189"/>
              <a:ext cx="6158440" cy="1040110"/>
              <a:chOff x="1873938" y="5501844"/>
              <a:chExt cx="6158440" cy="1040110"/>
            </a:xfrm>
          </p:grpSpPr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A305F5E0-36F6-AF4B-BC5E-C49D1701B615}"/>
                  </a:ext>
                </a:extLst>
              </p:cNvPr>
              <p:cNvSpPr/>
              <p:nvPr/>
            </p:nvSpPr>
            <p:spPr>
              <a:xfrm>
                <a:off x="1873938" y="5501844"/>
                <a:ext cx="6158440" cy="1040110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8E6A8C-D532-D64B-BDDA-33D4C8BB0E57}"/>
                  </a:ext>
                </a:extLst>
              </p:cNvPr>
              <p:cNvSpPr txBox="1"/>
              <p:nvPr/>
            </p:nvSpPr>
            <p:spPr>
              <a:xfrm>
                <a:off x="2423489" y="5698733"/>
                <a:ext cx="50593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pc="600" dirty="0">
                    <a:solidFill>
                      <a:schemeClr val="bg1"/>
                    </a:solidFill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DAVE RAMSEY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3788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88E5540-193A-4D4F-B873-1EB1E52363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B621F68-E48D-0843-8516-1E6323F03425}"/>
              </a:ext>
            </a:extLst>
          </p:cNvPr>
          <p:cNvSpPr/>
          <p:nvPr/>
        </p:nvSpPr>
        <p:spPr>
          <a:xfrm>
            <a:off x="9180194" y="5956662"/>
            <a:ext cx="15197455" cy="59305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B4F6C0F-5DB2-7C4D-884B-A97E724E2B42}"/>
              </a:ext>
            </a:extLst>
          </p:cNvPr>
          <p:cNvSpPr/>
          <p:nvPr/>
        </p:nvSpPr>
        <p:spPr>
          <a:xfrm>
            <a:off x="10720124" y="7133596"/>
            <a:ext cx="1211759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I believe that through knowledge and discipline, financial peace is possible for all of us.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5F51F3-8B8B-3949-A2AD-5A742365F328}"/>
              </a:ext>
            </a:extLst>
          </p:cNvPr>
          <p:cNvSpPr txBox="1"/>
          <p:nvPr/>
        </p:nvSpPr>
        <p:spPr>
          <a:xfrm>
            <a:off x="8253321" y="6594987"/>
            <a:ext cx="2158543" cy="39395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5000" b="1" dirty="0">
                <a:solidFill>
                  <a:schemeClr val="accent1"/>
                </a:solidFill>
                <a:latin typeface="PT Sans" panose="020B0503020203020204" pitchFamily="34" charset="77"/>
                <a:ea typeface="Roboto Medium" panose="02000000000000000000" pitchFamily="2" charset="0"/>
                <a:cs typeface="Lato Light" panose="020F0502020204030203" pitchFamily="34" charset="0"/>
              </a:rPr>
              <a:t>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00B0A3-9C47-BA42-A729-B92D92176A17}"/>
              </a:ext>
            </a:extLst>
          </p:cNvPr>
          <p:cNvSpPr txBox="1"/>
          <p:nvPr/>
        </p:nvSpPr>
        <p:spPr>
          <a:xfrm>
            <a:off x="10720124" y="10156727"/>
            <a:ext cx="5851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600" dirty="0">
                <a:solidFill>
                  <a:schemeClr val="bg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DAVE RAMSEY</a:t>
            </a:r>
          </a:p>
        </p:txBody>
      </p:sp>
    </p:spTree>
    <p:extLst>
      <p:ext uri="{BB962C8B-B14F-4D97-AF65-F5344CB8AC3E}">
        <p14:creationId xmlns:p14="http://schemas.microsoft.com/office/powerpoint/2010/main" val="3135454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A65C2526-E609-4045-9D9E-B374BB1E8DE9}"/>
              </a:ext>
            </a:extLst>
          </p:cNvPr>
          <p:cNvSpPr/>
          <p:nvPr/>
        </p:nvSpPr>
        <p:spPr>
          <a:xfrm rot="10800000" flipV="1">
            <a:off x="-9" y="0"/>
            <a:ext cx="24377653" cy="93427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4A8B33B-6B69-6340-A527-BE1107C57FC2}"/>
              </a:ext>
            </a:extLst>
          </p:cNvPr>
          <p:cNvGrpSpPr/>
          <p:nvPr/>
        </p:nvGrpSpPr>
        <p:grpSpPr>
          <a:xfrm>
            <a:off x="2384240" y="7613465"/>
            <a:ext cx="19724045" cy="4449775"/>
            <a:chOff x="2384240" y="8162703"/>
            <a:chExt cx="19724045" cy="4449775"/>
          </a:xfrm>
        </p:grpSpPr>
        <p:sp>
          <p:nvSpPr>
            <p:cNvPr id="17" name="Freeform: Shape 5954">
              <a:extLst>
                <a:ext uri="{FF2B5EF4-FFF2-40B4-BE49-F238E27FC236}">
                  <a16:creationId xmlns:a16="http://schemas.microsoft.com/office/drawing/2014/main" id="{82C57EBD-4473-7B4A-85EF-6E88EAB2019E}"/>
                </a:ext>
              </a:extLst>
            </p:cNvPr>
            <p:cNvSpPr/>
            <p:nvPr/>
          </p:nvSpPr>
          <p:spPr>
            <a:xfrm>
              <a:off x="7869101" y="8162703"/>
              <a:ext cx="3297076" cy="330039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4" h="995">
                  <a:moveTo>
                    <a:pt x="497" y="131"/>
                  </a:moveTo>
                  <a:cubicBezTo>
                    <a:pt x="295" y="131"/>
                    <a:pt x="130" y="296"/>
                    <a:pt x="130" y="497"/>
                  </a:cubicBezTo>
                  <a:cubicBezTo>
                    <a:pt x="130" y="699"/>
                    <a:pt x="295" y="864"/>
                    <a:pt x="497" y="864"/>
                  </a:cubicBezTo>
                  <a:cubicBezTo>
                    <a:pt x="699" y="864"/>
                    <a:pt x="863" y="699"/>
                    <a:pt x="863" y="497"/>
                  </a:cubicBezTo>
                  <a:cubicBezTo>
                    <a:pt x="863" y="296"/>
                    <a:pt x="699" y="131"/>
                    <a:pt x="497" y="131"/>
                  </a:cubicBezTo>
                  <a:close/>
                  <a:moveTo>
                    <a:pt x="497" y="995"/>
                  </a:moveTo>
                  <a:cubicBezTo>
                    <a:pt x="223" y="995"/>
                    <a:pt x="0" y="772"/>
                    <a:pt x="0" y="497"/>
                  </a:cubicBezTo>
                  <a:cubicBezTo>
                    <a:pt x="0" y="223"/>
                    <a:pt x="223" y="0"/>
                    <a:pt x="497" y="0"/>
                  </a:cubicBezTo>
                  <a:cubicBezTo>
                    <a:pt x="771" y="0"/>
                    <a:pt x="994" y="223"/>
                    <a:pt x="994" y="497"/>
                  </a:cubicBezTo>
                  <a:cubicBezTo>
                    <a:pt x="994" y="772"/>
                    <a:pt x="771" y="995"/>
                    <a:pt x="497" y="995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" name="Freeform: Shape 5955">
              <a:extLst>
                <a:ext uri="{FF2B5EF4-FFF2-40B4-BE49-F238E27FC236}">
                  <a16:creationId xmlns:a16="http://schemas.microsoft.com/office/drawing/2014/main" id="{9DB0547D-0BE9-C544-BC48-529153839414}"/>
                </a:ext>
              </a:extLst>
            </p:cNvPr>
            <p:cNvSpPr/>
            <p:nvPr/>
          </p:nvSpPr>
          <p:spPr>
            <a:xfrm>
              <a:off x="13248016" y="8162703"/>
              <a:ext cx="3297076" cy="330039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4" h="995">
                  <a:moveTo>
                    <a:pt x="497" y="131"/>
                  </a:moveTo>
                  <a:cubicBezTo>
                    <a:pt x="295" y="131"/>
                    <a:pt x="131" y="296"/>
                    <a:pt x="131" y="497"/>
                  </a:cubicBezTo>
                  <a:cubicBezTo>
                    <a:pt x="131" y="699"/>
                    <a:pt x="295" y="864"/>
                    <a:pt x="497" y="864"/>
                  </a:cubicBezTo>
                  <a:cubicBezTo>
                    <a:pt x="699" y="864"/>
                    <a:pt x="864" y="699"/>
                    <a:pt x="864" y="497"/>
                  </a:cubicBezTo>
                  <a:cubicBezTo>
                    <a:pt x="864" y="296"/>
                    <a:pt x="699" y="131"/>
                    <a:pt x="497" y="131"/>
                  </a:cubicBezTo>
                  <a:close/>
                  <a:moveTo>
                    <a:pt x="497" y="995"/>
                  </a:moveTo>
                  <a:cubicBezTo>
                    <a:pt x="223" y="995"/>
                    <a:pt x="0" y="772"/>
                    <a:pt x="0" y="497"/>
                  </a:cubicBezTo>
                  <a:cubicBezTo>
                    <a:pt x="0" y="223"/>
                    <a:pt x="223" y="0"/>
                    <a:pt x="497" y="0"/>
                  </a:cubicBezTo>
                  <a:cubicBezTo>
                    <a:pt x="771" y="0"/>
                    <a:pt x="994" y="223"/>
                    <a:pt x="994" y="497"/>
                  </a:cubicBezTo>
                  <a:cubicBezTo>
                    <a:pt x="994" y="772"/>
                    <a:pt x="771" y="995"/>
                    <a:pt x="497" y="995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" name="Freeform: Shape 5955">
              <a:extLst>
                <a:ext uri="{FF2B5EF4-FFF2-40B4-BE49-F238E27FC236}">
                  <a16:creationId xmlns:a16="http://schemas.microsoft.com/office/drawing/2014/main" id="{34DD4AC7-CE05-C847-9E5D-020C0FB6E232}"/>
                </a:ext>
              </a:extLst>
            </p:cNvPr>
            <p:cNvSpPr/>
            <p:nvPr/>
          </p:nvSpPr>
          <p:spPr>
            <a:xfrm>
              <a:off x="18626931" y="8162703"/>
              <a:ext cx="3297076" cy="330039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4" h="995">
                  <a:moveTo>
                    <a:pt x="497" y="131"/>
                  </a:moveTo>
                  <a:cubicBezTo>
                    <a:pt x="295" y="131"/>
                    <a:pt x="131" y="296"/>
                    <a:pt x="131" y="497"/>
                  </a:cubicBezTo>
                  <a:cubicBezTo>
                    <a:pt x="131" y="699"/>
                    <a:pt x="295" y="864"/>
                    <a:pt x="497" y="864"/>
                  </a:cubicBezTo>
                  <a:cubicBezTo>
                    <a:pt x="699" y="864"/>
                    <a:pt x="864" y="699"/>
                    <a:pt x="864" y="497"/>
                  </a:cubicBezTo>
                  <a:cubicBezTo>
                    <a:pt x="864" y="296"/>
                    <a:pt x="699" y="131"/>
                    <a:pt x="497" y="131"/>
                  </a:cubicBezTo>
                  <a:close/>
                  <a:moveTo>
                    <a:pt x="497" y="995"/>
                  </a:moveTo>
                  <a:cubicBezTo>
                    <a:pt x="223" y="995"/>
                    <a:pt x="0" y="772"/>
                    <a:pt x="0" y="497"/>
                  </a:cubicBezTo>
                  <a:cubicBezTo>
                    <a:pt x="0" y="223"/>
                    <a:pt x="223" y="0"/>
                    <a:pt x="497" y="0"/>
                  </a:cubicBezTo>
                  <a:cubicBezTo>
                    <a:pt x="771" y="0"/>
                    <a:pt x="994" y="223"/>
                    <a:pt x="994" y="497"/>
                  </a:cubicBezTo>
                  <a:cubicBezTo>
                    <a:pt x="994" y="772"/>
                    <a:pt x="771" y="995"/>
                    <a:pt x="497" y="995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" name="Freeform: Shape 5953">
              <a:extLst>
                <a:ext uri="{FF2B5EF4-FFF2-40B4-BE49-F238E27FC236}">
                  <a16:creationId xmlns:a16="http://schemas.microsoft.com/office/drawing/2014/main" id="{88003916-F7D6-B84F-958E-BEB2F6DE4BA6}"/>
                </a:ext>
              </a:extLst>
            </p:cNvPr>
            <p:cNvSpPr/>
            <p:nvPr/>
          </p:nvSpPr>
          <p:spPr>
            <a:xfrm>
              <a:off x="2486864" y="8162703"/>
              <a:ext cx="3300396" cy="330039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5" h="995">
                  <a:moveTo>
                    <a:pt x="497" y="131"/>
                  </a:moveTo>
                  <a:cubicBezTo>
                    <a:pt x="295" y="131"/>
                    <a:pt x="131" y="296"/>
                    <a:pt x="131" y="497"/>
                  </a:cubicBezTo>
                  <a:cubicBezTo>
                    <a:pt x="131" y="699"/>
                    <a:pt x="295" y="864"/>
                    <a:pt x="497" y="864"/>
                  </a:cubicBezTo>
                  <a:cubicBezTo>
                    <a:pt x="699" y="864"/>
                    <a:pt x="864" y="699"/>
                    <a:pt x="864" y="497"/>
                  </a:cubicBezTo>
                  <a:cubicBezTo>
                    <a:pt x="864" y="296"/>
                    <a:pt x="699" y="131"/>
                    <a:pt x="497" y="131"/>
                  </a:cubicBezTo>
                  <a:close/>
                  <a:moveTo>
                    <a:pt x="497" y="995"/>
                  </a:moveTo>
                  <a:cubicBezTo>
                    <a:pt x="223" y="995"/>
                    <a:pt x="0" y="772"/>
                    <a:pt x="0" y="497"/>
                  </a:cubicBezTo>
                  <a:cubicBezTo>
                    <a:pt x="0" y="223"/>
                    <a:pt x="223" y="0"/>
                    <a:pt x="497" y="0"/>
                  </a:cubicBezTo>
                  <a:cubicBezTo>
                    <a:pt x="771" y="0"/>
                    <a:pt x="995" y="223"/>
                    <a:pt x="995" y="497"/>
                  </a:cubicBezTo>
                  <a:cubicBezTo>
                    <a:pt x="995" y="772"/>
                    <a:pt x="771" y="995"/>
                    <a:pt x="497" y="995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" name="Freeform: Shape 6384">
              <a:extLst>
                <a:ext uri="{FF2B5EF4-FFF2-40B4-BE49-F238E27FC236}">
                  <a16:creationId xmlns:a16="http://schemas.microsoft.com/office/drawing/2014/main" id="{D8786D19-AF51-614C-8CDD-B66BE8D60425}"/>
                </a:ext>
              </a:extLst>
            </p:cNvPr>
            <p:cNvSpPr/>
            <p:nvPr/>
          </p:nvSpPr>
          <p:spPr>
            <a:xfrm>
              <a:off x="2747928" y="8385588"/>
              <a:ext cx="2834714" cy="28347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1" h="231">
                  <a:moveTo>
                    <a:pt x="231" y="115"/>
                  </a:moveTo>
                  <a:cubicBezTo>
                    <a:pt x="231" y="179"/>
                    <a:pt x="179" y="231"/>
                    <a:pt x="115" y="231"/>
                  </a:cubicBezTo>
                  <a:cubicBezTo>
                    <a:pt x="51" y="231"/>
                    <a:pt x="0" y="179"/>
                    <a:pt x="0" y="115"/>
                  </a:cubicBezTo>
                  <a:cubicBezTo>
                    <a:pt x="0" y="51"/>
                    <a:pt x="51" y="0"/>
                    <a:pt x="115" y="0"/>
                  </a:cubicBezTo>
                  <a:cubicBezTo>
                    <a:pt x="179" y="0"/>
                    <a:pt x="231" y="51"/>
                    <a:pt x="231" y="115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" name="Freeform: Shape 6384">
              <a:extLst>
                <a:ext uri="{FF2B5EF4-FFF2-40B4-BE49-F238E27FC236}">
                  <a16:creationId xmlns:a16="http://schemas.microsoft.com/office/drawing/2014/main" id="{341FCAA9-2F8D-BE45-87AA-7409E1C89C61}"/>
                </a:ext>
              </a:extLst>
            </p:cNvPr>
            <p:cNvSpPr/>
            <p:nvPr/>
          </p:nvSpPr>
          <p:spPr>
            <a:xfrm>
              <a:off x="8100282" y="8385588"/>
              <a:ext cx="2834714" cy="28347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1" h="231">
                  <a:moveTo>
                    <a:pt x="231" y="115"/>
                  </a:moveTo>
                  <a:cubicBezTo>
                    <a:pt x="231" y="179"/>
                    <a:pt x="179" y="231"/>
                    <a:pt x="115" y="231"/>
                  </a:cubicBezTo>
                  <a:cubicBezTo>
                    <a:pt x="51" y="231"/>
                    <a:pt x="0" y="179"/>
                    <a:pt x="0" y="115"/>
                  </a:cubicBezTo>
                  <a:cubicBezTo>
                    <a:pt x="0" y="51"/>
                    <a:pt x="51" y="0"/>
                    <a:pt x="115" y="0"/>
                  </a:cubicBezTo>
                  <a:cubicBezTo>
                    <a:pt x="179" y="0"/>
                    <a:pt x="231" y="51"/>
                    <a:pt x="231" y="115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" name="Freeform: Shape 6384">
              <a:extLst>
                <a:ext uri="{FF2B5EF4-FFF2-40B4-BE49-F238E27FC236}">
                  <a16:creationId xmlns:a16="http://schemas.microsoft.com/office/drawing/2014/main" id="{CDEAA613-C1AE-1D4A-AC12-7CA714726ED1}"/>
                </a:ext>
              </a:extLst>
            </p:cNvPr>
            <p:cNvSpPr/>
            <p:nvPr/>
          </p:nvSpPr>
          <p:spPr>
            <a:xfrm>
              <a:off x="13479197" y="8385588"/>
              <a:ext cx="2834714" cy="28347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1" h="231">
                  <a:moveTo>
                    <a:pt x="231" y="115"/>
                  </a:moveTo>
                  <a:cubicBezTo>
                    <a:pt x="231" y="179"/>
                    <a:pt x="179" y="231"/>
                    <a:pt x="115" y="231"/>
                  </a:cubicBezTo>
                  <a:cubicBezTo>
                    <a:pt x="51" y="231"/>
                    <a:pt x="0" y="179"/>
                    <a:pt x="0" y="115"/>
                  </a:cubicBezTo>
                  <a:cubicBezTo>
                    <a:pt x="0" y="51"/>
                    <a:pt x="51" y="0"/>
                    <a:pt x="115" y="0"/>
                  </a:cubicBezTo>
                  <a:cubicBezTo>
                    <a:pt x="179" y="0"/>
                    <a:pt x="231" y="51"/>
                    <a:pt x="231" y="115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" name="Freeform: Shape 6384">
              <a:extLst>
                <a:ext uri="{FF2B5EF4-FFF2-40B4-BE49-F238E27FC236}">
                  <a16:creationId xmlns:a16="http://schemas.microsoft.com/office/drawing/2014/main" id="{B80128DF-4CA0-6C4E-BEDB-9F6C4AC99125}"/>
                </a:ext>
              </a:extLst>
            </p:cNvPr>
            <p:cNvSpPr/>
            <p:nvPr/>
          </p:nvSpPr>
          <p:spPr>
            <a:xfrm>
              <a:off x="18858112" y="8385588"/>
              <a:ext cx="2834714" cy="28347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1" h="231">
                  <a:moveTo>
                    <a:pt x="231" y="115"/>
                  </a:moveTo>
                  <a:cubicBezTo>
                    <a:pt x="231" y="179"/>
                    <a:pt x="179" y="231"/>
                    <a:pt x="115" y="231"/>
                  </a:cubicBezTo>
                  <a:cubicBezTo>
                    <a:pt x="51" y="231"/>
                    <a:pt x="0" y="179"/>
                    <a:pt x="0" y="115"/>
                  </a:cubicBezTo>
                  <a:cubicBezTo>
                    <a:pt x="0" y="51"/>
                    <a:pt x="51" y="0"/>
                    <a:pt x="115" y="0"/>
                  </a:cubicBezTo>
                  <a:cubicBezTo>
                    <a:pt x="179" y="0"/>
                    <a:pt x="231" y="51"/>
                    <a:pt x="231" y="115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15BA45C-90C5-6742-A3CD-460BCDFD3733}"/>
                </a:ext>
              </a:extLst>
            </p:cNvPr>
            <p:cNvSpPr/>
            <p:nvPr/>
          </p:nvSpPr>
          <p:spPr>
            <a:xfrm>
              <a:off x="2384240" y="11904592"/>
              <a:ext cx="358563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Title One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6000234-E6D5-4842-9C29-897821DA6B82}"/>
                </a:ext>
              </a:extLst>
            </p:cNvPr>
            <p:cNvSpPr/>
            <p:nvPr/>
          </p:nvSpPr>
          <p:spPr>
            <a:xfrm>
              <a:off x="7764817" y="11904592"/>
              <a:ext cx="358563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Title Two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0111329-461B-3C40-B3DE-DA44C17C9C7F}"/>
                </a:ext>
              </a:extLst>
            </p:cNvPr>
            <p:cNvSpPr/>
            <p:nvPr/>
          </p:nvSpPr>
          <p:spPr>
            <a:xfrm>
              <a:off x="13145394" y="11904592"/>
              <a:ext cx="358563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Title Three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082DB6F-DB6E-8E43-9D2B-F091ADA7FDDD}"/>
                </a:ext>
              </a:extLst>
            </p:cNvPr>
            <p:cNvSpPr/>
            <p:nvPr/>
          </p:nvSpPr>
          <p:spPr>
            <a:xfrm>
              <a:off x="18522647" y="11904592"/>
              <a:ext cx="358563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Title Four</a:t>
              </a:r>
            </a:p>
          </p:txBody>
        </p:sp>
      </p:grpSp>
      <p:sp>
        <p:nvSpPr>
          <p:cNvPr id="13" name="Subtitle 2">
            <a:extLst>
              <a:ext uri="{FF2B5EF4-FFF2-40B4-BE49-F238E27FC236}">
                <a16:creationId xmlns:a16="http://schemas.microsoft.com/office/drawing/2014/main" id="{3A39BB70-295E-134A-8586-BC0AB76C24A6}"/>
              </a:ext>
            </a:extLst>
          </p:cNvPr>
          <p:cNvSpPr txBox="1">
            <a:spLocks/>
          </p:cNvSpPr>
          <p:nvPr/>
        </p:nvSpPr>
        <p:spPr>
          <a:xfrm>
            <a:off x="14050343" y="2998752"/>
            <a:ext cx="8000497" cy="206621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4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should meet a certain consumer demand, or it should be so compelling that consumers.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66DC2C6-14DC-F84D-BA39-F15486137660}"/>
              </a:ext>
            </a:extLst>
          </p:cNvPr>
          <p:cNvGrpSpPr/>
          <p:nvPr/>
        </p:nvGrpSpPr>
        <p:grpSpPr>
          <a:xfrm>
            <a:off x="14246488" y="8630440"/>
            <a:ext cx="1300131" cy="1301579"/>
            <a:chOff x="538852" y="4004298"/>
            <a:chExt cx="323280" cy="323640"/>
          </a:xfrm>
          <a:solidFill>
            <a:schemeClr val="bg2"/>
          </a:solidFill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28579240-5C4C-5346-87CA-F0F9555D5E8C}"/>
                </a:ext>
              </a:extLst>
            </p:cNvPr>
            <p:cNvSpPr/>
            <p:nvPr/>
          </p:nvSpPr>
          <p:spPr>
            <a:xfrm>
              <a:off x="538852" y="4004298"/>
              <a:ext cx="323280" cy="323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9" h="899">
                  <a:moveTo>
                    <a:pt x="450" y="55"/>
                  </a:moveTo>
                  <a:cubicBezTo>
                    <a:pt x="232" y="55"/>
                    <a:pt x="55" y="232"/>
                    <a:pt x="55" y="450"/>
                  </a:cubicBezTo>
                  <a:cubicBezTo>
                    <a:pt x="55" y="667"/>
                    <a:pt x="232" y="844"/>
                    <a:pt x="450" y="844"/>
                  </a:cubicBezTo>
                  <a:cubicBezTo>
                    <a:pt x="667" y="844"/>
                    <a:pt x="844" y="667"/>
                    <a:pt x="844" y="450"/>
                  </a:cubicBezTo>
                  <a:cubicBezTo>
                    <a:pt x="844" y="232"/>
                    <a:pt x="667" y="55"/>
                    <a:pt x="450" y="55"/>
                  </a:cubicBezTo>
                  <a:close/>
                  <a:moveTo>
                    <a:pt x="450" y="899"/>
                  </a:moveTo>
                  <a:cubicBezTo>
                    <a:pt x="330" y="899"/>
                    <a:pt x="217" y="852"/>
                    <a:pt x="132" y="767"/>
                  </a:cubicBezTo>
                  <a:cubicBezTo>
                    <a:pt x="47" y="683"/>
                    <a:pt x="0" y="570"/>
                    <a:pt x="0" y="450"/>
                  </a:cubicBezTo>
                  <a:cubicBezTo>
                    <a:pt x="0" y="330"/>
                    <a:pt x="47" y="217"/>
                    <a:pt x="132" y="132"/>
                  </a:cubicBezTo>
                  <a:cubicBezTo>
                    <a:pt x="217" y="47"/>
                    <a:pt x="330" y="0"/>
                    <a:pt x="450" y="0"/>
                  </a:cubicBezTo>
                  <a:cubicBezTo>
                    <a:pt x="570" y="0"/>
                    <a:pt x="683" y="47"/>
                    <a:pt x="767" y="132"/>
                  </a:cubicBezTo>
                  <a:cubicBezTo>
                    <a:pt x="852" y="217"/>
                    <a:pt x="899" y="330"/>
                    <a:pt x="899" y="450"/>
                  </a:cubicBezTo>
                  <a:cubicBezTo>
                    <a:pt x="899" y="570"/>
                    <a:pt x="852" y="683"/>
                    <a:pt x="767" y="767"/>
                  </a:cubicBezTo>
                  <a:cubicBezTo>
                    <a:pt x="683" y="852"/>
                    <a:pt x="570" y="899"/>
                    <a:pt x="450" y="89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DB193203-F3C4-664C-AB05-9C4A011A5254}"/>
                </a:ext>
              </a:extLst>
            </p:cNvPr>
            <p:cNvSpPr/>
            <p:nvPr/>
          </p:nvSpPr>
          <p:spPr>
            <a:xfrm>
              <a:off x="588172" y="4044258"/>
              <a:ext cx="225360" cy="52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7" h="147">
                  <a:moveTo>
                    <a:pt x="318" y="147"/>
                  </a:moveTo>
                  <a:cubicBezTo>
                    <a:pt x="315" y="147"/>
                    <a:pt x="313" y="147"/>
                    <a:pt x="310" y="147"/>
                  </a:cubicBezTo>
                  <a:cubicBezTo>
                    <a:pt x="202" y="145"/>
                    <a:pt x="99" y="111"/>
                    <a:pt x="11" y="49"/>
                  </a:cubicBezTo>
                  <a:cubicBezTo>
                    <a:pt x="-1" y="40"/>
                    <a:pt x="-4" y="23"/>
                    <a:pt x="5" y="11"/>
                  </a:cubicBezTo>
                  <a:cubicBezTo>
                    <a:pt x="13" y="-1"/>
                    <a:pt x="31" y="-4"/>
                    <a:pt x="43" y="5"/>
                  </a:cubicBezTo>
                  <a:cubicBezTo>
                    <a:pt x="122" y="60"/>
                    <a:pt x="214" y="90"/>
                    <a:pt x="311" y="92"/>
                  </a:cubicBezTo>
                  <a:cubicBezTo>
                    <a:pt x="408" y="93"/>
                    <a:pt x="502" y="65"/>
                    <a:pt x="583" y="11"/>
                  </a:cubicBezTo>
                  <a:cubicBezTo>
                    <a:pt x="596" y="3"/>
                    <a:pt x="613" y="6"/>
                    <a:pt x="622" y="19"/>
                  </a:cubicBezTo>
                  <a:cubicBezTo>
                    <a:pt x="630" y="31"/>
                    <a:pt x="627" y="48"/>
                    <a:pt x="614" y="56"/>
                  </a:cubicBezTo>
                  <a:cubicBezTo>
                    <a:pt x="526" y="116"/>
                    <a:pt x="424" y="147"/>
                    <a:pt x="318" y="14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310D58C9-D3FB-B24E-BF76-5ADB165D09A4}"/>
                </a:ext>
              </a:extLst>
            </p:cNvPr>
            <p:cNvSpPr/>
            <p:nvPr/>
          </p:nvSpPr>
          <p:spPr>
            <a:xfrm>
              <a:off x="588172" y="4235418"/>
              <a:ext cx="225360" cy="52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7" h="147">
                  <a:moveTo>
                    <a:pt x="599" y="147"/>
                  </a:moveTo>
                  <a:cubicBezTo>
                    <a:pt x="593" y="147"/>
                    <a:pt x="588" y="145"/>
                    <a:pt x="583" y="142"/>
                  </a:cubicBezTo>
                  <a:cubicBezTo>
                    <a:pt x="504" y="86"/>
                    <a:pt x="412" y="56"/>
                    <a:pt x="315" y="54"/>
                  </a:cubicBezTo>
                  <a:cubicBezTo>
                    <a:pt x="218" y="53"/>
                    <a:pt x="123" y="81"/>
                    <a:pt x="42" y="135"/>
                  </a:cubicBezTo>
                  <a:cubicBezTo>
                    <a:pt x="30" y="144"/>
                    <a:pt x="13" y="140"/>
                    <a:pt x="4" y="128"/>
                  </a:cubicBezTo>
                  <a:cubicBezTo>
                    <a:pt x="-4" y="115"/>
                    <a:pt x="-1" y="98"/>
                    <a:pt x="12" y="90"/>
                  </a:cubicBezTo>
                  <a:cubicBezTo>
                    <a:pt x="102" y="29"/>
                    <a:pt x="207" y="-2"/>
                    <a:pt x="316" y="0"/>
                  </a:cubicBezTo>
                  <a:cubicBezTo>
                    <a:pt x="424" y="1"/>
                    <a:pt x="527" y="35"/>
                    <a:pt x="615" y="97"/>
                  </a:cubicBezTo>
                  <a:cubicBezTo>
                    <a:pt x="627" y="106"/>
                    <a:pt x="630" y="123"/>
                    <a:pt x="621" y="135"/>
                  </a:cubicBezTo>
                  <a:cubicBezTo>
                    <a:pt x="616" y="143"/>
                    <a:pt x="607" y="147"/>
                    <a:pt x="599" y="14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754CAD7F-60A7-F54D-8A97-CB4A9EAB9F0C}"/>
                </a:ext>
              </a:extLst>
            </p:cNvPr>
            <p:cNvSpPr/>
            <p:nvPr/>
          </p:nvSpPr>
          <p:spPr>
            <a:xfrm>
              <a:off x="538852" y="4156218"/>
              <a:ext cx="323280" cy="19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9" h="55">
                  <a:moveTo>
                    <a:pt x="872" y="55"/>
                  </a:moveTo>
                  <a:lnTo>
                    <a:pt x="28" y="55"/>
                  </a:lnTo>
                  <a:cubicBezTo>
                    <a:pt x="12" y="55"/>
                    <a:pt x="0" y="43"/>
                    <a:pt x="0" y="28"/>
                  </a:cubicBezTo>
                  <a:cubicBezTo>
                    <a:pt x="0" y="12"/>
                    <a:pt x="12" y="0"/>
                    <a:pt x="28" y="0"/>
                  </a:cubicBezTo>
                  <a:lnTo>
                    <a:pt x="872" y="0"/>
                  </a:lnTo>
                  <a:cubicBezTo>
                    <a:pt x="887" y="0"/>
                    <a:pt x="899" y="12"/>
                    <a:pt x="899" y="28"/>
                  </a:cubicBezTo>
                  <a:cubicBezTo>
                    <a:pt x="899" y="43"/>
                    <a:pt x="887" y="55"/>
                    <a:pt x="872" y="5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5BDCDEEA-A74A-4C4C-B76C-A2AA875B277F}"/>
                </a:ext>
              </a:extLst>
            </p:cNvPr>
            <p:cNvSpPr/>
            <p:nvPr/>
          </p:nvSpPr>
          <p:spPr>
            <a:xfrm>
              <a:off x="605092" y="4004298"/>
              <a:ext cx="105120" cy="323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3" h="899">
                  <a:moveTo>
                    <a:pt x="248" y="899"/>
                  </a:moveTo>
                  <a:cubicBezTo>
                    <a:pt x="241" y="899"/>
                    <a:pt x="235" y="897"/>
                    <a:pt x="230" y="893"/>
                  </a:cubicBezTo>
                  <a:cubicBezTo>
                    <a:pt x="75" y="760"/>
                    <a:pt x="-5" y="605"/>
                    <a:pt x="0" y="445"/>
                  </a:cubicBezTo>
                  <a:cubicBezTo>
                    <a:pt x="4" y="286"/>
                    <a:pt x="90" y="134"/>
                    <a:pt x="248" y="6"/>
                  </a:cubicBezTo>
                  <a:cubicBezTo>
                    <a:pt x="260" y="-3"/>
                    <a:pt x="277" y="-2"/>
                    <a:pt x="287" y="10"/>
                  </a:cubicBezTo>
                  <a:cubicBezTo>
                    <a:pt x="296" y="22"/>
                    <a:pt x="294" y="39"/>
                    <a:pt x="283" y="49"/>
                  </a:cubicBezTo>
                  <a:cubicBezTo>
                    <a:pt x="137" y="166"/>
                    <a:pt x="58" y="304"/>
                    <a:pt x="54" y="446"/>
                  </a:cubicBezTo>
                  <a:cubicBezTo>
                    <a:pt x="50" y="590"/>
                    <a:pt x="123" y="730"/>
                    <a:pt x="265" y="851"/>
                  </a:cubicBezTo>
                  <a:cubicBezTo>
                    <a:pt x="277" y="861"/>
                    <a:pt x="278" y="878"/>
                    <a:pt x="269" y="889"/>
                  </a:cubicBezTo>
                  <a:cubicBezTo>
                    <a:pt x="263" y="896"/>
                    <a:pt x="255" y="899"/>
                    <a:pt x="248" y="89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42A9812-A960-FF4A-9043-61F16CD62215}"/>
                </a:ext>
              </a:extLst>
            </p:cNvPr>
            <p:cNvSpPr/>
            <p:nvPr/>
          </p:nvSpPr>
          <p:spPr>
            <a:xfrm>
              <a:off x="691131" y="4004658"/>
              <a:ext cx="105480" cy="323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4" h="899">
                  <a:moveTo>
                    <a:pt x="27" y="899"/>
                  </a:moveTo>
                  <a:cubicBezTo>
                    <a:pt x="19" y="899"/>
                    <a:pt x="11" y="896"/>
                    <a:pt x="6" y="889"/>
                  </a:cubicBezTo>
                  <a:cubicBezTo>
                    <a:pt x="-4" y="877"/>
                    <a:pt x="-2" y="860"/>
                    <a:pt x="10" y="850"/>
                  </a:cubicBezTo>
                  <a:cubicBezTo>
                    <a:pt x="155" y="733"/>
                    <a:pt x="234" y="595"/>
                    <a:pt x="238" y="453"/>
                  </a:cubicBezTo>
                  <a:cubicBezTo>
                    <a:pt x="242" y="309"/>
                    <a:pt x="169" y="169"/>
                    <a:pt x="27" y="48"/>
                  </a:cubicBezTo>
                  <a:cubicBezTo>
                    <a:pt x="15" y="39"/>
                    <a:pt x="14" y="21"/>
                    <a:pt x="24" y="10"/>
                  </a:cubicBezTo>
                  <a:cubicBezTo>
                    <a:pt x="34" y="-2"/>
                    <a:pt x="51" y="-3"/>
                    <a:pt x="62" y="7"/>
                  </a:cubicBezTo>
                  <a:cubicBezTo>
                    <a:pt x="218" y="139"/>
                    <a:pt x="297" y="294"/>
                    <a:pt x="293" y="454"/>
                  </a:cubicBezTo>
                  <a:cubicBezTo>
                    <a:pt x="288" y="613"/>
                    <a:pt x="202" y="765"/>
                    <a:pt x="44" y="893"/>
                  </a:cubicBezTo>
                  <a:cubicBezTo>
                    <a:pt x="39" y="897"/>
                    <a:pt x="33" y="899"/>
                    <a:pt x="27" y="89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9EE535C-26ED-E540-AE92-0F6CCF36B483}"/>
              </a:ext>
            </a:extLst>
          </p:cNvPr>
          <p:cNvGrpSpPr/>
          <p:nvPr/>
        </p:nvGrpSpPr>
        <p:grpSpPr>
          <a:xfrm>
            <a:off x="3608794" y="8678255"/>
            <a:ext cx="1136530" cy="1095991"/>
            <a:chOff x="5516932" y="4053978"/>
            <a:chExt cx="282600" cy="272520"/>
          </a:xfrm>
          <a:solidFill>
            <a:schemeClr val="bg2"/>
          </a:solidFill>
        </p:grpSpPr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F2DDFE5A-1FDB-DF48-AFAA-FE5561F440BC}"/>
                </a:ext>
              </a:extLst>
            </p:cNvPr>
            <p:cNvSpPr/>
            <p:nvPr/>
          </p:nvSpPr>
          <p:spPr>
            <a:xfrm>
              <a:off x="5516932" y="4053978"/>
              <a:ext cx="19440" cy="27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758">
                  <a:moveTo>
                    <a:pt x="27" y="758"/>
                  </a:moveTo>
                  <a:cubicBezTo>
                    <a:pt x="12" y="758"/>
                    <a:pt x="0" y="745"/>
                    <a:pt x="0" y="730"/>
                  </a:cubicBezTo>
                  <a:lnTo>
                    <a:pt x="0" y="28"/>
                  </a:lnTo>
                  <a:cubicBezTo>
                    <a:pt x="0" y="13"/>
                    <a:pt x="12" y="0"/>
                    <a:pt x="27" y="0"/>
                  </a:cubicBezTo>
                  <a:cubicBezTo>
                    <a:pt x="42" y="0"/>
                    <a:pt x="55" y="13"/>
                    <a:pt x="55" y="28"/>
                  </a:cubicBezTo>
                  <a:lnTo>
                    <a:pt x="55" y="730"/>
                  </a:lnTo>
                  <a:cubicBezTo>
                    <a:pt x="55" y="745"/>
                    <a:pt x="42" y="758"/>
                    <a:pt x="27" y="75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B7EFF025-8B41-6747-94EB-F69BCBB6A13A}"/>
                </a:ext>
              </a:extLst>
            </p:cNvPr>
            <p:cNvSpPr/>
            <p:nvPr/>
          </p:nvSpPr>
          <p:spPr>
            <a:xfrm>
              <a:off x="5516932" y="4307058"/>
              <a:ext cx="27108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4" h="54">
                  <a:moveTo>
                    <a:pt x="727" y="54"/>
                  </a:moveTo>
                  <a:lnTo>
                    <a:pt x="27" y="54"/>
                  </a:ln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lnTo>
                    <a:pt x="727" y="0"/>
                  </a:lnTo>
                  <a:cubicBezTo>
                    <a:pt x="742" y="0"/>
                    <a:pt x="754" y="12"/>
                    <a:pt x="754" y="27"/>
                  </a:cubicBezTo>
                  <a:cubicBezTo>
                    <a:pt x="754" y="42"/>
                    <a:pt x="742" y="54"/>
                    <a:pt x="727" y="5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6A4AB219-2337-2E43-A2F4-8018769ED40B}"/>
                </a:ext>
              </a:extLst>
            </p:cNvPr>
            <p:cNvSpPr/>
            <p:nvPr/>
          </p:nvSpPr>
          <p:spPr>
            <a:xfrm>
              <a:off x="5553651" y="4105458"/>
              <a:ext cx="235440" cy="189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5" h="527">
                  <a:moveTo>
                    <a:pt x="347" y="527"/>
                  </a:moveTo>
                  <a:cubicBezTo>
                    <a:pt x="339" y="527"/>
                    <a:pt x="331" y="523"/>
                    <a:pt x="325" y="516"/>
                  </a:cubicBezTo>
                  <a:lnTo>
                    <a:pt x="202" y="353"/>
                  </a:lnTo>
                  <a:lnTo>
                    <a:pt x="47" y="518"/>
                  </a:lnTo>
                  <a:cubicBezTo>
                    <a:pt x="37" y="529"/>
                    <a:pt x="19" y="530"/>
                    <a:pt x="8" y="519"/>
                  </a:cubicBezTo>
                  <a:cubicBezTo>
                    <a:pt x="-3" y="509"/>
                    <a:pt x="-3" y="492"/>
                    <a:pt x="7" y="480"/>
                  </a:cubicBezTo>
                  <a:lnTo>
                    <a:pt x="184" y="292"/>
                  </a:lnTo>
                  <a:cubicBezTo>
                    <a:pt x="189" y="286"/>
                    <a:pt x="197" y="283"/>
                    <a:pt x="205" y="283"/>
                  </a:cubicBezTo>
                  <a:cubicBezTo>
                    <a:pt x="213" y="284"/>
                    <a:pt x="221" y="288"/>
                    <a:pt x="226" y="294"/>
                  </a:cubicBezTo>
                  <a:lnTo>
                    <a:pt x="344" y="450"/>
                  </a:lnTo>
                  <a:lnTo>
                    <a:pt x="604" y="13"/>
                  </a:lnTo>
                  <a:cubicBezTo>
                    <a:pt x="612" y="0"/>
                    <a:pt x="629" y="-4"/>
                    <a:pt x="642" y="4"/>
                  </a:cubicBezTo>
                  <a:cubicBezTo>
                    <a:pt x="655" y="11"/>
                    <a:pt x="659" y="28"/>
                    <a:pt x="651" y="41"/>
                  </a:cubicBezTo>
                  <a:lnTo>
                    <a:pt x="371" y="513"/>
                  </a:lnTo>
                  <a:cubicBezTo>
                    <a:pt x="366" y="521"/>
                    <a:pt x="358" y="526"/>
                    <a:pt x="349" y="527"/>
                  </a:cubicBezTo>
                  <a:cubicBezTo>
                    <a:pt x="348" y="527"/>
                    <a:pt x="348" y="527"/>
                    <a:pt x="347" y="52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0F24B9F5-D5FE-5447-BC57-EE47A9F53542}"/>
                </a:ext>
              </a:extLst>
            </p:cNvPr>
            <p:cNvSpPr/>
            <p:nvPr/>
          </p:nvSpPr>
          <p:spPr>
            <a:xfrm>
              <a:off x="5769292" y="4105458"/>
              <a:ext cx="30240" cy="54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5" h="153">
                  <a:moveTo>
                    <a:pt x="58" y="153"/>
                  </a:moveTo>
                  <a:cubicBezTo>
                    <a:pt x="46" y="153"/>
                    <a:pt x="35" y="146"/>
                    <a:pt x="32" y="134"/>
                  </a:cubicBezTo>
                  <a:lnTo>
                    <a:pt x="1" y="35"/>
                  </a:lnTo>
                  <a:cubicBezTo>
                    <a:pt x="-3" y="21"/>
                    <a:pt x="5" y="5"/>
                    <a:pt x="20" y="1"/>
                  </a:cubicBezTo>
                  <a:cubicBezTo>
                    <a:pt x="34" y="-4"/>
                    <a:pt x="49" y="5"/>
                    <a:pt x="54" y="19"/>
                  </a:cubicBezTo>
                  <a:lnTo>
                    <a:pt x="84" y="118"/>
                  </a:lnTo>
                  <a:cubicBezTo>
                    <a:pt x="89" y="132"/>
                    <a:pt x="80" y="147"/>
                    <a:pt x="66" y="152"/>
                  </a:cubicBezTo>
                  <a:cubicBezTo>
                    <a:pt x="63" y="153"/>
                    <a:pt x="61" y="153"/>
                    <a:pt x="58" y="15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B8FDA2CB-AA1A-5940-ADD4-D0F0148F0C5C}"/>
                </a:ext>
              </a:extLst>
            </p:cNvPr>
            <p:cNvSpPr/>
            <p:nvPr/>
          </p:nvSpPr>
          <p:spPr>
            <a:xfrm>
              <a:off x="5734012" y="4105458"/>
              <a:ext cx="5472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3" h="85">
                  <a:moveTo>
                    <a:pt x="27" y="85"/>
                  </a:moveTo>
                  <a:cubicBezTo>
                    <a:pt x="15" y="85"/>
                    <a:pt x="4" y="77"/>
                    <a:pt x="1" y="65"/>
                  </a:cubicBezTo>
                  <a:cubicBezTo>
                    <a:pt x="-4" y="51"/>
                    <a:pt x="5" y="36"/>
                    <a:pt x="19" y="31"/>
                  </a:cubicBezTo>
                  <a:lnTo>
                    <a:pt x="118" y="1"/>
                  </a:lnTo>
                  <a:cubicBezTo>
                    <a:pt x="132" y="-4"/>
                    <a:pt x="147" y="5"/>
                    <a:pt x="152" y="19"/>
                  </a:cubicBezTo>
                  <a:cubicBezTo>
                    <a:pt x="156" y="34"/>
                    <a:pt x="148" y="49"/>
                    <a:pt x="134" y="53"/>
                  </a:cubicBezTo>
                  <a:lnTo>
                    <a:pt x="35" y="84"/>
                  </a:lnTo>
                  <a:cubicBezTo>
                    <a:pt x="32" y="84"/>
                    <a:pt x="30" y="85"/>
                    <a:pt x="27" y="8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14F6544-A326-844F-A006-6BD132CF590F}"/>
              </a:ext>
            </a:extLst>
          </p:cNvPr>
          <p:cNvGrpSpPr/>
          <p:nvPr/>
        </p:nvGrpSpPr>
        <p:grpSpPr>
          <a:xfrm>
            <a:off x="19423225" y="8558930"/>
            <a:ext cx="1425145" cy="1300132"/>
            <a:chOff x="1153012" y="1057698"/>
            <a:chExt cx="471960" cy="430560"/>
          </a:xfrm>
          <a:solidFill>
            <a:schemeClr val="bg2"/>
          </a:solidFill>
        </p:grpSpPr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D4E75945-780A-784E-B594-0D6A5D715A1E}"/>
                </a:ext>
              </a:extLst>
            </p:cNvPr>
            <p:cNvSpPr/>
            <p:nvPr/>
          </p:nvSpPr>
          <p:spPr>
            <a:xfrm>
              <a:off x="1478452" y="1362617"/>
              <a:ext cx="95400" cy="69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6" h="195">
                  <a:moveTo>
                    <a:pt x="55" y="140"/>
                  </a:moveTo>
                  <a:lnTo>
                    <a:pt x="211" y="140"/>
                  </a:lnTo>
                  <a:lnTo>
                    <a:pt x="211" y="55"/>
                  </a:lnTo>
                  <a:lnTo>
                    <a:pt x="55" y="55"/>
                  </a:lnTo>
                  <a:close/>
                  <a:moveTo>
                    <a:pt x="238" y="195"/>
                  </a:moveTo>
                  <a:lnTo>
                    <a:pt x="27" y="195"/>
                  </a:lnTo>
                  <a:cubicBezTo>
                    <a:pt x="12" y="195"/>
                    <a:pt x="0" y="182"/>
                    <a:pt x="0" y="167"/>
                  </a:cubicBezTo>
                  <a:lnTo>
                    <a:pt x="0" y="27"/>
                  </a:lnTo>
                  <a:cubicBezTo>
                    <a:pt x="0" y="12"/>
                    <a:pt x="12" y="0"/>
                    <a:pt x="27" y="0"/>
                  </a:cubicBezTo>
                  <a:lnTo>
                    <a:pt x="238" y="0"/>
                  </a:lnTo>
                  <a:cubicBezTo>
                    <a:pt x="253" y="0"/>
                    <a:pt x="266" y="12"/>
                    <a:pt x="266" y="27"/>
                  </a:cubicBezTo>
                  <a:lnTo>
                    <a:pt x="266" y="167"/>
                  </a:lnTo>
                  <a:cubicBezTo>
                    <a:pt x="266" y="182"/>
                    <a:pt x="253" y="195"/>
                    <a:pt x="238" y="19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07C9690C-B6DA-A747-B2AF-22FB9C9FAA8E}"/>
                </a:ext>
              </a:extLst>
            </p:cNvPr>
            <p:cNvSpPr/>
            <p:nvPr/>
          </p:nvSpPr>
          <p:spPr>
            <a:xfrm>
              <a:off x="1250932" y="1058058"/>
              <a:ext cx="333000" cy="96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6" h="269">
                  <a:moveTo>
                    <a:pt x="27" y="269"/>
                  </a:moveTo>
                  <a:cubicBezTo>
                    <a:pt x="15" y="269"/>
                    <a:pt x="4" y="261"/>
                    <a:pt x="1" y="248"/>
                  </a:cubicBezTo>
                  <a:cubicBezTo>
                    <a:pt x="-3" y="234"/>
                    <a:pt x="5" y="219"/>
                    <a:pt x="20" y="215"/>
                  </a:cubicBezTo>
                  <a:lnTo>
                    <a:pt x="819" y="1"/>
                  </a:lnTo>
                  <a:cubicBezTo>
                    <a:pt x="842" y="-5"/>
                    <a:pt x="865" y="8"/>
                    <a:pt x="871" y="30"/>
                  </a:cubicBezTo>
                  <a:lnTo>
                    <a:pt x="925" y="231"/>
                  </a:lnTo>
                  <a:cubicBezTo>
                    <a:pt x="929" y="246"/>
                    <a:pt x="920" y="261"/>
                    <a:pt x="905" y="265"/>
                  </a:cubicBezTo>
                  <a:cubicBezTo>
                    <a:pt x="891" y="269"/>
                    <a:pt x="875" y="260"/>
                    <a:pt x="872" y="246"/>
                  </a:cubicBezTo>
                  <a:lnTo>
                    <a:pt x="821" y="57"/>
                  </a:lnTo>
                  <a:lnTo>
                    <a:pt x="34" y="268"/>
                  </a:lnTo>
                  <a:cubicBezTo>
                    <a:pt x="32" y="269"/>
                    <a:pt x="29" y="269"/>
                    <a:pt x="27" y="26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A0D59768-530A-0F40-B528-17132DE16911}"/>
                </a:ext>
              </a:extLst>
            </p:cNvPr>
            <p:cNvSpPr/>
            <p:nvPr/>
          </p:nvSpPr>
          <p:spPr>
            <a:xfrm>
              <a:off x="1386652" y="1105578"/>
              <a:ext cx="158400" cy="49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1" h="138">
                  <a:moveTo>
                    <a:pt x="28" y="138"/>
                  </a:moveTo>
                  <a:cubicBezTo>
                    <a:pt x="15" y="138"/>
                    <a:pt x="4" y="130"/>
                    <a:pt x="1" y="118"/>
                  </a:cubicBezTo>
                  <a:cubicBezTo>
                    <a:pt x="-3" y="103"/>
                    <a:pt x="6" y="88"/>
                    <a:pt x="20" y="84"/>
                  </a:cubicBezTo>
                  <a:lnTo>
                    <a:pt x="332" y="1"/>
                  </a:lnTo>
                  <a:cubicBezTo>
                    <a:pt x="339" y="-1"/>
                    <a:pt x="346" y="0"/>
                    <a:pt x="353" y="3"/>
                  </a:cubicBezTo>
                  <a:cubicBezTo>
                    <a:pt x="359" y="7"/>
                    <a:pt x="364" y="13"/>
                    <a:pt x="366" y="20"/>
                  </a:cubicBezTo>
                  <a:cubicBezTo>
                    <a:pt x="367" y="26"/>
                    <a:pt x="371" y="31"/>
                    <a:pt x="377" y="34"/>
                  </a:cubicBezTo>
                  <a:cubicBezTo>
                    <a:pt x="382" y="38"/>
                    <a:pt x="388" y="38"/>
                    <a:pt x="394" y="37"/>
                  </a:cubicBezTo>
                  <a:cubicBezTo>
                    <a:pt x="402" y="35"/>
                    <a:pt x="409" y="36"/>
                    <a:pt x="415" y="39"/>
                  </a:cubicBezTo>
                  <a:cubicBezTo>
                    <a:pt x="422" y="43"/>
                    <a:pt x="426" y="49"/>
                    <a:pt x="428" y="56"/>
                  </a:cubicBezTo>
                  <a:lnTo>
                    <a:pt x="440" y="100"/>
                  </a:lnTo>
                  <a:cubicBezTo>
                    <a:pt x="444" y="115"/>
                    <a:pt x="435" y="130"/>
                    <a:pt x="421" y="134"/>
                  </a:cubicBezTo>
                  <a:cubicBezTo>
                    <a:pt x="406" y="138"/>
                    <a:pt x="391" y="129"/>
                    <a:pt x="387" y="115"/>
                  </a:cubicBezTo>
                  <a:lnTo>
                    <a:pt x="381" y="92"/>
                  </a:lnTo>
                  <a:cubicBezTo>
                    <a:pt x="370" y="91"/>
                    <a:pt x="359" y="88"/>
                    <a:pt x="349" y="82"/>
                  </a:cubicBezTo>
                  <a:cubicBezTo>
                    <a:pt x="339" y="76"/>
                    <a:pt x="331" y="68"/>
                    <a:pt x="324" y="59"/>
                  </a:cubicBezTo>
                  <a:lnTo>
                    <a:pt x="35" y="137"/>
                  </a:lnTo>
                  <a:cubicBezTo>
                    <a:pt x="32" y="138"/>
                    <a:pt x="30" y="138"/>
                    <a:pt x="28" y="13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D2B10B0A-7CA4-2E44-9E1D-A94E4C1E100E}"/>
                </a:ext>
              </a:extLst>
            </p:cNvPr>
            <p:cNvSpPr/>
            <p:nvPr/>
          </p:nvSpPr>
          <p:spPr>
            <a:xfrm>
              <a:off x="1198372" y="1159218"/>
              <a:ext cx="426600" cy="323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86" h="899">
                  <a:moveTo>
                    <a:pt x="1103" y="899"/>
                  </a:moveTo>
                  <a:lnTo>
                    <a:pt x="377" y="899"/>
                  </a:lnTo>
                  <a:cubicBezTo>
                    <a:pt x="362" y="899"/>
                    <a:pt x="350" y="887"/>
                    <a:pt x="350" y="872"/>
                  </a:cubicBezTo>
                  <a:cubicBezTo>
                    <a:pt x="350" y="857"/>
                    <a:pt x="362" y="845"/>
                    <a:pt x="377" y="845"/>
                  </a:cubicBezTo>
                  <a:lnTo>
                    <a:pt x="1103" y="845"/>
                  </a:lnTo>
                  <a:cubicBezTo>
                    <a:pt x="1118" y="845"/>
                    <a:pt x="1131" y="832"/>
                    <a:pt x="1131" y="817"/>
                  </a:cubicBezTo>
                  <a:lnTo>
                    <a:pt x="1131" y="83"/>
                  </a:lnTo>
                  <a:cubicBezTo>
                    <a:pt x="1131" y="68"/>
                    <a:pt x="1118" y="55"/>
                    <a:pt x="1103" y="55"/>
                  </a:cubicBezTo>
                  <a:lnTo>
                    <a:pt x="83" y="55"/>
                  </a:lnTo>
                  <a:cubicBezTo>
                    <a:pt x="67" y="55"/>
                    <a:pt x="55" y="68"/>
                    <a:pt x="55" y="83"/>
                  </a:cubicBezTo>
                  <a:lnTo>
                    <a:pt x="55" y="241"/>
                  </a:lnTo>
                  <a:cubicBezTo>
                    <a:pt x="55" y="256"/>
                    <a:pt x="43" y="268"/>
                    <a:pt x="28" y="268"/>
                  </a:cubicBezTo>
                  <a:cubicBezTo>
                    <a:pt x="13" y="268"/>
                    <a:pt x="0" y="256"/>
                    <a:pt x="0" y="241"/>
                  </a:cubicBezTo>
                  <a:lnTo>
                    <a:pt x="0" y="83"/>
                  </a:lnTo>
                  <a:cubicBezTo>
                    <a:pt x="0" y="37"/>
                    <a:pt x="37" y="0"/>
                    <a:pt x="83" y="0"/>
                  </a:cubicBezTo>
                  <a:lnTo>
                    <a:pt x="1103" y="0"/>
                  </a:lnTo>
                  <a:cubicBezTo>
                    <a:pt x="1149" y="0"/>
                    <a:pt x="1186" y="37"/>
                    <a:pt x="1186" y="83"/>
                  </a:cubicBezTo>
                  <a:lnTo>
                    <a:pt x="1186" y="817"/>
                  </a:lnTo>
                  <a:cubicBezTo>
                    <a:pt x="1186" y="863"/>
                    <a:pt x="1149" y="899"/>
                    <a:pt x="1103" y="89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4C7C66AA-9EA5-0146-BD94-9C4146D99A1E}"/>
                </a:ext>
              </a:extLst>
            </p:cNvPr>
            <p:cNvSpPr/>
            <p:nvPr/>
          </p:nvSpPr>
          <p:spPr>
            <a:xfrm>
              <a:off x="1477732" y="1362617"/>
              <a:ext cx="95760" cy="69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7" h="194">
                  <a:moveTo>
                    <a:pt x="55" y="139"/>
                  </a:moveTo>
                  <a:lnTo>
                    <a:pt x="212" y="139"/>
                  </a:lnTo>
                  <a:lnTo>
                    <a:pt x="212" y="54"/>
                  </a:lnTo>
                  <a:lnTo>
                    <a:pt x="55" y="54"/>
                  </a:lnTo>
                  <a:close/>
                  <a:moveTo>
                    <a:pt x="239" y="194"/>
                  </a:moveTo>
                  <a:lnTo>
                    <a:pt x="28" y="194"/>
                  </a:lnTo>
                  <a:cubicBezTo>
                    <a:pt x="13" y="194"/>
                    <a:pt x="0" y="182"/>
                    <a:pt x="0" y="167"/>
                  </a:cubicBezTo>
                  <a:lnTo>
                    <a:pt x="0" y="27"/>
                  </a:lnTo>
                  <a:cubicBezTo>
                    <a:pt x="0" y="12"/>
                    <a:pt x="13" y="0"/>
                    <a:pt x="28" y="0"/>
                  </a:cubicBezTo>
                  <a:lnTo>
                    <a:pt x="239" y="0"/>
                  </a:lnTo>
                  <a:cubicBezTo>
                    <a:pt x="254" y="0"/>
                    <a:pt x="267" y="12"/>
                    <a:pt x="267" y="27"/>
                  </a:cubicBezTo>
                  <a:lnTo>
                    <a:pt x="267" y="167"/>
                  </a:lnTo>
                  <a:cubicBezTo>
                    <a:pt x="267" y="182"/>
                    <a:pt x="254" y="194"/>
                    <a:pt x="239" y="19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4978C766-2783-8247-A3F5-E3B762EB8EAE}"/>
                </a:ext>
              </a:extLst>
            </p:cNvPr>
            <p:cNvSpPr/>
            <p:nvPr/>
          </p:nvSpPr>
          <p:spPr>
            <a:xfrm>
              <a:off x="1250212" y="1057698"/>
              <a:ext cx="333000" cy="96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6" h="269">
                  <a:moveTo>
                    <a:pt x="28" y="269"/>
                  </a:moveTo>
                  <a:cubicBezTo>
                    <a:pt x="16" y="269"/>
                    <a:pt x="4" y="261"/>
                    <a:pt x="1" y="249"/>
                  </a:cubicBezTo>
                  <a:cubicBezTo>
                    <a:pt x="-3" y="234"/>
                    <a:pt x="6" y="219"/>
                    <a:pt x="21" y="215"/>
                  </a:cubicBezTo>
                  <a:lnTo>
                    <a:pt x="820" y="1"/>
                  </a:lnTo>
                  <a:cubicBezTo>
                    <a:pt x="842" y="-5"/>
                    <a:pt x="865" y="9"/>
                    <a:pt x="871" y="31"/>
                  </a:cubicBezTo>
                  <a:lnTo>
                    <a:pt x="925" y="232"/>
                  </a:lnTo>
                  <a:cubicBezTo>
                    <a:pt x="929" y="246"/>
                    <a:pt x="921" y="261"/>
                    <a:pt x="906" y="265"/>
                  </a:cubicBezTo>
                  <a:cubicBezTo>
                    <a:pt x="891" y="269"/>
                    <a:pt x="876" y="261"/>
                    <a:pt x="872" y="246"/>
                  </a:cubicBezTo>
                  <a:lnTo>
                    <a:pt x="822" y="58"/>
                  </a:lnTo>
                  <a:lnTo>
                    <a:pt x="35" y="268"/>
                  </a:lnTo>
                  <a:cubicBezTo>
                    <a:pt x="32" y="269"/>
                    <a:pt x="30" y="269"/>
                    <a:pt x="28" y="26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FD46DE7A-43A3-7B4F-B6C3-62CBD1C48436}"/>
                </a:ext>
              </a:extLst>
            </p:cNvPr>
            <p:cNvSpPr/>
            <p:nvPr/>
          </p:nvSpPr>
          <p:spPr>
            <a:xfrm>
              <a:off x="1386292" y="1105218"/>
              <a:ext cx="158400" cy="49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1" h="138">
                  <a:moveTo>
                    <a:pt x="27" y="138"/>
                  </a:moveTo>
                  <a:cubicBezTo>
                    <a:pt x="15" y="138"/>
                    <a:pt x="4" y="130"/>
                    <a:pt x="1" y="118"/>
                  </a:cubicBezTo>
                  <a:cubicBezTo>
                    <a:pt x="-3" y="104"/>
                    <a:pt x="5" y="88"/>
                    <a:pt x="20" y="85"/>
                  </a:cubicBezTo>
                  <a:lnTo>
                    <a:pt x="332" y="1"/>
                  </a:lnTo>
                  <a:cubicBezTo>
                    <a:pt x="339" y="-1"/>
                    <a:pt x="346" y="0"/>
                    <a:pt x="352" y="4"/>
                  </a:cubicBezTo>
                  <a:cubicBezTo>
                    <a:pt x="359" y="8"/>
                    <a:pt x="363" y="14"/>
                    <a:pt x="365" y="21"/>
                  </a:cubicBezTo>
                  <a:cubicBezTo>
                    <a:pt x="367" y="27"/>
                    <a:pt x="371" y="32"/>
                    <a:pt x="376" y="35"/>
                  </a:cubicBezTo>
                  <a:cubicBezTo>
                    <a:pt x="382" y="38"/>
                    <a:pt x="388" y="39"/>
                    <a:pt x="394" y="37"/>
                  </a:cubicBezTo>
                  <a:cubicBezTo>
                    <a:pt x="401" y="35"/>
                    <a:pt x="409" y="36"/>
                    <a:pt x="415" y="40"/>
                  </a:cubicBezTo>
                  <a:cubicBezTo>
                    <a:pt x="421" y="44"/>
                    <a:pt x="426" y="50"/>
                    <a:pt x="428" y="57"/>
                  </a:cubicBezTo>
                  <a:lnTo>
                    <a:pt x="440" y="101"/>
                  </a:lnTo>
                  <a:cubicBezTo>
                    <a:pt x="444" y="116"/>
                    <a:pt x="435" y="131"/>
                    <a:pt x="420" y="135"/>
                  </a:cubicBezTo>
                  <a:cubicBezTo>
                    <a:pt x="406" y="138"/>
                    <a:pt x="391" y="130"/>
                    <a:pt x="387" y="115"/>
                  </a:cubicBezTo>
                  <a:lnTo>
                    <a:pt x="381" y="93"/>
                  </a:lnTo>
                  <a:cubicBezTo>
                    <a:pt x="369" y="92"/>
                    <a:pt x="359" y="88"/>
                    <a:pt x="349" y="82"/>
                  </a:cubicBezTo>
                  <a:cubicBezTo>
                    <a:pt x="339" y="77"/>
                    <a:pt x="330" y="69"/>
                    <a:pt x="324" y="60"/>
                  </a:cubicBezTo>
                  <a:lnTo>
                    <a:pt x="34" y="138"/>
                  </a:lnTo>
                  <a:cubicBezTo>
                    <a:pt x="32" y="138"/>
                    <a:pt x="30" y="138"/>
                    <a:pt x="27" y="13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1500FFC7-3991-D64F-86D9-D91129EAFFAF}"/>
                </a:ext>
              </a:extLst>
            </p:cNvPr>
            <p:cNvSpPr/>
            <p:nvPr/>
          </p:nvSpPr>
          <p:spPr>
            <a:xfrm>
              <a:off x="1153012" y="1242018"/>
              <a:ext cx="214560" cy="246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7" h="685">
                  <a:moveTo>
                    <a:pt x="299" y="55"/>
                  </a:moveTo>
                  <a:cubicBezTo>
                    <a:pt x="297" y="55"/>
                    <a:pt x="295" y="55"/>
                    <a:pt x="294" y="56"/>
                  </a:cubicBezTo>
                  <a:cubicBezTo>
                    <a:pt x="258" y="82"/>
                    <a:pt x="180" y="128"/>
                    <a:pt x="62" y="137"/>
                  </a:cubicBezTo>
                  <a:cubicBezTo>
                    <a:pt x="59" y="137"/>
                    <a:pt x="57" y="139"/>
                    <a:pt x="56" y="140"/>
                  </a:cubicBezTo>
                  <a:cubicBezTo>
                    <a:pt x="55" y="141"/>
                    <a:pt x="54" y="143"/>
                    <a:pt x="55" y="146"/>
                  </a:cubicBezTo>
                  <a:cubicBezTo>
                    <a:pt x="62" y="221"/>
                    <a:pt x="88" y="407"/>
                    <a:pt x="166" y="523"/>
                  </a:cubicBezTo>
                  <a:cubicBezTo>
                    <a:pt x="184" y="548"/>
                    <a:pt x="214" y="575"/>
                    <a:pt x="254" y="601"/>
                  </a:cubicBezTo>
                  <a:cubicBezTo>
                    <a:pt x="272" y="612"/>
                    <a:pt x="288" y="621"/>
                    <a:pt x="298" y="627"/>
                  </a:cubicBezTo>
                  <a:cubicBezTo>
                    <a:pt x="326" y="612"/>
                    <a:pt x="396" y="572"/>
                    <a:pt x="430" y="523"/>
                  </a:cubicBezTo>
                  <a:cubicBezTo>
                    <a:pt x="508" y="408"/>
                    <a:pt x="534" y="220"/>
                    <a:pt x="542" y="145"/>
                  </a:cubicBezTo>
                  <a:cubicBezTo>
                    <a:pt x="542" y="142"/>
                    <a:pt x="541" y="140"/>
                    <a:pt x="540" y="139"/>
                  </a:cubicBezTo>
                  <a:cubicBezTo>
                    <a:pt x="539" y="138"/>
                    <a:pt x="537" y="136"/>
                    <a:pt x="534" y="136"/>
                  </a:cubicBezTo>
                  <a:cubicBezTo>
                    <a:pt x="416" y="127"/>
                    <a:pt x="339" y="82"/>
                    <a:pt x="303" y="56"/>
                  </a:cubicBezTo>
                  <a:cubicBezTo>
                    <a:pt x="302" y="55"/>
                    <a:pt x="300" y="55"/>
                    <a:pt x="299" y="55"/>
                  </a:cubicBezTo>
                  <a:close/>
                  <a:moveTo>
                    <a:pt x="298" y="685"/>
                  </a:moveTo>
                  <a:cubicBezTo>
                    <a:pt x="294" y="685"/>
                    <a:pt x="290" y="684"/>
                    <a:pt x="287" y="682"/>
                  </a:cubicBezTo>
                  <a:cubicBezTo>
                    <a:pt x="282" y="680"/>
                    <a:pt x="172" y="628"/>
                    <a:pt x="121" y="553"/>
                  </a:cubicBezTo>
                  <a:cubicBezTo>
                    <a:pt x="36" y="428"/>
                    <a:pt x="8" y="230"/>
                    <a:pt x="0" y="151"/>
                  </a:cubicBezTo>
                  <a:cubicBezTo>
                    <a:pt x="-2" y="134"/>
                    <a:pt x="3" y="118"/>
                    <a:pt x="14" y="105"/>
                  </a:cubicBezTo>
                  <a:cubicBezTo>
                    <a:pt x="25" y="92"/>
                    <a:pt x="41" y="84"/>
                    <a:pt x="58" y="82"/>
                  </a:cubicBezTo>
                  <a:cubicBezTo>
                    <a:pt x="162" y="74"/>
                    <a:pt x="230" y="35"/>
                    <a:pt x="261" y="12"/>
                  </a:cubicBezTo>
                  <a:cubicBezTo>
                    <a:pt x="284" y="-4"/>
                    <a:pt x="314" y="-4"/>
                    <a:pt x="336" y="12"/>
                  </a:cubicBezTo>
                  <a:cubicBezTo>
                    <a:pt x="367" y="35"/>
                    <a:pt x="434" y="74"/>
                    <a:pt x="538" y="81"/>
                  </a:cubicBezTo>
                  <a:cubicBezTo>
                    <a:pt x="555" y="82"/>
                    <a:pt x="571" y="90"/>
                    <a:pt x="582" y="103"/>
                  </a:cubicBezTo>
                  <a:cubicBezTo>
                    <a:pt x="593" y="116"/>
                    <a:pt x="598" y="133"/>
                    <a:pt x="596" y="150"/>
                  </a:cubicBezTo>
                  <a:cubicBezTo>
                    <a:pt x="588" y="230"/>
                    <a:pt x="561" y="428"/>
                    <a:pt x="475" y="554"/>
                  </a:cubicBezTo>
                  <a:cubicBezTo>
                    <a:pt x="425" y="628"/>
                    <a:pt x="315" y="680"/>
                    <a:pt x="310" y="682"/>
                  </a:cubicBezTo>
                  <a:cubicBezTo>
                    <a:pt x="306" y="684"/>
                    <a:pt x="302" y="685"/>
                    <a:pt x="298" y="68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87F03194-7724-5B48-A404-D49F1562AE3A}"/>
                </a:ext>
              </a:extLst>
            </p:cNvPr>
            <p:cNvSpPr/>
            <p:nvPr/>
          </p:nvSpPr>
          <p:spPr>
            <a:xfrm>
              <a:off x="1217812" y="1355418"/>
              <a:ext cx="85320" cy="63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8" h="177">
                  <a:moveTo>
                    <a:pt x="55" y="122"/>
                  </a:moveTo>
                  <a:lnTo>
                    <a:pt x="183" y="122"/>
                  </a:lnTo>
                  <a:lnTo>
                    <a:pt x="183" y="55"/>
                  </a:lnTo>
                  <a:lnTo>
                    <a:pt x="55" y="55"/>
                  </a:lnTo>
                  <a:close/>
                  <a:moveTo>
                    <a:pt x="194" y="177"/>
                  </a:moveTo>
                  <a:lnTo>
                    <a:pt x="44" y="177"/>
                  </a:lnTo>
                  <a:cubicBezTo>
                    <a:pt x="20" y="177"/>
                    <a:pt x="0" y="157"/>
                    <a:pt x="0" y="134"/>
                  </a:cubicBezTo>
                  <a:lnTo>
                    <a:pt x="0" y="43"/>
                  </a:lnTo>
                  <a:cubicBezTo>
                    <a:pt x="0" y="19"/>
                    <a:pt x="20" y="0"/>
                    <a:pt x="44" y="0"/>
                  </a:cubicBezTo>
                  <a:lnTo>
                    <a:pt x="194" y="0"/>
                  </a:lnTo>
                  <a:cubicBezTo>
                    <a:pt x="218" y="0"/>
                    <a:pt x="238" y="19"/>
                    <a:pt x="238" y="43"/>
                  </a:cubicBezTo>
                  <a:lnTo>
                    <a:pt x="238" y="134"/>
                  </a:lnTo>
                  <a:cubicBezTo>
                    <a:pt x="238" y="157"/>
                    <a:pt x="218" y="177"/>
                    <a:pt x="194" y="17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6A690189-3D29-EE41-85B1-40EEAD605C8F}"/>
                </a:ext>
              </a:extLst>
            </p:cNvPr>
            <p:cNvSpPr/>
            <p:nvPr/>
          </p:nvSpPr>
          <p:spPr>
            <a:xfrm>
              <a:off x="1223932" y="1311498"/>
              <a:ext cx="72720" cy="63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3" h="177">
                  <a:moveTo>
                    <a:pt x="176" y="177"/>
                  </a:moveTo>
                  <a:cubicBezTo>
                    <a:pt x="161" y="177"/>
                    <a:pt x="149" y="165"/>
                    <a:pt x="149" y="149"/>
                  </a:cubicBezTo>
                  <a:lnTo>
                    <a:pt x="149" y="101"/>
                  </a:lnTo>
                  <a:cubicBezTo>
                    <a:pt x="149" y="76"/>
                    <a:pt x="128" y="55"/>
                    <a:pt x="102" y="55"/>
                  </a:cubicBezTo>
                  <a:cubicBezTo>
                    <a:pt x="76" y="55"/>
                    <a:pt x="55" y="76"/>
                    <a:pt x="55" y="101"/>
                  </a:cubicBezTo>
                  <a:lnTo>
                    <a:pt x="55" y="149"/>
                  </a:lnTo>
                  <a:cubicBezTo>
                    <a:pt x="55" y="164"/>
                    <a:pt x="43" y="177"/>
                    <a:pt x="28" y="177"/>
                  </a:cubicBezTo>
                  <a:cubicBezTo>
                    <a:pt x="13" y="177"/>
                    <a:pt x="1" y="165"/>
                    <a:pt x="0" y="149"/>
                  </a:cubicBezTo>
                  <a:lnTo>
                    <a:pt x="0" y="101"/>
                  </a:lnTo>
                  <a:cubicBezTo>
                    <a:pt x="0" y="45"/>
                    <a:pt x="46" y="0"/>
                    <a:pt x="102" y="0"/>
                  </a:cubicBezTo>
                  <a:cubicBezTo>
                    <a:pt x="158" y="0"/>
                    <a:pt x="203" y="45"/>
                    <a:pt x="203" y="101"/>
                  </a:cubicBezTo>
                  <a:lnTo>
                    <a:pt x="203" y="149"/>
                  </a:lnTo>
                  <a:cubicBezTo>
                    <a:pt x="204" y="164"/>
                    <a:pt x="191" y="177"/>
                    <a:pt x="176" y="17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1BE43E6-6EA7-7244-9E30-57231F66FA3F}"/>
              </a:ext>
            </a:extLst>
          </p:cNvPr>
          <p:cNvGrpSpPr/>
          <p:nvPr/>
        </p:nvGrpSpPr>
        <p:grpSpPr>
          <a:xfrm>
            <a:off x="8878095" y="8702423"/>
            <a:ext cx="1279088" cy="1226565"/>
            <a:chOff x="1157760" y="1140368"/>
            <a:chExt cx="447120" cy="428760"/>
          </a:xfrm>
          <a:solidFill>
            <a:schemeClr val="bg2"/>
          </a:solidFill>
        </p:grpSpPr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8F9CCBCF-EFB8-3C43-92C1-608A6679D709}"/>
                </a:ext>
              </a:extLst>
            </p:cNvPr>
            <p:cNvSpPr/>
            <p:nvPr/>
          </p:nvSpPr>
          <p:spPr>
            <a:xfrm>
              <a:off x="1157760" y="1140368"/>
              <a:ext cx="447120" cy="428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43" h="1192">
                  <a:moveTo>
                    <a:pt x="1180" y="957"/>
                  </a:moveTo>
                  <a:lnTo>
                    <a:pt x="592" y="957"/>
                  </a:lnTo>
                  <a:lnTo>
                    <a:pt x="798" y="345"/>
                  </a:lnTo>
                  <a:lnTo>
                    <a:pt x="1188" y="345"/>
                  </a:lnTo>
                  <a:lnTo>
                    <a:pt x="1188" y="949"/>
                  </a:lnTo>
                  <a:cubicBezTo>
                    <a:pt x="1188" y="953"/>
                    <a:pt x="1184" y="957"/>
                    <a:pt x="1180" y="957"/>
                  </a:cubicBezTo>
                  <a:close/>
                  <a:moveTo>
                    <a:pt x="429" y="1115"/>
                  </a:moveTo>
                  <a:lnTo>
                    <a:pt x="413" y="1033"/>
                  </a:lnTo>
                  <a:lnTo>
                    <a:pt x="699" y="190"/>
                  </a:lnTo>
                  <a:lnTo>
                    <a:pt x="782" y="218"/>
                  </a:lnTo>
                  <a:lnTo>
                    <a:pt x="498" y="1061"/>
                  </a:lnTo>
                  <a:close/>
                  <a:moveTo>
                    <a:pt x="63" y="957"/>
                  </a:moveTo>
                  <a:cubicBezTo>
                    <a:pt x="59" y="957"/>
                    <a:pt x="55" y="953"/>
                    <a:pt x="55" y="949"/>
                  </a:cubicBezTo>
                  <a:lnTo>
                    <a:pt x="55" y="345"/>
                  </a:lnTo>
                  <a:lnTo>
                    <a:pt x="588" y="345"/>
                  </a:lnTo>
                  <a:lnTo>
                    <a:pt x="381" y="957"/>
                  </a:lnTo>
                  <a:close/>
                  <a:moveTo>
                    <a:pt x="63" y="235"/>
                  </a:moveTo>
                  <a:lnTo>
                    <a:pt x="625" y="235"/>
                  </a:lnTo>
                  <a:lnTo>
                    <a:pt x="600" y="309"/>
                  </a:lnTo>
                  <a:lnTo>
                    <a:pt x="55" y="309"/>
                  </a:lnTo>
                  <a:lnTo>
                    <a:pt x="55" y="243"/>
                  </a:lnTo>
                  <a:cubicBezTo>
                    <a:pt x="55" y="239"/>
                    <a:pt x="59" y="235"/>
                    <a:pt x="63" y="235"/>
                  </a:cubicBezTo>
                  <a:close/>
                  <a:moveTo>
                    <a:pt x="742" y="63"/>
                  </a:moveTo>
                  <a:lnTo>
                    <a:pt x="824" y="93"/>
                  </a:lnTo>
                  <a:lnTo>
                    <a:pt x="800" y="165"/>
                  </a:lnTo>
                  <a:lnTo>
                    <a:pt x="717" y="137"/>
                  </a:lnTo>
                  <a:close/>
                  <a:moveTo>
                    <a:pt x="1188" y="243"/>
                  </a:moveTo>
                  <a:lnTo>
                    <a:pt x="1188" y="309"/>
                  </a:lnTo>
                  <a:lnTo>
                    <a:pt x="810" y="309"/>
                  </a:lnTo>
                  <a:lnTo>
                    <a:pt x="834" y="235"/>
                  </a:lnTo>
                  <a:lnTo>
                    <a:pt x="1180" y="235"/>
                  </a:lnTo>
                  <a:cubicBezTo>
                    <a:pt x="1184" y="235"/>
                    <a:pt x="1188" y="239"/>
                    <a:pt x="1188" y="243"/>
                  </a:cubicBezTo>
                  <a:close/>
                  <a:moveTo>
                    <a:pt x="1180" y="180"/>
                  </a:moveTo>
                  <a:lnTo>
                    <a:pt x="853" y="180"/>
                  </a:lnTo>
                  <a:lnTo>
                    <a:pt x="885" y="85"/>
                  </a:lnTo>
                  <a:cubicBezTo>
                    <a:pt x="890" y="71"/>
                    <a:pt x="882" y="56"/>
                    <a:pt x="868" y="50"/>
                  </a:cubicBezTo>
                  <a:lnTo>
                    <a:pt x="735" y="1"/>
                  </a:lnTo>
                  <a:cubicBezTo>
                    <a:pt x="728" y="-1"/>
                    <a:pt x="720" y="-1"/>
                    <a:pt x="713" y="2"/>
                  </a:cubicBezTo>
                  <a:cubicBezTo>
                    <a:pt x="707" y="6"/>
                    <a:pt x="701" y="11"/>
                    <a:pt x="699" y="18"/>
                  </a:cubicBezTo>
                  <a:lnTo>
                    <a:pt x="657" y="143"/>
                  </a:lnTo>
                  <a:cubicBezTo>
                    <a:pt x="656" y="144"/>
                    <a:pt x="656" y="145"/>
                    <a:pt x="656" y="146"/>
                  </a:cubicBezTo>
                  <a:cubicBezTo>
                    <a:pt x="655" y="147"/>
                    <a:pt x="655" y="147"/>
                    <a:pt x="655" y="148"/>
                  </a:cubicBezTo>
                  <a:lnTo>
                    <a:pt x="644" y="180"/>
                  </a:lnTo>
                  <a:lnTo>
                    <a:pt x="643" y="180"/>
                  </a:lnTo>
                  <a:lnTo>
                    <a:pt x="63" y="180"/>
                  </a:lnTo>
                  <a:cubicBezTo>
                    <a:pt x="28" y="180"/>
                    <a:pt x="0" y="208"/>
                    <a:pt x="0" y="243"/>
                  </a:cubicBezTo>
                  <a:lnTo>
                    <a:pt x="0" y="949"/>
                  </a:lnTo>
                  <a:cubicBezTo>
                    <a:pt x="0" y="984"/>
                    <a:pt x="28" y="1012"/>
                    <a:pt x="63" y="1012"/>
                  </a:cubicBezTo>
                  <a:lnTo>
                    <a:pt x="362" y="1012"/>
                  </a:lnTo>
                  <a:lnTo>
                    <a:pt x="358" y="1022"/>
                  </a:lnTo>
                  <a:cubicBezTo>
                    <a:pt x="357" y="1027"/>
                    <a:pt x="356" y="1032"/>
                    <a:pt x="357" y="1036"/>
                  </a:cubicBezTo>
                  <a:lnTo>
                    <a:pt x="384" y="1170"/>
                  </a:lnTo>
                  <a:cubicBezTo>
                    <a:pt x="386" y="1179"/>
                    <a:pt x="392" y="1187"/>
                    <a:pt x="401" y="1190"/>
                  </a:cubicBezTo>
                  <a:cubicBezTo>
                    <a:pt x="404" y="1192"/>
                    <a:pt x="408" y="1192"/>
                    <a:pt x="411" y="1192"/>
                  </a:cubicBezTo>
                  <a:cubicBezTo>
                    <a:pt x="417" y="1192"/>
                    <a:pt x="423" y="1190"/>
                    <a:pt x="428" y="1186"/>
                  </a:cubicBezTo>
                  <a:lnTo>
                    <a:pt x="539" y="1099"/>
                  </a:lnTo>
                  <a:cubicBezTo>
                    <a:pt x="543" y="1096"/>
                    <a:pt x="546" y="1091"/>
                    <a:pt x="548" y="1086"/>
                  </a:cubicBezTo>
                  <a:lnTo>
                    <a:pt x="573" y="1012"/>
                  </a:lnTo>
                  <a:lnTo>
                    <a:pt x="1180" y="1012"/>
                  </a:lnTo>
                  <a:cubicBezTo>
                    <a:pt x="1215" y="1012"/>
                    <a:pt x="1243" y="984"/>
                    <a:pt x="1243" y="949"/>
                  </a:cubicBezTo>
                  <a:lnTo>
                    <a:pt x="1243" y="243"/>
                  </a:lnTo>
                  <a:cubicBezTo>
                    <a:pt x="1243" y="208"/>
                    <a:pt x="1215" y="180"/>
                    <a:pt x="1180" y="18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70BE6BAC-3E6C-FF46-8584-D11CCAB78BDA}"/>
                </a:ext>
              </a:extLst>
            </p:cNvPr>
            <p:cNvSpPr/>
            <p:nvPr/>
          </p:nvSpPr>
          <p:spPr>
            <a:xfrm>
              <a:off x="1196640" y="1232168"/>
              <a:ext cx="14040" cy="1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65420DD-C207-DC4D-85D0-F20A5FEA355E}"/>
                </a:ext>
              </a:extLst>
            </p:cNvPr>
            <p:cNvSpPr/>
            <p:nvPr/>
          </p:nvSpPr>
          <p:spPr>
            <a:xfrm>
              <a:off x="1218240" y="1232168"/>
              <a:ext cx="14040" cy="1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A5A9A9EA-D558-8243-84C5-2130C6CDFA7A}"/>
                </a:ext>
              </a:extLst>
            </p:cNvPr>
            <p:cNvSpPr/>
            <p:nvPr/>
          </p:nvSpPr>
          <p:spPr>
            <a:xfrm>
              <a:off x="1239840" y="1232168"/>
              <a:ext cx="14040" cy="1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0D358A4-EFE5-884C-9C7C-8CF6FA41E1F7}"/>
              </a:ext>
            </a:extLst>
          </p:cNvPr>
          <p:cNvGrpSpPr/>
          <p:nvPr/>
        </p:nvGrpSpPr>
        <p:grpSpPr>
          <a:xfrm>
            <a:off x="2326795" y="2654089"/>
            <a:ext cx="7276595" cy="2899208"/>
            <a:chOff x="2326795" y="2654089"/>
            <a:chExt cx="7276595" cy="289920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79576F7-FE9F-D948-8261-431F3BD4DEEE}"/>
                </a:ext>
              </a:extLst>
            </p:cNvPr>
            <p:cNvSpPr txBox="1"/>
            <p:nvPr/>
          </p:nvSpPr>
          <p:spPr>
            <a:xfrm>
              <a:off x="2326795" y="2998752"/>
              <a:ext cx="7276595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FINANCIAL TOOLS</a:t>
              </a:r>
            </a:p>
          </p:txBody>
        </p: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B89EE393-1696-0744-A433-49DDA9BEAD46}"/>
                </a:ext>
              </a:extLst>
            </p:cNvPr>
            <p:cNvSpPr/>
            <p:nvPr/>
          </p:nvSpPr>
          <p:spPr>
            <a:xfrm>
              <a:off x="2457367" y="2654089"/>
              <a:ext cx="939244" cy="229514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7150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979CD353-3B65-0741-B4F5-A90FAD80A9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0CB146-091F-3B45-90A5-CDD87CFCFA57}"/>
              </a:ext>
            </a:extLst>
          </p:cNvPr>
          <p:cNvSpPr/>
          <p:nvPr/>
        </p:nvSpPr>
        <p:spPr>
          <a:xfrm rot="10800000" flipV="1">
            <a:off x="-3" y="7909560"/>
            <a:ext cx="24377649" cy="58064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FF87D02-A9E7-BD45-872D-B5139C1B8D39}"/>
              </a:ext>
            </a:extLst>
          </p:cNvPr>
          <p:cNvSpPr txBox="1">
            <a:spLocks/>
          </p:cNvSpPr>
          <p:nvPr/>
        </p:nvSpPr>
        <p:spPr>
          <a:xfrm>
            <a:off x="11795406" y="9875851"/>
            <a:ext cx="10399502" cy="187385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3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should meet a certain consumer demand, or it should be so compelling that consumers believe they need it.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C6086E-4FBB-CE4B-B7FF-D319ECD9A7FC}"/>
              </a:ext>
            </a:extLst>
          </p:cNvPr>
          <p:cNvGrpSpPr/>
          <p:nvPr/>
        </p:nvGrpSpPr>
        <p:grpSpPr>
          <a:xfrm>
            <a:off x="2182742" y="9605500"/>
            <a:ext cx="8212542" cy="3001760"/>
            <a:chOff x="2182742" y="9605500"/>
            <a:chExt cx="8212542" cy="300176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386023-5862-BE41-B41A-E0011FCE1012}"/>
                </a:ext>
              </a:extLst>
            </p:cNvPr>
            <p:cNvSpPr txBox="1"/>
            <p:nvPr/>
          </p:nvSpPr>
          <p:spPr>
            <a:xfrm>
              <a:off x="2182742" y="10052715"/>
              <a:ext cx="8212542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WHY IS THIS IMPORTANT?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1568D79A-E665-4E4E-9028-3633D7107C92}"/>
                </a:ext>
              </a:extLst>
            </p:cNvPr>
            <p:cNvSpPr/>
            <p:nvPr/>
          </p:nvSpPr>
          <p:spPr>
            <a:xfrm>
              <a:off x="2282755" y="9605500"/>
              <a:ext cx="939244" cy="22951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38145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A39DE8F2-040D-804D-AA15-C760B663F767}"/>
              </a:ext>
            </a:extLst>
          </p:cNvPr>
          <p:cNvSpPr/>
          <p:nvPr/>
        </p:nvSpPr>
        <p:spPr>
          <a:xfrm rot="10800000" flipH="1" flipV="1">
            <a:off x="10324766" y="0"/>
            <a:ext cx="14052883" cy="13715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3AC621A-40B0-5D4B-8763-EBCBFB250A34}"/>
              </a:ext>
            </a:extLst>
          </p:cNvPr>
          <p:cNvSpPr/>
          <p:nvPr/>
        </p:nvSpPr>
        <p:spPr>
          <a:xfrm>
            <a:off x="9072465" y="1799829"/>
            <a:ext cx="2540416" cy="254041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37648C80-6A9D-D444-A86B-6E9BFFAD0B94}"/>
              </a:ext>
            </a:extLst>
          </p:cNvPr>
          <p:cNvSpPr txBox="1">
            <a:spLocks/>
          </p:cNvSpPr>
          <p:nvPr/>
        </p:nvSpPr>
        <p:spPr>
          <a:xfrm>
            <a:off x="2103467" y="2134042"/>
            <a:ext cx="6458487" cy="1789220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36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18DB4ED-65D4-6E4D-906C-AE57A7CF597C}"/>
              </a:ext>
            </a:extLst>
          </p:cNvPr>
          <p:cNvSpPr/>
          <p:nvPr/>
        </p:nvSpPr>
        <p:spPr>
          <a:xfrm>
            <a:off x="9072463" y="5587794"/>
            <a:ext cx="2540416" cy="25404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277871E4-FBE8-3B46-A6C6-21C1C51F3F93}"/>
              </a:ext>
            </a:extLst>
          </p:cNvPr>
          <p:cNvSpPr txBox="1">
            <a:spLocks/>
          </p:cNvSpPr>
          <p:nvPr/>
        </p:nvSpPr>
        <p:spPr>
          <a:xfrm>
            <a:off x="2103467" y="5919324"/>
            <a:ext cx="6458487" cy="1789220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36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FFE946C5-9B8E-8948-882B-4BD5CE0F86E0}"/>
              </a:ext>
            </a:extLst>
          </p:cNvPr>
          <p:cNvSpPr txBox="1">
            <a:spLocks/>
          </p:cNvSpPr>
          <p:nvPr/>
        </p:nvSpPr>
        <p:spPr>
          <a:xfrm>
            <a:off x="2103467" y="9709974"/>
            <a:ext cx="6458487" cy="1789220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36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FB7091A-8DA2-B34D-85B0-0FD0B5946585}"/>
              </a:ext>
            </a:extLst>
          </p:cNvPr>
          <p:cNvSpPr/>
          <p:nvPr/>
        </p:nvSpPr>
        <p:spPr>
          <a:xfrm>
            <a:off x="9072463" y="9375760"/>
            <a:ext cx="2540416" cy="254041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F990E9F-D93C-514F-869C-0E6815E260B5}"/>
              </a:ext>
            </a:extLst>
          </p:cNvPr>
          <p:cNvGrpSpPr/>
          <p:nvPr/>
        </p:nvGrpSpPr>
        <p:grpSpPr>
          <a:xfrm>
            <a:off x="10072351" y="10040695"/>
            <a:ext cx="493619" cy="1210542"/>
            <a:chOff x="1344532" y="6092994"/>
            <a:chExt cx="835536" cy="2049053"/>
          </a:xfrm>
          <a:solidFill>
            <a:schemeClr val="bg1"/>
          </a:solidFill>
        </p:grpSpPr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589DC8C2-3C76-FC4E-A6D6-ED1ABA85D655}"/>
                </a:ext>
              </a:extLst>
            </p:cNvPr>
            <p:cNvSpPr/>
            <p:nvPr/>
          </p:nvSpPr>
          <p:spPr>
            <a:xfrm>
              <a:off x="1344532" y="6433398"/>
              <a:ext cx="835536" cy="13682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9" h="620">
                  <a:moveTo>
                    <a:pt x="174" y="620"/>
                  </a:moveTo>
                  <a:cubicBezTo>
                    <a:pt x="126" y="620"/>
                    <a:pt x="74" y="608"/>
                    <a:pt x="23" y="587"/>
                  </a:cubicBezTo>
                  <a:cubicBezTo>
                    <a:pt x="4" y="578"/>
                    <a:pt x="-5" y="555"/>
                    <a:pt x="3" y="535"/>
                  </a:cubicBezTo>
                  <a:cubicBezTo>
                    <a:pt x="12" y="515"/>
                    <a:pt x="35" y="506"/>
                    <a:pt x="55" y="515"/>
                  </a:cubicBezTo>
                  <a:cubicBezTo>
                    <a:pt x="133" y="549"/>
                    <a:pt x="214" y="550"/>
                    <a:pt x="263" y="519"/>
                  </a:cubicBezTo>
                  <a:cubicBezTo>
                    <a:pt x="288" y="502"/>
                    <a:pt x="301" y="478"/>
                    <a:pt x="301" y="447"/>
                  </a:cubicBezTo>
                  <a:cubicBezTo>
                    <a:pt x="301" y="409"/>
                    <a:pt x="232" y="375"/>
                    <a:pt x="171" y="344"/>
                  </a:cubicBezTo>
                  <a:cubicBezTo>
                    <a:pt x="133" y="325"/>
                    <a:pt x="93" y="305"/>
                    <a:pt x="62" y="282"/>
                  </a:cubicBezTo>
                  <a:cubicBezTo>
                    <a:pt x="20" y="250"/>
                    <a:pt x="0" y="215"/>
                    <a:pt x="0" y="175"/>
                  </a:cubicBezTo>
                  <a:cubicBezTo>
                    <a:pt x="0" y="117"/>
                    <a:pt x="26" y="68"/>
                    <a:pt x="74" y="36"/>
                  </a:cubicBezTo>
                  <a:cubicBezTo>
                    <a:pt x="145" y="-10"/>
                    <a:pt x="252" y="-13"/>
                    <a:pt x="353" y="30"/>
                  </a:cubicBezTo>
                  <a:cubicBezTo>
                    <a:pt x="373" y="38"/>
                    <a:pt x="382" y="61"/>
                    <a:pt x="374" y="81"/>
                  </a:cubicBezTo>
                  <a:cubicBezTo>
                    <a:pt x="365" y="101"/>
                    <a:pt x="342" y="111"/>
                    <a:pt x="322" y="102"/>
                  </a:cubicBezTo>
                  <a:cubicBezTo>
                    <a:pt x="246" y="70"/>
                    <a:pt x="166" y="70"/>
                    <a:pt x="117" y="102"/>
                  </a:cubicBezTo>
                  <a:cubicBezTo>
                    <a:pt x="91" y="119"/>
                    <a:pt x="78" y="143"/>
                    <a:pt x="78" y="175"/>
                  </a:cubicBezTo>
                  <a:cubicBezTo>
                    <a:pt x="78" y="211"/>
                    <a:pt x="146" y="245"/>
                    <a:pt x="206" y="274"/>
                  </a:cubicBezTo>
                  <a:cubicBezTo>
                    <a:pt x="245" y="294"/>
                    <a:pt x="285" y="314"/>
                    <a:pt x="317" y="338"/>
                  </a:cubicBezTo>
                  <a:cubicBezTo>
                    <a:pt x="359" y="371"/>
                    <a:pt x="379" y="406"/>
                    <a:pt x="379" y="447"/>
                  </a:cubicBezTo>
                  <a:cubicBezTo>
                    <a:pt x="379" y="504"/>
                    <a:pt x="353" y="553"/>
                    <a:pt x="306" y="584"/>
                  </a:cubicBezTo>
                  <a:cubicBezTo>
                    <a:pt x="270" y="608"/>
                    <a:pt x="224" y="620"/>
                    <a:pt x="174" y="62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56800D4C-B896-514D-80BC-734A1A3CBEDD}"/>
                </a:ext>
              </a:extLst>
            </p:cNvPr>
            <p:cNvSpPr/>
            <p:nvPr/>
          </p:nvSpPr>
          <p:spPr>
            <a:xfrm>
              <a:off x="1671673" y="6092994"/>
              <a:ext cx="172412" cy="30503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9" h="139">
                  <a:moveTo>
                    <a:pt x="40" y="139"/>
                  </a:moveTo>
                  <a:cubicBezTo>
                    <a:pt x="18" y="139"/>
                    <a:pt x="0" y="122"/>
                    <a:pt x="0" y="100"/>
                  </a:cubicBezTo>
                  <a:lnTo>
                    <a:pt x="0" y="40"/>
                  </a:lnTo>
                  <a:cubicBezTo>
                    <a:pt x="0" y="18"/>
                    <a:pt x="18" y="0"/>
                    <a:pt x="40" y="0"/>
                  </a:cubicBezTo>
                  <a:cubicBezTo>
                    <a:pt x="61" y="0"/>
                    <a:pt x="79" y="18"/>
                    <a:pt x="79" y="40"/>
                  </a:cubicBezTo>
                  <a:lnTo>
                    <a:pt x="79" y="100"/>
                  </a:lnTo>
                  <a:cubicBezTo>
                    <a:pt x="79" y="122"/>
                    <a:pt x="61" y="139"/>
                    <a:pt x="40" y="13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B96E1388-DA36-CF46-9A69-00C3AF128EC6}"/>
                </a:ext>
              </a:extLst>
            </p:cNvPr>
            <p:cNvSpPr/>
            <p:nvPr/>
          </p:nvSpPr>
          <p:spPr>
            <a:xfrm>
              <a:off x="1673884" y="7837010"/>
              <a:ext cx="170202" cy="30503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" h="139">
                  <a:moveTo>
                    <a:pt x="39" y="139"/>
                  </a:moveTo>
                  <a:cubicBezTo>
                    <a:pt x="17" y="139"/>
                    <a:pt x="0" y="121"/>
                    <a:pt x="0" y="100"/>
                  </a:cubicBezTo>
                  <a:lnTo>
                    <a:pt x="0" y="39"/>
                  </a:lnTo>
                  <a:cubicBezTo>
                    <a:pt x="0" y="18"/>
                    <a:pt x="17" y="0"/>
                    <a:pt x="39" y="0"/>
                  </a:cubicBezTo>
                  <a:cubicBezTo>
                    <a:pt x="60" y="0"/>
                    <a:pt x="78" y="18"/>
                    <a:pt x="78" y="39"/>
                  </a:cubicBezTo>
                  <a:lnTo>
                    <a:pt x="78" y="100"/>
                  </a:lnTo>
                  <a:cubicBezTo>
                    <a:pt x="78" y="121"/>
                    <a:pt x="60" y="139"/>
                    <a:pt x="39" y="13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B7BB391-68FB-584B-B946-34D07302A379}"/>
              </a:ext>
            </a:extLst>
          </p:cNvPr>
          <p:cNvGrpSpPr/>
          <p:nvPr/>
        </p:nvGrpSpPr>
        <p:grpSpPr>
          <a:xfrm>
            <a:off x="9763102" y="6297204"/>
            <a:ext cx="1159137" cy="1121589"/>
            <a:chOff x="30986182" y="10226468"/>
            <a:chExt cx="2661338" cy="2575132"/>
          </a:xfrm>
          <a:solidFill>
            <a:schemeClr val="bg1"/>
          </a:solidFill>
        </p:grpSpPr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BE9D8D92-2FB2-AD42-8A8B-D0E98D4DA98C}"/>
                </a:ext>
              </a:extLst>
            </p:cNvPr>
            <p:cNvSpPr/>
            <p:nvPr/>
          </p:nvSpPr>
          <p:spPr>
            <a:xfrm>
              <a:off x="31293423" y="12317519"/>
              <a:ext cx="2038002" cy="1702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3" h="78">
                  <a:moveTo>
                    <a:pt x="883" y="78"/>
                  </a:moveTo>
                  <a:lnTo>
                    <a:pt x="39" y="78"/>
                  </a:lnTo>
                  <a:cubicBezTo>
                    <a:pt x="17" y="78"/>
                    <a:pt x="0" y="61"/>
                    <a:pt x="0" y="39"/>
                  </a:cubicBezTo>
                  <a:cubicBezTo>
                    <a:pt x="0" y="17"/>
                    <a:pt x="17" y="0"/>
                    <a:pt x="39" y="0"/>
                  </a:cubicBezTo>
                  <a:lnTo>
                    <a:pt x="883" y="0"/>
                  </a:lnTo>
                  <a:cubicBezTo>
                    <a:pt x="905" y="0"/>
                    <a:pt x="923" y="17"/>
                    <a:pt x="923" y="39"/>
                  </a:cubicBezTo>
                  <a:cubicBezTo>
                    <a:pt x="923" y="61"/>
                    <a:pt x="905" y="78"/>
                    <a:pt x="883" y="7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26590D94-A313-F041-8903-A50BFF1636B9}"/>
                </a:ext>
              </a:extLst>
            </p:cNvPr>
            <p:cNvSpPr/>
            <p:nvPr/>
          </p:nvSpPr>
          <p:spPr>
            <a:xfrm>
              <a:off x="31295640" y="10759178"/>
              <a:ext cx="2038002" cy="1702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3" h="78">
                  <a:moveTo>
                    <a:pt x="884" y="78"/>
                  </a:moveTo>
                  <a:lnTo>
                    <a:pt x="39" y="78"/>
                  </a:lnTo>
                  <a:cubicBezTo>
                    <a:pt x="18" y="78"/>
                    <a:pt x="0" y="61"/>
                    <a:pt x="0" y="39"/>
                  </a:cubicBezTo>
                  <a:cubicBezTo>
                    <a:pt x="0" y="18"/>
                    <a:pt x="18" y="0"/>
                    <a:pt x="39" y="0"/>
                  </a:cubicBezTo>
                  <a:lnTo>
                    <a:pt x="884" y="0"/>
                  </a:lnTo>
                  <a:cubicBezTo>
                    <a:pt x="905" y="0"/>
                    <a:pt x="923" y="18"/>
                    <a:pt x="923" y="39"/>
                  </a:cubicBezTo>
                  <a:cubicBezTo>
                    <a:pt x="923" y="61"/>
                    <a:pt x="905" y="78"/>
                    <a:pt x="884" y="7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F1E658DC-D356-5340-932A-05B8C8BEFC2A}"/>
                </a:ext>
              </a:extLst>
            </p:cNvPr>
            <p:cNvSpPr/>
            <p:nvPr/>
          </p:nvSpPr>
          <p:spPr>
            <a:xfrm>
              <a:off x="30997234" y="12629188"/>
              <a:ext cx="2650286" cy="1724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0" h="79">
                  <a:moveTo>
                    <a:pt x="1160" y="79"/>
                  </a:moveTo>
                  <a:lnTo>
                    <a:pt x="39" y="79"/>
                  </a:lnTo>
                  <a:cubicBezTo>
                    <a:pt x="17" y="79"/>
                    <a:pt x="0" y="61"/>
                    <a:pt x="0" y="40"/>
                  </a:cubicBezTo>
                  <a:cubicBezTo>
                    <a:pt x="0" y="18"/>
                    <a:pt x="17" y="0"/>
                    <a:pt x="39" y="0"/>
                  </a:cubicBezTo>
                  <a:lnTo>
                    <a:pt x="1160" y="0"/>
                  </a:lnTo>
                  <a:cubicBezTo>
                    <a:pt x="1182" y="0"/>
                    <a:pt x="1200" y="18"/>
                    <a:pt x="1200" y="40"/>
                  </a:cubicBezTo>
                  <a:cubicBezTo>
                    <a:pt x="1200" y="61"/>
                    <a:pt x="1182" y="79"/>
                    <a:pt x="1160" y="7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1BDB6655-C597-FA4D-B94A-48D6C4AC2B45}"/>
                </a:ext>
              </a:extLst>
            </p:cNvPr>
            <p:cNvSpPr/>
            <p:nvPr/>
          </p:nvSpPr>
          <p:spPr>
            <a:xfrm>
              <a:off x="31602887" y="11073056"/>
              <a:ext cx="174623" cy="11074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" h="502">
                  <a:moveTo>
                    <a:pt x="39" y="502"/>
                  </a:moveTo>
                  <a:cubicBezTo>
                    <a:pt x="17" y="502"/>
                    <a:pt x="0" y="484"/>
                    <a:pt x="0" y="463"/>
                  </a:cubicBezTo>
                  <a:lnTo>
                    <a:pt x="2" y="39"/>
                  </a:lnTo>
                  <a:cubicBezTo>
                    <a:pt x="2" y="17"/>
                    <a:pt x="19" y="0"/>
                    <a:pt x="41" y="0"/>
                  </a:cubicBezTo>
                  <a:cubicBezTo>
                    <a:pt x="62" y="0"/>
                    <a:pt x="80" y="18"/>
                    <a:pt x="80" y="39"/>
                  </a:cubicBezTo>
                  <a:lnTo>
                    <a:pt x="78" y="463"/>
                  </a:lnTo>
                  <a:cubicBezTo>
                    <a:pt x="78" y="485"/>
                    <a:pt x="61" y="502"/>
                    <a:pt x="39" y="50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8054B04E-0B9A-AF43-B6FA-9E352D45D82F}"/>
                </a:ext>
              </a:extLst>
            </p:cNvPr>
            <p:cNvSpPr/>
            <p:nvPr/>
          </p:nvSpPr>
          <p:spPr>
            <a:xfrm>
              <a:off x="32224013" y="11073056"/>
              <a:ext cx="174623" cy="11074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" h="502">
                  <a:moveTo>
                    <a:pt x="39" y="502"/>
                  </a:moveTo>
                  <a:cubicBezTo>
                    <a:pt x="18" y="502"/>
                    <a:pt x="0" y="485"/>
                    <a:pt x="0" y="463"/>
                  </a:cubicBezTo>
                  <a:lnTo>
                    <a:pt x="2" y="39"/>
                  </a:lnTo>
                  <a:cubicBezTo>
                    <a:pt x="2" y="18"/>
                    <a:pt x="19" y="0"/>
                    <a:pt x="41" y="0"/>
                  </a:cubicBezTo>
                  <a:cubicBezTo>
                    <a:pt x="62" y="0"/>
                    <a:pt x="80" y="18"/>
                    <a:pt x="80" y="40"/>
                  </a:cubicBezTo>
                  <a:lnTo>
                    <a:pt x="78" y="463"/>
                  </a:lnTo>
                  <a:cubicBezTo>
                    <a:pt x="78" y="485"/>
                    <a:pt x="61" y="502"/>
                    <a:pt x="39" y="50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8A015806-E6FD-0D40-9007-032A52226CDE}"/>
                </a:ext>
              </a:extLst>
            </p:cNvPr>
            <p:cNvSpPr/>
            <p:nvPr/>
          </p:nvSpPr>
          <p:spPr>
            <a:xfrm>
              <a:off x="32849561" y="11075267"/>
              <a:ext cx="174623" cy="11074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" h="502">
                  <a:moveTo>
                    <a:pt x="39" y="502"/>
                  </a:moveTo>
                  <a:cubicBezTo>
                    <a:pt x="18" y="502"/>
                    <a:pt x="0" y="484"/>
                    <a:pt x="0" y="463"/>
                  </a:cubicBezTo>
                  <a:lnTo>
                    <a:pt x="2" y="39"/>
                  </a:lnTo>
                  <a:cubicBezTo>
                    <a:pt x="2" y="17"/>
                    <a:pt x="19" y="0"/>
                    <a:pt x="41" y="0"/>
                  </a:cubicBezTo>
                  <a:cubicBezTo>
                    <a:pt x="63" y="0"/>
                    <a:pt x="80" y="17"/>
                    <a:pt x="80" y="39"/>
                  </a:cubicBezTo>
                  <a:lnTo>
                    <a:pt x="79" y="463"/>
                  </a:lnTo>
                  <a:cubicBezTo>
                    <a:pt x="78" y="484"/>
                    <a:pt x="61" y="502"/>
                    <a:pt x="39" y="50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014D4A58-E7EA-F245-B6C6-BC8935AC09D8}"/>
                </a:ext>
              </a:extLst>
            </p:cNvPr>
            <p:cNvSpPr/>
            <p:nvPr/>
          </p:nvSpPr>
          <p:spPr>
            <a:xfrm>
              <a:off x="30986182" y="10226468"/>
              <a:ext cx="2659122" cy="5437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4" h="247">
                  <a:moveTo>
                    <a:pt x="39" y="247"/>
                  </a:moveTo>
                  <a:cubicBezTo>
                    <a:pt x="23" y="247"/>
                    <a:pt x="7" y="236"/>
                    <a:pt x="2" y="218"/>
                  </a:cubicBezTo>
                  <a:cubicBezTo>
                    <a:pt x="-4" y="198"/>
                    <a:pt x="7" y="176"/>
                    <a:pt x="28" y="170"/>
                  </a:cubicBezTo>
                  <a:lnTo>
                    <a:pt x="594" y="1"/>
                  </a:lnTo>
                  <a:cubicBezTo>
                    <a:pt x="601" y="0"/>
                    <a:pt x="609" y="0"/>
                    <a:pt x="616" y="1"/>
                  </a:cubicBezTo>
                  <a:lnTo>
                    <a:pt x="1176" y="167"/>
                  </a:lnTo>
                  <a:cubicBezTo>
                    <a:pt x="1197" y="174"/>
                    <a:pt x="1209" y="195"/>
                    <a:pt x="1203" y="216"/>
                  </a:cubicBezTo>
                  <a:cubicBezTo>
                    <a:pt x="1196" y="237"/>
                    <a:pt x="1175" y="249"/>
                    <a:pt x="1154" y="242"/>
                  </a:cubicBezTo>
                  <a:lnTo>
                    <a:pt x="605" y="80"/>
                  </a:lnTo>
                  <a:lnTo>
                    <a:pt x="51" y="245"/>
                  </a:lnTo>
                  <a:cubicBezTo>
                    <a:pt x="47" y="246"/>
                    <a:pt x="43" y="247"/>
                    <a:pt x="39" y="24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4843C0D-116C-2347-9EA5-2D681A76D784}"/>
              </a:ext>
            </a:extLst>
          </p:cNvPr>
          <p:cNvGrpSpPr/>
          <p:nvPr/>
        </p:nvGrpSpPr>
        <p:grpSpPr>
          <a:xfrm>
            <a:off x="9569595" y="2553835"/>
            <a:ext cx="1546151" cy="1089096"/>
            <a:chOff x="22268310" y="1895418"/>
            <a:chExt cx="2617130" cy="1843485"/>
          </a:xfrm>
          <a:solidFill>
            <a:schemeClr val="bg1"/>
          </a:solidFill>
        </p:grpSpPr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706CD8E9-FC83-F64A-8861-193BA1EB7303}"/>
                </a:ext>
              </a:extLst>
            </p:cNvPr>
            <p:cNvSpPr/>
            <p:nvPr/>
          </p:nvSpPr>
          <p:spPr>
            <a:xfrm>
              <a:off x="22268310" y="1895418"/>
              <a:ext cx="2278931" cy="184348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32" h="835">
                  <a:moveTo>
                    <a:pt x="767" y="760"/>
                  </a:moveTo>
                  <a:cubicBezTo>
                    <a:pt x="772" y="772"/>
                    <a:pt x="784" y="780"/>
                    <a:pt x="797" y="780"/>
                  </a:cubicBezTo>
                  <a:cubicBezTo>
                    <a:pt x="813" y="780"/>
                    <a:pt x="827" y="767"/>
                    <a:pt x="828" y="750"/>
                  </a:cubicBezTo>
                  <a:cubicBezTo>
                    <a:pt x="829" y="731"/>
                    <a:pt x="830" y="716"/>
                    <a:pt x="832" y="705"/>
                  </a:cubicBezTo>
                  <a:cubicBezTo>
                    <a:pt x="836" y="685"/>
                    <a:pt x="841" y="665"/>
                    <a:pt x="846" y="645"/>
                  </a:cubicBezTo>
                  <a:cubicBezTo>
                    <a:pt x="862" y="591"/>
                    <a:pt x="886" y="560"/>
                    <a:pt x="914" y="524"/>
                  </a:cubicBezTo>
                  <a:cubicBezTo>
                    <a:pt x="921" y="516"/>
                    <a:pt x="927" y="508"/>
                    <a:pt x="934" y="499"/>
                  </a:cubicBezTo>
                  <a:cubicBezTo>
                    <a:pt x="963" y="461"/>
                    <a:pt x="977" y="420"/>
                    <a:pt x="977" y="378"/>
                  </a:cubicBezTo>
                  <a:cubicBezTo>
                    <a:pt x="977" y="306"/>
                    <a:pt x="934" y="237"/>
                    <a:pt x="856" y="185"/>
                  </a:cubicBezTo>
                  <a:cubicBezTo>
                    <a:pt x="774" y="130"/>
                    <a:pt x="665" y="100"/>
                    <a:pt x="549" y="100"/>
                  </a:cubicBezTo>
                  <a:cubicBezTo>
                    <a:pt x="530" y="100"/>
                    <a:pt x="511" y="101"/>
                    <a:pt x="492" y="103"/>
                  </a:cubicBezTo>
                  <a:lnTo>
                    <a:pt x="491" y="103"/>
                  </a:lnTo>
                  <a:cubicBezTo>
                    <a:pt x="476" y="103"/>
                    <a:pt x="345" y="107"/>
                    <a:pt x="298" y="89"/>
                  </a:cubicBezTo>
                  <a:cubicBezTo>
                    <a:pt x="283" y="83"/>
                    <a:pt x="226" y="66"/>
                    <a:pt x="184" y="59"/>
                  </a:cubicBezTo>
                  <a:lnTo>
                    <a:pt x="241" y="129"/>
                  </a:lnTo>
                  <a:cubicBezTo>
                    <a:pt x="245" y="134"/>
                    <a:pt x="248" y="142"/>
                    <a:pt x="247" y="150"/>
                  </a:cubicBezTo>
                  <a:cubicBezTo>
                    <a:pt x="246" y="157"/>
                    <a:pt x="242" y="164"/>
                    <a:pt x="236" y="168"/>
                  </a:cubicBezTo>
                  <a:cubicBezTo>
                    <a:pt x="192" y="200"/>
                    <a:pt x="168" y="233"/>
                    <a:pt x="148" y="263"/>
                  </a:cubicBezTo>
                  <a:cubicBezTo>
                    <a:pt x="124" y="296"/>
                    <a:pt x="102" y="327"/>
                    <a:pt x="58" y="332"/>
                  </a:cubicBezTo>
                  <a:cubicBezTo>
                    <a:pt x="57" y="333"/>
                    <a:pt x="57" y="333"/>
                    <a:pt x="57" y="335"/>
                  </a:cubicBezTo>
                  <a:lnTo>
                    <a:pt x="55" y="431"/>
                  </a:lnTo>
                  <a:cubicBezTo>
                    <a:pt x="55" y="432"/>
                    <a:pt x="56" y="433"/>
                    <a:pt x="57" y="433"/>
                  </a:cubicBezTo>
                  <a:cubicBezTo>
                    <a:pt x="61" y="436"/>
                    <a:pt x="66" y="438"/>
                    <a:pt x="72" y="440"/>
                  </a:cubicBezTo>
                  <a:cubicBezTo>
                    <a:pt x="97" y="450"/>
                    <a:pt x="129" y="463"/>
                    <a:pt x="157" y="496"/>
                  </a:cubicBezTo>
                  <a:cubicBezTo>
                    <a:pt x="163" y="502"/>
                    <a:pt x="182" y="509"/>
                    <a:pt x="196" y="513"/>
                  </a:cubicBezTo>
                  <a:cubicBezTo>
                    <a:pt x="225" y="523"/>
                    <a:pt x="261" y="535"/>
                    <a:pt x="268" y="568"/>
                  </a:cubicBezTo>
                  <a:lnTo>
                    <a:pt x="312" y="759"/>
                  </a:lnTo>
                  <a:cubicBezTo>
                    <a:pt x="314" y="771"/>
                    <a:pt x="325" y="780"/>
                    <a:pt x="338" y="780"/>
                  </a:cubicBezTo>
                  <a:cubicBezTo>
                    <a:pt x="352" y="780"/>
                    <a:pt x="364" y="768"/>
                    <a:pt x="364" y="753"/>
                  </a:cubicBezTo>
                  <a:lnTo>
                    <a:pt x="364" y="635"/>
                  </a:lnTo>
                  <a:cubicBezTo>
                    <a:pt x="364" y="627"/>
                    <a:pt x="368" y="619"/>
                    <a:pt x="375" y="614"/>
                  </a:cubicBezTo>
                  <a:cubicBezTo>
                    <a:pt x="382" y="608"/>
                    <a:pt x="390" y="607"/>
                    <a:pt x="398" y="609"/>
                  </a:cubicBezTo>
                  <a:cubicBezTo>
                    <a:pt x="446" y="620"/>
                    <a:pt x="497" y="626"/>
                    <a:pt x="549" y="626"/>
                  </a:cubicBezTo>
                  <a:cubicBezTo>
                    <a:pt x="598" y="626"/>
                    <a:pt x="647" y="621"/>
                    <a:pt x="694" y="610"/>
                  </a:cubicBezTo>
                  <a:cubicBezTo>
                    <a:pt x="704" y="607"/>
                    <a:pt x="714" y="611"/>
                    <a:pt x="721" y="618"/>
                  </a:cubicBezTo>
                  <a:lnTo>
                    <a:pt x="735" y="635"/>
                  </a:lnTo>
                  <a:cubicBezTo>
                    <a:pt x="749" y="650"/>
                    <a:pt x="757" y="669"/>
                    <a:pt x="759" y="689"/>
                  </a:cubicBezTo>
                  <a:close/>
                  <a:moveTo>
                    <a:pt x="797" y="835"/>
                  </a:moveTo>
                  <a:cubicBezTo>
                    <a:pt x="759" y="835"/>
                    <a:pt x="726" y="810"/>
                    <a:pt x="714" y="775"/>
                  </a:cubicBezTo>
                  <a:cubicBezTo>
                    <a:pt x="714" y="773"/>
                    <a:pt x="713" y="771"/>
                    <a:pt x="713" y="769"/>
                  </a:cubicBezTo>
                  <a:lnTo>
                    <a:pt x="705" y="695"/>
                  </a:lnTo>
                  <a:cubicBezTo>
                    <a:pt x="704" y="686"/>
                    <a:pt x="700" y="678"/>
                    <a:pt x="694" y="671"/>
                  </a:cubicBezTo>
                  <a:lnTo>
                    <a:pt x="690" y="667"/>
                  </a:lnTo>
                  <a:cubicBezTo>
                    <a:pt x="644" y="676"/>
                    <a:pt x="597" y="681"/>
                    <a:pt x="549" y="681"/>
                  </a:cubicBezTo>
                  <a:cubicBezTo>
                    <a:pt x="505" y="681"/>
                    <a:pt x="461" y="677"/>
                    <a:pt x="419" y="669"/>
                  </a:cubicBezTo>
                  <a:lnTo>
                    <a:pt x="419" y="753"/>
                  </a:lnTo>
                  <a:cubicBezTo>
                    <a:pt x="419" y="798"/>
                    <a:pt x="383" y="835"/>
                    <a:pt x="338" y="835"/>
                  </a:cubicBezTo>
                  <a:cubicBezTo>
                    <a:pt x="299" y="835"/>
                    <a:pt x="267" y="808"/>
                    <a:pt x="258" y="771"/>
                  </a:cubicBezTo>
                  <a:lnTo>
                    <a:pt x="215" y="581"/>
                  </a:lnTo>
                  <a:cubicBezTo>
                    <a:pt x="210" y="576"/>
                    <a:pt x="190" y="569"/>
                    <a:pt x="179" y="565"/>
                  </a:cubicBezTo>
                  <a:cubicBezTo>
                    <a:pt x="156" y="558"/>
                    <a:pt x="131" y="550"/>
                    <a:pt x="116" y="532"/>
                  </a:cubicBezTo>
                  <a:cubicBezTo>
                    <a:pt x="96" y="509"/>
                    <a:pt x="73" y="500"/>
                    <a:pt x="51" y="491"/>
                  </a:cubicBezTo>
                  <a:cubicBezTo>
                    <a:pt x="45" y="488"/>
                    <a:pt x="40" y="486"/>
                    <a:pt x="34" y="483"/>
                  </a:cubicBezTo>
                  <a:cubicBezTo>
                    <a:pt x="13" y="474"/>
                    <a:pt x="0" y="453"/>
                    <a:pt x="0" y="431"/>
                  </a:cubicBezTo>
                  <a:lnTo>
                    <a:pt x="2" y="334"/>
                  </a:lnTo>
                  <a:cubicBezTo>
                    <a:pt x="2" y="305"/>
                    <a:pt x="24" y="281"/>
                    <a:pt x="52" y="278"/>
                  </a:cubicBezTo>
                  <a:cubicBezTo>
                    <a:pt x="70" y="276"/>
                    <a:pt x="82" y="261"/>
                    <a:pt x="103" y="231"/>
                  </a:cubicBezTo>
                  <a:cubicBezTo>
                    <a:pt x="120" y="206"/>
                    <a:pt x="143" y="174"/>
                    <a:pt x="180" y="142"/>
                  </a:cubicBezTo>
                  <a:lnTo>
                    <a:pt x="123" y="72"/>
                  </a:lnTo>
                  <a:cubicBezTo>
                    <a:pt x="110" y="56"/>
                    <a:pt x="109" y="35"/>
                    <a:pt x="121" y="19"/>
                  </a:cubicBezTo>
                  <a:cubicBezTo>
                    <a:pt x="131" y="4"/>
                    <a:pt x="149" y="-3"/>
                    <a:pt x="167" y="2"/>
                  </a:cubicBezTo>
                  <a:cubicBezTo>
                    <a:pt x="216" y="6"/>
                    <a:pt x="299" y="31"/>
                    <a:pt x="318" y="38"/>
                  </a:cubicBezTo>
                  <a:cubicBezTo>
                    <a:pt x="345" y="48"/>
                    <a:pt x="436" y="50"/>
                    <a:pt x="488" y="48"/>
                  </a:cubicBezTo>
                  <a:cubicBezTo>
                    <a:pt x="508" y="46"/>
                    <a:pt x="528" y="45"/>
                    <a:pt x="549" y="45"/>
                  </a:cubicBezTo>
                  <a:cubicBezTo>
                    <a:pt x="676" y="45"/>
                    <a:pt x="796" y="79"/>
                    <a:pt x="886" y="139"/>
                  </a:cubicBezTo>
                  <a:cubicBezTo>
                    <a:pt x="980" y="202"/>
                    <a:pt x="1032" y="287"/>
                    <a:pt x="1032" y="378"/>
                  </a:cubicBezTo>
                  <a:cubicBezTo>
                    <a:pt x="1032" y="432"/>
                    <a:pt x="1014" y="485"/>
                    <a:pt x="978" y="532"/>
                  </a:cubicBezTo>
                  <a:cubicBezTo>
                    <a:pt x="971" y="541"/>
                    <a:pt x="964" y="550"/>
                    <a:pt x="958" y="558"/>
                  </a:cubicBezTo>
                  <a:cubicBezTo>
                    <a:pt x="930" y="594"/>
                    <a:pt x="912" y="617"/>
                    <a:pt x="899" y="661"/>
                  </a:cubicBezTo>
                  <a:cubicBezTo>
                    <a:pt x="894" y="678"/>
                    <a:pt x="889" y="696"/>
                    <a:pt x="886" y="714"/>
                  </a:cubicBezTo>
                  <a:cubicBezTo>
                    <a:pt x="885" y="720"/>
                    <a:pt x="884" y="732"/>
                    <a:pt x="883" y="752"/>
                  </a:cubicBezTo>
                  <a:cubicBezTo>
                    <a:pt x="881" y="798"/>
                    <a:pt x="843" y="835"/>
                    <a:pt x="797" y="83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662B2BAF-7DC5-7D4E-A0DF-7C89EF8CE859}"/>
                </a:ext>
              </a:extLst>
            </p:cNvPr>
            <p:cNvSpPr/>
            <p:nvPr/>
          </p:nvSpPr>
          <p:spPr>
            <a:xfrm>
              <a:off x="24379255" y="2202659"/>
              <a:ext cx="506185" cy="3492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0" h="159">
                  <a:moveTo>
                    <a:pt x="120" y="41"/>
                  </a:moveTo>
                  <a:close/>
                  <a:moveTo>
                    <a:pt x="103" y="35"/>
                  </a:moveTo>
                  <a:cubicBezTo>
                    <a:pt x="102" y="35"/>
                    <a:pt x="101" y="35"/>
                    <a:pt x="100" y="35"/>
                  </a:cubicBezTo>
                  <a:cubicBezTo>
                    <a:pt x="94" y="36"/>
                    <a:pt x="90" y="39"/>
                    <a:pt x="88" y="45"/>
                  </a:cubicBezTo>
                  <a:cubicBezTo>
                    <a:pt x="84" y="53"/>
                    <a:pt x="84" y="59"/>
                    <a:pt x="86" y="62"/>
                  </a:cubicBezTo>
                  <a:cubicBezTo>
                    <a:pt x="90" y="67"/>
                    <a:pt x="99" y="70"/>
                    <a:pt x="111" y="72"/>
                  </a:cubicBezTo>
                  <a:cubicBezTo>
                    <a:pt x="113" y="69"/>
                    <a:pt x="115" y="66"/>
                    <a:pt x="117" y="63"/>
                  </a:cubicBezTo>
                  <a:cubicBezTo>
                    <a:pt x="121" y="55"/>
                    <a:pt x="122" y="48"/>
                    <a:pt x="119" y="41"/>
                  </a:cubicBezTo>
                  <a:cubicBezTo>
                    <a:pt x="117" y="39"/>
                    <a:pt x="111" y="35"/>
                    <a:pt x="103" y="35"/>
                  </a:cubicBezTo>
                  <a:close/>
                  <a:moveTo>
                    <a:pt x="17" y="159"/>
                  </a:moveTo>
                  <a:cubicBezTo>
                    <a:pt x="10" y="159"/>
                    <a:pt x="3" y="154"/>
                    <a:pt x="0" y="146"/>
                  </a:cubicBezTo>
                  <a:cubicBezTo>
                    <a:pt x="-2" y="136"/>
                    <a:pt x="3" y="127"/>
                    <a:pt x="13" y="124"/>
                  </a:cubicBezTo>
                  <a:cubicBezTo>
                    <a:pt x="26" y="120"/>
                    <a:pt x="53" y="111"/>
                    <a:pt x="76" y="98"/>
                  </a:cubicBezTo>
                  <a:cubicBezTo>
                    <a:pt x="69" y="94"/>
                    <a:pt x="63" y="90"/>
                    <a:pt x="59" y="84"/>
                  </a:cubicBezTo>
                  <a:cubicBezTo>
                    <a:pt x="51" y="75"/>
                    <a:pt x="44" y="57"/>
                    <a:pt x="55" y="31"/>
                  </a:cubicBezTo>
                  <a:cubicBezTo>
                    <a:pt x="64" y="11"/>
                    <a:pt x="83" y="-1"/>
                    <a:pt x="106" y="0"/>
                  </a:cubicBezTo>
                  <a:cubicBezTo>
                    <a:pt x="130" y="1"/>
                    <a:pt x="148" y="15"/>
                    <a:pt x="153" y="29"/>
                  </a:cubicBezTo>
                  <a:cubicBezTo>
                    <a:pt x="158" y="44"/>
                    <a:pt x="157" y="59"/>
                    <a:pt x="151" y="73"/>
                  </a:cubicBezTo>
                  <a:cubicBezTo>
                    <a:pt x="169" y="73"/>
                    <a:pt x="190" y="70"/>
                    <a:pt x="208" y="67"/>
                  </a:cubicBezTo>
                  <a:cubicBezTo>
                    <a:pt x="218" y="65"/>
                    <a:pt x="227" y="71"/>
                    <a:pt x="229" y="81"/>
                  </a:cubicBezTo>
                  <a:cubicBezTo>
                    <a:pt x="231" y="90"/>
                    <a:pt x="225" y="99"/>
                    <a:pt x="215" y="101"/>
                  </a:cubicBezTo>
                  <a:cubicBezTo>
                    <a:pt x="214" y="102"/>
                    <a:pt x="185" y="107"/>
                    <a:pt x="153" y="109"/>
                  </a:cubicBezTo>
                  <a:cubicBezTo>
                    <a:pt x="142" y="109"/>
                    <a:pt x="132" y="109"/>
                    <a:pt x="123" y="109"/>
                  </a:cubicBezTo>
                  <a:cubicBezTo>
                    <a:pt x="110" y="119"/>
                    <a:pt x="94" y="130"/>
                    <a:pt x="73" y="139"/>
                  </a:cubicBezTo>
                  <a:cubicBezTo>
                    <a:pt x="47" y="151"/>
                    <a:pt x="23" y="158"/>
                    <a:pt x="22" y="158"/>
                  </a:cubicBezTo>
                  <a:cubicBezTo>
                    <a:pt x="21" y="159"/>
                    <a:pt x="19" y="159"/>
                    <a:pt x="17" y="15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3E06526B-1643-B942-BC69-A3DE4D13486F}"/>
                </a:ext>
              </a:extLst>
            </p:cNvPr>
            <p:cNvSpPr/>
            <p:nvPr/>
          </p:nvSpPr>
          <p:spPr>
            <a:xfrm>
              <a:off x="22734707" y="2481178"/>
              <a:ext cx="128204" cy="13041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60">
                  <a:moveTo>
                    <a:pt x="0" y="30"/>
                  </a:moveTo>
                  <a:cubicBezTo>
                    <a:pt x="0" y="14"/>
                    <a:pt x="13" y="0"/>
                    <a:pt x="29" y="0"/>
                  </a:cubicBezTo>
                  <a:cubicBezTo>
                    <a:pt x="46" y="0"/>
                    <a:pt x="59" y="14"/>
                    <a:pt x="59" y="30"/>
                  </a:cubicBezTo>
                  <a:cubicBezTo>
                    <a:pt x="59" y="46"/>
                    <a:pt x="46" y="60"/>
                    <a:pt x="29" y="60"/>
                  </a:cubicBezTo>
                  <a:cubicBezTo>
                    <a:pt x="13" y="60"/>
                    <a:pt x="0" y="46"/>
                    <a:pt x="0" y="3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3C4583CE-249A-1841-A28E-9ADFCB1591A5}"/>
                </a:ext>
              </a:extLst>
            </p:cNvPr>
            <p:cNvSpPr/>
            <p:nvPr/>
          </p:nvSpPr>
          <p:spPr>
            <a:xfrm>
              <a:off x="23300573" y="2238032"/>
              <a:ext cx="559235" cy="1724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" h="79">
                  <a:moveTo>
                    <a:pt x="226" y="79"/>
                  </a:moveTo>
                  <a:cubicBezTo>
                    <a:pt x="224" y="79"/>
                    <a:pt x="221" y="78"/>
                    <a:pt x="218" y="78"/>
                  </a:cubicBezTo>
                  <a:cubicBezTo>
                    <a:pt x="183" y="67"/>
                    <a:pt x="156" y="60"/>
                    <a:pt x="116" y="55"/>
                  </a:cubicBezTo>
                  <a:cubicBezTo>
                    <a:pt x="98" y="53"/>
                    <a:pt x="52" y="55"/>
                    <a:pt x="33" y="58"/>
                  </a:cubicBezTo>
                  <a:cubicBezTo>
                    <a:pt x="18" y="61"/>
                    <a:pt x="3" y="51"/>
                    <a:pt x="1" y="36"/>
                  </a:cubicBezTo>
                  <a:cubicBezTo>
                    <a:pt x="-2" y="21"/>
                    <a:pt x="8" y="7"/>
                    <a:pt x="23" y="4"/>
                  </a:cubicBezTo>
                  <a:cubicBezTo>
                    <a:pt x="48" y="0"/>
                    <a:pt x="100" y="-2"/>
                    <a:pt x="122" y="1"/>
                  </a:cubicBezTo>
                  <a:cubicBezTo>
                    <a:pt x="166" y="6"/>
                    <a:pt x="196" y="13"/>
                    <a:pt x="234" y="25"/>
                  </a:cubicBezTo>
                  <a:cubicBezTo>
                    <a:pt x="249" y="29"/>
                    <a:pt x="257" y="45"/>
                    <a:pt x="253" y="59"/>
                  </a:cubicBezTo>
                  <a:cubicBezTo>
                    <a:pt x="249" y="71"/>
                    <a:pt x="238" y="79"/>
                    <a:pt x="226" y="7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9E4FBDD8-38AC-8A41-8908-030878D1BAE7}"/>
                </a:ext>
              </a:extLst>
            </p:cNvPr>
            <p:cNvSpPr/>
            <p:nvPr/>
          </p:nvSpPr>
          <p:spPr>
            <a:xfrm>
              <a:off x="23165731" y="2512123"/>
              <a:ext cx="789118" cy="5636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8" h="256">
                  <a:moveTo>
                    <a:pt x="128" y="256"/>
                  </a:moveTo>
                  <a:cubicBezTo>
                    <a:pt x="121" y="256"/>
                    <a:pt x="114" y="253"/>
                    <a:pt x="109" y="248"/>
                  </a:cubicBezTo>
                  <a:lnTo>
                    <a:pt x="8" y="146"/>
                  </a:lnTo>
                  <a:cubicBezTo>
                    <a:pt x="-3" y="135"/>
                    <a:pt x="-3" y="117"/>
                    <a:pt x="8" y="107"/>
                  </a:cubicBezTo>
                  <a:cubicBezTo>
                    <a:pt x="19" y="96"/>
                    <a:pt x="36" y="96"/>
                    <a:pt x="47" y="107"/>
                  </a:cubicBezTo>
                  <a:lnTo>
                    <a:pt x="128" y="190"/>
                  </a:lnTo>
                  <a:lnTo>
                    <a:pt x="311" y="8"/>
                  </a:lnTo>
                  <a:cubicBezTo>
                    <a:pt x="322" y="-3"/>
                    <a:pt x="339" y="-3"/>
                    <a:pt x="350" y="8"/>
                  </a:cubicBezTo>
                  <a:cubicBezTo>
                    <a:pt x="361" y="19"/>
                    <a:pt x="361" y="36"/>
                    <a:pt x="350" y="47"/>
                  </a:cubicBezTo>
                  <a:lnTo>
                    <a:pt x="148" y="248"/>
                  </a:lnTo>
                  <a:cubicBezTo>
                    <a:pt x="142" y="253"/>
                    <a:pt x="135" y="256"/>
                    <a:pt x="128" y="25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3C1D5E2-B2F8-6641-BF42-F3E521335ABA}"/>
              </a:ext>
            </a:extLst>
          </p:cNvPr>
          <p:cNvGrpSpPr/>
          <p:nvPr/>
        </p:nvGrpSpPr>
        <p:grpSpPr>
          <a:xfrm>
            <a:off x="14071411" y="5042512"/>
            <a:ext cx="7847705" cy="3630976"/>
            <a:chOff x="14071411" y="4812073"/>
            <a:chExt cx="7847705" cy="3630976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0E140C7-F090-5F44-94D1-04D51E5BA6BE}"/>
                </a:ext>
              </a:extLst>
            </p:cNvPr>
            <p:cNvSpPr txBox="1"/>
            <p:nvPr/>
          </p:nvSpPr>
          <p:spPr>
            <a:xfrm>
              <a:off x="14071411" y="5272950"/>
              <a:ext cx="7847705" cy="31700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FINANCIAL GOALS</a:t>
              </a:r>
            </a:p>
          </p:txBody>
        </p:sp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7E07D884-1B31-774B-9457-AB7785D5F74B}"/>
                </a:ext>
              </a:extLst>
            </p:cNvPr>
            <p:cNvSpPr/>
            <p:nvPr/>
          </p:nvSpPr>
          <p:spPr>
            <a:xfrm>
              <a:off x="14216551" y="4812073"/>
              <a:ext cx="939244" cy="229514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609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51B2BA46-F3C1-3F4F-8373-88352E3B9E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C9605D-996A-6B46-997C-B0CF3733B166}"/>
              </a:ext>
            </a:extLst>
          </p:cNvPr>
          <p:cNvSpPr/>
          <p:nvPr/>
        </p:nvSpPr>
        <p:spPr>
          <a:xfrm rot="10800000" flipV="1">
            <a:off x="2" y="2"/>
            <a:ext cx="24377647" cy="13715998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8659729-B96D-4B4E-93D2-8ABD558F7CBF}"/>
              </a:ext>
            </a:extLst>
          </p:cNvPr>
          <p:cNvGrpSpPr/>
          <p:nvPr/>
        </p:nvGrpSpPr>
        <p:grpSpPr>
          <a:xfrm>
            <a:off x="7506717" y="3911826"/>
            <a:ext cx="9364202" cy="5892347"/>
            <a:chOff x="7506717" y="5657670"/>
            <a:chExt cx="9364202" cy="589234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0C2C3A-71C5-8B42-806D-6028F3EDF38C}"/>
                </a:ext>
              </a:extLst>
            </p:cNvPr>
            <p:cNvSpPr txBox="1"/>
            <p:nvPr/>
          </p:nvSpPr>
          <p:spPr>
            <a:xfrm>
              <a:off x="9175736" y="5657670"/>
              <a:ext cx="6026164" cy="24006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0" dirty="0">
                  <a:solidFill>
                    <a:schemeClr val="bg1"/>
                  </a:solidFill>
                  <a:latin typeface="Montserrat Medium" pitchFamily="2" charset="77"/>
                  <a:ea typeface="Roboto Medium" panose="02000000000000000000" pitchFamily="2" charset="0"/>
                  <a:cs typeface="Poppins Medium" pitchFamily="2" charset="77"/>
                </a:rPr>
                <a:t>4.2%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BAC144A-E92E-564A-8B2D-CB4A44A92468}"/>
                </a:ext>
              </a:extLst>
            </p:cNvPr>
            <p:cNvGrpSpPr/>
            <p:nvPr/>
          </p:nvGrpSpPr>
          <p:grpSpPr>
            <a:xfrm>
              <a:off x="7506717" y="8523325"/>
              <a:ext cx="9364202" cy="3026692"/>
              <a:chOff x="7506717" y="11228425"/>
              <a:chExt cx="9364202" cy="3026692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C4C5D90D-1AD6-8547-A21E-48DE8C5FC242}"/>
                  </a:ext>
                </a:extLst>
              </p:cNvPr>
              <p:cNvGrpSpPr/>
              <p:nvPr/>
            </p:nvGrpSpPr>
            <p:grpSpPr>
              <a:xfrm>
                <a:off x="7506717" y="12163251"/>
                <a:ext cx="9364202" cy="2091866"/>
                <a:chOff x="12372562" y="6317908"/>
                <a:chExt cx="9364202" cy="2091866"/>
              </a:xfrm>
            </p:grpSpPr>
            <p:sp>
              <p:nvSpPr>
                <p:cNvPr id="13" name="Subtitle 2">
                  <a:extLst>
                    <a:ext uri="{FF2B5EF4-FFF2-40B4-BE49-F238E27FC236}">
                      <a16:creationId xmlns:a16="http://schemas.microsoft.com/office/drawing/2014/main" id="{FC05F86B-5FD4-4443-9716-9A3FED855C8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2372562" y="7087349"/>
                  <a:ext cx="9364202" cy="1322425"/>
                </a:xfrm>
                <a:prstGeom prst="rect">
                  <a:avLst/>
                </a:prstGeom>
              </p:spPr>
              <p:txBody>
                <a:bodyPr vert="horz" wrap="square" lIns="217433" tIns="108718" rIns="217433" bIns="108718" rtlCol="0">
                  <a:spAutoFit/>
                </a:bodyPr>
                <a:lstStyle>
                  <a:lvl1pPr marL="0" indent="0" algn="ctr" defTabSz="1087636" rtl="0" eaLnBrk="1" latinLnBrk="0" hangingPunct="1">
                    <a:lnSpc>
                      <a:spcPct val="120000"/>
                    </a:lnSpc>
                    <a:spcBef>
                      <a:spcPct val="20000"/>
                    </a:spcBef>
                    <a:buFont typeface="Arial"/>
                    <a:buNone/>
                    <a:defRPr sz="2400" kern="1200">
                      <a:solidFill>
                        <a:schemeClr val="tx2"/>
                      </a:solidFill>
                      <a:latin typeface="Open Sans Light"/>
                      <a:ea typeface="+mn-ea"/>
                      <a:cs typeface="Open Sans Light"/>
                    </a:defRPr>
                  </a:lvl1pPr>
                  <a:lvl2pPr marL="1087636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2pPr>
                  <a:lvl3pPr marL="2175271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3pPr>
                  <a:lvl4pPr marL="3262912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4pPr>
                  <a:lvl5pPr marL="4350546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5pPr>
                  <a:lvl6pPr marL="5438184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6525820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7613455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8701091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ts val="4299"/>
                    </a:lnSpc>
                  </a:pPr>
                  <a:r>
                    <a:rPr lang="en-US" sz="3600" dirty="0">
                      <a:solidFill>
                        <a:schemeClr val="bg1"/>
                      </a:solidFill>
                      <a:latin typeface="Roboto Light" panose="02000000000000000000" pitchFamily="2" charset="0"/>
                      <a:ea typeface="Roboto Light" panose="02000000000000000000" pitchFamily="2" charset="0"/>
                      <a:cs typeface="Roboto Light" panose="02000000000000000000" pitchFamily="2" charset="0"/>
                    </a:rPr>
                    <a:t>But they also must take into account supply costs a product should meet a certain.</a:t>
                  </a: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6DBB8B17-18C9-ED4B-A949-35909D9D3BB9}"/>
                    </a:ext>
                  </a:extLst>
                </p:cNvPr>
                <p:cNvSpPr/>
                <p:nvPr/>
              </p:nvSpPr>
              <p:spPr>
                <a:xfrm>
                  <a:off x="14872984" y="6317908"/>
                  <a:ext cx="4363357" cy="76944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4400" b="1" dirty="0">
                      <a:solidFill>
                        <a:schemeClr val="bg1"/>
                      </a:solidFill>
                      <a:latin typeface="Montserrat SemiBold" pitchFamily="2" charset="77"/>
                      <a:ea typeface="Roboto" panose="02000000000000000000" pitchFamily="2" charset="0"/>
                      <a:cs typeface="Lato" panose="020F0502020204030203" pitchFamily="34" charset="0"/>
                    </a:rPr>
                    <a:t>Investor ROI</a:t>
                  </a:r>
                </a:p>
              </p:txBody>
            </p:sp>
          </p:grpSp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31FC8FEB-64CA-B340-8139-AC6724D66885}"/>
                  </a:ext>
                </a:extLst>
              </p:cNvPr>
              <p:cNvSpPr/>
              <p:nvPr/>
            </p:nvSpPr>
            <p:spPr>
              <a:xfrm>
                <a:off x="11719195" y="11228425"/>
                <a:ext cx="939244" cy="229514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26416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A74ABF2-40BB-A444-8A35-F3BB15F87A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91906F-4DBA-9245-88AD-9312CC77DAD0}"/>
              </a:ext>
            </a:extLst>
          </p:cNvPr>
          <p:cNvSpPr/>
          <p:nvPr/>
        </p:nvSpPr>
        <p:spPr>
          <a:xfrm flipH="1">
            <a:off x="15087600" y="0"/>
            <a:ext cx="9290050" cy="137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8D240A-23F5-6B49-AB6F-0FA61FFDC501}"/>
              </a:ext>
            </a:extLst>
          </p:cNvPr>
          <p:cNvSpPr/>
          <p:nvPr/>
        </p:nvSpPr>
        <p:spPr>
          <a:xfrm>
            <a:off x="3889030" y="2385569"/>
            <a:ext cx="33136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Montserrat Medium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Revenue Of Investment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C0329DA-B869-DB46-9481-FCA51DDA3864}"/>
              </a:ext>
            </a:extLst>
          </p:cNvPr>
          <p:cNvSpPr/>
          <p:nvPr/>
        </p:nvSpPr>
        <p:spPr>
          <a:xfrm>
            <a:off x="3889030" y="10407100"/>
            <a:ext cx="28480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Montserrat Medium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Funds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1132E13-634E-9640-8F09-5840B0044F0C}"/>
              </a:ext>
            </a:extLst>
          </p:cNvPr>
          <p:cNvSpPr/>
          <p:nvPr/>
        </p:nvSpPr>
        <p:spPr>
          <a:xfrm>
            <a:off x="3889031" y="6257835"/>
            <a:ext cx="28480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Montserrat Medium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Increase In Portfolio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1197A71-E495-1942-8EA0-778B3116DDE3}"/>
              </a:ext>
            </a:extLst>
          </p:cNvPr>
          <p:cNvSpPr/>
          <p:nvPr/>
        </p:nvSpPr>
        <p:spPr>
          <a:xfrm>
            <a:off x="1647822" y="2024186"/>
            <a:ext cx="1923098" cy="1923096"/>
          </a:xfrm>
          <a:prstGeom prst="ellipse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E0B85E2-FBF0-2D42-AA03-0E22860709E5}"/>
              </a:ext>
            </a:extLst>
          </p:cNvPr>
          <p:cNvSpPr/>
          <p:nvPr/>
        </p:nvSpPr>
        <p:spPr>
          <a:xfrm>
            <a:off x="1647822" y="5896452"/>
            <a:ext cx="1923098" cy="1923096"/>
          </a:xfrm>
          <a:prstGeom prst="ellipse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F3812C6-B623-2145-89CA-272417F55AEE}"/>
              </a:ext>
            </a:extLst>
          </p:cNvPr>
          <p:cNvSpPr/>
          <p:nvPr/>
        </p:nvSpPr>
        <p:spPr>
          <a:xfrm>
            <a:off x="1647822" y="9768718"/>
            <a:ext cx="1923098" cy="1923096"/>
          </a:xfrm>
          <a:prstGeom prst="ellipse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73D20A-6FD7-474F-AE48-C0FD831D4143}"/>
              </a:ext>
            </a:extLst>
          </p:cNvPr>
          <p:cNvSpPr/>
          <p:nvPr/>
        </p:nvSpPr>
        <p:spPr>
          <a:xfrm>
            <a:off x="1819252" y="2589689"/>
            <a:ext cx="161914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Montserrat SemiBold" pitchFamily="2" charset="77"/>
              </a:rPr>
              <a:t>12%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BA2FF7-1C94-A940-A959-3424AC090671}"/>
              </a:ext>
            </a:extLst>
          </p:cNvPr>
          <p:cNvSpPr/>
          <p:nvPr/>
        </p:nvSpPr>
        <p:spPr>
          <a:xfrm>
            <a:off x="1819251" y="6461955"/>
            <a:ext cx="161914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Montserrat SemiBold" pitchFamily="2" charset="77"/>
              </a:rPr>
              <a:t>77%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F9A044-6D26-774B-A0CE-ECC1182B59F5}"/>
              </a:ext>
            </a:extLst>
          </p:cNvPr>
          <p:cNvSpPr/>
          <p:nvPr/>
        </p:nvSpPr>
        <p:spPr>
          <a:xfrm>
            <a:off x="1819250" y="10334221"/>
            <a:ext cx="161914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Montserrat SemiBold" pitchFamily="2" charset="77"/>
              </a:rPr>
              <a:t>129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D4E188D-FE9D-FF41-883F-0F8DB8E9CC80}"/>
              </a:ext>
            </a:extLst>
          </p:cNvPr>
          <p:cNvGrpSpPr/>
          <p:nvPr/>
        </p:nvGrpSpPr>
        <p:grpSpPr>
          <a:xfrm>
            <a:off x="16275502" y="5645100"/>
            <a:ext cx="6914246" cy="2425797"/>
            <a:chOff x="15382824" y="5334761"/>
            <a:chExt cx="6914246" cy="242579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645D864-BA75-AD45-89C9-DD966E6A0479}"/>
                </a:ext>
              </a:extLst>
            </p:cNvPr>
            <p:cNvSpPr txBox="1"/>
            <p:nvPr/>
          </p:nvSpPr>
          <p:spPr>
            <a:xfrm>
              <a:off x="15382824" y="5821566"/>
              <a:ext cx="6914246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OUR COMPANY IN NUMBERS</a:t>
              </a:r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C6BF408F-1CD4-DE49-8CF9-8EA964A3F31C}"/>
                </a:ext>
              </a:extLst>
            </p:cNvPr>
            <p:cNvSpPr/>
            <p:nvPr/>
          </p:nvSpPr>
          <p:spPr>
            <a:xfrm>
              <a:off x="18370325" y="5334761"/>
              <a:ext cx="939244" cy="22951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5303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6">
      <a:dk1>
        <a:srgbClr val="999999"/>
      </a:dk1>
      <a:lt1>
        <a:srgbClr val="FFFFFF"/>
      </a:lt1>
      <a:dk2>
        <a:srgbClr val="353336"/>
      </a:dk2>
      <a:lt2>
        <a:srgbClr val="FFFFFF"/>
      </a:lt2>
      <a:accent1>
        <a:srgbClr val="0664E0"/>
      </a:accent1>
      <a:accent2>
        <a:srgbClr val="353436"/>
      </a:accent2>
      <a:accent3>
        <a:srgbClr val="0664E0"/>
      </a:accent3>
      <a:accent4>
        <a:srgbClr val="353436"/>
      </a:accent4>
      <a:accent5>
        <a:srgbClr val="0664E0"/>
      </a:accent5>
      <a:accent6>
        <a:srgbClr val="353436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90290</TotalTime>
  <Words>492</Words>
  <Application>Microsoft Macintosh PowerPoint</Application>
  <PresentationFormat>Personalizado</PresentationFormat>
  <Paragraphs>89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38" baseType="lpstr">
      <vt:lpstr>Arial Unicode MS</vt:lpstr>
      <vt:lpstr>맑은 고딕</vt:lpstr>
      <vt:lpstr>Arial</vt:lpstr>
      <vt:lpstr>Calibri</vt:lpstr>
      <vt:lpstr>Calibri Light</vt:lpstr>
      <vt:lpstr>Gill Sans</vt:lpstr>
      <vt:lpstr>Lato</vt:lpstr>
      <vt:lpstr>Lato Light</vt:lpstr>
      <vt:lpstr>Lato Medium</vt:lpstr>
      <vt:lpstr>Montserrat Light</vt:lpstr>
      <vt:lpstr>Montserrat Medium</vt:lpstr>
      <vt:lpstr>Montserrat SemiBold</vt:lpstr>
      <vt:lpstr>Poppins Medium</vt:lpstr>
      <vt:lpstr>PT Sans</vt:lpstr>
      <vt:lpstr>Roboto</vt:lpstr>
      <vt:lpstr>Roboto Light</vt:lpstr>
      <vt:lpstr>Roboto Medium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16602</cp:revision>
  <dcterms:created xsi:type="dcterms:W3CDTF">2014-11-12T21:47:38Z</dcterms:created>
  <dcterms:modified xsi:type="dcterms:W3CDTF">2019-07-31T13:54:20Z</dcterms:modified>
  <cp:category/>
</cp:coreProperties>
</file>