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01" r:id="rId2"/>
    <p:sldId id="4400" r:id="rId3"/>
    <p:sldId id="4375" r:id="rId4"/>
    <p:sldId id="4402" r:id="rId5"/>
    <p:sldId id="4403" r:id="rId6"/>
    <p:sldId id="4404" r:id="rId7"/>
    <p:sldId id="4405" r:id="rId8"/>
    <p:sldId id="4407" r:id="rId9"/>
    <p:sldId id="4408" r:id="rId10"/>
    <p:sldId id="4406" r:id="rId11"/>
    <p:sldId id="4409" r:id="rId12"/>
    <p:sldId id="4410" r:id="rId13"/>
    <p:sldId id="4412" r:id="rId14"/>
    <p:sldId id="4413" r:id="rId15"/>
    <p:sldId id="4414" r:id="rId16"/>
    <p:sldId id="4415" r:id="rId17"/>
    <p:sldId id="4416" r:id="rId18"/>
    <p:sldId id="4417" r:id="rId19"/>
    <p:sldId id="4182" r:id="rId20"/>
    <p:sldId id="4419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763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9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43-5341-9555-CB87C50829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43-5341-9555-CB87C50829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43-5341-9555-CB87C50829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43-5341-9555-CB87C508292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43-5341-9555-CB87C5082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03DA4F9-4CB8-1743-A9B8-8FE14F693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32428" y="-268939"/>
            <a:ext cx="10102584" cy="14280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03DA4F9-4CB8-1743-A9B8-8FE14F693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24387" y="6857999"/>
            <a:ext cx="14310625" cy="7153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03DA4F9-4CB8-1743-A9B8-8FE14F693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64256" y="-215153"/>
            <a:ext cx="8870756" cy="14226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03DA4F9-4CB8-1743-A9B8-8FE14F693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8083" y="-255493"/>
            <a:ext cx="15548082" cy="14226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03DA4F9-4CB8-1743-A9B8-8FE14F693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79108" y="-255496"/>
            <a:ext cx="8880030" cy="14226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03DA4F9-4CB8-1743-A9B8-8FE14F693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4583" y="5215466"/>
            <a:ext cx="12591612" cy="90115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A9FEED08-12DC-4641-B605-B0BE6EB11E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776922" y="1763590"/>
            <a:ext cx="2612895" cy="26128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432696C-1CC4-EF46-AE99-CF010A28DA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776919" y="5551556"/>
            <a:ext cx="2612895" cy="26128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73C8375-7E44-5B45-9143-3F9CE871DB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776919" y="9339522"/>
            <a:ext cx="2612895" cy="261288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7FE96A-5CE8-CE41-A0AE-02D889D9E9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14532429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986823" y="4680666"/>
            <a:ext cx="8537486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NORTH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F8FCF-F0C1-5A4F-BDFA-89C910B190D9}"/>
              </a:ext>
            </a:extLst>
          </p:cNvPr>
          <p:cNvSpPr txBox="1"/>
          <p:nvPr/>
        </p:nvSpPr>
        <p:spPr>
          <a:xfrm>
            <a:off x="1986823" y="11312612"/>
            <a:ext cx="7772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96D80-10F3-1D4F-B93F-ED7DFAD5B213}"/>
              </a:ext>
            </a:extLst>
          </p:cNvPr>
          <p:cNvSpPr/>
          <p:nvPr/>
        </p:nvSpPr>
        <p:spPr>
          <a:xfrm rot="10800000" flipV="1">
            <a:off x="1986823" y="9901646"/>
            <a:ext cx="20402914" cy="169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F6AC53-3168-A040-B659-F5475AE81103}"/>
              </a:ext>
            </a:extLst>
          </p:cNvPr>
          <p:cNvGrpSpPr/>
          <p:nvPr/>
        </p:nvGrpSpPr>
        <p:grpSpPr>
          <a:xfrm>
            <a:off x="1986823" y="1757057"/>
            <a:ext cx="1853657" cy="1853657"/>
            <a:chOff x="4093492" y="2582658"/>
            <a:chExt cx="323280" cy="323280"/>
          </a:xfrm>
          <a:solidFill>
            <a:schemeClr val="accent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68C3AA6-BC84-3844-86FC-1747BCC6651C}"/>
                </a:ext>
              </a:extLst>
            </p:cNvPr>
            <p:cNvSpPr/>
            <p:nvPr/>
          </p:nvSpPr>
          <p:spPr>
            <a:xfrm>
              <a:off x="4093492" y="258265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49" y="55"/>
                  </a:moveTo>
                  <a:cubicBezTo>
                    <a:pt x="231" y="55"/>
                    <a:pt x="54" y="232"/>
                    <a:pt x="54" y="449"/>
                  </a:cubicBezTo>
                  <a:cubicBezTo>
                    <a:pt x="54" y="667"/>
                    <a:pt x="231" y="844"/>
                    <a:pt x="449" y="844"/>
                  </a:cubicBezTo>
                  <a:cubicBezTo>
                    <a:pt x="667" y="844"/>
                    <a:pt x="844" y="667"/>
                    <a:pt x="844" y="449"/>
                  </a:cubicBezTo>
                  <a:cubicBezTo>
                    <a:pt x="844" y="232"/>
                    <a:pt x="667" y="55"/>
                    <a:pt x="449" y="55"/>
                  </a:cubicBezTo>
                  <a:close/>
                  <a:moveTo>
                    <a:pt x="449" y="899"/>
                  </a:moveTo>
                  <a:cubicBezTo>
                    <a:pt x="329" y="899"/>
                    <a:pt x="216" y="852"/>
                    <a:pt x="131" y="767"/>
                  </a:cubicBezTo>
                  <a:cubicBezTo>
                    <a:pt x="46" y="682"/>
                    <a:pt x="0" y="569"/>
                    <a:pt x="0" y="449"/>
                  </a:cubicBezTo>
                  <a:cubicBezTo>
                    <a:pt x="0" y="329"/>
                    <a:pt x="46" y="216"/>
                    <a:pt x="131" y="131"/>
                  </a:cubicBezTo>
                  <a:cubicBezTo>
                    <a:pt x="216" y="46"/>
                    <a:pt x="329" y="0"/>
                    <a:pt x="449" y="0"/>
                  </a:cubicBezTo>
                  <a:cubicBezTo>
                    <a:pt x="569" y="0"/>
                    <a:pt x="682" y="46"/>
                    <a:pt x="767" y="131"/>
                  </a:cubicBezTo>
                  <a:cubicBezTo>
                    <a:pt x="852" y="216"/>
                    <a:pt x="899" y="329"/>
                    <a:pt x="899" y="449"/>
                  </a:cubicBezTo>
                  <a:cubicBezTo>
                    <a:pt x="899" y="569"/>
                    <a:pt x="852" y="682"/>
                    <a:pt x="767" y="767"/>
                  </a:cubicBezTo>
                  <a:cubicBezTo>
                    <a:pt x="682" y="852"/>
                    <a:pt x="569" y="899"/>
                    <a:pt x="449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F33A8BD-1F2E-C246-B512-8D486E5430CA}"/>
                </a:ext>
              </a:extLst>
            </p:cNvPr>
            <p:cNvSpPr/>
            <p:nvPr/>
          </p:nvSpPr>
          <p:spPr>
            <a:xfrm>
              <a:off x="4131652" y="2620818"/>
              <a:ext cx="24696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7" h="687">
                  <a:moveTo>
                    <a:pt x="344" y="55"/>
                  </a:moveTo>
                  <a:cubicBezTo>
                    <a:pt x="184" y="55"/>
                    <a:pt x="55" y="184"/>
                    <a:pt x="55" y="344"/>
                  </a:cubicBezTo>
                  <a:cubicBezTo>
                    <a:pt x="55" y="503"/>
                    <a:pt x="184" y="633"/>
                    <a:pt x="344" y="633"/>
                  </a:cubicBezTo>
                  <a:cubicBezTo>
                    <a:pt x="503" y="633"/>
                    <a:pt x="632" y="503"/>
                    <a:pt x="632" y="344"/>
                  </a:cubicBezTo>
                  <a:cubicBezTo>
                    <a:pt x="632" y="184"/>
                    <a:pt x="503" y="55"/>
                    <a:pt x="344" y="55"/>
                  </a:cubicBezTo>
                  <a:close/>
                  <a:moveTo>
                    <a:pt x="344" y="687"/>
                  </a:moveTo>
                  <a:cubicBezTo>
                    <a:pt x="154" y="687"/>
                    <a:pt x="0" y="533"/>
                    <a:pt x="0" y="344"/>
                  </a:cubicBezTo>
                  <a:cubicBezTo>
                    <a:pt x="0" y="154"/>
                    <a:pt x="154" y="0"/>
                    <a:pt x="344" y="0"/>
                  </a:cubicBezTo>
                  <a:cubicBezTo>
                    <a:pt x="533" y="0"/>
                    <a:pt x="687" y="15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6A8CC60-3CFA-4744-82F9-87A8A7643B34}"/>
                </a:ext>
              </a:extLst>
            </p:cNvPr>
            <p:cNvSpPr/>
            <p:nvPr/>
          </p:nvSpPr>
          <p:spPr>
            <a:xfrm>
              <a:off x="4218772" y="2683817"/>
              <a:ext cx="7272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332">
                  <a:moveTo>
                    <a:pt x="93" y="332"/>
                  </a:moveTo>
                  <a:cubicBezTo>
                    <a:pt x="68" y="332"/>
                    <a:pt x="40" y="326"/>
                    <a:pt x="13" y="314"/>
                  </a:cubicBezTo>
                  <a:cubicBezTo>
                    <a:pt x="2" y="310"/>
                    <a:pt x="-3" y="297"/>
                    <a:pt x="2" y="287"/>
                  </a:cubicBezTo>
                  <a:cubicBezTo>
                    <a:pt x="7" y="276"/>
                    <a:pt x="19" y="271"/>
                    <a:pt x="30" y="276"/>
                  </a:cubicBezTo>
                  <a:cubicBezTo>
                    <a:pt x="71" y="294"/>
                    <a:pt x="115" y="295"/>
                    <a:pt x="141" y="278"/>
                  </a:cubicBezTo>
                  <a:cubicBezTo>
                    <a:pt x="154" y="269"/>
                    <a:pt x="161" y="256"/>
                    <a:pt x="161" y="239"/>
                  </a:cubicBezTo>
                  <a:cubicBezTo>
                    <a:pt x="161" y="219"/>
                    <a:pt x="124" y="201"/>
                    <a:pt x="92" y="185"/>
                  </a:cubicBezTo>
                  <a:cubicBezTo>
                    <a:pt x="71" y="175"/>
                    <a:pt x="50" y="164"/>
                    <a:pt x="33" y="151"/>
                  </a:cubicBezTo>
                  <a:cubicBezTo>
                    <a:pt x="11" y="134"/>
                    <a:pt x="0" y="116"/>
                    <a:pt x="0" y="94"/>
                  </a:cubicBezTo>
                  <a:cubicBezTo>
                    <a:pt x="0" y="63"/>
                    <a:pt x="14" y="37"/>
                    <a:pt x="40" y="20"/>
                  </a:cubicBezTo>
                  <a:cubicBezTo>
                    <a:pt x="78" y="-5"/>
                    <a:pt x="135" y="-6"/>
                    <a:pt x="189" y="17"/>
                  </a:cubicBezTo>
                  <a:cubicBezTo>
                    <a:pt x="199" y="21"/>
                    <a:pt x="204" y="34"/>
                    <a:pt x="200" y="44"/>
                  </a:cubicBezTo>
                  <a:cubicBezTo>
                    <a:pt x="195" y="55"/>
                    <a:pt x="183" y="60"/>
                    <a:pt x="172" y="56"/>
                  </a:cubicBezTo>
                  <a:cubicBezTo>
                    <a:pt x="132" y="38"/>
                    <a:pt x="89" y="38"/>
                    <a:pt x="63" y="55"/>
                  </a:cubicBezTo>
                  <a:cubicBezTo>
                    <a:pt x="49" y="64"/>
                    <a:pt x="42" y="77"/>
                    <a:pt x="42" y="94"/>
                  </a:cubicBezTo>
                  <a:cubicBezTo>
                    <a:pt x="42" y="113"/>
                    <a:pt x="78" y="131"/>
                    <a:pt x="110" y="147"/>
                  </a:cubicBezTo>
                  <a:cubicBezTo>
                    <a:pt x="131" y="158"/>
                    <a:pt x="153" y="169"/>
                    <a:pt x="169" y="181"/>
                  </a:cubicBezTo>
                  <a:cubicBezTo>
                    <a:pt x="192" y="199"/>
                    <a:pt x="203" y="218"/>
                    <a:pt x="203" y="239"/>
                  </a:cubicBezTo>
                  <a:cubicBezTo>
                    <a:pt x="203" y="270"/>
                    <a:pt x="189" y="296"/>
                    <a:pt x="164" y="313"/>
                  </a:cubicBezTo>
                  <a:cubicBezTo>
                    <a:pt x="144" y="325"/>
                    <a:pt x="120" y="332"/>
                    <a:pt x="93" y="33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BE7AA2-D785-E946-84BD-C501D1271851}"/>
                </a:ext>
              </a:extLst>
            </p:cNvPr>
            <p:cNvSpPr/>
            <p:nvPr/>
          </p:nvSpPr>
          <p:spPr>
            <a:xfrm>
              <a:off x="4247572" y="2654298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21" y="74"/>
                  </a:moveTo>
                  <a:cubicBezTo>
                    <a:pt x="9" y="74"/>
                    <a:pt x="0" y="65"/>
                    <a:pt x="0" y="54"/>
                  </a:cubicBezTo>
                  <a:lnTo>
                    <a:pt x="0" y="21"/>
                  </a:lnTo>
                  <a:cubicBezTo>
                    <a:pt x="0" y="10"/>
                    <a:pt x="9" y="0"/>
                    <a:pt x="21" y="0"/>
                  </a:cubicBezTo>
                  <a:cubicBezTo>
                    <a:pt x="32" y="0"/>
                    <a:pt x="41" y="10"/>
                    <a:pt x="41" y="21"/>
                  </a:cubicBezTo>
                  <a:lnTo>
                    <a:pt x="41" y="54"/>
                  </a:lnTo>
                  <a:cubicBezTo>
                    <a:pt x="41" y="65"/>
                    <a:pt x="32" y="74"/>
                    <a:pt x="21" y="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A8D8B43-A55B-C54F-B49E-4464FDE2A7C1}"/>
                </a:ext>
              </a:extLst>
            </p:cNvPr>
            <p:cNvSpPr/>
            <p:nvPr/>
          </p:nvSpPr>
          <p:spPr>
            <a:xfrm>
              <a:off x="4247572" y="2806217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21" y="74"/>
                  </a:moveTo>
                  <a:cubicBezTo>
                    <a:pt x="9" y="74"/>
                    <a:pt x="0" y="64"/>
                    <a:pt x="0" y="53"/>
                  </a:cubicBezTo>
                  <a:lnTo>
                    <a:pt x="0" y="20"/>
                  </a:ln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1" y="9"/>
                    <a:pt x="41" y="20"/>
                  </a:cubicBezTo>
                  <a:lnTo>
                    <a:pt x="41" y="53"/>
                  </a:lnTo>
                  <a:cubicBezTo>
                    <a:pt x="41" y="64"/>
                    <a:pt x="32" y="74"/>
                    <a:pt x="21" y="7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9C547D-BB4B-1C48-8CF9-1C21DC9B8A57}"/>
              </a:ext>
            </a:extLst>
          </p:cNvPr>
          <p:cNvSpPr txBox="1"/>
          <p:nvPr/>
        </p:nvSpPr>
        <p:spPr>
          <a:xfrm>
            <a:off x="2249156" y="8403950"/>
            <a:ext cx="888267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BBF84F6-7936-2247-9050-BFAAE74BE800}"/>
              </a:ext>
            </a:extLst>
          </p:cNvPr>
          <p:cNvGrpSpPr/>
          <p:nvPr/>
        </p:nvGrpSpPr>
        <p:grpSpPr>
          <a:xfrm>
            <a:off x="12900160" y="2757505"/>
            <a:ext cx="9228334" cy="8200990"/>
            <a:chOff x="11420913" y="2470213"/>
            <a:chExt cx="11019035" cy="9792340"/>
          </a:xfrm>
        </p:grpSpPr>
        <p:sp>
          <p:nvSpPr>
            <p:cNvPr id="142" name="Freeform 1">
              <a:extLst>
                <a:ext uri="{FF2B5EF4-FFF2-40B4-BE49-F238E27FC236}">
                  <a16:creationId xmlns:a16="http://schemas.microsoft.com/office/drawing/2014/main" id="{5919F63A-A6A7-1643-8046-E08BAF17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913" y="6587357"/>
              <a:ext cx="2519387" cy="5675196"/>
            </a:xfrm>
            <a:custGeom>
              <a:avLst/>
              <a:gdLst>
                <a:gd name="T0" fmla="*/ 2113 w 2114"/>
                <a:gd name="T1" fmla="*/ 4759 h 4760"/>
                <a:gd name="T2" fmla="*/ 0 w 2114"/>
                <a:gd name="T3" fmla="*/ 4759 h 4760"/>
                <a:gd name="T4" fmla="*/ 0 w 2114"/>
                <a:gd name="T5" fmla="*/ 773 h 4760"/>
                <a:gd name="T6" fmla="*/ 1056 w 2114"/>
                <a:gd name="T7" fmla="*/ 0 h 4760"/>
                <a:gd name="T8" fmla="*/ 2113 w 2114"/>
                <a:gd name="T9" fmla="*/ 773 h 4760"/>
                <a:gd name="T10" fmla="*/ 2113 w 2114"/>
                <a:gd name="T11" fmla="*/ 4759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4" h="4760">
                  <a:moveTo>
                    <a:pt x="2113" y="4759"/>
                  </a:moveTo>
                  <a:lnTo>
                    <a:pt x="0" y="4759"/>
                  </a:lnTo>
                  <a:lnTo>
                    <a:pt x="0" y="773"/>
                  </a:lnTo>
                  <a:lnTo>
                    <a:pt x="1056" y="0"/>
                  </a:lnTo>
                  <a:lnTo>
                    <a:pt x="2113" y="773"/>
                  </a:lnTo>
                  <a:lnTo>
                    <a:pt x="2113" y="475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3" name="Freeform 2">
              <a:extLst>
                <a:ext uri="{FF2B5EF4-FFF2-40B4-BE49-F238E27FC236}">
                  <a16:creationId xmlns:a16="http://schemas.microsoft.com/office/drawing/2014/main" id="{591606DC-2D57-3C40-9D6F-6B25436ED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5362" y="4746468"/>
              <a:ext cx="2519390" cy="7516085"/>
            </a:xfrm>
            <a:custGeom>
              <a:avLst/>
              <a:gdLst>
                <a:gd name="T0" fmla="*/ 2113 w 2114"/>
                <a:gd name="T1" fmla="*/ 6301 h 6302"/>
                <a:gd name="T2" fmla="*/ 0 w 2114"/>
                <a:gd name="T3" fmla="*/ 6301 h 6302"/>
                <a:gd name="T4" fmla="*/ 0 w 2114"/>
                <a:gd name="T5" fmla="*/ 774 h 6302"/>
                <a:gd name="T6" fmla="*/ 1056 w 2114"/>
                <a:gd name="T7" fmla="*/ 0 h 6302"/>
                <a:gd name="T8" fmla="*/ 2113 w 2114"/>
                <a:gd name="T9" fmla="*/ 774 h 6302"/>
                <a:gd name="T10" fmla="*/ 2113 w 2114"/>
                <a:gd name="T11" fmla="*/ 6301 h 6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4" h="6302">
                  <a:moveTo>
                    <a:pt x="2113" y="6301"/>
                  </a:moveTo>
                  <a:lnTo>
                    <a:pt x="0" y="6301"/>
                  </a:lnTo>
                  <a:lnTo>
                    <a:pt x="0" y="774"/>
                  </a:lnTo>
                  <a:lnTo>
                    <a:pt x="1056" y="0"/>
                  </a:lnTo>
                  <a:lnTo>
                    <a:pt x="2113" y="774"/>
                  </a:lnTo>
                  <a:lnTo>
                    <a:pt x="2113" y="63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4" name="Freeform 3">
              <a:extLst>
                <a:ext uri="{FF2B5EF4-FFF2-40B4-BE49-F238E27FC236}">
                  <a16:creationId xmlns:a16="http://schemas.microsoft.com/office/drawing/2014/main" id="{11235685-2175-0741-B6E0-65B2B6CA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5591" y="6577066"/>
              <a:ext cx="2524648" cy="5675200"/>
            </a:xfrm>
            <a:custGeom>
              <a:avLst/>
              <a:gdLst>
                <a:gd name="T0" fmla="*/ 2114 w 2115"/>
                <a:gd name="T1" fmla="*/ 4759 h 4760"/>
                <a:gd name="T2" fmla="*/ 0 w 2115"/>
                <a:gd name="T3" fmla="*/ 4759 h 4760"/>
                <a:gd name="T4" fmla="*/ 0 w 2115"/>
                <a:gd name="T5" fmla="*/ 773 h 4760"/>
                <a:gd name="T6" fmla="*/ 1057 w 2115"/>
                <a:gd name="T7" fmla="*/ 0 h 4760"/>
                <a:gd name="T8" fmla="*/ 2114 w 2115"/>
                <a:gd name="T9" fmla="*/ 773 h 4760"/>
                <a:gd name="T10" fmla="*/ 2114 w 2115"/>
                <a:gd name="T11" fmla="*/ 4759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5" h="4760">
                  <a:moveTo>
                    <a:pt x="2114" y="4759"/>
                  </a:moveTo>
                  <a:lnTo>
                    <a:pt x="0" y="4759"/>
                  </a:lnTo>
                  <a:lnTo>
                    <a:pt x="0" y="773"/>
                  </a:lnTo>
                  <a:lnTo>
                    <a:pt x="1057" y="0"/>
                  </a:lnTo>
                  <a:lnTo>
                    <a:pt x="2114" y="773"/>
                  </a:lnTo>
                  <a:lnTo>
                    <a:pt x="2114" y="47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5" name="Freeform 4">
              <a:extLst>
                <a:ext uri="{FF2B5EF4-FFF2-40B4-BE49-F238E27FC236}">
                  <a16:creationId xmlns:a16="http://schemas.microsoft.com/office/drawing/2014/main" id="{236D8956-9D07-8948-8AB3-746E83D76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5300" y="2470213"/>
              <a:ext cx="2524648" cy="9751452"/>
            </a:xfrm>
            <a:custGeom>
              <a:avLst/>
              <a:gdLst>
                <a:gd name="T0" fmla="*/ 2114 w 2115"/>
                <a:gd name="T1" fmla="*/ 8173 h 8174"/>
                <a:gd name="T2" fmla="*/ 0 w 2115"/>
                <a:gd name="T3" fmla="*/ 8173 h 8174"/>
                <a:gd name="T4" fmla="*/ 0 w 2115"/>
                <a:gd name="T5" fmla="*/ 773 h 8174"/>
                <a:gd name="T6" fmla="*/ 1057 w 2115"/>
                <a:gd name="T7" fmla="*/ 0 h 8174"/>
                <a:gd name="T8" fmla="*/ 2114 w 2115"/>
                <a:gd name="T9" fmla="*/ 773 h 8174"/>
                <a:gd name="T10" fmla="*/ 2114 w 2115"/>
                <a:gd name="T11" fmla="*/ 8173 h 8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5" h="8174">
                  <a:moveTo>
                    <a:pt x="2114" y="8173"/>
                  </a:moveTo>
                  <a:lnTo>
                    <a:pt x="0" y="8173"/>
                  </a:lnTo>
                  <a:lnTo>
                    <a:pt x="0" y="773"/>
                  </a:lnTo>
                  <a:lnTo>
                    <a:pt x="1057" y="0"/>
                  </a:lnTo>
                  <a:lnTo>
                    <a:pt x="2114" y="773"/>
                  </a:lnTo>
                  <a:lnTo>
                    <a:pt x="2114" y="8173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46" name="CuadroTexto 365">
              <a:extLst>
                <a:ext uri="{FF2B5EF4-FFF2-40B4-BE49-F238E27FC236}">
                  <a16:creationId xmlns:a16="http://schemas.microsoft.com/office/drawing/2014/main" id="{6AAF8A44-B1C2-AF4B-98B8-93A153F351F7}"/>
                </a:ext>
              </a:extLst>
            </p:cNvPr>
            <p:cNvSpPr txBox="1"/>
            <p:nvPr/>
          </p:nvSpPr>
          <p:spPr>
            <a:xfrm>
              <a:off x="11912007" y="11134347"/>
              <a:ext cx="1306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Montserrat Medium" pitchFamily="2" charset="77"/>
                  <a:ea typeface="Lato" charset="0"/>
                  <a:cs typeface="Lato" charset="0"/>
                </a:rPr>
                <a:t>35%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endParaRPr>
            </a:p>
          </p:txBody>
        </p:sp>
        <p:sp>
          <p:nvSpPr>
            <p:cNvPr id="147" name="CuadroTexto 367">
              <a:extLst>
                <a:ext uri="{FF2B5EF4-FFF2-40B4-BE49-F238E27FC236}">
                  <a16:creationId xmlns:a16="http://schemas.microsoft.com/office/drawing/2014/main" id="{4C1556CE-719B-A845-8813-099E5CA4A181}"/>
                </a:ext>
              </a:extLst>
            </p:cNvPr>
            <p:cNvSpPr txBox="1"/>
            <p:nvPr/>
          </p:nvSpPr>
          <p:spPr>
            <a:xfrm>
              <a:off x="14688026" y="11125223"/>
              <a:ext cx="13612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Lato" charset="0"/>
                  <a:cs typeface="Lato" charset="0"/>
                </a:rPr>
                <a:t>45%</a:t>
              </a:r>
            </a:p>
          </p:txBody>
        </p:sp>
        <p:sp>
          <p:nvSpPr>
            <p:cNvPr id="148" name="CuadroTexto 368">
              <a:extLst>
                <a:ext uri="{FF2B5EF4-FFF2-40B4-BE49-F238E27FC236}">
                  <a16:creationId xmlns:a16="http://schemas.microsoft.com/office/drawing/2014/main" id="{7A823D82-C67E-0D46-9F22-A435EB96AFB1}"/>
                </a:ext>
              </a:extLst>
            </p:cNvPr>
            <p:cNvSpPr txBox="1"/>
            <p:nvPr/>
          </p:nvSpPr>
          <p:spPr>
            <a:xfrm>
              <a:off x="17582300" y="11158252"/>
              <a:ext cx="1306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latin typeface="Montserrat Medium" pitchFamily="2" charset="77"/>
                  <a:ea typeface="Lato" charset="0"/>
                  <a:cs typeface="Lato" charset="0"/>
                </a:rPr>
                <a:t>35%</a:t>
              </a:r>
              <a:endParaRPr lang="en-US" sz="44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endParaRPr>
            </a:p>
          </p:txBody>
        </p:sp>
        <p:sp>
          <p:nvSpPr>
            <p:cNvPr id="149" name="CuadroTexto 370">
              <a:extLst>
                <a:ext uri="{FF2B5EF4-FFF2-40B4-BE49-F238E27FC236}">
                  <a16:creationId xmlns:a16="http://schemas.microsoft.com/office/drawing/2014/main" id="{878F6E39-3728-8A48-99CE-189C35994AB8}"/>
                </a:ext>
              </a:extLst>
            </p:cNvPr>
            <p:cNvSpPr txBox="1"/>
            <p:nvPr/>
          </p:nvSpPr>
          <p:spPr>
            <a:xfrm>
              <a:off x="20385589" y="11134346"/>
              <a:ext cx="14013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Montserrat Medium" pitchFamily="2" charset="77"/>
                  <a:ea typeface="Lato" charset="0"/>
                  <a:cs typeface="Lato" charset="0"/>
                </a:rPr>
                <a:t>80%</a:t>
              </a:r>
            </a:p>
          </p:txBody>
        </p:sp>
      </p:grpSp>
      <p:sp>
        <p:nvSpPr>
          <p:cNvPr id="150" name="Subtitle 2">
            <a:extLst>
              <a:ext uri="{FF2B5EF4-FFF2-40B4-BE49-F238E27FC236}">
                <a16:creationId xmlns:a16="http://schemas.microsoft.com/office/drawing/2014/main" id="{F83929B7-189F-A646-90EE-1FBBD7B5D512}"/>
              </a:ext>
            </a:extLst>
          </p:cNvPr>
          <p:cNvSpPr txBox="1">
            <a:spLocks/>
          </p:cNvSpPr>
          <p:nvPr/>
        </p:nvSpPr>
        <p:spPr>
          <a:xfrm>
            <a:off x="2147555" y="2757505"/>
            <a:ext cx="9690772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DF0FFE0-F617-DD4A-9004-FB08F6FC8011}"/>
              </a:ext>
            </a:extLst>
          </p:cNvPr>
          <p:cNvSpPr/>
          <p:nvPr/>
        </p:nvSpPr>
        <p:spPr>
          <a:xfrm rot="10800000" flipV="1">
            <a:off x="2432928" y="4663847"/>
            <a:ext cx="8698898" cy="178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1F538-8B3B-7042-A9E7-375E06B51D88}"/>
              </a:ext>
            </a:extLst>
          </p:cNvPr>
          <p:cNvGrpSpPr/>
          <p:nvPr/>
        </p:nvGrpSpPr>
        <p:grpSpPr>
          <a:xfrm>
            <a:off x="1617643" y="2757505"/>
            <a:ext cx="9412827" cy="8379584"/>
            <a:chOff x="3362214" y="5732078"/>
            <a:chExt cx="6289342" cy="57164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A00860-9349-C144-8D8E-3A7F5D49A210}"/>
                </a:ext>
              </a:extLst>
            </p:cNvPr>
            <p:cNvGrpSpPr/>
            <p:nvPr/>
          </p:nvGrpSpPr>
          <p:grpSpPr>
            <a:xfrm>
              <a:off x="4476447" y="5816956"/>
              <a:ext cx="5175109" cy="5424548"/>
              <a:chOff x="2332594" y="2668095"/>
              <a:chExt cx="4519868" cy="392992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64846D-69AF-A843-90C0-D42E110D35FB}"/>
                  </a:ext>
                </a:extLst>
              </p:cNvPr>
              <p:cNvSpPr/>
              <p:nvPr/>
            </p:nvSpPr>
            <p:spPr>
              <a:xfrm>
                <a:off x="2332594" y="3169438"/>
                <a:ext cx="1163782" cy="34285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CFA725-EAA9-6048-BA19-AC517736471C}"/>
                  </a:ext>
                </a:extLst>
              </p:cNvPr>
              <p:cNvSpPr/>
              <p:nvPr/>
            </p:nvSpPr>
            <p:spPr>
              <a:xfrm>
                <a:off x="4012169" y="4572568"/>
                <a:ext cx="1163782" cy="20254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1A2452-68ED-EC43-B1EB-6AFAB80660F0}"/>
                  </a:ext>
                </a:extLst>
              </p:cNvPr>
              <p:cNvSpPr/>
              <p:nvPr/>
            </p:nvSpPr>
            <p:spPr>
              <a:xfrm>
                <a:off x="5688680" y="2668095"/>
                <a:ext cx="1163782" cy="3929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17EF4-F8E9-6248-B40C-ED8FDE5DB7DE}"/>
                </a:ext>
              </a:extLst>
            </p:cNvPr>
            <p:cNvGrpSpPr/>
            <p:nvPr/>
          </p:nvGrpSpPr>
          <p:grpSpPr>
            <a:xfrm>
              <a:off x="3362214" y="5732078"/>
              <a:ext cx="901418" cy="5716497"/>
              <a:chOff x="3362214" y="5732078"/>
              <a:chExt cx="901418" cy="571649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86E6C7-DC40-7B4B-9544-D905AB31EF37}"/>
                  </a:ext>
                </a:extLst>
              </p:cNvPr>
              <p:cNvSpPr txBox="1"/>
              <p:nvPr/>
            </p:nvSpPr>
            <p:spPr>
              <a:xfrm>
                <a:off x="3362214" y="10891800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E94C94-2235-D04E-989F-6B61AA83BE1F}"/>
                  </a:ext>
                </a:extLst>
              </p:cNvPr>
              <p:cNvSpPr txBox="1"/>
              <p:nvPr/>
            </p:nvSpPr>
            <p:spPr>
              <a:xfrm>
                <a:off x="3362214" y="10247209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413840-4481-2542-9F0D-4D73B3E6EDAA}"/>
                  </a:ext>
                </a:extLst>
              </p:cNvPr>
              <p:cNvSpPr txBox="1"/>
              <p:nvPr/>
            </p:nvSpPr>
            <p:spPr>
              <a:xfrm>
                <a:off x="3362214" y="9602618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F89CD8-DF38-2043-9F6F-B7B1C065018B}"/>
                  </a:ext>
                </a:extLst>
              </p:cNvPr>
              <p:cNvSpPr txBox="1"/>
              <p:nvPr/>
            </p:nvSpPr>
            <p:spPr>
              <a:xfrm>
                <a:off x="3362214" y="8958026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9921DF-469C-1443-BB73-9398A015AF41}"/>
                  </a:ext>
                </a:extLst>
              </p:cNvPr>
              <p:cNvSpPr txBox="1"/>
              <p:nvPr/>
            </p:nvSpPr>
            <p:spPr>
              <a:xfrm>
                <a:off x="3362214" y="8313436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323F91-9C81-D541-B414-B72BCF714732}"/>
                  </a:ext>
                </a:extLst>
              </p:cNvPr>
              <p:cNvSpPr txBox="1"/>
              <p:nvPr/>
            </p:nvSpPr>
            <p:spPr>
              <a:xfrm>
                <a:off x="3362214" y="7665851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4F526-04D4-E148-BB8C-7C0FBA3025E0}"/>
                  </a:ext>
                </a:extLst>
              </p:cNvPr>
              <p:cNvSpPr txBox="1"/>
              <p:nvPr/>
            </p:nvSpPr>
            <p:spPr>
              <a:xfrm>
                <a:off x="3362214" y="7021260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6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6E818A-D34C-B049-BE00-31C66F0EA5D4}"/>
                  </a:ext>
                </a:extLst>
              </p:cNvPr>
              <p:cNvSpPr txBox="1"/>
              <p:nvPr/>
            </p:nvSpPr>
            <p:spPr>
              <a:xfrm>
                <a:off x="3362214" y="6376669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7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9B04F6-9D98-2F4A-9EBA-86629D200896}"/>
                  </a:ext>
                </a:extLst>
              </p:cNvPr>
              <p:cNvSpPr txBox="1"/>
              <p:nvPr/>
            </p:nvSpPr>
            <p:spPr>
              <a:xfrm>
                <a:off x="3362214" y="5732078"/>
                <a:ext cx="901418" cy="55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8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49C547D-BB4B-1C48-8CF9-1C21DC9B8A57}"/>
              </a:ext>
            </a:extLst>
          </p:cNvPr>
          <p:cNvSpPr txBox="1"/>
          <p:nvPr/>
        </p:nvSpPr>
        <p:spPr>
          <a:xfrm>
            <a:off x="13170836" y="8495441"/>
            <a:ext cx="888267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F83929B7-189F-A646-90EE-1FBBD7B5D512}"/>
              </a:ext>
            </a:extLst>
          </p:cNvPr>
          <p:cNvSpPr txBox="1">
            <a:spLocks/>
          </p:cNvSpPr>
          <p:nvPr/>
        </p:nvSpPr>
        <p:spPr>
          <a:xfrm>
            <a:off x="13069235" y="2848996"/>
            <a:ext cx="9690772" cy="13224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DF0FFE0-F617-DD4A-9004-FB08F6FC8011}"/>
              </a:ext>
            </a:extLst>
          </p:cNvPr>
          <p:cNvSpPr/>
          <p:nvPr/>
        </p:nvSpPr>
        <p:spPr>
          <a:xfrm rot="10800000" flipV="1">
            <a:off x="13354608" y="4755338"/>
            <a:ext cx="8698898" cy="178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6249213" y="1354859"/>
            <a:ext cx="1187920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Overall Performance</a:t>
            </a: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3B34BEB2-19D3-CB40-B276-0861728D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53" y="4571498"/>
            <a:ext cx="1934595" cy="1934595"/>
          </a:xfrm>
          <a:custGeom>
            <a:avLst/>
            <a:gdLst>
              <a:gd name="T0" fmla="*/ 0 w 1561"/>
              <a:gd name="T1" fmla="*/ 779 h 1559"/>
              <a:gd name="T2" fmla="*/ 0 w 1561"/>
              <a:gd name="T3" fmla="*/ 779 h 1559"/>
              <a:gd name="T4" fmla="*/ 780 w 1561"/>
              <a:gd name="T5" fmla="*/ 1558 h 1559"/>
              <a:gd name="T6" fmla="*/ 780 w 1561"/>
              <a:gd name="T7" fmla="*/ 1558 h 1559"/>
              <a:gd name="T8" fmla="*/ 1560 w 1561"/>
              <a:gd name="T9" fmla="*/ 779 h 1559"/>
              <a:gd name="T10" fmla="*/ 1560 w 1561"/>
              <a:gd name="T11" fmla="*/ 779 h 1559"/>
              <a:gd name="T12" fmla="*/ 780 w 1561"/>
              <a:gd name="T13" fmla="*/ 0 h 1559"/>
              <a:gd name="T14" fmla="*/ 780 w 1561"/>
              <a:gd name="T15" fmla="*/ 0 h 1559"/>
              <a:gd name="T16" fmla="*/ 0 w 1561"/>
              <a:gd name="T17" fmla="*/ 779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1" h="1559">
                <a:moveTo>
                  <a:pt x="0" y="779"/>
                </a:moveTo>
                <a:lnTo>
                  <a:pt x="0" y="779"/>
                </a:lnTo>
                <a:cubicBezTo>
                  <a:pt x="0" y="1209"/>
                  <a:pt x="350" y="1558"/>
                  <a:pt x="780" y="1558"/>
                </a:cubicBezTo>
                <a:lnTo>
                  <a:pt x="780" y="1558"/>
                </a:lnTo>
                <a:cubicBezTo>
                  <a:pt x="1210" y="1558"/>
                  <a:pt x="1560" y="1209"/>
                  <a:pt x="1560" y="779"/>
                </a:cubicBezTo>
                <a:lnTo>
                  <a:pt x="1560" y="779"/>
                </a:lnTo>
                <a:cubicBezTo>
                  <a:pt x="1560" y="349"/>
                  <a:pt x="1210" y="0"/>
                  <a:pt x="780" y="0"/>
                </a:cubicBezTo>
                <a:lnTo>
                  <a:pt x="780" y="0"/>
                </a:lnTo>
                <a:cubicBezTo>
                  <a:pt x="350" y="0"/>
                  <a:pt x="0" y="349"/>
                  <a:pt x="0" y="779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4F32B96E-C65E-854C-AE1B-A01DD277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53" y="7068981"/>
            <a:ext cx="1934595" cy="1934595"/>
          </a:xfrm>
          <a:custGeom>
            <a:avLst/>
            <a:gdLst>
              <a:gd name="T0" fmla="*/ 0 w 1561"/>
              <a:gd name="T1" fmla="*/ 779 h 1560"/>
              <a:gd name="T2" fmla="*/ 0 w 1561"/>
              <a:gd name="T3" fmla="*/ 779 h 1560"/>
              <a:gd name="T4" fmla="*/ 780 w 1561"/>
              <a:gd name="T5" fmla="*/ 1559 h 1560"/>
              <a:gd name="T6" fmla="*/ 780 w 1561"/>
              <a:gd name="T7" fmla="*/ 1559 h 1560"/>
              <a:gd name="T8" fmla="*/ 1560 w 1561"/>
              <a:gd name="T9" fmla="*/ 779 h 1560"/>
              <a:gd name="T10" fmla="*/ 1560 w 1561"/>
              <a:gd name="T11" fmla="*/ 779 h 1560"/>
              <a:gd name="T12" fmla="*/ 780 w 1561"/>
              <a:gd name="T13" fmla="*/ 0 h 1560"/>
              <a:gd name="T14" fmla="*/ 780 w 1561"/>
              <a:gd name="T15" fmla="*/ 0 h 1560"/>
              <a:gd name="T16" fmla="*/ 0 w 1561"/>
              <a:gd name="T17" fmla="*/ 779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1" h="1560">
                <a:moveTo>
                  <a:pt x="0" y="779"/>
                </a:moveTo>
                <a:lnTo>
                  <a:pt x="0" y="779"/>
                </a:lnTo>
                <a:cubicBezTo>
                  <a:pt x="0" y="1209"/>
                  <a:pt x="350" y="1559"/>
                  <a:pt x="780" y="1559"/>
                </a:cubicBezTo>
                <a:lnTo>
                  <a:pt x="780" y="1559"/>
                </a:lnTo>
                <a:cubicBezTo>
                  <a:pt x="1210" y="1559"/>
                  <a:pt x="1560" y="1209"/>
                  <a:pt x="1560" y="779"/>
                </a:cubicBezTo>
                <a:lnTo>
                  <a:pt x="1560" y="779"/>
                </a:lnTo>
                <a:cubicBezTo>
                  <a:pt x="1560" y="349"/>
                  <a:pt x="1210" y="0"/>
                  <a:pt x="780" y="0"/>
                </a:cubicBezTo>
                <a:lnTo>
                  <a:pt x="780" y="0"/>
                </a:lnTo>
                <a:cubicBezTo>
                  <a:pt x="350" y="0"/>
                  <a:pt x="0" y="349"/>
                  <a:pt x="0" y="7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286BF1C-8634-9B48-8E51-AEAF928F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53" y="9561001"/>
            <a:ext cx="1934595" cy="1934595"/>
          </a:xfrm>
          <a:custGeom>
            <a:avLst/>
            <a:gdLst>
              <a:gd name="T0" fmla="*/ 0 w 1561"/>
              <a:gd name="T1" fmla="*/ 780 h 1560"/>
              <a:gd name="T2" fmla="*/ 0 w 1561"/>
              <a:gd name="T3" fmla="*/ 780 h 1560"/>
              <a:gd name="T4" fmla="*/ 780 w 1561"/>
              <a:gd name="T5" fmla="*/ 1559 h 1560"/>
              <a:gd name="T6" fmla="*/ 780 w 1561"/>
              <a:gd name="T7" fmla="*/ 1559 h 1560"/>
              <a:gd name="T8" fmla="*/ 1560 w 1561"/>
              <a:gd name="T9" fmla="*/ 780 h 1560"/>
              <a:gd name="T10" fmla="*/ 1560 w 1561"/>
              <a:gd name="T11" fmla="*/ 780 h 1560"/>
              <a:gd name="T12" fmla="*/ 780 w 1561"/>
              <a:gd name="T13" fmla="*/ 0 h 1560"/>
              <a:gd name="T14" fmla="*/ 780 w 1561"/>
              <a:gd name="T15" fmla="*/ 0 h 1560"/>
              <a:gd name="T16" fmla="*/ 0 w 1561"/>
              <a:gd name="T17" fmla="*/ 78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1" h="1560">
                <a:moveTo>
                  <a:pt x="0" y="780"/>
                </a:moveTo>
                <a:lnTo>
                  <a:pt x="0" y="780"/>
                </a:lnTo>
                <a:cubicBezTo>
                  <a:pt x="0" y="1210"/>
                  <a:pt x="350" y="1559"/>
                  <a:pt x="780" y="1559"/>
                </a:cubicBezTo>
                <a:lnTo>
                  <a:pt x="780" y="1559"/>
                </a:lnTo>
                <a:cubicBezTo>
                  <a:pt x="1210" y="1559"/>
                  <a:pt x="1560" y="1210"/>
                  <a:pt x="1560" y="780"/>
                </a:cubicBezTo>
                <a:lnTo>
                  <a:pt x="1560" y="780"/>
                </a:lnTo>
                <a:cubicBezTo>
                  <a:pt x="1560" y="350"/>
                  <a:pt x="1210" y="0"/>
                  <a:pt x="780" y="0"/>
                </a:cubicBezTo>
                <a:lnTo>
                  <a:pt x="780" y="0"/>
                </a:lnTo>
                <a:cubicBezTo>
                  <a:pt x="350" y="0"/>
                  <a:pt x="0" y="350"/>
                  <a:pt x="0" y="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EC3B2529-5F79-AD41-A44D-585EF9AB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740" y="4079653"/>
            <a:ext cx="5463" cy="7946046"/>
          </a:xfrm>
          <a:custGeom>
            <a:avLst/>
            <a:gdLst>
              <a:gd name="T0" fmla="*/ 0 w 1"/>
              <a:gd name="T1" fmla="*/ 0 h 6413"/>
              <a:gd name="T2" fmla="*/ 0 w 1"/>
              <a:gd name="T3" fmla="*/ 6412 h 6413"/>
              <a:gd name="T4" fmla="*/ 0 w 1"/>
              <a:gd name="T5" fmla="*/ 0 h 6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413">
                <a:moveTo>
                  <a:pt x="0" y="0"/>
                </a:moveTo>
                <a:lnTo>
                  <a:pt x="0" y="6412"/>
                </a:lnTo>
                <a:lnTo>
                  <a:pt x="0" y="0"/>
                </a:lnTo>
              </a:path>
            </a:pathLst>
          </a:cu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41" name="CuadroTexto 662">
            <a:extLst>
              <a:ext uri="{FF2B5EF4-FFF2-40B4-BE49-F238E27FC236}">
                <a16:creationId xmlns:a16="http://schemas.microsoft.com/office/drawing/2014/main" id="{70975DF8-0D6D-AF48-9FBF-866D9FD10534}"/>
              </a:ext>
            </a:extLst>
          </p:cNvPr>
          <p:cNvSpPr txBox="1"/>
          <p:nvPr/>
        </p:nvSpPr>
        <p:spPr>
          <a:xfrm>
            <a:off x="5980374" y="10236708"/>
            <a:ext cx="5054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Write 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AD44446-81F3-5C48-B72C-7AEADF7707DB}"/>
              </a:ext>
            </a:extLst>
          </p:cNvPr>
          <p:cNvSpPr txBox="1">
            <a:spLocks/>
          </p:cNvSpPr>
          <p:nvPr/>
        </p:nvSpPr>
        <p:spPr>
          <a:xfrm>
            <a:off x="12387703" y="5205312"/>
            <a:ext cx="9076378" cy="77099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EC781902-5C00-DA4F-A330-E81AB0588A8F}"/>
              </a:ext>
            </a:extLst>
          </p:cNvPr>
          <p:cNvSpPr txBox="1">
            <a:spLocks/>
          </p:cNvSpPr>
          <p:nvPr/>
        </p:nvSpPr>
        <p:spPr>
          <a:xfrm>
            <a:off x="12387703" y="7725841"/>
            <a:ext cx="9076378" cy="77099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4FB874F1-EE75-3E4C-A1E8-70B1AEF08932}"/>
              </a:ext>
            </a:extLst>
          </p:cNvPr>
          <p:cNvSpPr txBox="1">
            <a:spLocks/>
          </p:cNvSpPr>
          <p:nvPr/>
        </p:nvSpPr>
        <p:spPr>
          <a:xfrm>
            <a:off x="12387703" y="10266710"/>
            <a:ext cx="9076378" cy="77099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</a:t>
            </a:r>
          </a:p>
        </p:txBody>
      </p:sp>
      <p:sp>
        <p:nvSpPr>
          <p:cNvPr id="78" name="CuadroTexto 662">
            <a:extLst>
              <a:ext uri="{FF2B5EF4-FFF2-40B4-BE49-F238E27FC236}">
                <a16:creationId xmlns:a16="http://schemas.microsoft.com/office/drawing/2014/main" id="{C73BA38F-5561-CB43-A00A-A6AD7F62ED70}"/>
              </a:ext>
            </a:extLst>
          </p:cNvPr>
          <p:cNvSpPr txBox="1"/>
          <p:nvPr/>
        </p:nvSpPr>
        <p:spPr>
          <a:xfrm>
            <a:off x="5980374" y="7620779"/>
            <a:ext cx="5054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Write Your Title</a:t>
            </a:r>
          </a:p>
        </p:txBody>
      </p:sp>
      <p:sp>
        <p:nvSpPr>
          <p:cNvPr id="79" name="CuadroTexto 662">
            <a:extLst>
              <a:ext uri="{FF2B5EF4-FFF2-40B4-BE49-F238E27FC236}">
                <a16:creationId xmlns:a16="http://schemas.microsoft.com/office/drawing/2014/main" id="{0C3EA3DB-8FCA-604D-9554-CC480956AFAD}"/>
              </a:ext>
            </a:extLst>
          </p:cNvPr>
          <p:cNvSpPr txBox="1"/>
          <p:nvPr/>
        </p:nvSpPr>
        <p:spPr>
          <a:xfrm>
            <a:off x="5980374" y="5123296"/>
            <a:ext cx="5054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Medium" pitchFamily="2" charset="77"/>
                <a:ea typeface="Lato" charset="0"/>
                <a:cs typeface="Lato" charset="0"/>
              </a:rPr>
              <a:t>Write Your Title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DD730F-6602-8342-A5C7-C3C1BA6A4C87}"/>
              </a:ext>
            </a:extLst>
          </p:cNvPr>
          <p:cNvGrpSpPr/>
          <p:nvPr/>
        </p:nvGrpSpPr>
        <p:grpSpPr>
          <a:xfrm>
            <a:off x="3355078" y="5010980"/>
            <a:ext cx="1051543" cy="1052713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84134EF-DBE1-3249-A824-AC8E26D4FFD7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86EE594-75BB-6344-936C-83E4C331114D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AD903AF-3E4C-B249-8AC3-D9368506FA4F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2E95AC0-B390-D141-81B9-98FD34BD16A3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925B26E-012A-1A4A-9D76-796022C80406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8C90C85-877F-D742-886A-1AB63096F877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0A0501-2744-C84F-B9E3-0F439F457159}"/>
              </a:ext>
            </a:extLst>
          </p:cNvPr>
          <p:cNvGrpSpPr/>
          <p:nvPr/>
        </p:nvGrpSpPr>
        <p:grpSpPr>
          <a:xfrm>
            <a:off x="3469756" y="10038679"/>
            <a:ext cx="919175" cy="886432"/>
            <a:chOff x="5516961" y="4053999"/>
            <a:chExt cx="282587" cy="272521"/>
          </a:xfrm>
          <a:solidFill>
            <a:schemeClr val="bg2"/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BDD0EFD-807B-9B4A-9C1F-D724EDCD3FCE}"/>
                </a:ext>
              </a:extLst>
            </p:cNvPr>
            <p:cNvSpPr/>
            <p:nvPr/>
          </p:nvSpPr>
          <p:spPr>
            <a:xfrm>
              <a:off x="5516961" y="4053999"/>
              <a:ext cx="19440" cy="2725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2AF36DD-E299-5E44-8A2E-CAB1D518B86D}"/>
                </a:ext>
              </a:extLst>
            </p:cNvPr>
            <p:cNvSpPr/>
            <p:nvPr/>
          </p:nvSpPr>
          <p:spPr>
            <a:xfrm>
              <a:off x="5516961" y="4307078"/>
              <a:ext cx="271082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8F5DC387-527C-5E47-94E2-467DE5A5C9EC}"/>
                </a:ext>
              </a:extLst>
            </p:cNvPr>
            <p:cNvSpPr/>
            <p:nvPr/>
          </p:nvSpPr>
          <p:spPr>
            <a:xfrm>
              <a:off x="5553678" y="4105475"/>
              <a:ext cx="235441" cy="189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1D1FA63-ED30-CB4B-8561-19E1D93017AF}"/>
                </a:ext>
              </a:extLst>
            </p:cNvPr>
            <p:cNvSpPr/>
            <p:nvPr/>
          </p:nvSpPr>
          <p:spPr>
            <a:xfrm>
              <a:off x="5769308" y="4105476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2C9878C-C054-9649-BF44-8B2495A57240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4F1F62E-CBA0-D34C-AA83-9B8B3FBFEE9F}"/>
              </a:ext>
            </a:extLst>
          </p:cNvPr>
          <p:cNvGrpSpPr/>
          <p:nvPr/>
        </p:nvGrpSpPr>
        <p:grpSpPr>
          <a:xfrm>
            <a:off x="3204951" y="7482016"/>
            <a:ext cx="1152650" cy="1051540"/>
            <a:chOff x="1153010" y="1057698"/>
            <a:chExt cx="471957" cy="430559"/>
          </a:xfrm>
          <a:solidFill>
            <a:schemeClr val="bg2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0469F38-942A-6F49-ADDD-97A77ADA3A0B}"/>
                </a:ext>
              </a:extLst>
            </p:cNvPr>
            <p:cNvSpPr/>
            <p:nvPr/>
          </p:nvSpPr>
          <p:spPr>
            <a:xfrm>
              <a:off x="1478448" y="1362616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DB851BA-0DD4-C641-91BC-D19D6E54415F}"/>
                </a:ext>
              </a:extLst>
            </p:cNvPr>
            <p:cNvSpPr/>
            <p:nvPr/>
          </p:nvSpPr>
          <p:spPr>
            <a:xfrm>
              <a:off x="1250928" y="1058058"/>
              <a:ext cx="332999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7F0FC55-7221-B145-8E25-65CCAB7B8D73}"/>
                </a:ext>
              </a:extLst>
            </p:cNvPr>
            <p:cNvSpPr/>
            <p:nvPr/>
          </p:nvSpPr>
          <p:spPr>
            <a:xfrm>
              <a:off x="1386648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D274F6C-AA81-7048-8E4B-D11E6EF5FBEC}"/>
                </a:ext>
              </a:extLst>
            </p:cNvPr>
            <p:cNvSpPr/>
            <p:nvPr/>
          </p:nvSpPr>
          <p:spPr>
            <a:xfrm>
              <a:off x="1198368" y="1159218"/>
              <a:ext cx="426599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34C28ED-D208-4044-ADBD-397372B44C0A}"/>
                </a:ext>
              </a:extLst>
            </p:cNvPr>
            <p:cNvSpPr/>
            <p:nvPr/>
          </p:nvSpPr>
          <p:spPr>
            <a:xfrm>
              <a:off x="1477728" y="1362616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04A6133-9A6A-5443-9DF1-FFA9F2477A4F}"/>
                </a:ext>
              </a:extLst>
            </p:cNvPr>
            <p:cNvSpPr/>
            <p:nvPr/>
          </p:nvSpPr>
          <p:spPr>
            <a:xfrm>
              <a:off x="1250209" y="1057698"/>
              <a:ext cx="332999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EC0B7B8-2195-0D47-9603-5A9422002B2A}"/>
                </a:ext>
              </a:extLst>
            </p:cNvPr>
            <p:cNvSpPr/>
            <p:nvPr/>
          </p:nvSpPr>
          <p:spPr>
            <a:xfrm>
              <a:off x="1386289" y="1105217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DBEE07A-17FC-FD43-925C-552EEDEFFFB7}"/>
                </a:ext>
              </a:extLst>
            </p:cNvPr>
            <p:cNvSpPr/>
            <p:nvPr/>
          </p:nvSpPr>
          <p:spPr>
            <a:xfrm>
              <a:off x="1153010" y="1242017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3071384-C5EF-CA48-B85D-27AF045BA601}"/>
                </a:ext>
              </a:extLst>
            </p:cNvPr>
            <p:cNvSpPr/>
            <p:nvPr/>
          </p:nvSpPr>
          <p:spPr>
            <a:xfrm>
              <a:off x="1217811" y="1355417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D54AF6B-FD9B-424C-ABF4-572B12BB95DC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36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3031CA-3C01-254A-A961-7E9805975F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995156" y="9144000"/>
            <a:ext cx="74536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How To Start Investing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65E77-E12B-CC4F-836E-54F58A008E20}"/>
              </a:ext>
            </a:extLst>
          </p:cNvPr>
          <p:cNvSpPr/>
          <p:nvPr/>
        </p:nvSpPr>
        <p:spPr>
          <a:xfrm rot="10800000" flipV="1">
            <a:off x="11287281" y="0"/>
            <a:ext cx="4591828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CF9A15-3418-4E4E-B3C0-78AB111AB514}"/>
              </a:ext>
            </a:extLst>
          </p:cNvPr>
          <p:cNvSpPr/>
          <p:nvPr/>
        </p:nvSpPr>
        <p:spPr>
          <a:xfrm rot="10800000" flipV="1">
            <a:off x="11287281" y="4572000"/>
            <a:ext cx="4591828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7ADAA-4803-994F-BE5A-3DDF660528C4}"/>
              </a:ext>
            </a:extLst>
          </p:cNvPr>
          <p:cNvSpPr/>
          <p:nvPr/>
        </p:nvSpPr>
        <p:spPr>
          <a:xfrm rot="10800000" flipV="1">
            <a:off x="11287281" y="9144000"/>
            <a:ext cx="4591828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AACE80-1AD6-194E-ABAA-BFB98AA6D203}"/>
              </a:ext>
            </a:extLst>
          </p:cNvPr>
          <p:cNvGrpSpPr/>
          <p:nvPr/>
        </p:nvGrpSpPr>
        <p:grpSpPr>
          <a:xfrm>
            <a:off x="12625532" y="1427576"/>
            <a:ext cx="1838945" cy="1840987"/>
            <a:chOff x="538852" y="4004298"/>
            <a:chExt cx="323280" cy="323640"/>
          </a:xfrm>
          <a:solidFill>
            <a:schemeClr val="bg2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B91E42C-8249-9E46-9547-D27801912B20}"/>
                </a:ext>
              </a:extLst>
            </p:cNvPr>
            <p:cNvSpPr/>
            <p:nvPr/>
          </p:nvSpPr>
          <p:spPr>
            <a:xfrm>
              <a:off x="538852" y="4004298"/>
              <a:ext cx="3232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5185021-5B17-524F-B14D-CDF97467720E}"/>
                </a:ext>
              </a:extLst>
            </p:cNvPr>
            <p:cNvSpPr/>
            <p:nvPr/>
          </p:nvSpPr>
          <p:spPr>
            <a:xfrm>
              <a:off x="588172" y="404425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9FA71CB-1896-4A43-B6E2-5E05CAB2AC61}"/>
                </a:ext>
              </a:extLst>
            </p:cNvPr>
            <p:cNvSpPr/>
            <p:nvPr/>
          </p:nvSpPr>
          <p:spPr>
            <a:xfrm>
              <a:off x="588172" y="4235418"/>
              <a:ext cx="22536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804F470-C73D-214C-A892-4EEB6ABC16B8}"/>
                </a:ext>
              </a:extLst>
            </p:cNvPr>
            <p:cNvSpPr/>
            <p:nvPr/>
          </p:nvSpPr>
          <p:spPr>
            <a:xfrm>
              <a:off x="538852" y="4156218"/>
              <a:ext cx="32328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EFEE02F-883A-5D4A-B62E-752CCBA8CE49}"/>
                </a:ext>
              </a:extLst>
            </p:cNvPr>
            <p:cNvSpPr/>
            <p:nvPr/>
          </p:nvSpPr>
          <p:spPr>
            <a:xfrm>
              <a:off x="605092" y="4004298"/>
              <a:ext cx="105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9B5D919-C44E-CD45-B8BF-82F39C5FD839}"/>
                </a:ext>
              </a:extLst>
            </p:cNvPr>
            <p:cNvSpPr/>
            <p:nvPr/>
          </p:nvSpPr>
          <p:spPr>
            <a:xfrm>
              <a:off x="691131" y="4004658"/>
              <a:ext cx="10548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06BE6B-AAB5-6C48-A3B1-21329B80B273}"/>
              </a:ext>
            </a:extLst>
          </p:cNvPr>
          <p:cNvGrpSpPr/>
          <p:nvPr/>
        </p:nvGrpSpPr>
        <p:grpSpPr>
          <a:xfrm>
            <a:off x="12796524" y="10649146"/>
            <a:ext cx="1607541" cy="1550197"/>
            <a:chOff x="5516932" y="4053978"/>
            <a:chExt cx="282600" cy="272520"/>
          </a:xfrm>
          <a:solidFill>
            <a:schemeClr val="bg2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B5283A9-69A0-584B-99FE-163F93D85E6F}"/>
                </a:ext>
              </a:extLst>
            </p:cNvPr>
            <p:cNvSpPr/>
            <p:nvPr/>
          </p:nvSpPr>
          <p:spPr>
            <a:xfrm>
              <a:off x="5516932" y="4053978"/>
              <a:ext cx="194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8">
                  <a:moveTo>
                    <a:pt x="27" y="758"/>
                  </a:moveTo>
                  <a:cubicBezTo>
                    <a:pt x="12" y="758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2" y="758"/>
                    <a:pt x="27" y="75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8A270E7-0684-8F49-9710-C407A400B9F9}"/>
                </a:ext>
              </a:extLst>
            </p:cNvPr>
            <p:cNvSpPr/>
            <p:nvPr/>
          </p:nvSpPr>
          <p:spPr>
            <a:xfrm>
              <a:off x="5516932" y="4307058"/>
              <a:ext cx="27108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4" h="54">
                  <a:moveTo>
                    <a:pt x="727" y="54"/>
                  </a:moveTo>
                  <a:lnTo>
                    <a:pt x="27" y="54"/>
                  </a:ln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4" y="12"/>
                    <a:pt x="754" y="27"/>
                  </a:cubicBezTo>
                  <a:cubicBezTo>
                    <a:pt x="754" y="42"/>
                    <a:pt x="742" y="54"/>
                    <a:pt x="727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32B18E5-097E-EF4A-AF32-25D65311ED55}"/>
                </a:ext>
              </a:extLst>
            </p:cNvPr>
            <p:cNvSpPr/>
            <p:nvPr/>
          </p:nvSpPr>
          <p:spPr>
            <a:xfrm>
              <a:off x="5553651" y="4105458"/>
              <a:ext cx="23544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527">
                  <a:moveTo>
                    <a:pt x="347" y="527"/>
                  </a:moveTo>
                  <a:cubicBezTo>
                    <a:pt x="339" y="527"/>
                    <a:pt x="331" y="523"/>
                    <a:pt x="325" y="516"/>
                  </a:cubicBezTo>
                  <a:lnTo>
                    <a:pt x="202" y="353"/>
                  </a:lnTo>
                  <a:lnTo>
                    <a:pt x="47" y="518"/>
                  </a:lnTo>
                  <a:cubicBezTo>
                    <a:pt x="37" y="529"/>
                    <a:pt x="19" y="530"/>
                    <a:pt x="8" y="519"/>
                  </a:cubicBezTo>
                  <a:cubicBezTo>
                    <a:pt x="-3" y="509"/>
                    <a:pt x="-3" y="492"/>
                    <a:pt x="7" y="480"/>
                  </a:cubicBezTo>
                  <a:lnTo>
                    <a:pt x="184" y="292"/>
                  </a:lnTo>
                  <a:cubicBezTo>
                    <a:pt x="189" y="286"/>
                    <a:pt x="197" y="283"/>
                    <a:pt x="205" y="283"/>
                  </a:cubicBezTo>
                  <a:cubicBezTo>
                    <a:pt x="213" y="284"/>
                    <a:pt x="221" y="288"/>
                    <a:pt x="226" y="294"/>
                  </a:cubicBezTo>
                  <a:lnTo>
                    <a:pt x="344" y="450"/>
                  </a:lnTo>
                  <a:lnTo>
                    <a:pt x="604" y="13"/>
                  </a:lnTo>
                  <a:cubicBezTo>
                    <a:pt x="612" y="0"/>
                    <a:pt x="629" y="-4"/>
                    <a:pt x="642" y="4"/>
                  </a:cubicBezTo>
                  <a:cubicBezTo>
                    <a:pt x="655" y="11"/>
                    <a:pt x="659" y="28"/>
                    <a:pt x="651" y="41"/>
                  </a:cubicBezTo>
                  <a:lnTo>
                    <a:pt x="371" y="513"/>
                  </a:lnTo>
                  <a:cubicBezTo>
                    <a:pt x="366" y="521"/>
                    <a:pt x="358" y="526"/>
                    <a:pt x="349" y="527"/>
                  </a:cubicBezTo>
                  <a:cubicBezTo>
                    <a:pt x="348" y="527"/>
                    <a:pt x="348" y="527"/>
                    <a:pt x="347" y="5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90A5ECC-C9ED-754D-AE0D-37D19BF178C2}"/>
                </a:ext>
              </a:extLst>
            </p:cNvPr>
            <p:cNvSpPr/>
            <p:nvPr/>
          </p:nvSpPr>
          <p:spPr>
            <a:xfrm>
              <a:off x="5769292" y="4105458"/>
              <a:ext cx="3024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53">
                  <a:moveTo>
                    <a:pt x="58" y="153"/>
                  </a:moveTo>
                  <a:cubicBezTo>
                    <a:pt x="46" y="153"/>
                    <a:pt x="35" y="146"/>
                    <a:pt x="32" y="134"/>
                  </a:cubicBezTo>
                  <a:lnTo>
                    <a:pt x="1" y="35"/>
                  </a:lnTo>
                  <a:cubicBezTo>
                    <a:pt x="-3" y="21"/>
                    <a:pt x="5" y="5"/>
                    <a:pt x="20" y="1"/>
                  </a:cubicBezTo>
                  <a:cubicBezTo>
                    <a:pt x="34" y="-4"/>
                    <a:pt x="49" y="5"/>
                    <a:pt x="54" y="19"/>
                  </a:cubicBezTo>
                  <a:lnTo>
                    <a:pt x="84" y="118"/>
                  </a:lnTo>
                  <a:cubicBezTo>
                    <a:pt x="89" y="132"/>
                    <a:pt x="80" y="147"/>
                    <a:pt x="66" y="152"/>
                  </a:cubicBezTo>
                  <a:cubicBezTo>
                    <a:pt x="63" y="153"/>
                    <a:pt x="61" y="153"/>
                    <a:pt x="58" y="1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484BF02-8CB9-7140-80AC-982E5632E5F1}"/>
                </a:ext>
              </a:extLst>
            </p:cNvPr>
            <p:cNvSpPr/>
            <p:nvPr/>
          </p:nvSpPr>
          <p:spPr>
            <a:xfrm>
              <a:off x="5734012" y="4105458"/>
              <a:ext cx="547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85">
                  <a:moveTo>
                    <a:pt x="27" y="85"/>
                  </a:moveTo>
                  <a:cubicBezTo>
                    <a:pt x="15" y="85"/>
                    <a:pt x="4" y="77"/>
                    <a:pt x="1" y="65"/>
                  </a:cubicBezTo>
                  <a:cubicBezTo>
                    <a:pt x="-4" y="51"/>
                    <a:pt x="5" y="36"/>
                    <a:pt x="19" y="31"/>
                  </a:cubicBezTo>
                  <a:lnTo>
                    <a:pt x="118" y="1"/>
                  </a:lnTo>
                  <a:cubicBezTo>
                    <a:pt x="132" y="-4"/>
                    <a:pt x="147" y="5"/>
                    <a:pt x="152" y="19"/>
                  </a:cubicBezTo>
                  <a:cubicBezTo>
                    <a:pt x="156" y="34"/>
                    <a:pt x="148" y="49"/>
                    <a:pt x="134" y="53"/>
                  </a:cubicBezTo>
                  <a:lnTo>
                    <a:pt x="35" y="84"/>
                  </a:lnTo>
                  <a:cubicBezTo>
                    <a:pt x="32" y="84"/>
                    <a:pt x="30" y="85"/>
                    <a:pt x="27" y="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D6FAB-F00D-7B4F-BDB7-42EA72AED23B}"/>
              </a:ext>
            </a:extLst>
          </p:cNvPr>
          <p:cNvGrpSpPr/>
          <p:nvPr/>
        </p:nvGrpSpPr>
        <p:grpSpPr>
          <a:xfrm>
            <a:off x="12448709" y="5786351"/>
            <a:ext cx="2015768" cy="1838943"/>
            <a:chOff x="1153012" y="1057698"/>
            <a:chExt cx="471960" cy="430560"/>
          </a:xfrm>
          <a:solidFill>
            <a:schemeClr val="bg2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1DF7CE-9DFD-2B44-815B-60E030CA6F19}"/>
                </a:ext>
              </a:extLst>
            </p:cNvPr>
            <p:cNvSpPr/>
            <p:nvPr/>
          </p:nvSpPr>
          <p:spPr>
            <a:xfrm>
              <a:off x="1478452" y="1362617"/>
              <a:ext cx="95400" cy="6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95">
                  <a:moveTo>
                    <a:pt x="55" y="140"/>
                  </a:moveTo>
                  <a:lnTo>
                    <a:pt x="211" y="140"/>
                  </a:lnTo>
                  <a:lnTo>
                    <a:pt x="211" y="55"/>
                  </a:lnTo>
                  <a:lnTo>
                    <a:pt x="55" y="55"/>
                  </a:lnTo>
                  <a:close/>
                  <a:moveTo>
                    <a:pt x="238" y="195"/>
                  </a:moveTo>
                  <a:lnTo>
                    <a:pt x="27" y="195"/>
                  </a:lnTo>
                  <a:cubicBezTo>
                    <a:pt x="12" y="195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38" y="0"/>
                  </a:lnTo>
                  <a:cubicBezTo>
                    <a:pt x="253" y="0"/>
                    <a:pt x="266" y="12"/>
                    <a:pt x="266" y="27"/>
                  </a:cubicBezTo>
                  <a:lnTo>
                    <a:pt x="266" y="167"/>
                  </a:lnTo>
                  <a:cubicBezTo>
                    <a:pt x="266" y="182"/>
                    <a:pt x="253" y="195"/>
                    <a:pt x="238" y="19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1C35A64-00ED-D643-89B9-BC3C69FF4993}"/>
                </a:ext>
              </a:extLst>
            </p:cNvPr>
            <p:cNvSpPr/>
            <p:nvPr/>
          </p:nvSpPr>
          <p:spPr>
            <a:xfrm>
              <a:off x="1250932" y="105805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7" y="269"/>
                  </a:moveTo>
                  <a:cubicBezTo>
                    <a:pt x="15" y="269"/>
                    <a:pt x="4" y="261"/>
                    <a:pt x="1" y="248"/>
                  </a:cubicBezTo>
                  <a:cubicBezTo>
                    <a:pt x="-3" y="234"/>
                    <a:pt x="5" y="219"/>
                    <a:pt x="20" y="215"/>
                  </a:cubicBezTo>
                  <a:lnTo>
                    <a:pt x="819" y="1"/>
                  </a:lnTo>
                  <a:cubicBezTo>
                    <a:pt x="842" y="-5"/>
                    <a:pt x="865" y="8"/>
                    <a:pt x="871" y="30"/>
                  </a:cubicBezTo>
                  <a:lnTo>
                    <a:pt x="925" y="231"/>
                  </a:lnTo>
                  <a:cubicBezTo>
                    <a:pt x="929" y="246"/>
                    <a:pt x="920" y="261"/>
                    <a:pt x="905" y="265"/>
                  </a:cubicBezTo>
                  <a:cubicBezTo>
                    <a:pt x="891" y="269"/>
                    <a:pt x="875" y="260"/>
                    <a:pt x="872" y="246"/>
                  </a:cubicBezTo>
                  <a:lnTo>
                    <a:pt x="821" y="57"/>
                  </a:lnTo>
                  <a:lnTo>
                    <a:pt x="34" y="268"/>
                  </a:lnTo>
                  <a:cubicBezTo>
                    <a:pt x="32" y="269"/>
                    <a:pt x="29" y="269"/>
                    <a:pt x="27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3B88D5C-4252-4646-B144-46CBDAA24B76}"/>
                </a:ext>
              </a:extLst>
            </p:cNvPr>
            <p:cNvSpPr/>
            <p:nvPr/>
          </p:nvSpPr>
          <p:spPr>
            <a:xfrm>
              <a:off x="1386652" y="110557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8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3"/>
                    <a:pt x="6" y="88"/>
                    <a:pt x="20" y="84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3" y="3"/>
                  </a:cubicBezTo>
                  <a:cubicBezTo>
                    <a:pt x="359" y="7"/>
                    <a:pt x="364" y="13"/>
                    <a:pt x="366" y="20"/>
                  </a:cubicBezTo>
                  <a:cubicBezTo>
                    <a:pt x="367" y="26"/>
                    <a:pt x="371" y="31"/>
                    <a:pt x="377" y="34"/>
                  </a:cubicBezTo>
                  <a:cubicBezTo>
                    <a:pt x="382" y="38"/>
                    <a:pt x="388" y="38"/>
                    <a:pt x="394" y="37"/>
                  </a:cubicBezTo>
                  <a:cubicBezTo>
                    <a:pt x="402" y="35"/>
                    <a:pt x="409" y="36"/>
                    <a:pt x="415" y="39"/>
                  </a:cubicBezTo>
                  <a:cubicBezTo>
                    <a:pt x="422" y="43"/>
                    <a:pt x="426" y="49"/>
                    <a:pt x="428" y="56"/>
                  </a:cubicBezTo>
                  <a:lnTo>
                    <a:pt x="440" y="100"/>
                  </a:lnTo>
                  <a:cubicBezTo>
                    <a:pt x="444" y="115"/>
                    <a:pt x="435" y="130"/>
                    <a:pt x="421" y="134"/>
                  </a:cubicBezTo>
                  <a:cubicBezTo>
                    <a:pt x="406" y="138"/>
                    <a:pt x="391" y="129"/>
                    <a:pt x="387" y="115"/>
                  </a:cubicBezTo>
                  <a:lnTo>
                    <a:pt x="381" y="92"/>
                  </a:lnTo>
                  <a:cubicBezTo>
                    <a:pt x="370" y="91"/>
                    <a:pt x="359" y="88"/>
                    <a:pt x="349" y="82"/>
                  </a:cubicBezTo>
                  <a:cubicBezTo>
                    <a:pt x="339" y="76"/>
                    <a:pt x="331" y="68"/>
                    <a:pt x="324" y="59"/>
                  </a:cubicBezTo>
                  <a:lnTo>
                    <a:pt x="35" y="137"/>
                  </a:lnTo>
                  <a:cubicBezTo>
                    <a:pt x="32" y="138"/>
                    <a:pt x="30" y="138"/>
                    <a:pt x="28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D4E20B0-51BD-DD4C-95FA-58330F0A1EF5}"/>
                </a:ext>
              </a:extLst>
            </p:cNvPr>
            <p:cNvSpPr/>
            <p:nvPr/>
          </p:nvSpPr>
          <p:spPr>
            <a:xfrm>
              <a:off x="1198372" y="1159218"/>
              <a:ext cx="42660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6" h="899">
                  <a:moveTo>
                    <a:pt x="1103" y="899"/>
                  </a:moveTo>
                  <a:lnTo>
                    <a:pt x="377" y="899"/>
                  </a:lnTo>
                  <a:cubicBezTo>
                    <a:pt x="362" y="899"/>
                    <a:pt x="350" y="887"/>
                    <a:pt x="350" y="872"/>
                  </a:cubicBezTo>
                  <a:cubicBezTo>
                    <a:pt x="350" y="857"/>
                    <a:pt x="362" y="845"/>
                    <a:pt x="377" y="845"/>
                  </a:cubicBezTo>
                  <a:lnTo>
                    <a:pt x="1103" y="845"/>
                  </a:lnTo>
                  <a:cubicBezTo>
                    <a:pt x="1118" y="845"/>
                    <a:pt x="1131" y="832"/>
                    <a:pt x="1131" y="817"/>
                  </a:cubicBezTo>
                  <a:lnTo>
                    <a:pt x="1131" y="83"/>
                  </a:lnTo>
                  <a:cubicBezTo>
                    <a:pt x="1131" y="68"/>
                    <a:pt x="1118" y="55"/>
                    <a:pt x="1103" y="55"/>
                  </a:cubicBezTo>
                  <a:lnTo>
                    <a:pt x="83" y="55"/>
                  </a:lnTo>
                  <a:cubicBezTo>
                    <a:pt x="67" y="55"/>
                    <a:pt x="55" y="68"/>
                    <a:pt x="55" y="83"/>
                  </a:cubicBezTo>
                  <a:lnTo>
                    <a:pt x="55" y="241"/>
                  </a:lnTo>
                  <a:cubicBezTo>
                    <a:pt x="55" y="256"/>
                    <a:pt x="43" y="268"/>
                    <a:pt x="28" y="268"/>
                  </a:cubicBezTo>
                  <a:cubicBezTo>
                    <a:pt x="13" y="268"/>
                    <a:pt x="0" y="256"/>
                    <a:pt x="0" y="241"/>
                  </a:cubicBezTo>
                  <a:lnTo>
                    <a:pt x="0" y="83"/>
                  </a:lnTo>
                  <a:cubicBezTo>
                    <a:pt x="0" y="37"/>
                    <a:pt x="37" y="0"/>
                    <a:pt x="83" y="0"/>
                  </a:cubicBezTo>
                  <a:lnTo>
                    <a:pt x="1103" y="0"/>
                  </a:lnTo>
                  <a:cubicBezTo>
                    <a:pt x="1149" y="0"/>
                    <a:pt x="1186" y="37"/>
                    <a:pt x="1186" y="83"/>
                  </a:cubicBezTo>
                  <a:lnTo>
                    <a:pt x="1186" y="817"/>
                  </a:lnTo>
                  <a:cubicBezTo>
                    <a:pt x="1186" y="863"/>
                    <a:pt x="1149" y="899"/>
                    <a:pt x="1103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2F23BB3-C297-764F-BA73-3DC756EEB18B}"/>
                </a:ext>
              </a:extLst>
            </p:cNvPr>
            <p:cNvSpPr/>
            <p:nvPr/>
          </p:nvSpPr>
          <p:spPr>
            <a:xfrm>
              <a:off x="1477732" y="1362617"/>
              <a:ext cx="95760" cy="6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94">
                  <a:moveTo>
                    <a:pt x="55" y="139"/>
                  </a:moveTo>
                  <a:lnTo>
                    <a:pt x="212" y="139"/>
                  </a:lnTo>
                  <a:lnTo>
                    <a:pt x="212" y="54"/>
                  </a:lnTo>
                  <a:lnTo>
                    <a:pt x="55" y="54"/>
                  </a:lnTo>
                  <a:close/>
                  <a:moveTo>
                    <a:pt x="239" y="194"/>
                  </a:moveTo>
                  <a:lnTo>
                    <a:pt x="28" y="194"/>
                  </a:lnTo>
                  <a:cubicBezTo>
                    <a:pt x="13" y="194"/>
                    <a:pt x="0" y="182"/>
                    <a:pt x="0" y="16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239" y="0"/>
                  </a:lnTo>
                  <a:cubicBezTo>
                    <a:pt x="254" y="0"/>
                    <a:pt x="267" y="12"/>
                    <a:pt x="267" y="27"/>
                  </a:cubicBezTo>
                  <a:lnTo>
                    <a:pt x="267" y="167"/>
                  </a:lnTo>
                  <a:cubicBezTo>
                    <a:pt x="267" y="182"/>
                    <a:pt x="254" y="194"/>
                    <a:pt x="239" y="19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4671192-FEF4-CB46-89E5-66826A742DB2}"/>
                </a:ext>
              </a:extLst>
            </p:cNvPr>
            <p:cNvSpPr/>
            <p:nvPr/>
          </p:nvSpPr>
          <p:spPr>
            <a:xfrm>
              <a:off x="1250212" y="1057698"/>
              <a:ext cx="33300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269">
                  <a:moveTo>
                    <a:pt x="28" y="269"/>
                  </a:moveTo>
                  <a:cubicBezTo>
                    <a:pt x="16" y="269"/>
                    <a:pt x="4" y="261"/>
                    <a:pt x="1" y="249"/>
                  </a:cubicBezTo>
                  <a:cubicBezTo>
                    <a:pt x="-3" y="234"/>
                    <a:pt x="6" y="219"/>
                    <a:pt x="21" y="215"/>
                  </a:cubicBezTo>
                  <a:lnTo>
                    <a:pt x="820" y="1"/>
                  </a:lnTo>
                  <a:cubicBezTo>
                    <a:pt x="842" y="-5"/>
                    <a:pt x="865" y="9"/>
                    <a:pt x="871" y="31"/>
                  </a:cubicBezTo>
                  <a:lnTo>
                    <a:pt x="925" y="232"/>
                  </a:lnTo>
                  <a:cubicBezTo>
                    <a:pt x="929" y="246"/>
                    <a:pt x="921" y="261"/>
                    <a:pt x="906" y="265"/>
                  </a:cubicBezTo>
                  <a:cubicBezTo>
                    <a:pt x="891" y="269"/>
                    <a:pt x="876" y="261"/>
                    <a:pt x="872" y="246"/>
                  </a:cubicBezTo>
                  <a:lnTo>
                    <a:pt x="822" y="58"/>
                  </a:lnTo>
                  <a:lnTo>
                    <a:pt x="35" y="268"/>
                  </a:lnTo>
                  <a:cubicBezTo>
                    <a:pt x="32" y="269"/>
                    <a:pt x="30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886372F-DD5F-EE46-9C29-79D1D586566D}"/>
                </a:ext>
              </a:extLst>
            </p:cNvPr>
            <p:cNvSpPr/>
            <p:nvPr/>
          </p:nvSpPr>
          <p:spPr>
            <a:xfrm>
              <a:off x="1386292" y="1105218"/>
              <a:ext cx="15840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138">
                  <a:moveTo>
                    <a:pt x="27" y="138"/>
                  </a:moveTo>
                  <a:cubicBezTo>
                    <a:pt x="15" y="138"/>
                    <a:pt x="4" y="130"/>
                    <a:pt x="1" y="118"/>
                  </a:cubicBezTo>
                  <a:cubicBezTo>
                    <a:pt x="-3" y="104"/>
                    <a:pt x="5" y="88"/>
                    <a:pt x="20" y="85"/>
                  </a:cubicBezTo>
                  <a:lnTo>
                    <a:pt x="332" y="1"/>
                  </a:lnTo>
                  <a:cubicBezTo>
                    <a:pt x="339" y="-1"/>
                    <a:pt x="346" y="0"/>
                    <a:pt x="352" y="4"/>
                  </a:cubicBezTo>
                  <a:cubicBezTo>
                    <a:pt x="359" y="8"/>
                    <a:pt x="363" y="14"/>
                    <a:pt x="365" y="21"/>
                  </a:cubicBezTo>
                  <a:cubicBezTo>
                    <a:pt x="367" y="27"/>
                    <a:pt x="371" y="32"/>
                    <a:pt x="376" y="35"/>
                  </a:cubicBezTo>
                  <a:cubicBezTo>
                    <a:pt x="382" y="38"/>
                    <a:pt x="388" y="39"/>
                    <a:pt x="394" y="37"/>
                  </a:cubicBezTo>
                  <a:cubicBezTo>
                    <a:pt x="401" y="35"/>
                    <a:pt x="409" y="36"/>
                    <a:pt x="415" y="40"/>
                  </a:cubicBezTo>
                  <a:cubicBezTo>
                    <a:pt x="421" y="44"/>
                    <a:pt x="426" y="50"/>
                    <a:pt x="428" y="57"/>
                  </a:cubicBezTo>
                  <a:lnTo>
                    <a:pt x="440" y="101"/>
                  </a:lnTo>
                  <a:cubicBezTo>
                    <a:pt x="444" y="116"/>
                    <a:pt x="435" y="131"/>
                    <a:pt x="420" y="135"/>
                  </a:cubicBezTo>
                  <a:cubicBezTo>
                    <a:pt x="406" y="138"/>
                    <a:pt x="391" y="130"/>
                    <a:pt x="387" y="115"/>
                  </a:cubicBezTo>
                  <a:lnTo>
                    <a:pt x="381" y="93"/>
                  </a:lnTo>
                  <a:cubicBezTo>
                    <a:pt x="369" y="92"/>
                    <a:pt x="359" y="88"/>
                    <a:pt x="349" y="82"/>
                  </a:cubicBezTo>
                  <a:cubicBezTo>
                    <a:pt x="339" y="77"/>
                    <a:pt x="330" y="69"/>
                    <a:pt x="324" y="60"/>
                  </a:cubicBezTo>
                  <a:lnTo>
                    <a:pt x="34" y="138"/>
                  </a:lnTo>
                  <a:cubicBezTo>
                    <a:pt x="32" y="138"/>
                    <a:pt x="30" y="138"/>
                    <a:pt x="27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A32ACE8-4928-0E4E-BAAB-0061AC2006C1}"/>
                </a:ext>
              </a:extLst>
            </p:cNvPr>
            <p:cNvSpPr/>
            <p:nvPr/>
          </p:nvSpPr>
          <p:spPr>
            <a:xfrm>
              <a:off x="1153012" y="1242018"/>
              <a:ext cx="21456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" h="685">
                  <a:moveTo>
                    <a:pt x="299" y="55"/>
                  </a:moveTo>
                  <a:cubicBezTo>
                    <a:pt x="297" y="55"/>
                    <a:pt x="295" y="55"/>
                    <a:pt x="294" y="56"/>
                  </a:cubicBezTo>
                  <a:cubicBezTo>
                    <a:pt x="258" y="82"/>
                    <a:pt x="180" y="128"/>
                    <a:pt x="62" y="137"/>
                  </a:cubicBezTo>
                  <a:cubicBezTo>
                    <a:pt x="59" y="137"/>
                    <a:pt x="57" y="139"/>
                    <a:pt x="56" y="140"/>
                  </a:cubicBezTo>
                  <a:cubicBezTo>
                    <a:pt x="55" y="141"/>
                    <a:pt x="54" y="143"/>
                    <a:pt x="55" y="146"/>
                  </a:cubicBezTo>
                  <a:cubicBezTo>
                    <a:pt x="62" y="221"/>
                    <a:pt x="88" y="407"/>
                    <a:pt x="166" y="523"/>
                  </a:cubicBezTo>
                  <a:cubicBezTo>
                    <a:pt x="184" y="548"/>
                    <a:pt x="214" y="575"/>
                    <a:pt x="254" y="601"/>
                  </a:cubicBezTo>
                  <a:cubicBezTo>
                    <a:pt x="272" y="612"/>
                    <a:pt x="288" y="621"/>
                    <a:pt x="298" y="627"/>
                  </a:cubicBezTo>
                  <a:cubicBezTo>
                    <a:pt x="326" y="612"/>
                    <a:pt x="396" y="572"/>
                    <a:pt x="430" y="523"/>
                  </a:cubicBezTo>
                  <a:cubicBezTo>
                    <a:pt x="508" y="408"/>
                    <a:pt x="534" y="220"/>
                    <a:pt x="542" y="145"/>
                  </a:cubicBezTo>
                  <a:cubicBezTo>
                    <a:pt x="542" y="142"/>
                    <a:pt x="541" y="140"/>
                    <a:pt x="540" y="139"/>
                  </a:cubicBezTo>
                  <a:cubicBezTo>
                    <a:pt x="539" y="138"/>
                    <a:pt x="537" y="136"/>
                    <a:pt x="534" y="136"/>
                  </a:cubicBezTo>
                  <a:cubicBezTo>
                    <a:pt x="416" y="127"/>
                    <a:pt x="339" y="82"/>
                    <a:pt x="303" y="56"/>
                  </a:cubicBezTo>
                  <a:cubicBezTo>
                    <a:pt x="302" y="55"/>
                    <a:pt x="300" y="55"/>
                    <a:pt x="299" y="55"/>
                  </a:cubicBezTo>
                  <a:close/>
                  <a:moveTo>
                    <a:pt x="298" y="685"/>
                  </a:moveTo>
                  <a:cubicBezTo>
                    <a:pt x="294" y="685"/>
                    <a:pt x="290" y="684"/>
                    <a:pt x="287" y="682"/>
                  </a:cubicBezTo>
                  <a:cubicBezTo>
                    <a:pt x="282" y="680"/>
                    <a:pt x="172" y="628"/>
                    <a:pt x="121" y="553"/>
                  </a:cubicBezTo>
                  <a:cubicBezTo>
                    <a:pt x="36" y="428"/>
                    <a:pt x="8" y="230"/>
                    <a:pt x="0" y="151"/>
                  </a:cubicBezTo>
                  <a:cubicBezTo>
                    <a:pt x="-2" y="134"/>
                    <a:pt x="3" y="118"/>
                    <a:pt x="14" y="105"/>
                  </a:cubicBezTo>
                  <a:cubicBezTo>
                    <a:pt x="25" y="92"/>
                    <a:pt x="41" y="84"/>
                    <a:pt x="58" y="82"/>
                  </a:cubicBezTo>
                  <a:cubicBezTo>
                    <a:pt x="162" y="74"/>
                    <a:pt x="230" y="35"/>
                    <a:pt x="261" y="12"/>
                  </a:cubicBezTo>
                  <a:cubicBezTo>
                    <a:pt x="284" y="-4"/>
                    <a:pt x="314" y="-4"/>
                    <a:pt x="336" y="12"/>
                  </a:cubicBezTo>
                  <a:cubicBezTo>
                    <a:pt x="367" y="35"/>
                    <a:pt x="434" y="74"/>
                    <a:pt x="538" y="81"/>
                  </a:cubicBezTo>
                  <a:cubicBezTo>
                    <a:pt x="555" y="82"/>
                    <a:pt x="571" y="90"/>
                    <a:pt x="582" y="103"/>
                  </a:cubicBezTo>
                  <a:cubicBezTo>
                    <a:pt x="593" y="116"/>
                    <a:pt x="598" y="133"/>
                    <a:pt x="596" y="150"/>
                  </a:cubicBezTo>
                  <a:cubicBezTo>
                    <a:pt x="588" y="230"/>
                    <a:pt x="561" y="428"/>
                    <a:pt x="475" y="554"/>
                  </a:cubicBezTo>
                  <a:cubicBezTo>
                    <a:pt x="425" y="628"/>
                    <a:pt x="315" y="680"/>
                    <a:pt x="310" y="682"/>
                  </a:cubicBezTo>
                  <a:cubicBezTo>
                    <a:pt x="306" y="684"/>
                    <a:pt x="302" y="685"/>
                    <a:pt x="298" y="68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64CAA38-5C6D-9843-9E12-1F6013E38606}"/>
                </a:ext>
              </a:extLst>
            </p:cNvPr>
            <p:cNvSpPr/>
            <p:nvPr/>
          </p:nvSpPr>
          <p:spPr>
            <a:xfrm>
              <a:off x="1217812" y="1355418"/>
              <a:ext cx="853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77">
                  <a:moveTo>
                    <a:pt x="55" y="122"/>
                  </a:moveTo>
                  <a:lnTo>
                    <a:pt x="183" y="122"/>
                  </a:lnTo>
                  <a:lnTo>
                    <a:pt x="183" y="55"/>
                  </a:lnTo>
                  <a:lnTo>
                    <a:pt x="55" y="55"/>
                  </a:lnTo>
                  <a:close/>
                  <a:moveTo>
                    <a:pt x="194" y="177"/>
                  </a:moveTo>
                  <a:lnTo>
                    <a:pt x="44" y="177"/>
                  </a:lnTo>
                  <a:cubicBezTo>
                    <a:pt x="20" y="177"/>
                    <a:pt x="0" y="157"/>
                    <a:pt x="0" y="134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194" y="0"/>
                  </a:lnTo>
                  <a:cubicBezTo>
                    <a:pt x="218" y="0"/>
                    <a:pt x="238" y="19"/>
                    <a:pt x="238" y="43"/>
                  </a:cubicBezTo>
                  <a:lnTo>
                    <a:pt x="238" y="134"/>
                  </a:lnTo>
                  <a:cubicBezTo>
                    <a:pt x="238" y="157"/>
                    <a:pt x="218" y="177"/>
                    <a:pt x="194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C789ED5-0419-6D4E-AC2D-A373C9BA58F6}"/>
                </a:ext>
              </a:extLst>
            </p:cNvPr>
            <p:cNvSpPr/>
            <p:nvPr/>
          </p:nvSpPr>
          <p:spPr>
            <a:xfrm>
              <a:off x="1223932" y="1311498"/>
              <a:ext cx="72720" cy="6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177">
                  <a:moveTo>
                    <a:pt x="176" y="177"/>
                  </a:moveTo>
                  <a:cubicBezTo>
                    <a:pt x="161" y="177"/>
                    <a:pt x="149" y="165"/>
                    <a:pt x="149" y="149"/>
                  </a:cubicBezTo>
                  <a:lnTo>
                    <a:pt x="149" y="101"/>
                  </a:lnTo>
                  <a:cubicBezTo>
                    <a:pt x="149" y="76"/>
                    <a:pt x="128" y="55"/>
                    <a:pt x="102" y="55"/>
                  </a:cubicBezTo>
                  <a:cubicBezTo>
                    <a:pt x="76" y="55"/>
                    <a:pt x="55" y="76"/>
                    <a:pt x="55" y="101"/>
                  </a:cubicBezTo>
                  <a:lnTo>
                    <a:pt x="55" y="149"/>
                  </a:lnTo>
                  <a:cubicBezTo>
                    <a:pt x="55" y="164"/>
                    <a:pt x="43" y="177"/>
                    <a:pt x="28" y="177"/>
                  </a:cubicBezTo>
                  <a:cubicBezTo>
                    <a:pt x="13" y="177"/>
                    <a:pt x="1" y="165"/>
                    <a:pt x="0" y="149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5"/>
                    <a:pt x="203" y="101"/>
                  </a:cubicBezTo>
                  <a:lnTo>
                    <a:pt x="203" y="149"/>
                  </a:lnTo>
                  <a:cubicBezTo>
                    <a:pt x="204" y="164"/>
                    <a:pt x="191" y="177"/>
                    <a:pt x="176" y="17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01DF28E-4E18-B84E-AC91-718B1B50B5C7}"/>
              </a:ext>
            </a:extLst>
          </p:cNvPr>
          <p:cNvSpPr/>
          <p:nvPr/>
        </p:nvSpPr>
        <p:spPr>
          <a:xfrm rot="16200000" flipV="1">
            <a:off x="-2118107" y="4259833"/>
            <a:ext cx="8686801" cy="167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354858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Asset Mix By Actual Value</a:t>
            </a:r>
          </a:p>
        </p:txBody>
      </p:sp>
      <p:sp>
        <p:nvSpPr>
          <p:cNvPr id="34" name="Freeform 1">
            <a:extLst>
              <a:ext uri="{FF2B5EF4-FFF2-40B4-BE49-F238E27FC236}">
                <a16:creationId xmlns:a16="http://schemas.microsoft.com/office/drawing/2014/main" id="{43321F02-F196-2B43-90C6-FEDD3E69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8" y="5295718"/>
            <a:ext cx="13270600" cy="1077940"/>
          </a:xfrm>
          <a:custGeom>
            <a:avLst/>
            <a:gdLst>
              <a:gd name="T0" fmla="*/ 1572946626 w 12142"/>
              <a:gd name="T1" fmla="*/ 113797200 h 876"/>
              <a:gd name="T2" fmla="*/ 0 w 12142"/>
              <a:gd name="T3" fmla="*/ 113797200 h 876"/>
              <a:gd name="T4" fmla="*/ 0 w 12142"/>
              <a:gd name="T5" fmla="*/ 0 h 876"/>
              <a:gd name="T6" fmla="*/ 1572946626 w 12142"/>
              <a:gd name="T7" fmla="*/ 0 h 876"/>
              <a:gd name="T8" fmla="*/ 1572946626 w 12142"/>
              <a:gd name="T9" fmla="*/ 113797200 h 8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6">
                <a:moveTo>
                  <a:pt x="12141" y="875"/>
                </a:moveTo>
                <a:lnTo>
                  <a:pt x="0" y="875"/>
                </a:lnTo>
                <a:lnTo>
                  <a:pt x="0" y="0"/>
                </a:lnTo>
                <a:lnTo>
                  <a:pt x="12141" y="0"/>
                </a:lnTo>
                <a:lnTo>
                  <a:pt x="12141" y="87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377239F1-EF64-874C-AF8D-CF86AEA1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8" y="5295718"/>
            <a:ext cx="4507088" cy="1077940"/>
          </a:xfrm>
          <a:custGeom>
            <a:avLst/>
            <a:gdLst>
              <a:gd name="T0" fmla="*/ 534234957 w 4123"/>
              <a:gd name="T1" fmla="*/ 113797200 h 876"/>
              <a:gd name="T2" fmla="*/ 0 w 4123"/>
              <a:gd name="T3" fmla="*/ 113797200 h 876"/>
              <a:gd name="T4" fmla="*/ 0 w 4123"/>
              <a:gd name="T5" fmla="*/ 0 h 876"/>
              <a:gd name="T6" fmla="*/ 534234957 w 4123"/>
              <a:gd name="T7" fmla="*/ 0 h 876"/>
              <a:gd name="T8" fmla="*/ 534234957 w 4123"/>
              <a:gd name="T9" fmla="*/ 113797200 h 8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3" h="876">
                <a:moveTo>
                  <a:pt x="4122" y="875"/>
                </a:moveTo>
                <a:lnTo>
                  <a:pt x="0" y="875"/>
                </a:lnTo>
                <a:lnTo>
                  <a:pt x="0" y="0"/>
                </a:lnTo>
                <a:lnTo>
                  <a:pt x="4122" y="0"/>
                </a:lnTo>
                <a:lnTo>
                  <a:pt x="4122" y="875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B885058D-DE7E-9B40-A586-A83A89AC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8" y="7780046"/>
            <a:ext cx="13270600" cy="1077940"/>
          </a:xfrm>
          <a:custGeom>
            <a:avLst/>
            <a:gdLst>
              <a:gd name="T0" fmla="*/ 1572946626 w 12142"/>
              <a:gd name="T1" fmla="*/ 113409533 h 879"/>
              <a:gd name="T2" fmla="*/ 0 w 12142"/>
              <a:gd name="T3" fmla="*/ 113409533 h 879"/>
              <a:gd name="T4" fmla="*/ 0 w 12142"/>
              <a:gd name="T5" fmla="*/ 0 h 879"/>
              <a:gd name="T6" fmla="*/ 1572946626 w 12142"/>
              <a:gd name="T7" fmla="*/ 0 h 879"/>
              <a:gd name="T8" fmla="*/ 1572946626 w 12142"/>
              <a:gd name="T9" fmla="*/ 113409533 h 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9">
                <a:moveTo>
                  <a:pt x="12141" y="878"/>
                </a:moveTo>
                <a:lnTo>
                  <a:pt x="0" y="878"/>
                </a:lnTo>
                <a:lnTo>
                  <a:pt x="0" y="0"/>
                </a:lnTo>
                <a:lnTo>
                  <a:pt x="12141" y="0"/>
                </a:lnTo>
                <a:lnTo>
                  <a:pt x="12141" y="87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2C66B7D7-61B0-7846-A967-7FD1E12F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8" y="7780046"/>
            <a:ext cx="7042626" cy="1077940"/>
          </a:xfrm>
          <a:custGeom>
            <a:avLst/>
            <a:gdLst>
              <a:gd name="T0" fmla="*/ 835040180 w 6441"/>
              <a:gd name="T1" fmla="*/ 113409533 h 879"/>
              <a:gd name="T2" fmla="*/ 0 w 6441"/>
              <a:gd name="T3" fmla="*/ 113409533 h 879"/>
              <a:gd name="T4" fmla="*/ 0 w 6441"/>
              <a:gd name="T5" fmla="*/ 0 h 879"/>
              <a:gd name="T6" fmla="*/ 835040180 w 6441"/>
              <a:gd name="T7" fmla="*/ 0 h 879"/>
              <a:gd name="T8" fmla="*/ 835040180 w 6441"/>
              <a:gd name="T9" fmla="*/ 113409533 h 8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41" h="879">
                <a:moveTo>
                  <a:pt x="6440" y="878"/>
                </a:moveTo>
                <a:lnTo>
                  <a:pt x="0" y="878"/>
                </a:lnTo>
                <a:lnTo>
                  <a:pt x="0" y="0"/>
                </a:lnTo>
                <a:lnTo>
                  <a:pt x="6440" y="0"/>
                </a:lnTo>
                <a:lnTo>
                  <a:pt x="6440" y="8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3D8D87B2-8FEE-6D41-8C56-F45ADDCF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8" y="10189163"/>
            <a:ext cx="13270600" cy="1077944"/>
          </a:xfrm>
          <a:custGeom>
            <a:avLst/>
            <a:gdLst>
              <a:gd name="T0" fmla="*/ 1572946626 w 12142"/>
              <a:gd name="T1" fmla="*/ 113539060 h 878"/>
              <a:gd name="T2" fmla="*/ 0 w 12142"/>
              <a:gd name="T3" fmla="*/ 113539060 h 878"/>
              <a:gd name="T4" fmla="*/ 0 w 12142"/>
              <a:gd name="T5" fmla="*/ 0 h 878"/>
              <a:gd name="T6" fmla="*/ 1572946626 w 12142"/>
              <a:gd name="T7" fmla="*/ 0 h 878"/>
              <a:gd name="T8" fmla="*/ 1572946626 w 12142"/>
              <a:gd name="T9" fmla="*/ 113539060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42" h="878">
                <a:moveTo>
                  <a:pt x="12141" y="877"/>
                </a:moveTo>
                <a:lnTo>
                  <a:pt x="0" y="877"/>
                </a:lnTo>
                <a:lnTo>
                  <a:pt x="0" y="0"/>
                </a:lnTo>
                <a:lnTo>
                  <a:pt x="12141" y="0"/>
                </a:lnTo>
                <a:lnTo>
                  <a:pt x="12141" y="8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0D2D595-022A-A346-9992-99FCC104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18" y="10189163"/>
            <a:ext cx="9626367" cy="1077944"/>
          </a:xfrm>
          <a:custGeom>
            <a:avLst/>
            <a:gdLst>
              <a:gd name="T0" fmla="*/ 1141054581 w 8807"/>
              <a:gd name="T1" fmla="*/ 113539060 h 878"/>
              <a:gd name="T2" fmla="*/ 0 w 8807"/>
              <a:gd name="T3" fmla="*/ 113539060 h 878"/>
              <a:gd name="T4" fmla="*/ 0 w 8807"/>
              <a:gd name="T5" fmla="*/ 0 h 878"/>
              <a:gd name="T6" fmla="*/ 1141054581 w 8807"/>
              <a:gd name="T7" fmla="*/ 0 h 878"/>
              <a:gd name="T8" fmla="*/ 1141054581 w 8807"/>
              <a:gd name="T9" fmla="*/ 113539060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07" h="878">
                <a:moveTo>
                  <a:pt x="8806" y="877"/>
                </a:moveTo>
                <a:lnTo>
                  <a:pt x="0" y="877"/>
                </a:lnTo>
                <a:lnTo>
                  <a:pt x="0" y="0"/>
                </a:lnTo>
                <a:lnTo>
                  <a:pt x="8806" y="0"/>
                </a:lnTo>
                <a:lnTo>
                  <a:pt x="8806" y="8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CuadroTexto 327">
            <a:extLst>
              <a:ext uri="{FF2B5EF4-FFF2-40B4-BE49-F238E27FC236}">
                <a16:creationId xmlns:a16="http://schemas.microsoft.com/office/drawing/2014/main" id="{D978A604-8AE6-AC4E-8586-D0CC88287651}"/>
              </a:ext>
            </a:extLst>
          </p:cNvPr>
          <p:cNvSpPr txBox="1"/>
          <p:nvPr/>
        </p:nvSpPr>
        <p:spPr>
          <a:xfrm>
            <a:off x="9514987" y="5429326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CF7FD8C-E362-554C-AE5A-55EFA9FC9386}"/>
              </a:ext>
            </a:extLst>
          </p:cNvPr>
          <p:cNvSpPr txBox="1">
            <a:spLocks/>
          </p:cNvSpPr>
          <p:nvPr/>
        </p:nvSpPr>
        <p:spPr>
          <a:xfrm>
            <a:off x="2465448" y="5220507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A97A59-D989-3E4C-BA8B-441273207580}"/>
              </a:ext>
            </a:extLst>
          </p:cNvPr>
          <p:cNvSpPr/>
          <p:nvPr/>
        </p:nvSpPr>
        <p:spPr>
          <a:xfrm>
            <a:off x="2011731" y="5640717"/>
            <a:ext cx="328948" cy="328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B89C5CBA-D4D1-F847-B948-53E840D1EC9B}"/>
              </a:ext>
            </a:extLst>
          </p:cNvPr>
          <p:cNvSpPr txBox="1">
            <a:spLocks/>
          </p:cNvSpPr>
          <p:nvPr/>
        </p:nvSpPr>
        <p:spPr>
          <a:xfrm>
            <a:off x="2465448" y="7704835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ECEF28-6595-E74B-AE99-15D583EC58AE}"/>
              </a:ext>
            </a:extLst>
          </p:cNvPr>
          <p:cNvSpPr/>
          <p:nvPr/>
        </p:nvSpPr>
        <p:spPr>
          <a:xfrm>
            <a:off x="2011731" y="8125045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61FD0EC-7755-9F45-935C-D7498A84DE27}"/>
              </a:ext>
            </a:extLst>
          </p:cNvPr>
          <p:cNvSpPr txBox="1">
            <a:spLocks/>
          </p:cNvSpPr>
          <p:nvPr/>
        </p:nvSpPr>
        <p:spPr>
          <a:xfrm>
            <a:off x="2465448" y="10112672"/>
            <a:ext cx="5867947" cy="12283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489F5B-71A0-464B-A04A-B19A8EC6F666}"/>
              </a:ext>
            </a:extLst>
          </p:cNvPr>
          <p:cNvSpPr/>
          <p:nvPr/>
        </p:nvSpPr>
        <p:spPr>
          <a:xfrm>
            <a:off x="2011731" y="10532882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CuadroTexto 327">
            <a:extLst>
              <a:ext uri="{FF2B5EF4-FFF2-40B4-BE49-F238E27FC236}">
                <a16:creationId xmlns:a16="http://schemas.microsoft.com/office/drawing/2014/main" id="{F0BE74E2-102C-A44D-9B16-59CED4699CC1}"/>
              </a:ext>
            </a:extLst>
          </p:cNvPr>
          <p:cNvSpPr txBox="1"/>
          <p:nvPr/>
        </p:nvSpPr>
        <p:spPr>
          <a:xfrm>
            <a:off x="9514987" y="7934295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55%</a:t>
            </a:r>
          </a:p>
        </p:txBody>
      </p:sp>
      <p:sp>
        <p:nvSpPr>
          <p:cNvPr id="56" name="CuadroTexto 327">
            <a:extLst>
              <a:ext uri="{FF2B5EF4-FFF2-40B4-BE49-F238E27FC236}">
                <a16:creationId xmlns:a16="http://schemas.microsoft.com/office/drawing/2014/main" id="{20818264-FEA9-7A49-9F25-0FDDB9F6D9EC}"/>
              </a:ext>
            </a:extLst>
          </p:cNvPr>
          <p:cNvSpPr txBox="1"/>
          <p:nvPr/>
        </p:nvSpPr>
        <p:spPr>
          <a:xfrm>
            <a:off x="9514987" y="10342132"/>
            <a:ext cx="1944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Lato" charset="0"/>
                <a:cs typeface="Lato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33917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1354858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Report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DEE77-BDF7-234D-AC83-1A125B8ACB3D}"/>
              </a:ext>
            </a:extLst>
          </p:cNvPr>
          <p:cNvSpPr/>
          <p:nvPr/>
        </p:nvSpPr>
        <p:spPr>
          <a:xfrm>
            <a:off x="1608741" y="5245768"/>
            <a:ext cx="6779051" cy="6122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4F62C8-7ABB-E242-8567-D7ABE8D325A5}"/>
              </a:ext>
            </a:extLst>
          </p:cNvPr>
          <p:cNvSpPr/>
          <p:nvPr/>
        </p:nvSpPr>
        <p:spPr>
          <a:xfrm>
            <a:off x="8799291" y="5245768"/>
            <a:ext cx="6779051" cy="6122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5F825-C7CC-9848-A4BA-BB5D5C9926DF}"/>
              </a:ext>
            </a:extLst>
          </p:cNvPr>
          <p:cNvSpPr/>
          <p:nvPr/>
        </p:nvSpPr>
        <p:spPr>
          <a:xfrm>
            <a:off x="15989841" y="5245768"/>
            <a:ext cx="6779051" cy="61220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D8CD4-A07F-6440-A232-453E6B1D10B7}"/>
              </a:ext>
            </a:extLst>
          </p:cNvPr>
          <p:cNvSpPr/>
          <p:nvPr/>
        </p:nvSpPr>
        <p:spPr>
          <a:xfrm>
            <a:off x="3904165" y="6084998"/>
            <a:ext cx="218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452EC-8CA6-3242-8225-71D5AF708193}"/>
              </a:ext>
            </a:extLst>
          </p:cNvPr>
          <p:cNvSpPr/>
          <p:nvPr/>
        </p:nvSpPr>
        <p:spPr>
          <a:xfrm>
            <a:off x="11094717" y="6084998"/>
            <a:ext cx="218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4713F-C77C-0749-B3D3-2390F4BC5663}"/>
              </a:ext>
            </a:extLst>
          </p:cNvPr>
          <p:cNvSpPr/>
          <p:nvPr/>
        </p:nvSpPr>
        <p:spPr>
          <a:xfrm>
            <a:off x="18285267" y="6084998"/>
            <a:ext cx="218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EBBFA36-AF00-0B42-B10C-E72C9F8A9E62}"/>
              </a:ext>
            </a:extLst>
          </p:cNvPr>
          <p:cNvSpPr txBox="1">
            <a:spLocks/>
          </p:cNvSpPr>
          <p:nvPr/>
        </p:nvSpPr>
        <p:spPr>
          <a:xfrm>
            <a:off x="2020239" y="7319751"/>
            <a:ext cx="5956052" cy="298954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FC694AE-2E1F-8B4A-AB01-697B78640E03}"/>
              </a:ext>
            </a:extLst>
          </p:cNvPr>
          <p:cNvSpPr txBox="1">
            <a:spLocks/>
          </p:cNvSpPr>
          <p:nvPr/>
        </p:nvSpPr>
        <p:spPr>
          <a:xfrm>
            <a:off x="9210791" y="7319751"/>
            <a:ext cx="5956052" cy="298954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98DC5CA-B40B-D042-B106-84B0E2AC51BC}"/>
              </a:ext>
            </a:extLst>
          </p:cNvPr>
          <p:cNvSpPr txBox="1">
            <a:spLocks/>
          </p:cNvSpPr>
          <p:nvPr/>
        </p:nvSpPr>
        <p:spPr>
          <a:xfrm>
            <a:off x="16401358" y="7319751"/>
            <a:ext cx="5956052" cy="298954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need.</a:t>
            </a:r>
          </a:p>
        </p:txBody>
      </p:sp>
    </p:spTree>
    <p:extLst>
      <p:ext uri="{BB962C8B-B14F-4D97-AF65-F5344CB8AC3E}">
        <p14:creationId xmlns:p14="http://schemas.microsoft.com/office/powerpoint/2010/main" val="122141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249156" y="2653166"/>
            <a:ext cx="118224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Timeline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EBF9D-B61A-AC49-80D0-F55909C3C5A8}"/>
              </a:ext>
            </a:extLst>
          </p:cNvPr>
          <p:cNvSpPr/>
          <p:nvPr/>
        </p:nvSpPr>
        <p:spPr>
          <a:xfrm rot="10800000" flipV="1">
            <a:off x="2442575" y="6585823"/>
            <a:ext cx="19539836" cy="192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43F950-EC55-9840-A543-23F6CBACEBBF}"/>
              </a:ext>
            </a:extLst>
          </p:cNvPr>
          <p:cNvSpPr/>
          <p:nvPr/>
        </p:nvSpPr>
        <p:spPr>
          <a:xfrm>
            <a:off x="2442575" y="6778486"/>
            <a:ext cx="713500" cy="71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63F2B-90AF-944F-93BE-613FE972F50B}"/>
              </a:ext>
            </a:extLst>
          </p:cNvPr>
          <p:cNvSpPr/>
          <p:nvPr/>
        </p:nvSpPr>
        <p:spPr>
          <a:xfrm>
            <a:off x="9610843" y="6778486"/>
            <a:ext cx="713500" cy="71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86ED6-9FDB-A343-8840-750828368406}"/>
              </a:ext>
            </a:extLst>
          </p:cNvPr>
          <p:cNvSpPr/>
          <p:nvPr/>
        </p:nvSpPr>
        <p:spPr>
          <a:xfrm>
            <a:off x="16913988" y="6778486"/>
            <a:ext cx="713500" cy="71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324A3-3546-4D4C-99F1-08B7D454DC3F}"/>
              </a:ext>
            </a:extLst>
          </p:cNvPr>
          <p:cNvGrpSpPr/>
          <p:nvPr/>
        </p:nvGrpSpPr>
        <p:grpSpPr>
          <a:xfrm>
            <a:off x="2209399" y="7987681"/>
            <a:ext cx="5264827" cy="3324086"/>
            <a:chOff x="13565387" y="6317908"/>
            <a:chExt cx="5264827" cy="3324086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994A8633-5578-244C-AA5B-1A4F499F04DF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5264827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FF4A0E-92AC-6344-B88E-6CCBE33AB0F8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246440-D9DE-9B44-A9F7-70FD7D683141}"/>
              </a:ext>
            </a:extLst>
          </p:cNvPr>
          <p:cNvGrpSpPr/>
          <p:nvPr/>
        </p:nvGrpSpPr>
        <p:grpSpPr>
          <a:xfrm>
            <a:off x="9463491" y="7987681"/>
            <a:ext cx="5264827" cy="3324086"/>
            <a:chOff x="13565387" y="6317908"/>
            <a:chExt cx="5264827" cy="3324086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BBD32FA5-67FD-0B44-B129-AEF2B90EC3E9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5264827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FC7F75-3382-4545-B2DB-531D52E6BBB4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011E0D-3953-FC44-B7EB-62716177BC2F}"/>
              </a:ext>
            </a:extLst>
          </p:cNvPr>
          <p:cNvGrpSpPr/>
          <p:nvPr/>
        </p:nvGrpSpPr>
        <p:grpSpPr>
          <a:xfrm>
            <a:off x="16717584" y="7987681"/>
            <a:ext cx="5264827" cy="3324086"/>
            <a:chOff x="13565387" y="6317908"/>
            <a:chExt cx="5264827" cy="3324086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4301885E-60F1-664E-86AF-F2F7746518C2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5264827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A890C2-8391-834C-B2C5-A2233F57DC9B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34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6277603" y="1612121"/>
            <a:ext cx="118224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Pros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BFC5C5-C3A3-FE41-8652-AA52D8C63056}"/>
              </a:ext>
            </a:extLst>
          </p:cNvPr>
          <p:cNvGrpSpPr/>
          <p:nvPr/>
        </p:nvGrpSpPr>
        <p:grpSpPr>
          <a:xfrm>
            <a:off x="1" y="4497419"/>
            <a:ext cx="24377650" cy="7569884"/>
            <a:chOff x="12037" y="-1"/>
            <a:chExt cx="13775484" cy="45720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3B1FEA-3EB3-7D46-98AA-5AD7838F35BA}"/>
                </a:ext>
              </a:extLst>
            </p:cNvPr>
            <p:cNvSpPr/>
            <p:nvPr/>
          </p:nvSpPr>
          <p:spPr>
            <a:xfrm rot="10800000" flipV="1">
              <a:off x="12037" y="0"/>
              <a:ext cx="4591828" cy="45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C15070-E578-7247-88D3-67B377D9F2E9}"/>
                </a:ext>
              </a:extLst>
            </p:cNvPr>
            <p:cNvSpPr/>
            <p:nvPr/>
          </p:nvSpPr>
          <p:spPr>
            <a:xfrm rot="10800000" flipV="1">
              <a:off x="4603865" y="-1"/>
              <a:ext cx="4591828" cy="45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D87335-FE27-0E4E-88E8-3CC733694295}"/>
                </a:ext>
              </a:extLst>
            </p:cNvPr>
            <p:cNvSpPr/>
            <p:nvPr/>
          </p:nvSpPr>
          <p:spPr>
            <a:xfrm rot="10800000" flipV="1">
              <a:off x="9195693" y="0"/>
              <a:ext cx="4591828" cy="45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1300C7D-7D73-D84B-AB36-7427ADE68DEA}"/>
              </a:ext>
            </a:extLst>
          </p:cNvPr>
          <p:cNvSpPr txBox="1"/>
          <p:nvPr/>
        </p:nvSpPr>
        <p:spPr>
          <a:xfrm>
            <a:off x="1222162" y="7171026"/>
            <a:ext cx="5681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147D84-06BE-E045-835C-90BB287C445B}"/>
              </a:ext>
            </a:extLst>
          </p:cNvPr>
          <p:cNvSpPr txBox="1"/>
          <p:nvPr/>
        </p:nvSpPr>
        <p:spPr>
          <a:xfrm>
            <a:off x="9348046" y="7171026"/>
            <a:ext cx="5681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41248-7ADF-1645-ACD3-C718517870C2}"/>
              </a:ext>
            </a:extLst>
          </p:cNvPr>
          <p:cNvSpPr txBox="1"/>
          <p:nvPr/>
        </p:nvSpPr>
        <p:spPr>
          <a:xfrm>
            <a:off x="17473929" y="7171026"/>
            <a:ext cx="5681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It’s no secret that you need to be visible.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C25B7F-0B2E-8444-BE6E-9C6BA1BD98D4}"/>
              </a:ext>
            </a:extLst>
          </p:cNvPr>
          <p:cNvGrpSpPr/>
          <p:nvPr/>
        </p:nvGrpSpPr>
        <p:grpSpPr>
          <a:xfrm>
            <a:off x="6163651" y="4497416"/>
            <a:ext cx="1962232" cy="1323439"/>
            <a:chOff x="6585027" y="4868515"/>
            <a:chExt cx="1369000" cy="92333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205076-AC06-144A-A3EC-FF331216F2B1}"/>
                </a:ext>
              </a:extLst>
            </p:cNvPr>
            <p:cNvSpPr/>
            <p:nvPr/>
          </p:nvSpPr>
          <p:spPr>
            <a:xfrm>
              <a:off x="6585027" y="4868515"/>
              <a:ext cx="1369000" cy="9233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4BBF00-2E39-A543-BCF1-CF868E8D3E4A}"/>
                </a:ext>
              </a:extLst>
            </p:cNvPr>
            <p:cNvSpPr txBox="1"/>
            <p:nvPr/>
          </p:nvSpPr>
          <p:spPr>
            <a:xfrm>
              <a:off x="6852576" y="5093284"/>
              <a:ext cx="969170" cy="49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01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126D33-C088-104B-8997-4603D6EED96E}"/>
              </a:ext>
            </a:extLst>
          </p:cNvPr>
          <p:cNvGrpSpPr/>
          <p:nvPr/>
        </p:nvGrpSpPr>
        <p:grpSpPr>
          <a:xfrm>
            <a:off x="14289536" y="4497416"/>
            <a:ext cx="1962232" cy="1323439"/>
            <a:chOff x="6585027" y="4868515"/>
            <a:chExt cx="1369000" cy="9233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952418-491D-264F-B0C2-8E470CA90169}"/>
                </a:ext>
              </a:extLst>
            </p:cNvPr>
            <p:cNvSpPr/>
            <p:nvPr/>
          </p:nvSpPr>
          <p:spPr>
            <a:xfrm>
              <a:off x="6585027" y="4868515"/>
              <a:ext cx="1369000" cy="9233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00915F-02FB-BD41-9078-3CBD35207537}"/>
                </a:ext>
              </a:extLst>
            </p:cNvPr>
            <p:cNvSpPr txBox="1"/>
            <p:nvPr/>
          </p:nvSpPr>
          <p:spPr>
            <a:xfrm>
              <a:off x="6852576" y="5093284"/>
              <a:ext cx="969170" cy="49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02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463C21-C994-B042-BC29-BB7AECBC72DE}"/>
              </a:ext>
            </a:extLst>
          </p:cNvPr>
          <p:cNvGrpSpPr/>
          <p:nvPr/>
        </p:nvGrpSpPr>
        <p:grpSpPr>
          <a:xfrm>
            <a:off x="22415418" y="4497416"/>
            <a:ext cx="1962232" cy="1323439"/>
            <a:chOff x="6585027" y="4868515"/>
            <a:chExt cx="1369000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12BA37-17F9-8344-AB83-900014FD0662}"/>
                </a:ext>
              </a:extLst>
            </p:cNvPr>
            <p:cNvSpPr/>
            <p:nvPr/>
          </p:nvSpPr>
          <p:spPr>
            <a:xfrm>
              <a:off x="6585027" y="4868515"/>
              <a:ext cx="1369000" cy="9233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51C631-BE14-4F4B-9038-1CDF2DB45CFE}"/>
                </a:ext>
              </a:extLst>
            </p:cNvPr>
            <p:cNvSpPr txBox="1"/>
            <p:nvPr/>
          </p:nvSpPr>
          <p:spPr>
            <a:xfrm>
              <a:off x="6852576" y="5093284"/>
              <a:ext cx="969170" cy="49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solidFill>
                    <a:schemeClr val="bg2"/>
                  </a:solidFill>
                  <a:latin typeface="Montserrat Medium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18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2958562-58ED-CF49-AEF2-F24690072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3171975" y="1721849"/>
            <a:ext cx="1182244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Investment Cons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C12EA3-A004-EB44-A740-2787206F9CDD}"/>
              </a:ext>
            </a:extLst>
          </p:cNvPr>
          <p:cNvSpPr/>
          <p:nvPr/>
        </p:nvSpPr>
        <p:spPr>
          <a:xfrm>
            <a:off x="12117029" y="5215466"/>
            <a:ext cx="12260621" cy="85005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B2FFD-8067-C343-A681-D4C4AD07BD48}"/>
              </a:ext>
            </a:extLst>
          </p:cNvPr>
          <p:cNvSpPr/>
          <p:nvPr/>
        </p:nvSpPr>
        <p:spPr>
          <a:xfrm rot="16200000" flipV="1">
            <a:off x="-404104" y="4828422"/>
            <a:ext cx="5786708" cy="175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D01D2-EBB9-214E-8A81-471A26974DC5}"/>
              </a:ext>
            </a:extLst>
          </p:cNvPr>
          <p:cNvGrpSpPr/>
          <p:nvPr/>
        </p:nvGrpSpPr>
        <p:grpSpPr>
          <a:xfrm>
            <a:off x="14186634" y="6929697"/>
            <a:ext cx="8121410" cy="5072070"/>
            <a:chOff x="14186634" y="7068981"/>
            <a:chExt cx="8121410" cy="50720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7E03FD-275E-384F-9B25-4F84D92E6436}"/>
                </a:ext>
              </a:extLst>
            </p:cNvPr>
            <p:cNvGrpSpPr/>
            <p:nvPr/>
          </p:nvGrpSpPr>
          <p:grpSpPr>
            <a:xfrm>
              <a:off x="14186634" y="10206456"/>
              <a:ext cx="8121410" cy="1934595"/>
              <a:chOff x="14186634" y="9561001"/>
              <a:chExt cx="8121410" cy="1934595"/>
            </a:xfrm>
          </p:grpSpPr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67E843BA-D68B-634D-8DB0-74B54CB27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6634" y="9561001"/>
                <a:ext cx="1934595" cy="1934595"/>
              </a:xfrm>
              <a:custGeom>
                <a:avLst/>
                <a:gdLst>
                  <a:gd name="T0" fmla="*/ 0 w 1561"/>
                  <a:gd name="T1" fmla="*/ 780 h 1560"/>
                  <a:gd name="T2" fmla="*/ 0 w 1561"/>
                  <a:gd name="T3" fmla="*/ 780 h 1560"/>
                  <a:gd name="T4" fmla="*/ 780 w 1561"/>
                  <a:gd name="T5" fmla="*/ 1559 h 1560"/>
                  <a:gd name="T6" fmla="*/ 780 w 1561"/>
                  <a:gd name="T7" fmla="*/ 1559 h 1560"/>
                  <a:gd name="T8" fmla="*/ 1560 w 1561"/>
                  <a:gd name="T9" fmla="*/ 780 h 1560"/>
                  <a:gd name="T10" fmla="*/ 1560 w 1561"/>
                  <a:gd name="T11" fmla="*/ 780 h 1560"/>
                  <a:gd name="T12" fmla="*/ 780 w 1561"/>
                  <a:gd name="T13" fmla="*/ 0 h 1560"/>
                  <a:gd name="T14" fmla="*/ 780 w 1561"/>
                  <a:gd name="T15" fmla="*/ 0 h 1560"/>
                  <a:gd name="T16" fmla="*/ 0 w 1561"/>
                  <a:gd name="T17" fmla="*/ 78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1" h="1560">
                    <a:moveTo>
                      <a:pt x="0" y="780"/>
                    </a:moveTo>
                    <a:lnTo>
                      <a:pt x="0" y="780"/>
                    </a:lnTo>
                    <a:cubicBezTo>
                      <a:pt x="0" y="1210"/>
                      <a:pt x="350" y="1559"/>
                      <a:pt x="780" y="1559"/>
                    </a:cubicBezTo>
                    <a:lnTo>
                      <a:pt x="780" y="1559"/>
                    </a:lnTo>
                    <a:cubicBezTo>
                      <a:pt x="1210" y="1559"/>
                      <a:pt x="1560" y="1210"/>
                      <a:pt x="1560" y="780"/>
                    </a:cubicBezTo>
                    <a:lnTo>
                      <a:pt x="1560" y="780"/>
                    </a:lnTo>
                    <a:cubicBezTo>
                      <a:pt x="1560" y="350"/>
                      <a:pt x="1210" y="0"/>
                      <a:pt x="780" y="0"/>
                    </a:cubicBezTo>
                    <a:lnTo>
                      <a:pt x="780" y="0"/>
                    </a:lnTo>
                    <a:cubicBezTo>
                      <a:pt x="350" y="0"/>
                      <a:pt x="0" y="350"/>
                      <a:pt x="0" y="78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59" name="CuadroTexto 662">
                <a:extLst>
                  <a:ext uri="{FF2B5EF4-FFF2-40B4-BE49-F238E27FC236}">
                    <a16:creationId xmlns:a16="http://schemas.microsoft.com/office/drawing/2014/main" id="{7D3D4CA6-6F99-E044-B6E3-7A68302CF5E1}"/>
                  </a:ext>
                </a:extLst>
              </p:cNvPr>
              <p:cNvSpPr txBox="1"/>
              <p:nvPr/>
            </p:nvSpPr>
            <p:spPr>
              <a:xfrm>
                <a:off x="17253455" y="10236708"/>
                <a:ext cx="50545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Montserrat Medium" pitchFamily="2" charset="77"/>
                    <a:ea typeface="Lato" charset="0"/>
                    <a:cs typeface="Lato" charset="0"/>
                  </a:rPr>
                  <a:t>Write Your Title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72A9AE1-7BCD-9947-92D3-B75946D588D2}"/>
                  </a:ext>
                </a:extLst>
              </p:cNvPr>
              <p:cNvGrpSpPr/>
              <p:nvPr/>
            </p:nvGrpSpPr>
            <p:grpSpPr>
              <a:xfrm>
                <a:off x="14742837" y="10038679"/>
                <a:ext cx="919175" cy="886432"/>
                <a:chOff x="5516961" y="4053999"/>
                <a:chExt cx="282587" cy="272521"/>
              </a:xfrm>
              <a:solidFill>
                <a:schemeClr val="bg2"/>
              </a:solidFill>
            </p:grpSpPr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5647E73F-DB67-9B40-A6A8-663E63EA0D3B}"/>
                    </a:ext>
                  </a:extLst>
                </p:cNvPr>
                <p:cNvSpPr/>
                <p:nvPr/>
              </p:nvSpPr>
              <p:spPr>
                <a:xfrm>
                  <a:off x="5516961" y="4053999"/>
                  <a:ext cx="19440" cy="2725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8">
                      <a:moveTo>
                        <a:pt x="27" y="758"/>
                      </a:moveTo>
                      <a:cubicBezTo>
                        <a:pt x="12" y="758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3"/>
                        <a:pt x="12" y="0"/>
                        <a:pt x="27" y="0"/>
                      </a:cubicBezTo>
                      <a:cubicBezTo>
                        <a:pt x="42" y="0"/>
                        <a:pt x="55" y="13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2" y="758"/>
                        <a:pt x="27" y="75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D836ABE4-BC1F-004E-89AB-DF6E0A13F894}"/>
                    </a:ext>
                  </a:extLst>
                </p:cNvPr>
                <p:cNvSpPr/>
                <p:nvPr/>
              </p:nvSpPr>
              <p:spPr>
                <a:xfrm>
                  <a:off x="5516961" y="4307078"/>
                  <a:ext cx="271082" cy="190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4" h="54">
                      <a:moveTo>
                        <a:pt x="727" y="54"/>
                      </a:moveTo>
                      <a:lnTo>
                        <a:pt x="27" y="54"/>
                      </a:lnTo>
                      <a:cubicBezTo>
                        <a:pt x="12" y="54"/>
                        <a:pt x="0" y="42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4" y="12"/>
                        <a:pt x="754" y="27"/>
                      </a:cubicBezTo>
                      <a:cubicBezTo>
                        <a:pt x="754" y="42"/>
                        <a:pt x="742" y="54"/>
                        <a:pt x="727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C2420037-6B80-094C-A271-6EC732B0C2E2}"/>
                    </a:ext>
                  </a:extLst>
                </p:cNvPr>
                <p:cNvSpPr/>
                <p:nvPr/>
              </p:nvSpPr>
              <p:spPr>
                <a:xfrm>
                  <a:off x="5553678" y="4105475"/>
                  <a:ext cx="235441" cy="18936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55" h="527">
                      <a:moveTo>
                        <a:pt x="347" y="527"/>
                      </a:moveTo>
                      <a:cubicBezTo>
                        <a:pt x="339" y="527"/>
                        <a:pt x="331" y="523"/>
                        <a:pt x="325" y="516"/>
                      </a:cubicBezTo>
                      <a:lnTo>
                        <a:pt x="202" y="353"/>
                      </a:lnTo>
                      <a:lnTo>
                        <a:pt x="47" y="518"/>
                      </a:lnTo>
                      <a:cubicBezTo>
                        <a:pt x="37" y="529"/>
                        <a:pt x="19" y="530"/>
                        <a:pt x="8" y="519"/>
                      </a:cubicBezTo>
                      <a:cubicBezTo>
                        <a:pt x="-3" y="509"/>
                        <a:pt x="-3" y="492"/>
                        <a:pt x="7" y="480"/>
                      </a:cubicBezTo>
                      <a:lnTo>
                        <a:pt x="184" y="292"/>
                      </a:lnTo>
                      <a:cubicBezTo>
                        <a:pt x="189" y="286"/>
                        <a:pt x="197" y="283"/>
                        <a:pt x="205" y="283"/>
                      </a:cubicBezTo>
                      <a:cubicBezTo>
                        <a:pt x="213" y="284"/>
                        <a:pt x="221" y="288"/>
                        <a:pt x="226" y="294"/>
                      </a:cubicBezTo>
                      <a:lnTo>
                        <a:pt x="344" y="450"/>
                      </a:lnTo>
                      <a:lnTo>
                        <a:pt x="604" y="13"/>
                      </a:lnTo>
                      <a:cubicBezTo>
                        <a:pt x="612" y="0"/>
                        <a:pt x="629" y="-4"/>
                        <a:pt x="642" y="4"/>
                      </a:cubicBezTo>
                      <a:cubicBezTo>
                        <a:pt x="655" y="11"/>
                        <a:pt x="659" y="28"/>
                        <a:pt x="651" y="41"/>
                      </a:cubicBezTo>
                      <a:lnTo>
                        <a:pt x="371" y="513"/>
                      </a:lnTo>
                      <a:cubicBezTo>
                        <a:pt x="366" y="521"/>
                        <a:pt x="358" y="526"/>
                        <a:pt x="349" y="527"/>
                      </a:cubicBezTo>
                      <a:cubicBezTo>
                        <a:pt x="348" y="527"/>
                        <a:pt x="348" y="527"/>
                        <a:pt x="347" y="52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3C91F971-EA59-1942-9EF3-3B3B5FCE18F1}"/>
                    </a:ext>
                  </a:extLst>
                </p:cNvPr>
                <p:cNvSpPr/>
                <p:nvPr/>
              </p:nvSpPr>
              <p:spPr>
                <a:xfrm>
                  <a:off x="5769308" y="4105476"/>
                  <a:ext cx="30240" cy="547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5" h="153">
                      <a:moveTo>
                        <a:pt x="58" y="153"/>
                      </a:moveTo>
                      <a:cubicBezTo>
                        <a:pt x="46" y="153"/>
                        <a:pt x="35" y="146"/>
                        <a:pt x="32" y="134"/>
                      </a:cubicBezTo>
                      <a:lnTo>
                        <a:pt x="1" y="35"/>
                      </a:lnTo>
                      <a:cubicBezTo>
                        <a:pt x="-3" y="21"/>
                        <a:pt x="5" y="5"/>
                        <a:pt x="20" y="1"/>
                      </a:cubicBezTo>
                      <a:cubicBezTo>
                        <a:pt x="34" y="-4"/>
                        <a:pt x="49" y="5"/>
                        <a:pt x="54" y="19"/>
                      </a:cubicBezTo>
                      <a:lnTo>
                        <a:pt x="84" y="118"/>
                      </a:lnTo>
                      <a:cubicBezTo>
                        <a:pt x="89" y="132"/>
                        <a:pt x="80" y="147"/>
                        <a:pt x="66" y="152"/>
                      </a:cubicBezTo>
                      <a:cubicBezTo>
                        <a:pt x="63" y="153"/>
                        <a:pt x="61" y="153"/>
                        <a:pt x="58" y="15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0478744B-EFAC-7242-B5DA-70303F3C1A20}"/>
                    </a:ext>
                  </a:extLst>
                </p:cNvPr>
                <p:cNvSpPr/>
                <p:nvPr/>
              </p:nvSpPr>
              <p:spPr>
                <a:xfrm>
                  <a:off x="5734012" y="4105458"/>
                  <a:ext cx="54720" cy="30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3" h="85">
                      <a:moveTo>
                        <a:pt x="27" y="85"/>
                      </a:moveTo>
                      <a:cubicBezTo>
                        <a:pt x="15" y="85"/>
                        <a:pt x="4" y="77"/>
                        <a:pt x="1" y="65"/>
                      </a:cubicBezTo>
                      <a:cubicBezTo>
                        <a:pt x="-4" y="51"/>
                        <a:pt x="5" y="36"/>
                        <a:pt x="19" y="31"/>
                      </a:cubicBezTo>
                      <a:lnTo>
                        <a:pt x="118" y="1"/>
                      </a:lnTo>
                      <a:cubicBezTo>
                        <a:pt x="132" y="-4"/>
                        <a:pt x="147" y="5"/>
                        <a:pt x="152" y="19"/>
                      </a:cubicBezTo>
                      <a:cubicBezTo>
                        <a:pt x="156" y="34"/>
                        <a:pt x="148" y="49"/>
                        <a:pt x="134" y="53"/>
                      </a:cubicBezTo>
                      <a:lnTo>
                        <a:pt x="35" y="84"/>
                      </a:lnTo>
                      <a:cubicBezTo>
                        <a:pt x="32" y="84"/>
                        <a:pt x="30" y="85"/>
                        <a:pt x="27" y="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B1F6839-664F-F74B-A91D-F3B73FFF9DD5}"/>
                </a:ext>
              </a:extLst>
            </p:cNvPr>
            <p:cNvGrpSpPr/>
            <p:nvPr/>
          </p:nvGrpSpPr>
          <p:grpSpPr>
            <a:xfrm>
              <a:off x="14186634" y="7068981"/>
              <a:ext cx="8121410" cy="1934595"/>
              <a:chOff x="14186634" y="7068981"/>
              <a:chExt cx="8121410" cy="1934595"/>
            </a:xfrm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2F751DE9-4EC2-5647-8263-59F235DE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6634" y="7068981"/>
                <a:ext cx="1934595" cy="1934595"/>
              </a:xfrm>
              <a:custGeom>
                <a:avLst/>
                <a:gdLst>
                  <a:gd name="T0" fmla="*/ 0 w 1561"/>
                  <a:gd name="T1" fmla="*/ 779 h 1560"/>
                  <a:gd name="T2" fmla="*/ 0 w 1561"/>
                  <a:gd name="T3" fmla="*/ 779 h 1560"/>
                  <a:gd name="T4" fmla="*/ 780 w 1561"/>
                  <a:gd name="T5" fmla="*/ 1559 h 1560"/>
                  <a:gd name="T6" fmla="*/ 780 w 1561"/>
                  <a:gd name="T7" fmla="*/ 1559 h 1560"/>
                  <a:gd name="T8" fmla="*/ 1560 w 1561"/>
                  <a:gd name="T9" fmla="*/ 779 h 1560"/>
                  <a:gd name="T10" fmla="*/ 1560 w 1561"/>
                  <a:gd name="T11" fmla="*/ 779 h 1560"/>
                  <a:gd name="T12" fmla="*/ 780 w 1561"/>
                  <a:gd name="T13" fmla="*/ 0 h 1560"/>
                  <a:gd name="T14" fmla="*/ 780 w 1561"/>
                  <a:gd name="T15" fmla="*/ 0 h 1560"/>
                  <a:gd name="T16" fmla="*/ 0 w 1561"/>
                  <a:gd name="T17" fmla="*/ 779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1" h="1560">
                    <a:moveTo>
                      <a:pt x="0" y="779"/>
                    </a:moveTo>
                    <a:lnTo>
                      <a:pt x="0" y="779"/>
                    </a:lnTo>
                    <a:cubicBezTo>
                      <a:pt x="0" y="1209"/>
                      <a:pt x="350" y="1559"/>
                      <a:pt x="780" y="1559"/>
                    </a:cubicBezTo>
                    <a:lnTo>
                      <a:pt x="780" y="1559"/>
                    </a:lnTo>
                    <a:cubicBezTo>
                      <a:pt x="1210" y="1559"/>
                      <a:pt x="1560" y="1209"/>
                      <a:pt x="1560" y="779"/>
                    </a:cubicBezTo>
                    <a:lnTo>
                      <a:pt x="1560" y="779"/>
                    </a:lnTo>
                    <a:cubicBezTo>
                      <a:pt x="1560" y="349"/>
                      <a:pt x="1210" y="0"/>
                      <a:pt x="780" y="0"/>
                    </a:cubicBezTo>
                    <a:lnTo>
                      <a:pt x="780" y="0"/>
                    </a:lnTo>
                    <a:cubicBezTo>
                      <a:pt x="350" y="0"/>
                      <a:pt x="0" y="349"/>
                      <a:pt x="0" y="7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60" name="CuadroTexto 662">
                <a:extLst>
                  <a:ext uri="{FF2B5EF4-FFF2-40B4-BE49-F238E27FC236}">
                    <a16:creationId xmlns:a16="http://schemas.microsoft.com/office/drawing/2014/main" id="{D2071977-CACF-9644-8A02-D9A095EC6760}"/>
                  </a:ext>
                </a:extLst>
              </p:cNvPr>
              <p:cNvSpPr txBox="1"/>
              <p:nvPr/>
            </p:nvSpPr>
            <p:spPr>
              <a:xfrm>
                <a:off x="17253455" y="7620779"/>
                <a:ext cx="50545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Montserrat Medium" pitchFamily="2" charset="77"/>
                    <a:ea typeface="Lato" charset="0"/>
                    <a:cs typeface="Lato" charset="0"/>
                  </a:rPr>
                  <a:t>Write Your Title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1F95968-4991-8B40-9C65-BA6EBEAE9456}"/>
                  </a:ext>
                </a:extLst>
              </p:cNvPr>
              <p:cNvGrpSpPr/>
              <p:nvPr/>
            </p:nvGrpSpPr>
            <p:grpSpPr>
              <a:xfrm>
                <a:off x="14478032" y="7482016"/>
                <a:ext cx="1152650" cy="1051540"/>
                <a:chOff x="1153010" y="1057698"/>
                <a:chExt cx="471957" cy="430559"/>
              </a:xfrm>
              <a:solidFill>
                <a:schemeClr val="bg2"/>
              </a:solidFill>
            </p:grpSpPr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75B52583-69A7-1A48-90B2-21F1987B3AFB}"/>
                    </a:ext>
                  </a:extLst>
                </p:cNvPr>
                <p:cNvSpPr/>
                <p:nvPr/>
              </p:nvSpPr>
              <p:spPr>
                <a:xfrm>
                  <a:off x="1478448" y="1362616"/>
                  <a:ext cx="95400" cy="698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6" h="195">
                      <a:moveTo>
                        <a:pt x="55" y="140"/>
                      </a:moveTo>
                      <a:lnTo>
                        <a:pt x="211" y="140"/>
                      </a:lnTo>
                      <a:lnTo>
                        <a:pt x="211" y="55"/>
                      </a:lnTo>
                      <a:lnTo>
                        <a:pt x="55" y="55"/>
                      </a:lnTo>
                      <a:close/>
                      <a:moveTo>
                        <a:pt x="238" y="195"/>
                      </a:moveTo>
                      <a:lnTo>
                        <a:pt x="27" y="195"/>
                      </a:lnTo>
                      <a:cubicBezTo>
                        <a:pt x="12" y="195"/>
                        <a:pt x="0" y="182"/>
                        <a:pt x="0" y="167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238" y="0"/>
                      </a:lnTo>
                      <a:cubicBezTo>
                        <a:pt x="253" y="0"/>
                        <a:pt x="266" y="12"/>
                        <a:pt x="266" y="27"/>
                      </a:cubicBezTo>
                      <a:lnTo>
                        <a:pt x="266" y="167"/>
                      </a:lnTo>
                      <a:cubicBezTo>
                        <a:pt x="266" y="182"/>
                        <a:pt x="253" y="195"/>
                        <a:pt x="238" y="19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9DD1137B-AE62-5440-9ACA-42C8E1E82340}"/>
                    </a:ext>
                  </a:extLst>
                </p:cNvPr>
                <p:cNvSpPr/>
                <p:nvPr/>
              </p:nvSpPr>
              <p:spPr>
                <a:xfrm>
                  <a:off x="1250928" y="1058058"/>
                  <a:ext cx="332999" cy="96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6" h="269">
                      <a:moveTo>
                        <a:pt x="27" y="269"/>
                      </a:moveTo>
                      <a:cubicBezTo>
                        <a:pt x="15" y="269"/>
                        <a:pt x="4" y="261"/>
                        <a:pt x="1" y="248"/>
                      </a:cubicBezTo>
                      <a:cubicBezTo>
                        <a:pt x="-3" y="234"/>
                        <a:pt x="5" y="219"/>
                        <a:pt x="20" y="215"/>
                      </a:cubicBezTo>
                      <a:lnTo>
                        <a:pt x="819" y="1"/>
                      </a:lnTo>
                      <a:cubicBezTo>
                        <a:pt x="842" y="-5"/>
                        <a:pt x="865" y="8"/>
                        <a:pt x="871" y="30"/>
                      </a:cubicBezTo>
                      <a:lnTo>
                        <a:pt x="925" y="231"/>
                      </a:lnTo>
                      <a:cubicBezTo>
                        <a:pt x="929" y="246"/>
                        <a:pt x="920" y="261"/>
                        <a:pt x="905" y="265"/>
                      </a:cubicBezTo>
                      <a:cubicBezTo>
                        <a:pt x="891" y="269"/>
                        <a:pt x="875" y="260"/>
                        <a:pt x="872" y="246"/>
                      </a:cubicBezTo>
                      <a:lnTo>
                        <a:pt x="821" y="57"/>
                      </a:lnTo>
                      <a:lnTo>
                        <a:pt x="34" y="268"/>
                      </a:lnTo>
                      <a:cubicBezTo>
                        <a:pt x="32" y="269"/>
                        <a:pt x="29" y="269"/>
                        <a:pt x="27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2F44F921-3D72-7248-B4C5-57FFECC1CE1F}"/>
                    </a:ext>
                  </a:extLst>
                </p:cNvPr>
                <p:cNvSpPr/>
                <p:nvPr/>
              </p:nvSpPr>
              <p:spPr>
                <a:xfrm>
                  <a:off x="1386648" y="1105578"/>
                  <a:ext cx="158400" cy="493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41" h="138">
                      <a:moveTo>
                        <a:pt x="28" y="138"/>
                      </a:moveTo>
                      <a:cubicBezTo>
                        <a:pt x="15" y="138"/>
                        <a:pt x="4" y="130"/>
                        <a:pt x="1" y="118"/>
                      </a:cubicBezTo>
                      <a:cubicBezTo>
                        <a:pt x="-3" y="103"/>
                        <a:pt x="6" y="88"/>
                        <a:pt x="20" y="84"/>
                      </a:cubicBezTo>
                      <a:lnTo>
                        <a:pt x="332" y="1"/>
                      </a:lnTo>
                      <a:cubicBezTo>
                        <a:pt x="339" y="-1"/>
                        <a:pt x="346" y="0"/>
                        <a:pt x="353" y="3"/>
                      </a:cubicBezTo>
                      <a:cubicBezTo>
                        <a:pt x="359" y="7"/>
                        <a:pt x="364" y="13"/>
                        <a:pt x="366" y="20"/>
                      </a:cubicBezTo>
                      <a:cubicBezTo>
                        <a:pt x="367" y="26"/>
                        <a:pt x="371" y="31"/>
                        <a:pt x="377" y="34"/>
                      </a:cubicBezTo>
                      <a:cubicBezTo>
                        <a:pt x="382" y="38"/>
                        <a:pt x="388" y="38"/>
                        <a:pt x="394" y="37"/>
                      </a:cubicBezTo>
                      <a:cubicBezTo>
                        <a:pt x="402" y="35"/>
                        <a:pt x="409" y="36"/>
                        <a:pt x="415" y="39"/>
                      </a:cubicBezTo>
                      <a:cubicBezTo>
                        <a:pt x="422" y="43"/>
                        <a:pt x="426" y="49"/>
                        <a:pt x="428" y="56"/>
                      </a:cubicBezTo>
                      <a:lnTo>
                        <a:pt x="440" y="100"/>
                      </a:lnTo>
                      <a:cubicBezTo>
                        <a:pt x="444" y="115"/>
                        <a:pt x="435" y="130"/>
                        <a:pt x="421" y="134"/>
                      </a:cubicBezTo>
                      <a:cubicBezTo>
                        <a:pt x="406" y="138"/>
                        <a:pt x="391" y="129"/>
                        <a:pt x="387" y="115"/>
                      </a:cubicBezTo>
                      <a:lnTo>
                        <a:pt x="381" y="92"/>
                      </a:lnTo>
                      <a:cubicBezTo>
                        <a:pt x="370" y="91"/>
                        <a:pt x="359" y="88"/>
                        <a:pt x="349" y="82"/>
                      </a:cubicBezTo>
                      <a:cubicBezTo>
                        <a:pt x="339" y="76"/>
                        <a:pt x="331" y="68"/>
                        <a:pt x="324" y="59"/>
                      </a:cubicBezTo>
                      <a:lnTo>
                        <a:pt x="35" y="137"/>
                      </a:lnTo>
                      <a:cubicBezTo>
                        <a:pt x="32" y="138"/>
                        <a:pt x="30" y="138"/>
                        <a:pt x="28" y="13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1595F-5F2B-DB41-88B8-57323FA9CB12}"/>
                    </a:ext>
                  </a:extLst>
                </p:cNvPr>
                <p:cNvSpPr/>
                <p:nvPr/>
              </p:nvSpPr>
              <p:spPr>
                <a:xfrm>
                  <a:off x="1198368" y="1159218"/>
                  <a:ext cx="426599" cy="3232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86" h="899">
                      <a:moveTo>
                        <a:pt x="1103" y="899"/>
                      </a:moveTo>
                      <a:lnTo>
                        <a:pt x="377" y="899"/>
                      </a:lnTo>
                      <a:cubicBezTo>
                        <a:pt x="362" y="899"/>
                        <a:pt x="350" y="887"/>
                        <a:pt x="350" y="872"/>
                      </a:cubicBezTo>
                      <a:cubicBezTo>
                        <a:pt x="350" y="857"/>
                        <a:pt x="362" y="845"/>
                        <a:pt x="377" y="845"/>
                      </a:cubicBezTo>
                      <a:lnTo>
                        <a:pt x="1103" y="845"/>
                      </a:lnTo>
                      <a:cubicBezTo>
                        <a:pt x="1118" y="845"/>
                        <a:pt x="1131" y="832"/>
                        <a:pt x="1131" y="817"/>
                      </a:cubicBezTo>
                      <a:lnTo>
                        <a:pt x="1131" y="83"/>
                      </a:lnTo>
                      <a:cubicBezTo>
                        <a:pt x="1131" y="68"/>
                        <a:pt x="1118" y="55"/>
                        <a:pt x="1103" y="55"/>
                      </a:cubicBezTo>
                      <a:lnTo>
                        <a:pt x="83" y="55"/>
                      </a:lnTo>
                      <a:cubicBezTo>
                        <a:pt x="67" y="55"/>
                        <a:pt x="55" y="68"/>
                        <a:pt x="55" y="83"/>
                      </a:cubicBezTo>
                      <a:lnTo>
                        <a:pt x="55" y="241"/>
                      </a:lnTo>
                      <a:cubicBezTo>
                        <a:pt x="55" y="256"/>
                        <a:pt x="43" y="268"/>
                        <a:pt x="28" y="268"/>
                      </a:cubicBezTo>
                      <a:cubicBezTo>
                        <a:pt x="13" y="268"/>
                        <a:pt x="0" y="256"/>
                        <a:pt x="0" y="241"/>
                      </a:cubicBezTo>
                      <a:lnTo>
                        <a:pt x="0" y="83"/>
                      </a:lnTo>
                      <a:cubicBezTo>
                        <a:pt x="0" y="37"/>
                        <a:pt x="37" y="0"/>
                        <a:pt x="83" y="0"/>
                      </a:cubicBezTo>
                      <a:lnTo>
                        <a:pt x="1103" y="0"/>
                      </a:lnTo>
                      <a:cubicBezTo>
                        <a:pt x="1149" y="0"/>
                        <a:pt x="1186" y="37"/>
                        <a:pt x="1186" y="83"/>
                      </a:cubicBezTo>
                      <a:lnTo>
                        <a:pt x="1186" y="817"/>
                      </a:lnTo>
                      <a:cubicBezTo>
                        <a:pt x="1186" y="863"/>
                        <a:pt x="1149" y="899"/>
                        <a:pt x="1103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456E18AF-696B-2F4A-8307-10C4595DC85A}"/>
                    </a:ext>
                  </a:extLst>
                </p:cNvPr>
                <p:cNvSpPr/>
                <p:nvPr/>
              </p:nvSpPr>
              <p:spPr>
                <a:xfrm>
                  <a:off x="1477728" y="1362616"/>
                  <a:ext cx="95760" cy="69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67" h="194">
                      <a:moveTo>
                        <a:pt x="55" y="139"/>
                      </a:moveTo>
                      <a:lnTo>
                        <a:pt x="212" y="139"/>
                      </a:lnTo>
                      <a:lnTo>
                        <a:pt x="212" y="54"/>
                      </a:lnTo>
                      <a:lnTo>
                        <a:pt x="55" y="54"/>
                      </a:lnTo>
                      <a:close/>
                      <a:moveTo>
                        <a:pt x="239" y="194"/>
                      </a:moveTo>
                      <a:lnTo>
                        <a:pt x="28" y="194"/>
                      </a:lnTo>
                      <a:cubicBezTo>
                        <a:pt x="13" y="194"/>
                        <a:pt x="0" y="182"/>
                        <a:pt x="0" y="167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lnTo>
                        <a:pt x="239" y="0"/>
                      </a:lnTo>
                      <a:cubicBezTo>
                        <a:pt x="254" y="0"/>
                        <a:pt x="267" y="12"/>
                        <a:pt x="267" y="27"/>
                      </a:cubicBezTo>
                      <a:lnTo>
                        <a:pt x="267" y="167"/>
                      </a:lnTo>
                      <a:cubicBezTo>
                        <a:pt x="267" y="182"/>
                        <a:pt x="254" y="194"/>
                        <a:pt x="239" y="19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0AB5F96A-84EA-A34C-A75E-3B59E2ECA1C6}"/>
                    </a:ext>
                  </a:extLst>
                </p:cNvPr>
                <p:cNvSpPr/>
                <p:nvPr/>
              </p:nvSpPr>
              <p:spPr>
                <a:xfrm>
                  <a:off x="1250209" y="1057698"/>
                  <a:ext cx="332999" cy="9648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6" h="269">
                      <a:moveTo>
                        <a:pt x="28" y="269"/>
                      </a:moveTo>
                      <a:cubicBezTo>
                        <a:pt x="16" y="269"/>
                        <a:pt x="4" y="261"/>
                        <a:pt x="1" y="249"/>
                      </a:cubicBezTo>
                      <a:cubicBezTo>
                        <a:pt x="-3" y="234"/>
                        <a:pt x="6" y="219"/>
                        <a:pt x="21" y="215"/>
                      </a:cubicBezTo>
                      <a:lnTo>
                        <a:pt x="820" y="1"/>
                      </a:lnTo>
                      <a:cubicBezTo>
                        <a:pt x="842" y="-5"/>
                        <a:pt x="865" y="9"/>
                        <a:pt x="871" y="31"/>
                      </a:cubicBezTo>
                      <a:lnTo>
                        <a:pt x="925" y="232"/>
                      </a:lnTo>
                      <a:cubicBezTo>
                        <a:pt x="929" y="246"/>
                        <a:pt x="921" y="261"/>
                        <a:pt x="906" y="265"/>
                      </a:cubicBezTo>
                      <a:cubicBezTo>
                        <a:pt x="891" y="269"/>
                        <a:pt x="876" y="261"/>
                        <a:pt x="872" y="246"/>
                      </a:cubicBezTo>
                      <a:lnTo>
                        <a:pt x="822" y="58"/>
                      </a:lnTo>
                      <a:lnTo>
                        <a:pt x="35" y="268"/>
                      </a:lnTo>
                      <a:cubicBezTo>
                        <a:pt x="32" y="269"/>
                        <a:pt x="30" y="269"/>
                        <a:pt x="28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663A5130-7357-8B4E-A5CA-B7ABC8B65F87}"/>
                    </a:ext>
                  </a:extLst>
                </p:cNvPr>
                <p:cNvSpPr/>
                <p:nvPr/>
              </p:nvSpPr>
              <p:spPr>
                <a:xfrm>
                  <a:off x="1386289" y="1105217"/>
                  <a:ext cx="158400" cy="4932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41" h="138">
                      <a:moveTo>
                        <a:pt x="27" y="138"/>
                      </a:moveTo>
                      <a:cubicBezTo>
                        <a:pt x="15" y="138"/>
                        <a:pt x="4" y="130"/>
                        <a:pt x="1" y="118"/>
                      </a:cubicBezTo>
                      <a:cubicBezTo>
                        <a:pt x="-3" y="104"/>
                        <a:pt x="5" y="88"/>
                        <a:pt x="20" y="85"/>
                      </a:cubicBezTo>
                      <a:lnTo>
                        <a:pt x="332" y="1"/>
                      </a:lnTo>
                      <a:cubicBezTo>
                        <a:pt x="339" y="-1"/>
                        <a:pt x="346" y="0"/>
                        <a:pt x="352" y="4"/>
                      </a:cubicBezTo>
                      <a:cubicBezTo>
                        <a:pt x="359" y="8"/>
                        <a:pt x="363" y="14"/>
                        <a:pt x="365" y="21"/>
                      </a:cubicBezTo>
                      <a:cubicBezTo>
                        <a:pt x="367" y="27"/>
                        <a:pt x="371" y="32"/>
                        <a:pt x="376" y="35"/>
                      </a:cubicBezTo>
                      <a:cubicBezTo>
                        <a:pt x="382" y="38"/>
                        <a:pt x="388" y="39"/>
                        <a:pt x="394" y="37"/>
                      </a:cubicBezTo>
                      <a:cubicBezTo>
                        <a:pt x="401" y="35"/>
                        <a:pt x="409" y="36"/>
                        <a:pt x="415" y="40"/>
                      </a:cubicBezTo>
                      <a:cubicBezTo>
                        <a:pt x="421" y="44"/>
                        <a:pt x="426" y="50"/>
                        <a:pt x="428" y="57"/>
                      </a:cubicBezTo>
                      <a:lnTo>
                        <a:pt x="440" y="101"/>
                      </a:lnTo>
                      <a:cubicBezTo>
                        <a:pt x="444" y="116"/>
                        <a:pt x="435" y="131"/>
                        <a:pt x="420" y="135"/>
                      </a:cubicBezTo>
                      <a:cubicBezTo>
                        <a:pt x="406" y="138"/>
                        <a:pt x="391" y="130"/>
                        <a:pt x="387" y="115"/>
                      </a:cubicBezTo>
                      <a:lnTo>
                        <a:pt x="381" y="93"/>
                      </a:lnTo>
                      <a:cubicBezTo>
                        <a:pt x="369" y="92"/>
                        <a:pt x="359" y="88"/>
                        <a:pt x="349" y="82"/>
                      </a:cubicBezTo>
                      <a:cubicBezTo>
                        <a:pt x="339" y="77"/>
                        <a:pt x="330" y="69"/>
                        <a:pt x="324" y="60"/>
                      </a:cubicBezTo>
                      <a:lnTo>
                        <a:pt x="34" y="138"/>
                      </a:lnTo>
                      <a:cubicBezTo>
                        <a:pt x="32" y="138"/>
                        <a:pt x="30" y="138"/>
                        <a:pt x="27" y="13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5928CE6D-DBFF-114F-92B3-8C9E8834B00A}"/>
                    </a:ext>
                  </a:extLst>
                </p:cNvPr>
                <p:cNvSpPr/>
                <p:nvPr/>
              </p:nvSpPr>
              <p:spPr>
                <a:xfrm>
                  <a:off x="1153010" y="1242017"/>
                  <a:ext cx="214560" cy="24624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97" h="685">
                      <a:moveTo>
                        <a:pt x="299" y="55"/>
                      </a:moveTo>
                      <a:cubicBezTo>
                        <a:pt x="297" y="55"/>
                        <a:pt x="295" y="55"/>
                        <a:pt x="294" y="56"/>
                      </a:cubicBezTo>
                      <a:cubicBezTo>
                        <a:pt x="258" y="82"/>
                        <a:pt x="180" y="128"/>
                        <a:pt x="62" y="137"/>
                      </a:cubicBezTo>
                      <a:cubicBezTo>
                        <a:pt x="59" y="137"/>
                        <a:pt x="57" y="139"/>
                        <a:pt x="56" y="140"/>
                      </a:cubicBezTo>
                      <a:cubicBezTo>
                        <a:pt x="55" y="141"/>
                        <a:pt x="54" y="143"/>
                        <a:pt x="55" y="146"/>
                      </a:cubicBezTo>
                      <a:cubicBezTo>
                        <a:pt x="62" y="221"/>
                        <a:pt x="88" y="407"/>
                        <a:pt x="166" y="523"/>
                      </a:cubicBezTo>
                      <a:cubicBezTo>
                        <a:pt x="184" y="548"/>
                        <a:pt x="214" y="575"/>
                        <a:pt x="254" y="601"/>
                      </a:cubicBezTo>
                      <a:cubicBezTo>
                        <a:pt x="272" y="612"/>
                        <a:pt x="288" y="621"/>
                        <a:pt x="298" y="627"/>
                      </a:cubicBezTo>
                      <a:cubicBezTo>
                        <a:pt x="326" y="612"/>
                        <a:pt x="396" y="572"/>
                        <a:pt x="430" y="523"/>
                      </a:cubicBezTo>
                      <a:cubicBezTo>
                        <a:pt x="508" y="408"/>
                        <a:pt x="534" y="220"/>
                        <a:pt x="542" y="145"/>
                      </a:cubicBezTo>
                      <a:cubicBezTo>
                        <a:pt x="542" y="142"/>
                        <a:pt x="541" y="140"/>
                        <a:pt x="540" y="139"/>
                      </a:cubicBezTo>
                      <a:cubicBezTo>
                        <a:pt x="539" y="138"/>
                        <a:pt x="537" y="136"/>
                        <a:pt x="534" y="136"/>
                      </a:cubicBezTo>
                      <a:cubicBezTo>
                        <a:pt x="416" y="127"/>
                        <a:pt x="339" y="82"/>
                        <a:pt x="303" y="56"/>
                      </a:cubicBezTo>
                      <a:cubicBezTo>
                        <a:pt x="302" y="55"/>
                        <a:pt x="300" y="55"/>
                        <a:pt x="299" y="55"/>
                      </a:cubicBezTo>
                      <a:close/>
                      <a:moveTo>
                        <a:pt x="298" y="685"/>
                      </a:moveTo>
                      <a:cubicBezTo>
                        <a:pt x="294" y="685"/>
                        <a:pt x="290" y="684"/>
                        <a:pt x="287" y="682"/>
                      </a:cubicBezTo>
                      <a:cubicBezTo>
                        <a:pt x="282" y="680"/>
                        <a:pt x="172" y="628"/>
                        <a:pt x="121" y="553"/>
                      </a:cubicBezTo>
                      <a:cubicBezTo>
                        <a:pt x="36" y="428"/>
                        <a:pt x="8" y="230"/>
                        <a:pt x="0" y="151"/>
                      </a:cubicBezTo>
                      <a:cubicBezTo>
                        <a:pt x="-2" y="134"/>
                        <a:pt x="3" y="118"/>
                        <a:pt x="14" y="105"/>
                      </a:cubicBezTo>
                      <a:cubicBezTo>
                        <a:pt x="25" y="92"/>
                        <a:pt x="41" y="84"/>
                        <a:pt x="58" y="82"/>
                      </a:cubicBezTo>
                      <a:cubicBezTo>
                        <a:pt x="162" y="74"/>
                        <a:pt x="230" y="35"/>
                        <a:pt x="261" y="12"/>
                      </a:cubicBezTo>
                      <a:cubicBezTo>
                        <a:pt x="284" y="-4"/>
                        <a:pt x="314" y="-4"/>
                        <a:pt x="336" y="12"/>
                      </a:cubicBezTo>
                      <a:cubicBezTo>
                        <a:pt x="367" y="35"/>
                        <a:pt x="434" y="74"/>
                        <a:pt x="538" y="81"/>
                      </a:cubicBezTo>
                      <a:cubicBezTo>
                        <a:pt x="555" y="82"/>
                        <a:pt x="571" y="90"/>
                        <a:pt x="582" y="103"/>
                      </a:cubicBezTo>
                      <a:cubicBezTo>
                        <a:pt x="593" y="116"/>
                        <a:pt x="598" y="133"/>
                        <a:pt x="596" y="150"/>
                      </a:cubicBezTo>
                      <a:cubicBezTo>
                        <a:pt x="588" y="230"/>
                        <a:pt x="561" y="428"/>
                        <a:pt x="475" y="554"/>
                      </a:cubicBezTo>
                      <a:cubicBezTo>
                        <a:pt x="425" y="628"/>
                        <a:pt x="315" y="680"/>
                        <a:pt x="310" y="682"/>
                      </a:cubicBezTo>
                      <a:cubicBezTo>
                        <a:pt x="306" y="684"/>
                        <a:pt x="302" y="685"/>
                        <a:pt x="298" y="68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7A7674B7-93B9-3249-ABEC-1A38F6D618F5}"/>
                    </a:ext>
                  </a:extLst>
                </p:cNvPr>
                <p:cNvSpPr/>
                <p:nvPr/>
              </p:nvSpPr>
              <p:spPr>
                <a:xfrm>
                  <a:off x="1217811" y="1355417"/>
                  <a:ext cx="85320" cy="63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38" h="177">
                      <a:moveTo>
                        <a:pt x="55" y="122"/>
                      </a:moveTo>
                      <a:lnTo>
                        <a:pt x="183" y="122"/>
                      </a:lnTo>
                      <a:lnTo>
                        <a:pt x="183" y="55"/>
                      </a:lnTo>
                      <a:lnTo>
                        <a:pt x="55" y="55"/>
                      </a:lnTo>
                      <a:close/>
                      <a:moveTo>
                        <a:pt x="194" y="177"/>
                      </a:moveTo>
                      <a:lnTo>
                        <a:pt x="44" y="177"/>
                      </a:lnTo>
                      <a:cubicBezTo>
                        <a:pt x="20" y="177"/>
                        <a:pt x="0" y="157"/>
                        <a:pt x="0" y="134"/>
                      </a:cubicBezTo>
                      <a:lnTo>
                        <a:pt x="0" y="43"/>
                      </a:lnTo>
                      <a:cubicBezTo>
                        <a:pt x="0" y="19"/>
                        <a:pt x="20" y="0"/>
                        <a:pt x="44" y="0"/>
                      </a:cubicBezTo>
                      <a:lnTo>
                        <a:pt x="194" y="0"/>
                      </a:lnTo>
                      <a:cubicBezTo>
                        <a:pt x="218" y="0"/>
                        <a:pt x="238" y="19"/>
                        <a:pt x="238" y="43"/>
                      </a:cubicBezTo>
                      <a:lnTo>
                        <a:pt x="238" y="134"/>
                      </a:lnTo>
                      <a:cubicBezTo>
                        <a:pt x="238" y="157"/>
                        <a:pt x="218" y="177"/>
                        <a:pt x="194" y="17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65BD32C-39DA-C14D-8859-3E9B8CE4CE30}"/>
                    </a:ext>
                  </a:extLst>
                </p:cNvPr>
                <p:cNvSpPr/>
                <p:nvPr/>
              </p:nvSpPr>
              <p:spPr>
                <a:xfrm>
                  <a:off x="1223932" y="1311498"/>
                  <a:ext cx="72720" cy="633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03" h="177">
                      <a:moveTo>
                        <a:pt x="176" y="177"/>
                      </a:moveTo>
                      <a:cubicBezTo>
                        <a:pt x="161" y="177"/>
                        <a:pt x="149" y="165"/>
                        <a:pt x="149" y="149"/>
                      </a:cubicBezTo>
                      <a:lnTo>
                        <a:pt x="149" y="101"/>
                      </a:lnTo>
                      <a:cubicBezTo>
                        <a:pt x="149" y="76"/>
                        <a:pt x="128" y="55"/>
                        <a:pt x="102" y="55"/>
                      </a:cubicBezTo>
                      <a:cubicBezTo>
                        <a:pt x="76" y="55"/>
                        <a:pt x="55" y="76"/>
                        <a:pt x="55" y="101"/>
                      </a:cubicBezTo>
                      <a:lnTo>
                        <a:pt x="55" y="149"/>
                      </a:lnTo>
                      <a:cubicBezTo>
                        <a:pt x="55" y="164"/>
                        <a:pt x="43" y="177"/>
                        <a:pt x="28" y="177"/>
                      </a:cubicBezTo>
                      <a:cubicBezTo>
                        <a:pt x="13" y="177"/>
                        <a:pt x="1" y="165"/>
                        <a:pt x="0" y="149"/>
                      </a:cubicBezTo>
                      <a:lnTo>
                        <a:pt x="0" y="101"/>
                      </a:lnTo>
                      <a:cubicBezTo>
                        <a:pt x="0" y="45"/>
                        <a:pt x="46" y="0"/>
                        <a:pt x="102" y="0"/>
                      </a:cubicBezTo>
                      <a:cubicBezTo>
                        <a:pt x="158" y="0"/>
                        <a:pt x="203" y="45"/>
                        <a:pt x="203" y="101"/>
                      </a:cubicBezTo>
                      <a:lnTo>
                        <a:pt x="203" y="149"/>
                      </a:lnTo>
                      <a:cubicBezTo>
                        <a:pt x="204" y="164"/>
                        <a:pt x="191" y="177"/>
                        <a:pt x="176" y="17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394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49A860AE-A1A7-E74B-805E-116461725E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8D37A2-314A-A145-AF64-A1311CC308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84F90E1-D797-0848-A65B-7E487F7638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CCB8CA6-C9B7-FF4F-AF2D-7DE76533A021}"/>
              </a:ext>
            </a:extLst>
          </p:cNvPr>
          <p:cNvSpPr txBox="1">
            <a:spLocks/>
          </p:cNvSpPr>
          <p:nvPr/>
        </p:nvSpPr>
        <p:spPr>
          <a:xfrm>
            <a:off x="14930406" y="3094532"/>
            <a:ext cx="843075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6FC89F-D0B6-5F42-B412-791D4F8DD5CC}"/>
              </a:ext>
            </a:extLst>
          </p:cNvPr>
          <p:cNvSpPr/>
          <p:nvPr/>
        </p:nvSpPr>
        <p:spPr>
          <a:xfrm>
            <a:off x="15079922" y="2386646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CD8C807-37F9-C74C-AA3B-BA22FBC11EBA}"/>
              </a:ext>
            </a:extLst>
          </p:cNvPr>
          <p:cNvSpPr txBox="1">
            <a:spLocks/>
          </p:cNvSpPr>
          <p:nvPr/>
        </p:nvSpPr>
        <p:spPr>
          <a:xfrm>
            <a:off x="14930406" y="6882498"/>
            <a:ext cx="843075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CFCF30-0306-5D4C-9F36-A4DE92B609DE}"/>
              </a:ext>
            </a:extLst>
          </p:cNvPr>
          <p:cNvSpPr/>
          <p:nvPr/>
        </p:nvSpPr>
        <p:spPr>
          <a:xfrm>
            <a:off x="15079922" y="6174612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B4FE713E-F306-E244-8930-CB0E6A9A4243}"/>
              </a:ext>
            </a:extLst>
          </p:cNvPr>
          <p:cNvSpPr txBox="1">
            <a:spLocks/>
          </p:cNvSpPr>
          <p:nvPr/>
        </p:nvSpPr>
        <p:spPr>
          <a:xfrm>
            <a:off x="14930406" y="10670464"/>
            <a:ext cx="843075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020A35-1F5C-CC42-B4D8-FD7B9D324020}"/>
              </a:ext>
            </a:extLst>
          </p:cNvPr>
          <p:cNvSpPr/>
          <p:nvPr/>
        </p:nvSpPr>
        <p:spPr>
          <a:xfrm>
            <a:off x="15079922" y="9962578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197766-EB99-8B44-B337-93425892ECFF}"/>
              </a:ext>
            </a:extLst>
          </p:cNvPr>
          <p:cNvSpPr txBox="1"/>
          <p:nvPr/>
        </p:nvSpPr>
        <p:spPr>
          <a:xfrm>
            <a:off x="1580093" y="5580727"/>
            <a:ext cx="797117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The North Capital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668AE5-F633-B643-A653-2BF182FAC7FB}"/>
              </a:ext>
            </a:extLst>
          </p:cNvPr>
          <p:cNvSpPr/>
          <p:nvPr/>
        </p:nvSpPr>
        <p:spPr>
          <a:xfrm rot="16200000" flipV="1">
            <a:off x="5151121" y="6816532"/>
            <a:ext cx="10090835" cy="180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96C0932-9C04-1746-A9DB-76F3A7E5EB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282950" y="1834705"/>
            <a:ext cx="762025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96D80-10F3-1D4F-B93F-ED7DFAD5B213}"/>
              </a:ext>
            </a:extLst>
          </p:cNvPr>
          <p:cNvSpPr/>
          <p:nvPr/>
        </p:nvSpPr>
        <p:spPr>
          <a:xfrm rot="10800000" flipV="1">
            <a:off x="1986823" y="3433790"/>
            <a:ext cx="10841281" cy="169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E5496-C5EE-FA41-967A-2137A77D3240}"/>
              </a:ext>
            </a:extLst>
          </p:cNvPr>
          <p:cNvSpPr/>
          <p:nvPr/>
        </p:nvSpPr>
        <p:spPr>
          <a:xfrm>
            <a:off x="1986823" y="8095643"/>
            <a:ext cx="5232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264552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1" y="-6"/>
            <a:ext cx="24377650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7DB6C-0EBA-AD4E-B7F0-15339741761A}"/>
              </a:ext>
            </a:extLst>
          </p:cNvPr>
          <p:cNvSpPr txBox="1"/>
          <p:nvPr/>
        </p:nvSpPr>
        <p:spPr>
          <a:xfrm>
            <a:off x="3949008" y="2062969"/>
            <a:ext cx="823981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Contact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CE9E7-BC48-1B4C-87FD-ABA8EA558A46}"/>
              </a:ext>
            </a:extLst>
          </p:cNvPr>
          <p:cNvSpPr/>
          <p:nvPr/>
        </p:nvSpPr>
        <p:spPr>
          <a:xfrm rot="16200000" flipV="1">
            <a:off x="-3117224" y="7957176"/>
            <a:ext cx="11277601" cy="2400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88F03A-B8B7-B042-A9AF-620A609F50A1}"/>
              </a:ext>
            </a:extLst>
          </p:cNvPr>
          <p:cNvGrpSpPr/>
          <p:nvPr/>
        </p:nvGrpSpPr>
        <p:grpSpPr>
          <a:xfrm flipH="1">
            <a:off x="14354825" y="7694206"/>
            <a:ext cx="8430754" cy="2035441"/>
            <a:chOff x="14930406" y="2386646"/>
            <a:chExt cx="8430754" cy="2035441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5BBC2F7-FF3C-0A4C-B717-19696A702B51}"/>
                </a:ext>
              </a:extLst>
            </p:cNvPr>
            <p:cNvSpPr txBox="1">
              <a:spLocks/>
            </p:cNvSpPr>
            <p:nvPr/>
          </p:nvSpPr>
          <p:spPr>
            <a:xfrm>
              <a:off x="14930406" y="3094532"/>
              <a:ext cx="8430754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  <a:endParaRPr lang="en-US" sz="3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2592E4-FFCC-1C43-B4D1-C7724309FF8F}"/>
                </a:ext>
              </a:extLst>
            </p:cNvPr>
            <p:cNvSpPr/>
            <p:nvPr/>
          </p:nvSpPr>
          <p:spPr>
            <a:xfrm>
              <a:off x="15079922" y="2386646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2A586F-87E1-CE41-A184-E32DCD86A4CB}"/>
              </a:ext>
            </a:extLst>
          </p:cNvPr>
          <p:cNvGrpSpPr/>
          <p:nvPr/>
        </p:nvGrpSpPr>
        <p:grpSpPr>
          <a:xfrm flipH="1">
            <a:off x="14354825" y="10503204"/>
            <a:ext cx="8430754" cy="1481443"/>
            <a:chOff x="14930406" y="2386646"/>
            <a:chExt cx="8430754" cy="1481443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AE4165F9-CA33-FF4D-A2F9-066566A197F1}"/>
                </a:ext>
              </a:extLst>
            </p:cNvPr>
            <p:cNvSpPr txBox="1">
              <a:spLocks/>
            </p:cNvSpPr>
            <p:nvPr/>
          </p:nvSpPr>
          <p:spPr>
            <a:xfrm>
              <a:off x="14930406" y="3094532"/>
              <a:ext cx="8430754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4814EE-B1C0-AD48-8C1A-4805D5999C1E}"/>
                </a:ext>
              </a:extLst>
            </p:cNvPr>
            <p:cNvSpPr/>
            <p:nvPr/>
          </p:nvSpPr>
          <p:spPr>
            <a:xfrm>
              <a:off x="15079922" y="2386646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6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2B7DE2-2913-8F4A-88F9-BD0A8EDF29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05E42-6D56-0F40-8956-D65DFA095DB1}"/>
              </a:ext>
            </a:extLst>
          </p:cNvPr>
          <p:cNvSpPr txBox="1"/>
          <p:nvPr/>
        </p:nvSpPr>
        <p:spPr>
          <a:xfrm>
            <a:off x="2664086" y="11401192"/>
            <a:ext cx="488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DAVE RAMSEY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2664086" y="2459504"/>
            <a:ext cx="1989856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8839E-94C9-3242-A135-92B6878721C7}"/>
              </a:ext>
            </a:extLst>
          </p:cNvPr>
          <p:cNvSpPr/>
          <p:nvPr/>
        </p:nvSpPr>
        <p:spPr>
          <a:xfrm rot="16200000" flipV="1">
            <a:off x="116412" y="7825117"/>
            <a:ext cx="5420641" cy="1494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5255"/>
            <a:ext cx="24377650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302256" y="3676399"/>
            <a:ext cx="673623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TOOL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6A16F55B-0103-A747-8988-C79328260545}"/>
              </a:ext>
            </a:extLst>
          </p:cNvPr>
          <p:cNvSpPr txBox="1">
            <a:spLocks/>
          </p:cNvSpPr>
          <p:nvPr/>
        </p:nvSpPr>
        <p:spPr>
          <a:xfrm>
            <a:off x="2142477" y="7614307"/>
            <a:ext cx="6896015" cy="24252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2046CB-899B-D346-8EE8-B82E94BD56EA}"/>
              </a:ext>
            </a:extLst>
          </p:cNvPr>
          <p:cNvGrpSpPr/>
          <p:nvPr/>
        </p:nvGrpSpPr>
        <p:grpSpPr>
          <a:xfrm>
            <a:off x="12773752" y="2650781"/>
            <a:ext cx="8403752" cy="8414437"/>
            <a:chOff x="12444568" y="3069407"/>
            <a:chExt cx="8403752" cy="84144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51E360-27E4-DD4F-87D7-FBC7A368466D}"/>
                </a:ext>
              </a:extLst>
            </p:cNvPr>
            <p:cNvGrpSpPr/>
            <p:nvPr/>
          </p:nvGrpSpPr>
          <p:grpSpPr>
            <a:xfrm>
              <a:off x="12450804" y="3069407"/>
              <a:ext cx="2955482" cy="2955482"/>
              <a:chOff x="9038492" y="-990600"/>
              <a:chExt cx="2658208" cy="265820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A48BA7-40AE-E54E-B118-C08DB3D657E6}"/>
                  </a:ext>
                </a:extLst>
              </p:cNvPr>
              <p:cNvSpPr/>
              <p:nvPr/>
            </p:nvSpPr>
            <p:spPr>
              <a:xfrm>
                <a:off x="9038492" y="-990600"/>
                <a:ext cx="2658208" cy="2658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1948C5-57FA-C446-B940-240CC8D4A257}"/>
                  </a:ext>
                </a:extLst>
              </p:cNvPr>
              <p:cNvGrpSpPr/>
              <p:nvPr/>
            </p:nvGrpSpPr>
            <p:grpSpPr>
              <a:xfrm>
                <a:off x="9657247" y="-368105"/>
                <a:ext cx="1420698" cy="1413218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91843972-6AB8-F04F-B23A-DA1F06B1F63B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BABC2318-7728-7949-BAC9-0765CFCF51EE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C216BBD-01CD-144C-876C-55E5E5E720FF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56BB39C-C53C-034E-B47A-396CAF15C8E8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3C35315E-9C93-4949-B536-C568B581A80B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F3E3F259-D593-444F-A31C-8BC38C84BCC0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D5F72FB3-3CC8-B74A-B577-38BE4A189BBF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8AB7EF3F-267F-0640-963E-83FC51C4E993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BFB0DE-A06F-BD4B-8120-D9F1879BEDF8}"/>
                </a:ext>
              </a:extLst>
            </p:cNvPr>
            <p:cNvGrpSpPr/>
            <p:nvPr/>
          </p:nvGrpSpPr>
          <p:grpSpPr>
            <a:xfrm>
              <a:off x="12444568" y="8528362"/>
              <a:ext cx="2955482" cy="2955482"/>
              <a:chOff x="13567725" y="1787602"/>
              <a:chExt cx="2658208" cy="265820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92A130-6C61-2F46-BCED-4D38817C547F}"/>
                  </a:ext>
                </a:extLst>
              </p:cNvPr>
              <p:cNvSpPr/>
              <p:nvPr/>
            </p:nvSpPr>
            <p:spPr>
              <a:xfrm>
                <a:off x="13567725" y="1787602"/>
                <a:ext cx="2658208" cy="2658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9B795A6-753E-D046-9E19-2858E8A09E2E}"/>
                  </a:ext>
                </a:extLst>
              </p:cNvPr>
              <p:cNvGrpSpPr/>
              <p:nvPr/>
            </p:nvGrpSpPr>
            <p:grpSpPr>
              <a:xfrm>
                <a:off x="14027185" y="2540639"/>
                <a:ext cx="1739288" cy="1152134"/>
                <a:chOff x="488812" y="469817"/>
                <a:chExt cx="1413745" cy="936490"/>
              </a:xfrm>
              <a:solidFill>
                <a:schemeClr val="bg1"/>
              </a:solidFill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D475516-F2D8-9941-B7EA-723D756450A5}"/>
                    </a:ext>
                  </a:extLst>
                </p:cNvPr>
                <p:cNvSpPr/>
                <p:nvPr/>
              </p:nvSpPr>
              <p:spPr>
                <a:xfrm>
                  <a:off x="488812" y="705445"/>
                  <a:ext cx="585454" cy="700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8" h="584">
                      <a:moveTo>
                        <a:pt x="244" y="584"/>
                      </a:moveTo>
                      <a:cubicBezTo>
                        <a:pt x="110" y="584"/>
                        <a:pt x="0" y="474"/>
                        <a:pt x="0" y="339"/>
                      </a:cubicBezTo>
                      <a:cubicBezTo>
                        <a:pt x="0" y="258"/>
                        <a:pt x="41" y="119"/>
                        <a:pt x="111" y="30"/>
                      </a:cubicBezTo>
                      <a:cubicBezTo>
                        <a:pt x="116" y="23"/>
                        <a:pt x="122" y="16"/>
                        <a:pt x="128" y="9"/>
                      </a:cubicBezTo>
                      <a:cubicBezTo>
                        <a:pt x="138" y="-2"/>
                        <a:pt x="155" y="-3"/>
                        <a:pt x="167" y="8"/>
                      </a:cubicBezTo>
                      <a:cubicBezTo>
                        <a:pt x="178" y="18"/>
                        <a:pt x="179" y="35"/>
                        <a:pt x="168" y="46"/>
                      </a:cubicBezTo>
                      <a:cubicBezTo>
                        <a:pt x="164" y="52"/>
                        <a:pt x="159" y="57"/>
                        <a:pt x="154" y="63"/>
                      </a:cubicBezTo>
                      <a:cubicBezTo>
                        <a:pt x="95" y="140"/>
                        <a:pt x="55" y="268"/>
                        <a:pt x="55" y="339"/>
                      </a:cubicBezTo>
                      <a:cubicBezTo>
                        <a:pt x="55" y="444"/>
                        <a:pt x="140" y="529"/>
                        <a:pt x="244" y="529"/>
                      </a:cubicBezTo>
                      <a:cubicBezTo>
                        <a:pt x="349" y="529"/>
                        <a:pt x="433" y="444"/>
                        <a:pt x="433" y="339"/>
                      </a:cubicBezTo>
                      <a:cubicBezTo>
                        <a:pt x="433" y="268"/>
                        <a:pt x="393" y="140"/>
                        <a:pt x="334" y="63"/>
                      </a:cubicBezTo>
                      <a:cubicBezTo>
                        <a:pt x="329" y="57"/>
                        <a:pt x="325" y="52"/>
                        <a:pt x="320" y="47"/>
                      </a:cubicBezTo>
                      <a:cubicBezTo>
                        <a:pt x="310" y="36"/>
                        <a:pt x="311" y="18"/>
                        <a:pt x="322" y="8"/>
                      </a:cubicBezTo>
                      <a:cubicBezTo>
                        <a:pt x="333" y="-2"/>
                        <a:pt x="350" y="-1"/>
                        <a:pt x="360" y="10"/>
                      </a:cubicBezTo>
                      <a:cubicBezTo>
                        <a:pt x="366" y="16"/>
                        <a:pt x="372" y="23"/>
                        <a:pt x="377" y="29"/>
                      </a:cubicBezTo>
                      <a:cubicBezTo>
                        <a:pt x="447" y="119"/>
                        <a:pt x="488" y="258"/>
                        <a:pt x="488" y="339"/>
                      </a:cubicBezTo>
                      <a:cubicBezTo>
                        <a:pt x="488" y="474"/>
                        <a:pt x="379" y="584"/>
                        <a:pt x="244" y="58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9F7E0295-AA7D-4B49-901A-C99C19302CCC}"/>
                    </a:ext>
                  </a:extLst>
                </p:cNvPr>
                <p:cNvSpPr/>
                <p:nvPr/>
              </p:nvSpPr>
              <p:spPr>
                <a:xfrm>
                  <a:off x="600613" y="469817"/>
                  <a:ext cx="361851" cy="1959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2" h="164">
                      <a:moveTo>
                        <a:pt x="239" y="164"/>
                      </a:moveTo>
                      <a:cubicBezTo>
                        <a:pt x="235" y="164"/>
                        <a:pt x="230" y="163"/>
                        <a:pt x="227" y="161"/>
                      </a:cubicBezTo>
                      <a:cubicBezTo>
                        <a:pt x="213" y="155"/>
                        <a:pt x="207" y="138"/>
                        <a:pt x="214" y="125"/>
                      </a:cubicBezTo>
                      <a:lnTo>
                        <a:pt x="247" y="56"/>
                      </a:lnTo>
                      <a:cubicBezTo>
                        <a:pt x="247" y="55"/>
                        <a:pt x="247" y="55"/>
                        <a:pt x="247" y="55"/>
                      </a:cubicBezTo>
                      <a:lnTo>
                        <a:pt x="56" y="55"/>
                      </a:lnTo>
                      <a:cubicBezTo>
                        <a:pt x="55" y="55"/>
                        <a:pt x="55" y="55"/>
                        <a:pt x="55" y="55"/>
                      </a:cubicBezTo>
                      <a:lnTo>
                        <a:pt x="55" y="56"/>
                      </a:lnTo>
                      <a:lnTo>
                        <a:pt x="88" y="123"/>
                      </a:lnTo>
                      <a:cubicBezTo>
                        <a:pt x="94" y="137"/>
                        <a:pt x="89" y="153"/>
                        <a:pt x="75" y="160"/>
                      </a:cubicBezTo>
                      <a:cubicBezTo>
                        <a:pt x="61" y="166"/>
                        <a:pt x="45" y="161"/>
                        <a:pt x="38" y="147"/>
                      </a:cubicBezTo>
                      <a:lnTo>
                        <a:pt x="6" y="79"/>
                      </a:lnTo>
                      <a:cubicBezTo>
                        <a:pt x="-3" y="62"/>
                        <a:pt x="-2" y="42"/>
                        <a:pt x="9" y="26"/>
                      </a:cubicBezTo>
                      <a:cubicBezTo>
                        <a:pt x="19" y="9"/>
                        <a:pt x="36" y="0"/>
                        <a:pt x="56" y="0"/>
                      </a:cubicBezTo>
                      <a:lnTo>
                        <a:pt x="247" y="0"/>
                      </a:lnTo>
                      <a:cubicBezTo>
                        <a:pt x="266" y="0"/>
                        <a:pt x="283" y="9"/>
                        <a:pt x="294" y="26"/>
                      </a:cubicBezTo>
                      <a:cubicBezTo>
                        <a:pt x="304" y="42"/>
                        <a:pt x="305" y="62"/>
                        <a:pt x="297" y="79"/>
                      </a:cubicBezTo>
                      <a:lnTo>
                        <a:pt x="263" y="148"/>
                      </a:lnTo>
                      <a:cubicBezTo>
                        <a:pt x="259" y="158"/>
                        <a:pt x="249" y="164"/>
                        <a:pt x="239" y="16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012AF7F-3EB1-6C4C-A3EB-1A9882CA403C}"/>
                    </a:ext>
                  </a:extLst>
                </p:cNvPr>
                <p:cNvSpPr/>
                <p:nvPr/>
              </p:nvSpPr>
              <p:spPr>
                <a:xfrm>
                  <a:off x="673945" y="668177"/>
                  <a:ext cx="215187" cy="4087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0" h="35">
                      <a:moveTo>
                        <a:pt x="162" y="35"/>
                      </a:moveTo>
                      <a:lnTo>
                        <a:pt x="18" y="35"/>
                      </a:ln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7"/>
                        <a:pt x="8" y="0"/>
                        <a:pt x="18" y="0"/>
                      </a:cubicBezTo>
                      <a:lnTo>
                        <a:pt x="162" y="0"/>
                      </a:lnTo>
                      <a:cubicBezTo>
                        <a:pt x="172" y="0"/>
                        <a:pt x="180" y="7"/>
                        <a:pt x="180" y="17"/>
                      </a:cubicBezTo>
                      <a:cubicBezTo>
                        <a:pt x="180" y="27"/>
                        <a:pt x="172" y="35"/>
                        <a:pt x="162" y="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1A93C701-083A-E24F-8A7B-3FD63ECA181D}"/>
                    </a:ext>
                  </a:extLst>
                </p:cNvPr>
                <p:cNvSpPr/>
                <p:nvPr/>
              </p:nvSpPr>
              <p:spPr>
                <a:xfrm>
                  <a:off x="688371" y="884567"/>
                  <a:ext cx="186335" cy="3017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252">
                      <a:moveTo>
                        <a:pt x="72" y="252"/>
                      </a:moveTo>
                      <a:cubicBezTo>
                        <a:pt x="53" y="252"/>
                        <a:pt x="31" y="248"/>
                        <a:pt x="11" y="239"/>
                      </a:cubicBezTo>
                      <a:cubicBezTo>
                        <a:pt x="2" y="235"/>
                        <a:pt x="-2" y="225"/>
                        <a:pt x="2" y="216"/>
                      </a:cubicBezTo>
                      <a:cubicBezTo>
                        <a:pt x="6" y="207"/>
                        <a:pt x="16" y="203"/>
                        <a:pt x="25" y="207"/>
                      </a:cubicBezTo>
                      <a:cubicBezTo>
                        <a:pt x="56" y="220"/>
                        <a:pt x="88" y="221"/>
                        <a:pt x="106" y="208"/>
                      </a:cubicBezTo>
                      <a:cubicBezTo>
                        <a:pt x="116" y="202"/>
                        <a:pt x="121" y="193"/>
                        <a:pt x="121" y="181"/>
                      </a:cubicBezTo>
                      <a:cubicBezTo>
                        <a:pt x="121" y="168"/>
                        <a:pt x="94" y="154"/>
                        <a:pt x="70" y="142"/>
                      </a:cubicBezTo>
                      <a:cubicBezTo>
                        <a:pt x="37" y="126"/>
                        <a:pt x="0" y="107"/>
                        <a:pt x="0" y="72"/>
                      </a:cubicBezTo>
                      <a:cubicBezTo>
                        <a:pt x="0" y="49"/>
                        <a:pt x="11" y="28"/>
                        <a:pt x="31" y="15"/>
                      </a:cubicBezTo>
                      <a:cubicBezTo>
                        <a:pt x="60" y="-4"/>
                        <a:pt x="103" y="-5"/>
                        <a:pt x="144" y="13"/>
                      </a:cubicBezTo>
                      <a:cubicBezTo>
                        <a:pt x="153" y="16"/>
                        <a:pt x="157" y="27"/>
                        <a:pt x="154" y="36"/>
                      </a:cubicBezTo>
                      <a:cubicBezTo>
                        <a:pt x="150" y="45"/>
                        <a:pt x="139" y="49"/>
                        <a:pt x="131" y="45"/>
                      </a:cubicBezTo>
                      <a:cubicBezTo>
                        <a:pt x="101" y="32"/>
                        <a:pt x="69" y="32"/>
                        <a:pt x="50" y="45"/>
                      </a:cubicBezTo>
                      <a:cubicBezTo>
                        <a:pt x="41" y="51"/>
                        <a:pt x="36" y="60"/>
                        <a:pt x="36" y="72"/>
                      </a:cubicBezTo>
                      <a:cubicBezTo>
                        <a:pt x="36" y="86"/>
                        <a:pt x="63" y="99"/>
                        <a:pt x="86" y="111"/>
                      </a:cubicBezTo>
                      <a:cubicBezTo>
                        <a:pt x="119" y="127"/>
                        <a:pt x="156" y="146"/>
                        <a:pt x="156" y="181"/>
                      </a:cubicBezTo>
                      <a:cubicBezTo>
                        <a:pt x="156" y="205"/>
                        <a:pt x="145" y="225"/>
                        <a:pt x="126" y="238"/>
                      </a:cubicBezTo>
                      <a:cubicBezTo>
                        <a:pt x="111" y="248"/>
                        <a:pt x="92" y="252"/>
                        <a:pt x="72" y="2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C9A63B73-5D5B-CF4F-8E09-5C15C15C0F52}"/>
                    </a:ext>
                  </a:extLst>
                </p:cNvPr>
                <p:cNvSpPr/>
                <p:nvPr/>
              </p:nvSpPr>
              <p:spPr>
                <a:xfrm>
                  <a:off x="760501" y="810030"/>
                  <a:ext cx="40874" cy="709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C6999F22-2A23-9745-9678-37605AD79723}"/>
                    </a:ext>
                  </a:extLst>
                </p:cNvPr>
                <p:cNvSpPr/>
                <p:nvPr/>
              </p:nvSpPr>
              <p:spPr>
                <a:xfrm>
                  <a:off x="760501" y="1189917"/>
                  <a:ext cx="40874" cy="709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03E92FA2-1DA5-C045-BF50-5EEBA6BB44C3}"/>
                    </a:ext>
                  </a:extLst>
                </p:cNvPr>
                <p:cNvSpPr/>
                <p:nvPr/>
              </p:nvSpPr>
              <p:spPr>
                <a:xfrm>
                  <a:off x="1354370" y="763148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F1563337-11C4-3B48-B12E-743F48A28FCB}"/>
                    </a:ext>
                  </a:extLst>
                </p:cNvPr>
                <p:cNvSpPr/>
                <p:nvPr/>
              </p:nvSpPr>
              <p:spPr>
                <a:xfrm>
                  <a:off x="1354370" y="868939"/>
                  <a:ext cx="548187" cy="19715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5">
                      <a:moveTo>
                        <a:pt x="422" y="104"/>
                      </a:moveTo>
                      <a:close/>
                      <a:moveTo>
                        <a:pt x="35" y="101"/>
                      </a:moveTo>
                      <a:cubicBezTo>
                        <a:pt x="47" y="112"/>
                        <a:pt x="113" y="130"/>
                        <a:pt x="229" y="130"/>
                      </a:cubicBezTo>
                      <a:cubicBezTo>
                        <a:pt x="344" y="130"/>
                        <a:pt x="410" y="112"/>
                        <a:pt x="422" y="101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4"/>
                      </a:cubicBezTo>
                      <a:cubicBezTo>
                        <a:pt x="349" y="73"/>
                        <a:pt x="298" y="78"/>
                        <a:pt x="244" y="78"/>
                      </a:cubicBezTo>
                      <a:cubicBezTo>
                        <a:pt x="234" y="79"/>
                        <a:pt x="224" y="79"/>
                        <a:pt x="213" y="78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8"/>
                        <a:pt x="35" y="54"/>
                      </a:cubicBezTo>
                      <a:close/>
                      <a:moveTo>
                        <a:pt x="229" y="165"/>
                      </a:moveTo>
                      <a:cubicBezTo>
                        <a:pt x="171" y="165"/>
                        <a:pt x="117" y="161"/>
                        <a:pt x="76" y="152"/>
                      </a:cubicBezTo>
                      <a:cubicBezTo>
                        <a:pt x="24" y="142"/>
                        <a:pt x="0" y="126"/>
                        <a:pt x="0" y="104"/>
                      </a:cubicBezTo>
                      <a:lnTo>
                        <a:pt x="1" y="17"/>
                      </a:lnTo>
                      <a:cubicBezTo>
                        <a:pt x="1" y="7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6"/>
                        <a:pt x="50" y="24"/>
                        <a:pt x="89" y="32"/>
                      </a:cubicBezTo>
                      <a:cubicBezTo>
                        <a:pt x="123" y="38"/>
                        <a:pt x="168" y="42"/>
                        <a:pt x="214" y="43"/>
                      </a:cubicBezTo>
                      <a:cubicBezTo>
                        <a:pt x="224" y="43"/>
                        <a:pt x="234" y="43"/>
                        <a:pt x="244" y="43"/>
                      </a:cubicBezTo>
                      <a:cubicBezTo>
                        <a:pt x="290" y="42"/>
                        <a:pt x="334" y="38"/>
                        <a:pt x="368" y="32"/>
                      </a:cubicBezTo>
                      <a:cubicBezTo>
                        <a:pt x="408" y="25"/>
                        <a:pt x="420" y="16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7"/>
                      </a:cubicBezTo>
                      <a:lnTo>
                        <a:pt x="457" y="104"/>
                      </a:lnTo>
                      <a:cubicBezTo>
                        <a:pt x="457" y="126"/>
                        <a:pt x="433" y="142"/>
                        <a:pt x="381" y="152"/>
                      </a:cubicBezTo>
                      <a:cubicBezTo>
                        <a:pt x="340" y="161"/>
                        <a:pt x="286" y="165"/>
                        <a:pt x="229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2145F788-B8C4-B74C-9BD6-838B0DCD897C}"/>
                    </a:ext>
                  </a:extLst>
                </p:cNvPr>
                <p:cNvSpPr/>
                <p:nvPr/>
              </p:nvSpPr>
              <p:spPr>
                <a:xfrm>
                  <a:off x="1354370" y="973527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2EB4BA30-5FE9-104F-BC3F-2F8EE25F222B}"/>
                    </a:ext>
                  </a:extLst>
                </p:cNvPr>
                <p:cNvSpPr/>
                <p:nvPr/>
              </p:nvSpPr>
              <p:spPr>
                <a:xfrm>
                  <a:off x="1354370" y="1079318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258B9B1E-D2F7-BE43-BBB1-D217D2D95777}"/>
                    </a:ext>
                  </a:extLst>
                </p:cNvPr>
                <p:cNvSpPr/>
                <p:nvPr/>
              </p:nvSpPr>
              <p:spPr>
                <a:xfrm>
                  <a:off x="1354370" y="1185108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F3BAEB55-D007-FB4C-B5BD-14E83A8F7D64}"/>
                    </a:ext>
                  </a:extLst>
                </p:cNvPr>
                <p:cNvSpPr/>
                <p:nvPr/>
              </p:nvSpPr>
              <p:spPr>
                <a:xfrm>
                  <a:off x="1354370" y="658560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4"/>
                      </a:moveTo>
                      <a:lnTo>
                        <a:pt x="422" y="105"/>
                      </a:ln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7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8" y="43"/>
                        <a:pt x="214" y="43"/>
                      </a:cubicBezTo>
                      <a:cubicBezTo>
                        <a:pt x="224" y="44"/>
                        <a:pt x="234" y="44"/>
                        <a:pt x="244" y="43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77F594EB-C7BF-6141-B8F6-E107C623048A}"/>
                    </a:ext>
                  </a:extLst>
                </p:cNvPr>
                <p:cNvSpPr/>
                <p:nvPr/>
              </p:nvSpPr>
              <p:spPr>
                <a:xfrm>
                  <a:off x="1355572" y="501077"/>
                  <a:ext cx="546985" cy="14666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23">
                      <a:moveTo>
                        <a:pt x="422" y="65"/>
                      </a:moveTo>
                      <a:close/>
                      <a:moveTo>
                        <a:pt x="39" y="61"/>
                      </a:moveTo>
                      <a:cubicBezTo>
                        <a:pt x="46" y="65"/>
                        <a:pt x="60" y="71"/>
                        <a:pt x="88" y="76"/>
                      </a:cubicBezTo>
                      <a:cubicBezTo>
                        <a:pt x="122" y="83"/>
                        <a:pt x="167" y="87"/>
                        <a:pt x="213" y="87"/>
                      </a:cubicBezTo>
                      <a:cubicBezTo>
                        <a:pt x="223" y="87"/>
                        <a:pt x="233" y="87"/>
                        <a:pt x="243" y="87"/>
                      </a:cubicBezTo>
                      <a:cubicBezTo>
                        <a:pt x="289" y="87"/>
                        <a:pt x="333" y="83"/>
                        <a:pt x="367" y="76"/>
                      </a:cubicBezTo>
                      <a:cubicBezTo>
                        <a:pt x="396" y="71"/>
                        <a:pt x="410" y="65"/>
                        <a:pt x="417" y="61"/>
                      </a:cubicBezTo>
                      <a:cubicBezTo>
                        <a:pt x="398" y="51"/>
                        <a:pt x="333" y="35"/>
                        <a:pt x="228" y="35"/>
                      </a:cubicBezTo>
                      <a:cubicBezTo>
                        <a:pt x="123" y="35"/>
                        <a:pt x="58" y="51"/>
                        <a:pt x="39" y="61"/>
                      </a:cubicBezTo>
                      <a:close/>
                      <a:moveTo>
                        <a:pt x="228" y="123"/>
                      </a:moveTo>
                      <a:cubicBezTo>
                        <a:pt x="223" y="123"/>
                        <a:pt x="217" y="123"/>
                        <a:pt x="212" y="123"/>
                      </a:cubicBezTo>
                      <a:cubicBezTo>
                        <a:pt x="158" y="122"/>
                        <a:pt x="108" y="117"/>
                        <a:pt x="70" y="108"/>
                      </a:cubicBezTo>
                      <a:cubicBezTo>
                        <a:pt x="40" y="102"/>
                        <a:pt x="0" y="90"/>
                        <a:pt x="0" y="61"/>
                      </a:cubicBezTo>
                      <a:cubicBezTo>
                        <a:pt x="0" y="39"/>
                        <a:pt x="24" y="24"/>
                        <a:pt x="75" y="13"/>
                      </a:cubicBezTo>
                      <a:cubicBezTo>
                        <a:pt x="116" y="5"/>
                        <a:pt x="170" y="0"/>
                        <a:pt x="228" y="0"/>
                      </a:cubicBezTo>
                      <a:cubicBezTo>
                        <a:pt x="285" y="0"/>
                        <a:pt x="340" y="5"/>
                        <a:pt x="380" y="13"/>
                      </a:cubicBezTo>
                      <a:cubicBezTo>
                        <a:pt x="432" y="24"/>
                        <a:pt x="456" y="39"/>
                        <a:pt x="456" y="61"/>
                      </a:cubicBezTo>
                      <a:cubicBezTo>
                        <a:pt x="456" y="90"/>
                        <a:pt x="416" y="102"/>
                        <a:pt x="386" y="108"/>
                      </a:cubicBezTo>
                      <a:cubicBezTo>
                        <a:pt x="348" y="117"/>
                        <a:pt x="297" y="122"/>
                        <a:pt x="243" y="123"/>
                      </a:cubicBezTo>
                      <a:cubicBezTo>
                        <a:pt x="238" y="123"/>
                        <a:pt x="233" y="123"/>
                        <a:pt x="228" y="12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EC6624CA-ECEE-0143-A44F-2CB50CADBFAB}"/>
                    </a:ext>
                  </a:extLst>
                </p:cNvPr>
                <p:cNvSpPr/>
                <p:nvPr/>
              </p:nvSpPr>
              <p:spPr>
                <a:xfrm>
                  <a:off x="1354370" y="553969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4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0"/>
                        <a:pt x="229" y="130"/>
                      </a:cubicBezTo>
                      <a:cubicBezTo>
                        <a:pt x="344" y="130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4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2"/>
                      </a:cubicBezTo>
                      <a:cubicBezTo>
                        <a:pt x="24" y="142"/>
                        <a:pt x="0" y="127"/>
                        <a:pt x="0" y="104"/>
                      </a:cubicBezTo>
                      <a:lnTo>
                        <a:pt x="1" y="17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8" y="43"/>
                        <a:pt x="214" y="43"/>
                      </a:cubicBezTo>
                      <a:cubicBezTo>
                        <a:pt x="224" y="43"/>
                        <a:pt x="234" y="43"/>
                        <a:pt x="244" y="43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7"/>
                      </a:cubicBezTo>
                      <a:cubicBezTo>
                        <a:pt x="457" y="18"/>
                        <a:pt x="457" y="1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2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2AA54840-C429-3D4F-A83B-A2BD11C7E404}"/>
                    </a:ext>
                  </a:extLst>
                </p:cNvPr>
                <p:cNvSpPr/>
                <p:nvPr/>
              </p:nvSpPr>
              <p:spPr>
                <a:xfrm>
                  <a:off x="974486" y="711455"/>
                  <a:ext cx="333000" cy="66840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8" h="557">
                      <a:moveTo>
                        <a:pt x="278" y="148"/>
                      </a:moveTo>
                      <a:cubicBezTo>
                        <a:pt x="278" y="147"/>
                        <a:pt x="278" y="146"/>
                        <a:pt x="278" y="145"/>
                      </a:cubicBezTo>
                      <a:cubicBezTo>
                        <a:pt x="278" y="144"/>
                        <a:pt x="278" y="144"/>
                        <a:pt x="278" y="144"/>
                      </a:cubicBezTo>
                      <a:lnTo>
                        <a:pt x="278" y="61"/>
                      </a:lnTo>
                      <a:cubicBezTo>
                        <a:pt x="278" y="39"/>
                        <a:pt x="254" y="24"/>
                        <a:pt x="202" y="13"/>
                      </a:cubicBezTo>
                      <a:cubicBezTo>
                        <a:pt x="162" y="5"/>
                        <a:pt x="108" y="0"/>
                        <a:pt x="50" y="0"/>
                      </a:cubicBezTo>
                      <a:cubicBezTo>
                        <a:pt x="33" y="0"/>
                        <a:pt x="16" y="1"/>
                        <a:pt x="0" y="1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9" y="13"/>
                        <a:pt x="16" y="23"/>
                        <a:pt x="23" y="34"/>
                      </a:cubicBezTo>
                      <a:cubicBezTo>
                        <a:pt x="24" y="35"/>
                        <a:pt x="25" y="36"/>
                        <a:pt x="26" y="36"/>
                      </a:cubicBezTo>
                      <a:cubicBezTo>
                        <a:pt x="34" y="35"/>
                        <a:pt x="42" y="35"/>
                        <a:pt x="50" y="35"/>
                      </a:cubicBezTo>
                      <a:cubicBezTo>
                        <a:pt x="155" y="35"/>
                        <a:pt x="219" y="51"/>
                        <a:pt x="238" y="61"/>
                      </a:cubicBezTo>
                      <a:lnTo>
                        <a:pt x="237" y="62"/>
                      </a:lnTo>
                      <a:lnTo>
                        <a:pt x="236" y="62"/>
                      </a:lnTo>
                      <a:cubicBezTo>
                        <a:pt x="236" y="62"/>
                        <a:pt x="236" y="63"/>
                        <a:pt x="235" y="63"/>
                      </a:cubicBezTo>
                      <a:lnTo>
                        <a:pt x="234" y="63"/>
                      </a:lnTo>
                      <a:cubicBezTo>
                        <a:pt x="233" y="63"/>
                        <a:pt x="233" y="64"/>
                        <a:pt x="232" y="64"/>
                      </a:cubicBezTo>
                      <a:cubicBezTo>
                        <a:pt x="231" y="64"/>
                        <a:pt x="231" y="65"/>
                        <a:pt x="230" y="65"/>
                      </a:cubicBezTo>
                      <a:cubicBezTo>
                        <a:pt x="229" y="65"/>
                        <a:pt x="228" y="65"/>
                        <a:pt x="228" y="66"/>
                      </a:cubicBezTo>
                      <a:cubicBezTo>
                        <a:pt x="227" y="66"/>
                        <a:pt x="227" y="66"/>
                        <a:pt x="227" y="66"/>
                      </a:cubicBezTo>
                      <a:cubicBezTo>
                        <a:pt x="227" y="66"/>
                        <a:pt x="226" y="66"/>
                        <a:pt x="225" y="67"/>
                      </a:cubicBezTo>
                      <a:cubicBezTo>
                        <a:pt x="224" y="67"/>
                        <a:pt x="223" y="67"/>
                        <a:pt x="222" y="68"/>
                      </a:cubicBezTo>
                      <a:cubicBezTo>
                        <a:pt x="221" y="68"/>
                        <a:pt x="220" y="68"/>
                        <a:pt x="219" y="69"/>
                      </a:cubicBezTo>
                      <a:cubicBezTo>
                        <a:pt x="218" y="69"/>
                        <a:pt x="217" y="69"/>
                        <a:pt x="216" y="70"/>
                      </a:cubicBezTo>
                      <a:lnTo>
                        <a:pt x="215" y="70"/>
                      </a:lnTo>
                      <a:cubicBezTo>
                        <a:pt x="214" y="70"/>
                        <a:pt x="213" y="70"/>
                        <a:pt x="212" y="71"/>
                      </a:cubicBezTo>
                      <a:cubicBezTo>
                        <a:pt x="211" y="71"/>
                        <a:pt x="209" y="71"/>
                        <a:pt x="208" y="72"/>
                      </a:cubicBezTo>
                      <a:cubicBezTo>
                        <a:pt x="207" y="72"/>
                        <a:pt x="205" y="72"/>
                        <a:pt x="204" y="73"/>
                      </a:cubicBezTo>
                      <a:lnTo>
                        <a:pt x="203" y="73"/>
                      </a:lnTo>
                      <a:cubicBezTo>
                        <a:pt x="202" y="73"/>
                        <a:pt x="201" y="73"/>
                        <a:pt x="199" y="74"/>
                      </a:cubicBezTo>
                      <a:cubicBezTo>
                        <a:pt x="198" y="74"/>
                        <a:pt x="196" y="74"/>
                        <a:pt x="195" y="75"/>
                      </a:cubicBezTo>
                      <a:cubicBezTo>
                        <a:pt x="194" y="75"/>
                        <a:pt x="194" y="75"/>
                        <a:pt x="194" y="75"/>
                      </a:cubicBezTo>
                      <a:cubicBezTo>
                        <a:pt x="192" y="75"/>
                        <a:pt x="191" y="75"/>
                        <a:pt x="189" y="76"/>
                      </a:cubicBezTo>
                      <a:cubicBezTo>
                        <a:pt x="166" y="80"/>
                        <a:pt x="138" y="83"/>
                        <a:pt x="107" y="85"/>
                      </a:cubicBezTo>
                      <a:cubicBezTo>
                        <a:pt x="94" y="86"/>
                        <a:pt x="79" y="87"/>
                        <a:pt x="65" y="87"/>
                      </a:cubicBezTo>
                      <a:cubicBezTo>
                        <a:pt x="63" y="87"/>
                        <a:pt x="60" y="87"/>
                        <a:pt x="58" y="87"/>
                      </a:cubicBezTo>
                      <a:cubicBezTo>
                        <a:pt x="56" y="87"/>
                        <a:pt x="54" y="89"/>
                        <a:pt x="55" y="91"/>
                      </a:cubicBezTo>
                      <a:cubicBezTo>
                        <a:pt x="60" y="101"/>
                        <a:pt x="65" y="110"/>
                        <a:pt x="69" y="120"/>
                      </a:cubicBezTo>
                      <a:cubicBezTo>
                        <a:pt x="69" y="121"/>
                        <a:pt x="70" y="122"/>
                        <a:pt x="71" y="122"/>
                      </a:cubicBezTo>
                      <a:cubicBezTo>
                        <a:pt x="123" y="121"/>
                        <a:pt x="171" y="116"/>
                        <a:pt x="208" y="108"/>
                      </a:cubicBezTo>
                      <a:cubicBezTo>
                        <a:pt x="209" y="108"/>
                        <a:pt x="210" y="107"/>
                        <a:pt x="211" y="107"/>
                      </a:cubicBezTo>
                      <a:cubicBezTo>
                        <a:pt x="212" y="107"/>
                        <a:pt x="212" y="107"/>
                        <a:pt x="212" y="107"/>
                      </a:cubicBezTo>
                      <a:cubicBezTo>
                        <a:pt x="213" y="107"/>
                        <a:pt x="215" y="106"/>
                        <a:pt x="216" y="106"/>
                      </a:cubicBezTo>
                      <a:cubicBezTo>
                        <a:pt x="217" y="106"/>
                        <a:pt x="219" y="105"/>
                        <a:pt x="220" y="105"/>
                      </a:cubicBezTo>
                      <a:lnTo>
                        <a:pt x="221" y="105"/>
                      </a:lnTo>
                      <a:cubicBezTo>
                        <a:pt x="222" y="105"/>
                        <a:pt x="223" y="104"/>
                        <a:pt x="225" y="104"/>
                      </a:cubicBezTo>
                      <a:cubicBezTo>
                        <a:pt x="226" y="103"/>
                        <a:pt x="228" y="103"/>
                        <a:pt x="229" y="103"/>
                      </a:cubicBezTo>
                      <a:cubicBezTo>
                        <a:pt x="229" y="102"/>
                        <a:pt x="230" y="102"/>
                        <a:pt x="230" y="102"/>
                      </a:cubicBezTo>
                      <a:cubicBezTo>
                        <a:pt x="231" y="102"/>
                        <a:pt x="232" y="102"/>
                        <a:pt x="233" y="101"/>
                      </a:cubicBezTo>
                      <a:cubicBezTo>
                        <a:pt x="234" y="101"/>
                        <a:pt x="234" y="101"/>
                        <a:pt x="234" y="101"/>
                      </a:cubicBezTo>
                      <a:cubicBezTo>
                        <a:pt x="235" y="101"/>
                        <a:pt x="237" y="100"/>
                        <a:pt x="238" y="100"/>
                      </a:cubicBezTo>
                      <a:lnTo>
                        <a:pt x="239" y="99"/>
                      </a:lnTo>
                      <a:cubicBezTo>
                        <a:pt x="241" y="101"/>
                        <a:pt x="241" y="101"/>
                        <a:pt x="243" y="102"/>
                      </a:cubicBezTo>
                      <a:lnTo>
                        <a:pt x="242" y="144"/>
                      </a:lnTo>
                      <a:cubicBezTo>
                        <a:pt x="242" y="145"/>
                        <a:pt x="242" y="145"/>
                        <a:pt x="241" y="146"/>
                      </a:cubicBezTo>
                      <a:cubicBezTo>
                        <a:pt x="229" y="155"/>
                        <a:pt x="177" y="170"/>
                        <a:pt x="89" y="173"/>
                      </a:cubicBezTo>
                      <a:cubicBezTo>
                        <a:pt x="93" y="185"/>
                        <a:pt x="96" y="196"/>
                        <a:pt x="100" y="208"/>
                      </a:cubicBezTo>
                      <a:cubicBezTo>
                        <a:pt x="141" y="206"/>
                        <a:pt x="178" y="201"/>
                        <a:pt x="208" y="195"/>
                      </a:cubicBezTo>
                      <a:cubicBezTo>
                        <a:pt x="217" y="193"/>
                        <a:pt x="229" y="190"/>
                        <a:pt x="239" y="186"/>
                      </a:cubicBezTo>
                      <a:cubicBezTo>
                        <a:pt x="241" y="185"/>
                        <a:pt x="243" y="187"/>
                        <a:pt x="243" y="189"/>
                      </a:cubicBezTo>
                      <a:lnTo>
                        <a:pt x="242" y="231"/>
                      </a:lnTo>
                      <a:cubicBezTo>
                        <a:pt x="242" y="231"/>
                        <a:pt x="242" y="232"/>
                        <a:pt x="241" y="233"/>
                      </a:cubicBezTo>
                      <a:cubicBezTo>
                        <a:pt x="230" y="241"/>
                        <a:pt x="186" y="254"/>
                        <a:pt x="112" y="259"/>
                      </a:cubicBezTo>
                      <a:cubicBezTo>
                        <a:pt x="114" y="271"/>
                        <a:pt x="116" y="282"/>
                        <a:pt x="117" y="294"/>
                      </a:cubicBezTo>
                      <a:cubicBezTo>
                        <a:pt x="151" y="291"/>
                        <a:pt x="182" y="287"/>
                        <a:pt x="208" y="282"/>
                      </a:cubicBezTo>
                      <a:cubicBezTo>
                        <a:pt x="217" y="279"/>
                        <a:pt x="229" y="277"/>
                        <a:pt x="239" y="273"/>
                      </a:cubicBezTo>
                      <a:cubicBezTo>
                        <a:pt x="241" y="272"/>
                        <a:pt x="243" y="274"/>
                        <a:pt x="243" y="276"/>
                      </a:cubicBezTo>
                      <a:lnTo>
                        <a:pt x="242" y="317"/>
                      </a:lnTo>
                      <a:cubicBezTo>
                        <a:pt x="242" y="318"/>
                        <a:pt x="242" y="319"/>
                        <a:pt x="241" y="320"/>
                      </a:cubicBezTo>
                      <a:cubicBezTo>
                        <a:pt x="230" y="328"/>
                        <a:pt x="189" y="340"/>
                        <a:pt x="119" y="345"/>
                      </a:cubicBezTo>
                      <a:cubicBezTo>
                        <a:pt x="119" y="356"/>
                        <a:pt x="118" y="367"/>
                        <a:pt x="116" y="378"/>
                      </a:cubicBezTo>
                      <a:cubicBezTo>
                        <a:pt x="117" y="379"/>
                        <a:pt x="118" y="379"/>
                        <a:pt x="119" y="381"/>
                      </a:cubicBezTo>
                      <a:cubicBezTo>
                        <a:pt x="152" y="378"/>
                        <a:pt x="183" y="374"/>
                        <a:pt x="208" y="369"/>
                      </a:cubicBezTo>
                      <a:cubicBezTo>
                        <a:pt x="217" y="367"/>
                        <a:pt x="229" y="364"/>
                        <a:pt x="239" y="360"/>
                      </a:cubicBezTo>
                      <a:cubicBezTo>
                        <a:pt x="241" y="360"/>
                        <a:pt x="243" y="361"/>
                        <a:pt x="243" y="363"/>
                      </a:cubicBezTo>
                      <a:lnTo>
                        <a:pt x="242" y="405"/>
                      </a:lnTo>
                      <a:cubicBezTo>
                        <a:pt x="242" y="406"/>
                        <a:pt x="242" y="406"/>
                        <a:pt x="241" y="407"/>
                      </a:cubicBezTo>
                      <a:cubicBezTo>
                        <a:pt x="229" y="415"/>
                        <a:pt x="182" y="429"/>
                        <a:pt x="103" y="433"/>
                      </a:cubicBezTo>
                      <a:cubicBezTo>
                        <a:pt x="102" y="434"/>
                        <a:pt x="102" y="434"/>
                        <a:pt x="101" y="435"/>
                      </a:cubicBezTo>
                      <a:cubicBezTo>
                        <a:pt x="96" y="447"/>
                        <a:pt x="91" y="458"/>
                        <a:pt x="85" y="469"/>
                      </a:cubicBezTo>
                      <a:cubicBezTo>
                        <a:pt x="85" y="469"/>
                        <a:pt x="85" y="470"/>
                        <a:pt x="84" y="470"/>
                      </a:cubicBezTo>
                      <a:cubicBezTo>
                        <a:pt x="131" y="468"/>
                        <a:pt x="174" y="464"/>
                        <a:pt x="208" y="456"/>
                      </a:cubicBezTo>
                      <a:cubicBezTo>
                        <a:pt x="217" y="454"/>
                        <a:pt x="229" y="451"/>
                        <a:pt x="239" y="447"/>
                      </a:cubicBezTo>
                      <a:cubicBezTo>
                        <a:pt x="241" y="447"/>
                        <a:pt x="243" y="448"/>
                        <a:pt x="243" y="450"/>
                      </a:cubicBezTo>
                      <a:lnTo>
                        <a:pt x="242" y="492"/>
                      </a:lnTo>
                      <a:cubicBezTo>
                        <a:pt x="242" y="493"/>
                        <a:pt x="242" y="494"/>
                        <a:pt x="241" y="494"/>
                      </a:cubicBezTo>
                      <a:cubicBezTo>
                        <a:pt x="227" y="505"/>
                        <a:pt x="161" y="522"/>
                        <a:pt x="50" y="522"/>
                      </a:cubicBezTo>
                      <a:cubicBezTo>
                        <a:pt x="49" y="522"/>
                        <a:pt x="49" y="522"/>
                        <a:pt x="48" y="522"/>
                      </a:cubicBezTo>
                      <a:cubicBezTo>
                        <a:pt x="48" y="522"/>
                        <a:pt x="47" y="522"/>
                        <a:pt x="46" y="523"/>
                      </a:cubicBezTo>
                      <a:cubicBezTo>
                        <a:pt x="37" y="533"/>
                        <a:pt x="27" y="543"/>
                        <a:pt x="16" y="552"/>
                      </a:cubicBezTo>
                      <a:cubicBezTo>
                        <a:pt x="14" y="553"/>
                        <a:pt x="15" y="557"/>
                        <a:pt x="17" y="557"/>
                      </a:cubicBezTo>
                      <a:cubicBezTo>
                        <a:pt x="28" y="557"/>
                        <a:pt x="39" y="557"/>
                        <a:pt x="50" y="557"/>
                      </a:cubicBezTo>
                      <a:cubicBezTo>
                        <a:pt x="107" y="557"/>
                        <a:pt x="161" y="552"/>
                        <a:pt x="202" y="544"/>
                      </a:cubicBezTo>
                      <a:cubicBezTo>
                        <a:pt x="254" y="533"/>
                        <a:pt x="278" y="518"/>
                        <a:pt x="278" y="496"/>
                      </a:cubicBezTo>
                      <a:lnTo>
                        <a:pt x="278" y="409"/>
                      </a:lnTo>
                      <a:cubicBezTo>
                        <a:pt x="278" y="408"/>
                        <a:pt x="278" y="407"/>
                        <a:pt x="278" y="406"/>
                      </a:cubicBezTo>
                      <a:lnTo>
                        <a:pt x="278" y="322"/>
                      </a:lnTo>
                      <a:cubicBezTo>
                        <a:pt x="278" y="321"/>
                        <a:pt x="278" y="320"/>
                        <a:pt x="278" y="319"/>
                      </a:cubicBezTo>
                      <a:lnTo>
                        <a:pt x="278" y="318"/>
                      </a:lnTo>
                      <a:lnTo>
                        <a:pt x="278" y="235"/>
                      </a:lnTo>
                      <a:cubicBezTo>
                        <a:pt x="278" y="234"/>
                        <a:pt x="278" y="233"/>
                        <a:pt x="278" y="232"/>
                      </a:cubicBezTo>
                      <a:cubicBezTo>
                        <a:pt x="278" y="231"/>
                        <a:pt x="278" y="231"/>
                        <a:pt x="278" y="23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9C86E4-5DB2-5343-9514-703CB4B6119D}"/>
                </a:ext>
              </a:extLst>
            </p:cNvPr>
            <p:cNvGrpSpPr/>
            <p:nvPr/>
          </p:nvGrpSpPr>
          <p:grpSpPr>
            <a:xfrm>
              <a:off x="17850904" y="3069407"/>
              <a:ext cx="2955482" cy="2955482"/>
              <a:chOff x="12238621" y="7614307"/>
              <a:chExt cx="2658208" cy="26582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64B6E7-847C-E744-84BF-98BBD0B09326}"/>
                  </a:ext>
                </a:extLst>
              </p:cNvPr>
              <p:cNvSpPr/>
              <p:nvPr/>
            </p:nvSpPr>
            <p:spPr>
              <a:xfrm>
                <a:off x="12238621" y="7614307"/>
                <a:ext cx="2658208" cy="2658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1F5C85A-7288-284A-8C7A-7D49F79EF742}"/>
                  </a:ext>
                </a:extLst>
              </p:cNvPr>
              <p:cNvGrpSpPr/>
              <p:nvPr/>
            </p:nvGrpSpPr>
            <p:grpSpPr>
              <a:xfrm>
                <a:off x="12906702" y="8155217"/>
                <a:ext cx="1367232" cy="1576388"/>
                <a:chOff x="22001162" y="9744518"/>
                <a:chExt cx="1068724" cy="1232215"/>
              </a:xfrm>
              <a:solidFill>
                <a:schemeClr val="bg1"/>
              </a:solidFill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EB4EFA88-C56C-7348-AA4C-C60F31606E46}"/>
                    </a:ext>
                  </a:extLst>
                </p:cNvPr>
                <p:cNvSpPr/>
                <p:nvPr/>
              </p:nvSpPr>
              <p:spPr>
                <a:xfrm>
                  <a:off x="22001162" y="9744518"/>
                  <a:ext cx="1068724" cy="123221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90" h="1026">
                      <a:moveTo>
                        <a:pt x="446" y="55"/>
                      </a:moveTo>
                      <a:cubicBezTo>
                        <a:pt x="440" y="55"/>
                        <a:pt x="435" y="57"/>
                        <a:pt x="430" y="60"/>
                      </a:cubicBezTo>
                      <a:cubicBezTo>
                        <a:pt x="376" y="100"/>
                        <a:pt x="259" y="168"/>
                        <a:pt x="80" y="182"/>
                      </a:cubicBezTo>
                      <a:cubicBezTo>
                        <a:pt x="73" y="183"/>
                        <a:pt x="66" y="186"/>
                        <a:pt x="61" y="192"/>
                      </a:cubicBezTo>
                      <a:cubicBezTo>
                        <a:pt x="57" y="198"/>
                        <a:pt x="54" y="205"/>
                        <a:pt x="55" y="212"/>
                      </a:cubicBezTo>
                      <a:cubicBezTo>
                        <a:pt x="67" y="329"/>
                        <a:pt x="107" y="619"/>
                        <a:pt x="230" y="799"/>
                      </a:cubicBezTo>
                      <a:cubicBezTo>
                        <a:pt x="287" y="883"/>
                        <a:pt x="408" y="949"/>
                        <a:pt x="445" y="968"/>
                      </a:cubicBezTo>
                      <a:cubicBezTo>
                        <a:pt x="483" y="949"/>
                        <a:pt x="604" y="883"/>
                        <a:pt x="661" y="800"/>
                      </a:cubicBezTo>
                      <a:cubicBezTo>
                        <a:pt x="783" y="620"/>
                        <a:pt x="824" y="327"/>
                        <a:pt x="835" y="210"/>
                      </a:cubicBezTo>
                      <a:cubicBezTo>
                        <a:pt x="836" y="203"/>
                        <a:pt x="834" y="196"/>
                        <a:pt x="829" y="190"/>
                      </a:cubicBezTo>
                      <a:cubicBezTo>
                        <a:pt x="824" y="184"/>
                        <a:pt x="817" y="181"/>
                        <a:pt x="810" y="180"/>
                      </a:cubicBezTo>
                      <a:cubicBezTo>
                        <a:pt x="632" y="168"/>
                        <a:pt x="516" y="100"/>
                        <a:pt x="462" y="60"/>
                      </a:cubicBezTo>
                      <a:cubicBezTo>
                        <a:pt x="457" y="57"/>
                        <a:pt x="452" y="55"/>
                        <a:pt x="446" y="55"/>
                      </a:cubicBezTo>
                      <a:close/>
                      <a:moveTo>
                        <a:pt x="434" y="974"/>
                      </a:moveTo>
                      <a:close/>
                      <a:moveTo>
                        <a:pt x="446" y="1026"/>
                      </a:moveTo>
                      <a:cubicBezTo>
                        <a:pt x="442" y="1026"/>
                        <a:pt x="438" y="1025"/>
                        <a:pt x="434" y="1024"/>
                      </a:cubicBezTo>
                      <a:cubicBezTo>
                        <a:pt x="427" y="1021"/>
                        <a:pt x="261" y="942"/>
                        <a:pt x="185" y="830"/>
                      </a:cubicBezTo>
                      <a:cubicBezTo>
                        <a:pt x="55" y="640"/>
                        <a:pt x="13" y="338"/>
                        <a:pt x="1" y="218"/>
                      </a:cubicBezTo>
                      <a:cubicBezTo>
                        <a:pt x="-2" y="195"/>
                        <a:pt x="5" y="174"/>
                        <a:pt x="19" y="157"/>
                      </a:cubicBezTo>
                      <a:cubicBezTo>
                        <a:pt x="34" y="139"/>
                        <a:pt x="54" y="129"/>
                        <a:pt x="76" y="127"/>
                      </a:cubicBezTo>
                      <a:cubicBezTo>
                        <a:pt x="241" y="115"/>
                        <a:pt x="348" y="52"/>
                        <a:pt x="398" y="16"/>
                      </a:cubicBezTo>
                      <a:cubicBezTo>
                        <a:pt x="427" y="-5"/>
                        <a:pt x="466" y="-5"/>
                        <a:pt x="495" y="16"/>
                      </a:cubicBezTo>
                      <a:cubicBezTo>
                        <a:pt x="543" y="52"/>
                        <a:pt x="649" y="114"/>
                        <a:pt x="814" y="126"/>
                      </a:cubicBezTo>
                      <a:cubicBezTo>
                        <a:pt x="836" y="127"/>
                        <a:pt x="856" y="137"/>
                        <a:pt x="871" y="155"/>
                      </a:cubicBezTo>
                      <a:cubicBezTo>
                        <a:pt x="885" y="172"/>
                        <a:pt x="892" y="193"/>
                        <a:pt x="890" y="216"/>
                      </a:cubicBezTo>
                      <a:cubicBezTo>
                        <a:pt x="878" y="337"/>
                        <a:pt x="836" y="640"/>
                        <a:pt x="706" y="831"/>
                      </a:cubicBezTo>
                      <a:cubicBezTo>
                        <a:pt x="630" y="942"/>
                        <a:pt x="464" y="1021"/>
                        <a:pt x="457" y="1024"/>
                      </a:cubicBezTo>
                      <a:cubicBezTo>
                        <a:pt x="453" y="1025"/>
                        <a:pt x="449" y="1026"/>
                        <a:pt x="446" y="102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3406311-8CA6-B144-9085-04A0226BF40A}"/>
                    </a:ext>
                  </a:extLst>
                </p:cNvPr>
                <p:cNvSpPr/>
                <p:nvPr/>
              </p:nvSpPr>
              <p:spPr>
                <a:xfrm>
                  <a:off x="22334163" y="10328770"/>
                  <a:ext cx="402725" cy="290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6" h="243">
                      <a:moveTo>
                        <a:pt x="55" y="188"/>
                      </a:moveTo>
                      <a:lnTo>
                        <a:pt x="281" y="188"/>
                      </a:lnTo>
                      <a:lnTo>
                        <a:pt x="281" y="55"/>
                      </a:lnTo>
                      <a:lnTo>
                        <a:pt x="55" y="55"/>
                      </a:lnTo>
                      <a:close/>
                      <a:moveTo>
                        <a:pt x="293" y="243"/>
                      </a:moveTo>
                      <a:lnTo>
                        <a:pt x="43" y="243"/>
                      </a:lnTo>
                      <a:cubicBezTo>
                        <a:pt x="20" y="243"/>
                        <a:pt x="0" y="223"/>
                        <a:pt x="0" y="200"/>
                      </a:cubicBezTo>
                      <a:lnTo>
                        <a:pt x="0" y="43"/>
                      </a:lnTo>
                      <a:cubicBezTo>
                        <a:pt x="0" y="19"/>
                        <a:pt x="20" y="0"/>
                        <a:pt x="43" y="0"/>
                      </a:cubicBezTo>
                      <a:lnTo>
                        <a:pt x="293" y="0"/>
                      </a:lnTo>
                      <a:cubicBezTo>
                        <a:pt x="317" y="0"/>
                        <a:pt x="336" y="19"/>
                        <a:pt x="336" y="43"/>
                      </a:cubicBezTo>
                      <a:lnTo>
                        <a:pt x="336" y="200"/>
                      </a:lnTo>
                      <a:cubicBezTo>
                        <a:pt x="336" y="223"/>
                        <a:pt x="317" y="243"/>
                        <a:pt x="293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57E09BF-EC54-B14C-A77C-3DFE5139D1E4}"/>
                    </a:ext>
                  </a:extLst>
                </p:cNvPr>
                <p:cNvSpPr/>
                <p:nvPr/>
              </p:nvSpPr>
              <p:spPr>
                <a:xfrm>
                  <a:off x="22365420" y="10102763"/>
                  <a:ext cx="340212" cy="29092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4" h="243">
                      <a:moveTo>
                        <a:pt x="256" y="243"/>
                      </a:moveTo>
                      <a:cubicBezTo>
                        <a:pt x="241" y="243"/>
                        <a:pt x="229" y="231"/>
                        <a:pt x="229" y="215"/>
                      </a:cubicBezTo>
                      <a:lnTo>
                        <a:pt x="228" y="142"/>
                      </a:lnTo>
                      <a:cubicBezTo>
                        <a:pt x="228" y="94"/>
                        <a:pt x="190" y="55"/>
                        <a:pt x="142" y="55"/>
                      </a:cubicBezTo>
                      <a:cubicBezTo>
                        <a:pt x="94" y="55"/>
                        <a:pt x="55" y="94"/>
                        <a:pt x="55" y="141"/>
                      </a:cubicBezTo>
                      <a:lnTo>
                        <a:pt x="55" y="215"/>
                      </a:lnTo>
                      <a:cubicBezTo>
                        <a:pt x="55" y="230"/>
                        <a:pt x="43" y="243"/>
                        <a:pt x="28" y="243"/>
                      </a:cubicBezTo>
                      <a:cubicBezTo>
                        <a:pt x="13" y="243"/>
                        <a:pt x="1" y="231"/>
                        <a:pt x="1" y="215"/>
                      </a:cubicBezTo>
                      <a:lnTo>
                        <a:pt x="0" y="142"/>
                      </a:lnTo>
                      <a:cubicBezTo>
                        <a:pt x="0" y="63"/>
                        <a:pt x="64" y="0"/>
                        <a:pt x="142" y="0"/>
                      </a:cubicBezTo>
                      <a:cubicBezTo>
                        <a:pt x="220" y="0"/>
                        <a:pt x="283" y="63"/>
                        <a:pt x="283" y="141"/>
                      </a:cubicBezTo>
                      <a:lnTo>
                        <a:pt x="284" y="215"/>
                      </a:lnTo>
                      <a:cubicBezTo>
                        <a:pt x="284" y="230"/>
                        <a:pt x="272" y="243"/>
                        <a:pt x="256" y="24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A715E30-C837-D14A-A532-B30466F29425}"/>
                </a:ext>
              </a:extLst>
            </p:cNvPr>
            <p:cNvGrpSpPr/>
            <p:nvPr/>
          </p:nvGrpSpPr>
          <p:grpSpPr>
            <a:xfrm>
              <a:off x="17892838" y="8528362"/>
              <a:ext cx="2955482" cy="2955482"/>
              <a:chOff x="13567725" y="1787602"/>
              <a:chExt cx="2658208" cy="265820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0F0AD4B-835D-1645-B1C8-C7F568C9D453}"/>
                  </a:ext>
                </a:extLst>
              </p:cNvPr>
              <p:cNvSpPr/>
              <p:nvPr/>
            </p:nvSpPr>
            <p:spPr>
              <a:xfrm>
                <a:off x="13567725" y="1787602"/>
                <a:ext cx="2658208" cy="26582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4F94389-9FE3-6842-B9B7-788DD54A4AF9}"/>
                  </a:ext>
                </a:extLst>
              </p:cNvPr>
              <p:cNvGrpSpPr/>
              <p:nvPr/>
            </p:nvGrpSpPr>
            <p:grpSpPr>
              <a:xfrm>
                <a:off x="14027185" y="2540639"/>
                <a:ext cx="1739288" cy="1152134"/>
                <a:chOff x="488812" y="469817"/>
                <a:chExt cx="1413745" cy="936490"/>
              </a:xfrm>
              <a:solidFill>
                <a:schemeClr val="bg1"/>
              </a:solidFill>
            </p:grpSpPr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B2C6230-4761-5C48-97E2-792657708A51}"/>
                    </a:ext>
                  </a:extLst>
                </p:cNvPr>
                <p:cNvSpPr/>
                <p:nvPr/>
              </p:nvSpPr>
              <p:spPr>
                <a:xfrm>
                  <a:off x="488812" y="705445"/>
                  <a:ext cx="585454" cy="7008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8" h="584">
                      <a:moveTo>
                        <a:pt x="244" y="584"/>
                      </a:moveTo>
                      <a:cubicBezTo>
                        <a:pt x="110" y="584"/>
                        <a:pt x="0" y="474"/>
                        <a:pt x="0" y="339"/>
                      </a:cubicBezTo>
                      <a:cubicBezTo>
                        <a:pt x="0" y="258"/>
                        <a:pt x="41" y="119"/>
                        <a:pt x="111" y="30"/>
                      </a:cubicBezTo>
                      <a:cubicBezTo>
                        <a:pt x="116" y="23"/>
                        <a:pt x="122" y="16"/>
                        <a:pt x="128" y="9"/>
                      </a:cubicBezTo>
                      <a:cubicBezTo>
                        <a:pt x="138" y="-2"/>
                        <a:pt x="155" y="-3"/>
                        <a:pt x="167" y="8"/>
                      </a:cubicBezTo>
                      <a:cubicBezTo>
                        <a:pt x="178" y="18"/>
                        <a:pt x="179" y="35"/>
                        <a:pt x="168" y="46"/>
                      </a:cubicBezTo>
                      <a:cubicBezTo>
                        <a:pt x="164" y="52"/>
                        <a:pt x="159" y="57"/>
                        <a:pt x="154" y="63"/>
                      </a:cubicBezTo>
                      <a:cubicBezTo>
                        <a:pt x="95" y="140"/>
                        <a:pt x="55" y="268"/>
                        <a:pt x="55" y="339"/>
                      </a:cubicBezTo>
                      <a:cubicBezTo>
                        <a:pt x="55" y="444"/>
                        <a:pt x="140" y="529"/>
                        <a:pt x="244" y="529"/>
                      </a:cubicBezTo>
                      <a:cubicBezTo>
                        <a:pt x="349" y="529"/>
                        <a:pt x="433" y="444"/>
                        <a:pt x="433" y="339"/>
                      </a:cubicBezTo>
                      <a:cubicBezTo>
                        <a:pt x="433" y="268"/>
                        <a:pt x="393" y="140"/>
                        <a:pt x="334" y="63"/>
                      </a:cubicBezTo>
                      <a:cubicBezTo>
                        <a:pt x="329" y="57"/>
                        <a:pt x="325" y="52"/>
                        <a:pt x="320" y="47"/>
                      </a:cubicBezTo>
                      <a:cubicBezTo>
                        <a:pt x="310" y="36"/>
                        <a:pt x="311" y="18"/>
                        <a:pt x="322" y="8"/>
                      </a:cubicBezTo>
                      <a:cubicBezTo>
                        <a:pt x="333" y="-2"/>
                        <a:pt x="350" y="-1"/>
                        <a:pt x="360" y="10"/>
                      </a:cubicBezTo>
                      <a:cubicBezTo>
                        <a:pt x="366" y="16"/>
                        <a:pt x="372" y="23"/>
                        <a:pt x="377" y="29"/>
                      </a:cubicBezTo>
                      <a:cubicBezTo>
                        <a:pt x="447" y="119"/>
                        <a:pt x="488" y="258"/>
                        <a:pt x="488" y="339"/>
                      </a:cubicBezTo>
                      <a:cubicBezTo>
                        <a:pt x="488" y="474"/>
                        <a:pt x="379" y="584"/>
                        <a:pt x="244" y="58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97215ACC-87BD-8E44-9ABA-F1A18C0B6C66}"/>
                    </a:ext>
                  </a:extLst>
                </p:cNvPr>
                <p:cNvSpPr/>
                <p:nvPr/>
              </p:nvSpPr>
              <p:spPr>
                <a:xfrm>
                  <a:off x="600613" y="469817"/>
                  <a:ext cx="361851" cy="1959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02" h="164">
                      <a:moveTo>
                        <a:pt x="239" y="164"/>
                      </a:moveTo>
                      <a:cubicBezTo>
                        <a:pt x="235" y="164"/>
                        <a:pt x="230" y="163"/>
                        <a:pt x="227" y="161"/>
                      </a:cubicBezTo>
                      <a:cubicBezTo>
                        <a:pt x="213" y="155"/>
                        <a:pt x="207" y="138"/>
                        <a:pt x="214" y="125"/>
                      </a:cubicBezTo>
                      <a:lnTo>
                        <a:pt x="247" y="56"/>
                      </a:lnTo>
                      <a:cubicBezTo>
                        <a:pt x="247" y="55"/>
                        <a:pt x="247" y="55"/>
                        <a:pt x="247" y="55"/>
                      </a:cubicBezTo>
                      <a:lnTo>
                        <a:pt x="56" y="55"/>
                      </a:lnTo>
                      <a:cubicBezTo>
                        <a:pt x="55" y="55"/>
                        <a:pt x="55" y="55"/>
                        <a:pt x="55" y="55"/>
                      </a:cubicBezTo>
                      <a:lnTo>
                        <a:pt x="55" y="56"/>
                      </a:lnTo>
                      <a:lnTo>
                        <a:pt x="88" y="123"/>
                      </a:lnTo>
                      <a:cubicBezTo>
                        <a:pt x="94" y="137"/>
                        <a:pt x="89" y="153"/>
                        <a:pt x="75" y="160"/>
                      </a:cubicBezTo>
                      <a:cubicBezTo>
                        <a:pt x="61" y="166"/>
                        <a:pt x="45" y="161"/>
                        <a:pt x="38" y="147"/>
                      </a:cubicBezTo>
                      <a:lnTo>
                        <a:pt x="6" y="79"/>
                      </a:lnTo>
                      <a:cubicBezTo>
                        <a:pt x="-3" y="62"/>
                        <a:pt x="-2" y="42"/>
                        <a:pt x="9" y="26"/>
                      </a:cubicBezTo>
                      <a:cubicBezTo>
                        <a:pt x="19" y="9"/>
                        <a:pt x="36" y="0"/>
                        <a:pt x="56" y="0"/>
                      </a:cubicBezTo>
                      <a:lnTo>
                        <a:pt x="247" y="0"/>
                      </a:lnTo>
                      <a:cubicBezTo>
                        <a:pt x="266" y="0"/>
                        <a:pt x="283" y="9"/>
                        <a:pt x="294" y="26"/>
                      </a:cubicBezTo>
                      <a:cubicBezTo>
                        <a:pt x="304" y="42"/>
                        <a:pt x="305" y="62"/>
                        <a:pt x="297" y="79"/>
                      </a:cubicBezTo>
                      <a:lnTo>
                        <a:pt x="263" y="148"/>
                      </a:lnTo>
                      <a:cubicBezTo>
                        <a:pt x="259" y="158"/>
                        <a:pt x="249" y="164"/>
                        <a:pt x="239" y="16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827A7847-4603-EB41-8A29-4AF02279E371}"/>
                    </a:ext>
                  </a:extLst>
                </p:cNvPr>
                <p:cNvSpPr/>
                <p:nvPr/>
              </p:nvSpPr>
              <p:spPr>
                <a:xfrm>
                  <a:off x="673945" y="668177"/>
                  <a:ext cx="215187" cy="4087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80" h="35">
                      <a:moveTo>
                        <a:pt x="162" y="35"/>
                      </a:moveTo>
                      <a:lnTo>
                        <a:pt x="18" y="35"/>
                      </a:ln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7"/>
                        <a:pt x="8" y="0"/>
                        <a:pt x="18" y="0"/>
                      </a:cubicBezTo>
                      <a:lnTo>
                        <a:pt x="162" y="0"/>
                      </a:lnTo>
                      <a:cubicBezTo>
                        <a:pt x="172" y="0"/>
                        <a:pt x="180" y="7"/>
                        <a:pt x="180" y="17"/>
                      </a:cubicBezTo>
                      <a:cubicBezTo>
                        <a:pt x="180" y="27"/>
                        <a:pt x="172" y="35"/>
                        <a:pt x="162" y="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32ADA190-AE27-2648-8902-353888ECD333}"/>
                    </a:ext>
                  </a:extLst>
                </p:cNvPr>
                <p:cNvSpPr/>
                <p:nvPr/>
              </p:nvSpPr>
              <p:spPr>
                <a:xfrm>
                  <a:off x="688371" y="884567"/>
                  <a:ext cx="186335" cy="30174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6" h="252">
                      <a:moveTo>
                        <a:pt x="72" y="252"/>
                      </a:moveTo>
                      <a:cubicBezTo>
                        <a:pt x="53" y="252"/>
                        <a:pt x="31" y="248"/>
                        <a:pt x="11" y="239"/>
                      </a:cubicBezTo>
                      <a:cubicBezTo>
                        <a:pt x="2" y="235"/>
                        <a:pt x="-2" y="225"/>
                        <a:pt x="2" y="216"/>
                      </a:cubicBezTo>
                      <a:cubicBezTo>
                        <a:pt x="6" y="207"/>
                        <a:pt x="16" y="203"/>
                        <a:pt x="25" y="207"/>
                      </a:cubicBezTo>
                      <a:cubicBezTo>
                        <a:pt x="56" y="220"/>
                        <a:pt x="88" y="221"/>
                        <a:pt x="106" y="208"/>
                      </a:cubicBezTo>
                      <a:cubicBezTo>
                        <a:pt x="116" y="202"/>
                        <a:pt x="121" y="193"/>
                        <a:pt x="121" y="181"/>
                      </a:cubicBezTo>
                      <a:cubicBezTo>
                        <a:pt x="121" y="168"/>
                        <a:pt x="94" y="154"/>
                        <a:pt x="70" y="142"/>
                      </a:cubicBezTo>
                      <a:cubicBezTo>
                        <a:pt x="37" y="126"/>
                        <a:pt x="0" y="107"/>
                        <a:pt x="0" y="72"/>
                      </a:cubicBezTo>
                      <a:cubicBezTo>
                        <a:pt x="0" y="49"/>
                        <a:pt x="11" y="28"/>
                        <a:pt x="31" y="15"/>
                      </a:cubicBezTo>
                      <a:cubicBezTo>
                        <a:pt x="60" y="-4"/>
                        <a:pt x="103" y="-5"/>
                        <a:pt x="144" y="13"/>
                      </a:cubicBezTo>
                      <a:cubicBezTo>
                        <a:pt x="153" y="16"/>
                        <a:pt x="157" y="27"/>
                        <a:pt x="154" y="36"/>
                      </a:cubicBezTo>
                      <a:cubicBezTo>
                        <a:pt x="150" y="45"/>
                        <a:pt x="139" y="49"/>
                        <a:pt x="131" y="45"/>
                      </a:cubicBezTo>
                      <a:cubicBezTo>
                        <a:pt x="101" y="32"/>
                        <a:pt x="69" y="32"/>
                        <a:pt x="50" y="45"/>
                      </a:cubicBezTo>
                      <a:cubicBezTo>
                        <a:pt x="41" y="51"/>
                        <a:pt x="36" y="60"/>
                        <a:pt x="36" y="72"/>
                      </a:cubicBezTo>
                      <a:cubicBezTo>
                        <a:pt x="36" y="86"/>
                        <a:pt x="63" y="99"/>
                        <a:pt x="86" y="111"/>
                      </a:cubicBezTo>
                      <a:cubicBezTo>
                        <a:pt x="119" y="127"/>
                        <a:pt x="156" y="146"/>
                        <a:pt x="156" y="181"/>
                      </a:cubicBezTo>
                      <a:cubicBezTo>
                        <a:pt x="156" y="205"/>
                        <a:pt x="145" y="225"/>
                        <a:pt x="126" y="238"/>
                      </a:cubicBezTo>
                      <a:cubicBezTo>
                        <a:pt x="111" y="248"/>
                        <a:pt x="92" y="252"/>
                        <a:pt x="72" y="25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C7512832-03E7-9544-B7D3-8B010780E537}"/>
                    </a:ext>
                  </a:extLst>
                </p:cNvPr>
                <p:cNvSpPr/>
                <p:nvPr/>
              </p:nvSpPr>
              <p:spPr>
                <a:xfrm>
                  <a:off x="760501" y="810030"/>
                  <a:ext cx="40874" cy="709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09985524-55AA-9343-ADC5-0376583AD94B}"/>
                    </a:ext>
                  </a:extLst>
                </p:cNvPr>
                <p:cNvSpPr/>
                <p:nvPr/>
              </p:nvSpPr>
              <p:spPr>
                <a:xfrm>
                  <a:off x="760501" y="1189917"/>
                  <a:ext cx="40874" cy="7092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5" h="60">
                      <a:moveTo>
                        <a:pt x="17" y="60"/>
                      </a:moveTo>
                      <a:cubicBezTo>
                        <a:pt x="8" y="60"/>
                        <a:pt x="0" y="52"/>
                        <a:pt x="0" y="42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lnTo>
                        <a:pt x="35" y="42"/>
                      </a:lnTo>
                      <a:cubicBezTo>
                        <a:pt x="35" y="52"/>
                        <a:pt x="27" y="60"/>
                        <a:pt x="17" y="6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A9EE29D-6F93-9D4F-A422-7235CDDDC2F0}"/>
                    </a:ext>
                  </a:extLst>
                </p:cNvPr>
                <p:cNvSpPr/>
                <p:nvPr/>
              </p:nvSpPr>
              <p:spPr>
                <a:xfrm>
                  <a:off x="1354370" y="763148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C2561BC5-BA12-8048-8628-C66430464DDC}"/>
                    </a:ext>
                  </a:extLst>
                </p:cNvPr>
                <p:cNvSpPr/>
                <p:nvPr/>
              </p:nvSpPr>
              <p:spPr>
                <a:xfrm>
                  <a:off x="1354370" y="868939"/>
                  <a:ext cx="548187" cy="19715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5">
                      <a:moveTo>
                        <a:pt x="422" y="104"/>
                      </a:moveTo>
                      <a:close/>
                      <a:moveTo>
                        <a:pt x="35" y="101"/>
                      </a:moveTo>
                      <a:cubicBezTo>
                        <a:pt x="47" y="112"/>
                        <a:pt x="113" y="130"/>
                        <a:pt x="229" y="130"/>
                      </a:cubicBezTo>
                      <a:cubicBezTo>
                        <a:pt x="344" y="130"/>
                        <a:pt x="410" y="112"/>
                        <a:pt x="422" y="101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4"/>
                      </a:cubicBezTo>
                      <a:cubicBezTo>
                        <a:pt x="349" y="73"/>
                        <a:pt x="298" y="78"/>
                        <a:pt x="244" y="78"/>
                      </a:cubicBezTo>
                      <a:cubicBezTo>
                        <a:pt x="234" y="79"/>
                        <a:pt x="224" y="79"/>
                        <a:pt x="213" y="78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8"/>
                        <a:pt x="35" y="54"/>
                      </a:cubicBezTo>
                      <a:close/>
                      <a:moveTo>
                        <a:pt x="229" y="165"/>
                      </a:moveTo>
                      <a:cubicBezTo>
                        <a:pt x="171" y="165"/>
                        <a:pt x="117" y="161"/>
                        <a:pt x="76" y="152"/>
                      </a:cubicBezTo>
                      <a:cubicBezTo>
                        <a:pt x="24" y="142"/>
                        <a:pt x="0" y="126"/>
                        <a:pt x="0" y="104"/>
                      </a:cubicBezTo>
                      <a:lnTo>
                        <a:pt x="1" y="17"/>
                      </a:lnTo>
                      <a:cubicBezTo>
                        <a:pt x="1" y="7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6"/>
                        <a:pt x="50" y="24"/>
                        <a:pt x="89" y="32"/>
                      </a:cubicBezTo>
                      <a:cubicBezTo>
                        <a:pt x="123" y="38"/>
                        <a:pt x="168" y="42"/>
                        <a:pt x="214" y="43"/>
                      </a:cubicBezTo>
                      <a:cubicBezTo>
                        <a:pt x="224" y="43"/>
                        <a:pt x="234" y="43"/>
                        <a:pt x="244" y="43"/>
                      </a:cubicBezTo>
                      <a:cubicBezTo>
                        <a:pt x="290" y="42"/>
                        <a:pt x="334" y="38"/>
                        <a:pt x="368" y="32"/>
                      </a:cubicBezTo>
                      <a:cubicBezTo>
                        <a:pt x="408" y="25"/>
                        <a:pt x="420" y="16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7"/>
                      </a:cubicBezTo>
                      <a:lnTo>
                        <a:pt x="457" y="104"/>
                      </a:lnTo>
                      <a:cubicBezTo>
                        <a:pt x="457" y="126"/>
                        <a:pt x="433" y="142"/>
                        <a:pt x="381" y="152"/>
                      </a:cubicBezTo>
                      <a:cubicBezTo>
                        <a:pt x="340" y="161"/>
                        <a:pt x="286" y="165"/>
                        <a:pt x="229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37C12363-7D58-FB4A-B0A5-93FEB1511BD0}"/>
                    </a:ext>
                  </a:extLst>
                </p:cNvPr>
                <p:cNvSpPr/>
                <p:nvPr/>
              </p:nvSpPr>
              <p:spPr>
                <a:xfrm>
                  <a:off x="1354370" y="973527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85D1F12C-5265-3F4C-AD9D-029E0868535E}"/>
                    </a:ext>
                  </a:extLst>
                </p:cNvPr>
                <p:cNvSpPr/>
                <p:nvPr/>
              </p:nvSpPr>
              <p:spPr>
                <a:xfrm>
                  <a:off x="1354370" y="1079318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D44C8544-C99F-B849-8B3E-2F8DB43C93A0}"/>
                    </a:ext>
                  </a:extLst>
                </p:cNvPr>
                <p:cNvSpPr/>
                <p:nvPr/>
              </p:nvSpPr>
              <p:spPr>
                <a:xfrm>
                  <a:off x="1354370" y="1185108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6B8572DC-E471-F94D-8DB1-7910A5F88BD5}"/>
                    </a:ext>
                  </a:extLst>
                </p:cNvPr>
                <p:cNvSpPr/>
                <p:nvPr/>
              </p:nvSpPr>
              <p:spPr>
                <a:xfrm>
                  <a:off x="1354370" y="658560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4"/>
                      </a:moveTo>
                      <a:lnTo>
                        <a:pt x="422" y="105"/>
                      </a:ln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7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8" y="43"/>
                        <a:pt x="214" y="43"/>
                      </a:cubicBezTo>
                      <a:cubicBezTo>
                        <a:pt x="224" y="44"/>
                        <a:pt x="234" y="44"/>
                        <a:pt x="244" y="43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50469F90-F00F-9544-9910-595C697C3350}"/>
                    </a:ext>
                  </a:extLst>
                </p:cNvPr>
                <p:cNvSpPr/>
                <p:nvPr/>
              </p:nvSpPr>
              <p:spPr>
                <a:xfrm>
                  <a:off x="1355572" y="501077"/>
                  <a:ext cx="546985" cy="14666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23">
                      <a:moveTo>
                        <a:pt x="422" y="65"/>
                      </a:moveTo>
                      <a:close/>
                      <a:moveTo>
                        <a:pt x="39" y="61"/>
                      </a:moveTo>
                      <a:cubicBezTo>
                        <a:pt x="46" y="65"/>
                        <a:pt x="60" y="71"/>
                        <a:pt x="88" y="76"/>
                      </a:cubicBezTo>
                      <a:cubicBezTo>
                        <a:pt x="122" y="83"/>
                        <a:pt x="167" y="87"/>
                        <a:pt x="213" y="87"/>
                      </a:cubicBezTo>
                      <a:cubicBezTo>
                        <a:pt x="223" y="87"/>
                        <a:pt x="233" y="87"/>
                        <a:pt x="243" y="87"/>
                      </a:cubicBezTo>
                      <a:cubicBezTo>
                        <a:pt x="289" y="87"/>
                        <a:pt x="333" y="83"/>
                        <a:pt x="367" y="76"/>
                      </a:cubicBezTo>
                      <a:cubicBezTo>
                        <a:pt x="396" y="71"/>
                        <a:pt x="410" y="65"/>
                        <a:pt x="417" y="61"/>
                      </a:cubicBezTo>
                      <a:cubicBezTo>
                        <a:pt x="398" y="51"/>
                        <a:pt x="333" y="35"/>
                        <a:pt x="228" y="35"/>
                      </a:cubicBezTo>
                      <a:cubicBezTo>
                        <a:pt x="123" y="35"/>
                        <a:pt x="58" y="51"/>
                        <a:pt x="39" y="61"/>
                      </a:cubicBezTo>
                      <a:close/>
                      <a:moveTo>
                        <a:pt x="228" y="123"/>
                      </a:moveTo>
                      <a:cubicBezTo>
                        <a:pt x="223" y="123"/>
                        <a:pt x="217" y="123"/>
                        <a:pt x="212" y="123"/>
                      </a:cubicBezTo>
                      <a:cubicBezTo>
                        <a:pt x="158" y="122"/>
                        <a:pt x="108" y="117"/>
                        <a:pt x="70" y="108"/>
                      </a:cubicBezTo>
                      <a:cubicBezTo>
                        <a:pt x="40" y="102"/>
                        <a:pt x="0" y="90"/>
                        <a:pt x="0" y="61"/>
                      </a:cubicBezTo>
                      <a:cubicBezTo>
                        <a:pt x="0" y="39"/>
                        <a:pt x="24" y="24"/>
                        <a:pt x="75" y="13"/>
                      </a:cubicBezTo>
                      <a:cubicBezTo>
                        <a:pt x="116" y="5"/>
                        <a:pt x="170" y="0"/>
                        <a:pt x="228" y="0"/>
                      </a:cubicBezTo>
                      <a:cubicBezTo>
                        <a:pt x="285" y="0"/>
                        <a:pt x="340" y="5"/>
                        <a:pt x="380" y="13"/>
                      </a:cubicBezTo>
                      <a:cubicBezTo>
                        <a:pt x="432" y="24"/>
                        <a:pt x="456" y="39"/>
                        <a:pt x="456" y="61"/>
                      </a:cubicBezTo>
                      <a:cubicBezTo>
                        <a:pt x="456" y="90"/>
                        <a:pt x="416" y="102"/>
                        <a:pt x="386" y="108"/>
                      </a:cubicBezTo>
                      <a:cubicBezTo>
                        <a:pt x="348" y="117"/>
                        <a:pt x="297" y="122"/>
                        <a:pt x="243" y="123"/>
                      </a:cubicBezTo>
                      <a:cubicBezTo>
                        <a:pt x="238" y="123"/>
                        <a:pt x="233" y="123"/>
                        <a:pt x="228" y="12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7447F7D4-B651-6B40-B0C2-A21BD4790D57}"/>
                    </a:ext>
                  </a:extLst>
                </p:cNvPr>
                <p:cNvSpPr/>
                <p:nvPr/>
              </p:nvSpPr>
              <p:spPr>
                <a:xfrm>
                  <a:off x="1354370" y="553969"/>
                  <a:ext cx="548187" cy="1983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7" h="166">
                      <a:moveTo>
                        <a:pt x="422" y="104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0"/>
                        <a:pt x="229" y="130"/>
                      </a:cubicBezTo>
                      <a:cubicBezTo>
                        <a:pt x="344" y="130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4"/>
                      </a:cubicBezTo>
                      <a:cubicBezTo>
                        <a:pt x="349" y="73"/>
                        <a:pt x="298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9"/>
                        <a:pt x="35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2"/>
                      </a:cubicBezTo>
                      <a:cubicBezTo>
                        <a:pt x="24" y="142"/>
                        <a:pt x="0" y="127"/>
                        <a:pt x="0" y="104"/>
                      </a:cubicBezTo>
                      <a:lnTo>
                        <a:pt x="1" y="17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5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8" y="43"/>
                        <a:pt x="214" y="43"/>
                      </a:cubicBezTo>
                      <a:cubicBezTo>
                        <a:pt x="224" y="43"/>
                        <a:pt x="234" y="43"/>
                        <a:pt x="244" y="43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49" y="0"/>
                        <a:pt x="457" y="8"/>
                        <a:pt x="457" y="17"/>
                      </a:cubicBezTo>
                      <a:cubicBezTo>
                        <a:pt x="457" y="18"/>
                        <a:pt x="457" y="18"/>
                        <a:pt x="457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2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400A26FC-5906-BD44-9CF2-0E73A51E1CFB}"/>
                    </a:ext>
                  </a:extLst>
                </p:cNvPr>
                <p:cNvSpPr/>
                <p:nvPr/>
              </p:nvSpPr>
              <p:spPr>
                <a:xfrm>
                  <a:off x="974486" y="711455"/>
                  <a:ext cx="333000" cy="66840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78" h="557">
                      <a:moveTo>
                        <a:pt x="278" y="148"/>
                      </a:moveTo>
                      <a:cubicBezTo>
                        <a:pt x="278" y="147"/>
                        <a:pt x="278" y="146"/>
                        <a:pt x="278" y="145"/>
                      </a:cubicBezTo>
                      <a:cubicBezTo>
                        <a:pt x="278" y="144"/>
                        <a:pt x="278" y="144"/>
                        <a:pt x="278" y="144"/>
                      </a:cubicBezTo>
                      <a:lnTo>
                        <a:pt x="278" y="61"/>
                      </a:lnTo>
                      <a:cubicBezTo>
                        <a:pt x="278" y="39"/>
                        <a:pt x="254" y="24"/>
                        <a:pt x="202" y="13"/>
                      </a:cubicBezTo>
                      <a:cubicBezTo>
                        <a:pt x="162" y="5"/>
                        <a:pt x="108" y="0"/>
                        <a:pt x="50" y="0"/>
                      </a:cubicBezTo>
                      <a:cubicBezTo>
                        <a:pt x="33" y="0"/>
                        <a:pt x="16" y="1"/>
                        <a:pt x="0" y="1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9" y="13"/>
                        <a:pt x="16" y="23"/>
                        <a:pt x="23" y="34"/>
                      </a:cubicBezTo>
                      <a:cubicBezTo>
                        <a:pt x="24" y="35"/>
                        <a:pt x="25" y="36"/>
                        <a:pt x="26" y="36"/>
                      </a:cubicBezTo>
                      <a:cubicBezTo>
                        <a:pt x="34" y="35"/>
                        <a:pt x="42" y="35"/>
                        <a:pt x="50" y="35"/>
                      </a:cubicBezTo>
                      <a:cubicBezTo>
                        <a:pt x="155" y="35"/>
                        <a:pt x="219" y="51"/>
                        <a:pt x="238" y="61"/>
                      </a:cubicBezTo>
                      <a:lnTo>
                        <a:pt x="237" y="62"/>
                      </a:lnTo>
                      <a:lnTo>
                        <a:pt x="236" y="62"/>
                      </a:lnTo>
                      <a:cubicBezTo>
                        <a:pt x="236" y="62"/>
                        <a:pt x="236" y="63"/>
                        <a:pt x="235" y="63"/>
                      </a:cubicBezTo>
                      <a:lnTo>
                        <a:pt x="234" y="63"/>
                      </a:lnTo>
                      <a:cubicBezTo>
                        <a:pt x="233" y="63"/>
                        <a:pt x="233" y="64"/>
                        <a:pt x="232" y="64"/>
                      </a:cubicBezTo>
                      <a:cubicBezTo>
                        <a:pt x="231" y="64"/>
                        <a:pt x="231" y="65"/>
                        <a:pt x="230" y="65"/>
                      </a:cubicBezTo>
                      <a:cubicBezTo>
                        <a:pt x="229" y="65"/>
                        <a:pt x="228" y="65"/>
                        <a:pt x="228" y="66"/>
                      </a:cubicBezTo>
                      <a:cubicBezTo>
                        <a:pt x="227" y="66"/>
                        <a:pt x="227" y="66"/>
                        <a:pt x="227" y="66"/>
                      </a:cubicBezTo>
                      <a:cubicBezTo>
                        <a:pt x="227" y="66"/>
                        <a:pt x="226" y="66"/>
                        <a:pt x="225" y="67"/>
                      </a:cubicBezTo>
                      <a:cubicBezTo>
                        <a:pt x="224" y="67"/>
                        <a:pt x="223" y="67"/>
                        <a:pt x="222" y="68"/>
                      </a:cubicBezTo>
                      <a:cubicBezTo>
                        <a:pt x="221" y="68"/>
                        <a:pt x="220" y="68"/>
                        <a:pt x="219" y="69"/>
                      </a:cubicBezTo>
                      <a:cubicBezTo>
                        <a:pt x="218" y="69"/>
                        <a:pt x="217" y="69"/>
                        <a:pt x="216" y="70"/>
                      </a:cubicBezTo>
                      <a:lnTo>
                        <a:pt x="215" y="70"/>
                      </a:lnTo>
                      <a:cubicBezTo>
                        <a:pt x="214" y="70"/>
                        <a:pt x="213" y="70"/>
                        <a:pt x="212" y="71"/>
                      </a:cubicBezTo>
                      <a:cubicBezTo>
                        <a:pt x="211" y="71"/>
                        <a:pt x="209" y="71"/>
                        <a:pt x="208" y="72"/>
                      </a:cubicBezTo>
                      <a:cubicBezTo>
                        <a:pt x="207" y="72"/>
                        <a:pt x="205" y="72"/>
                        <a:pt x="204" y="73"/>
                      </a:cubicBezTo>
                      <a:lnTo>
                        <a:pt x="203" y="73"/>
                      </a:lnTo>
                      <a:cubicBezTo>
                        <a:pt x="202" y="73"/>
                        <a:pt x="201" y="73"/>
                        <a:pt x="199" y="74"/>
                      </a:cubicBezTo>
                      <a:cubicBezTo>
                        <a:pt x="198" y="74"/>
                        <a:pt x="196" y="74"/>
                        <a:pt x="195" y="75"/>
                      </a:cubicBezTo>
                      <a:cubicBezTo>
                        <a:pt x="194" y="75"/>
                        <a:pt x="194" y="75"/>
                        <a:pt x="194" y="75"/>
                      </a:cubicBezTo>
                      <a:cubicBezTo>
                        <a:pt x="192" y="75"/>
                        <a:pt x="191" y="75"/>
                        <a:pt x="189" y="76"/>
                      </a:cubicBezTo>
                      <a:cubicBezTo>
                        <a:pt x="166" y="80"/>
                        <a:pt x="138" y="83"/>
                        <a:pt x="107" y="85"/>
                      </a:cubicBezTo>
                      <a:cubicBezTo>
                        <a:pt x="94" y="86"/>
                        <a:pt x="79" y="87"/>
                        <a:pt x="65" y="87"/>
                      </a:cubicBezTo>
                      <a:cubicBezTo>
                        <a:pt x="63" y="87"/>
                        <a:pt x="60" y="87"/>
                        <a:pt x="58" y="87"/>
                      </a:cubicBezTo>
                      <a:cubicBezTo>
                        <a:pt x="56" y="87"/>
                        <a:pt x="54" y="89"/>
                        <a:pt x="55" y="91"/>
                      </a:cubicBezTo>
                      <a:cubicBezTo>
                        <a:pt x="60" y="101"/>
                        <a:pt x="65" y="110"/>
                        <a:pt x="69" y="120"/>
                      </a:cubicBezTo>
                      <a:cubicBezTo>
                        <a:pt x="69" y="121"/>
                        <a:pt x="70" y="122"/>
                        <a:pt x="71" y="122"/>
                      </a:cubicBezTo>
                      <a:cubicBezTo>
                        <a:pt x="123" y="121"/>
                        <a:pt x="171" y="116"/>
                        <a:pt x="208" y="108"/>
                      </a:cubicBezTo>
                      <a:cubicBezTo>
                        <a:pt x="209" y="108"/>
                        <a:pt x="210" y="107"/>
                        <a:pt x="211" y="107"/>
                      </a:cubicBezTo>
                      <a:cubicBezTo>
                        <a:pt x="212" y="107"/>
                        <a:pt x="212" y="107"/>
                        <a:pt x="212" y="107"/>
                      </a:cubicBezTo>
                      <a:cubicBezTo>
                        <a:pt x="213" y="107"/>
                        <a:pt x="215" y="106"/>
                        <a:pt x="216" y="106"/>
                      </a:cubicBezTo>
                      <a:cubicBezTo>
                        <a:pt x="217" y="106"/>
                        <a:pt x="219" y="105"/>
                        <a:pt x="220" y="105"/>
                      </a:cubicBezTo>
                      <a:lnTo>
                        <a:pt x="221" y="105"/>
                      </a:lnTo>
                      <a:cubicBezTo>
                        <a:pt x="222" y="105"/>
                        <a:pt x="223" y="104"/>
                        <a:pt x="225" y="104"/>
                      </a:cubicBezTo>
                      <a:cubicBezTo>
                        <a:pt x="226" y="103"/>
                        <a:pt x="228" y="103"/>
                        <a:pt x="229" y="103"/>
                      </a:cubicBezTo>
                      <a:cubicBezTo>
                        <a:pt x="229" y="102"/>
                        <a:pt x="230" y="102"/>
                        <a:pt x="230" y="102"/>
                      </a:cubicBezTo>
                      <a:cubicBezTo>
                        <a:pt x="231" y="102"/>
                        <a:pt x="232" y="102"/>
                        <a:pt x="233" y="101"/>
                      </a:cubicBezTo>
                      <a:cubicBezTo>
                        <a:pt x="234" y="101"/>
                        <a:pt x="234" y="101"/>
                        <a:pt x="234" y="101"/>
                      </a:cubicBezTo>
                      <a:cubicBezTo>
                        <a:pt x="235" y="101"/>
                        <a:pt x="237" y="100"/>
                        <a:pt x="238" y="100"/>
                      </a:cubicBezTo>
                      <a:lnTo>
                        <a:pt x="239" y="99"/>
                      </a:lnTo>
                      <a:cubicBezTo>
                        <a:pt x="241" y="101"/>
                        <a:pt x="241" y="101"/>
                        <a:pt x="243" y="102"/>
                      </a:cubicBezTo>
                      <a:lnTo>
                        <a:pt x="242" y="144"/>
                      </a:lnTo>
                      <a:cubicBezTo>
                        <a:pt x="242" y="145"/>
                        <a:pt x="242" y="145"/>
                        <a:pt x="241" y="146"/>
                      </a:cubicBezTo>
                      <a:cubicBezTo>
                        <a:pt x="229" y="155"/>
                        <a:pt x="177" y="170"/>
                        <a:pt x="89" y="173"/>
                      </a:cubicBezTo>
                      <a:cubicBezTo>
                        <a:pt x="93" y="185"/>
                        <a:pt x="96" y="196"/>
                        <a:pt x="100" y="208"/>
                      </a:cubicBezTo>
                      <a:cubicBezTo>
                        <a:pt x="141" y="206"/>
                        <a:pt x="178" y="201"/>
                        <a:pt x="208" y="195"/>
                      </a:cubicBezTo>
                      <a:cubicBezTo>
                        <a:pt x="217" y="193"/>
                        <a:pt x="229" y="190"/>
                        <a:pt x="239" y="186"/>
                      </a:cubicBezTo>
                      <a:cubicBezTo>
                        <a:pt x="241" y="185"/>
                        <a:pt x="243" y="187"/>
                        <a:pt x="243" y="189"/>
                      </a:cubicBezTo>
                      <a:lnTo>
                        <a:pt x="242" y="231"/>
                      </a:lnTo>
                      <a:cubicBezTo>
                        <a:pt x="242" y="231"/>
                        <a:pt x="242" y="232"/>
                        <a:pt x="241" y="233"/>
                      </a:cubicBezTo>
                      <a:cubicBezTo>
                        <a:pt x="230" y="241"/>
                        <a:pt x="186" y="254"/>
                        <a:pt x="112" y="259"/>
                      </a:cubicBezTo>
                      <a:cubicBezTo>
                        <a:pt x="114" y="271"/>
                        <a:pt x="116" y="282"/>
                        <a:pt x="117" y="294"/>
                      </a:cubicBezTo>
                      <a:cubicBezTo>
                        <a:pt x="151" y="291"/>
                        <a:pt x="182" y="287"/>
                        <a:pt x="208" y="282"/>
                      </a:cubicBezTo>
                      <a:cubicBezTo>
                        <a:pt x="217" y="279"/>
                        <a:pt x="229" y="277"/>
                        <a:pt x="239" y="273"/>
                      </a:cubicBezTo>
                      <a:cubicBezTo>
                        <a:pt x="241" y="272"/>
                        <a:pt x="243" y="274"/>
                        <a:pt x="243" y="276"/>
                      </a:cubicBezTo>
                      <a:lnTo>
                        <a:pt x="242" y="317"/>
                      </a:lnTo>
                      <a:cubicBezTo>
                        <a:pt x="242" y="318"/>
                        <a:pt x="242" y="319"/>
                        <a:pt x="241" y="320"/>
                      </a:cubicBezTo>
                      <a:cubicBezTo>
                        <a:pt x="230" y="328"/>
                        <a:pt x="189" y="340"/>
                        <a:pt x="119" y="345"/>
                      </a:cubicBezTo>
                      <a:cubicBezTo>
                        <a:pt x="119" y="356"/>
                        <a:pt x="118" y="367"/>
                        <a:pt x="116" y="378"/>
                      </a:cubicBezTo>
                      <a:cubicBezTo>
                        <a:pt x="117" y="379"/>
                        <a:pt x="118" y="379"/>
                        <a:pt x="119" y="381"/>
                      </a:cubicBezTo>
                      <a:cubicBezTo>
                        <a:pt x="152" y="378"/>
                        <a:pt x="183" y="374"/>
                        <a:pt x="208" y="369"/>
                      </a:cubicBezTo>
                      <a:cubicBezTo>
                        <a:pt x="217" y="367"/>
                        <a:pt x="229" y="364"/>
                        <a:pt x="239" y="360"/>
                      </a:cubicBezTo>
                      <a:cubicBezTo>
                        <a:pt x="241" y="360"/>
                        <a:pt x="243" y="361"/>
                        <a:pt x="243" y="363"/>
                      </a:cubicBezTo>
                      <a:lnTo>
                        <a:pt x="242" y="405"/>
                      </a:lnTo>
                      <a:cubicBezTo>
                        <a:pt x="242" y="406"/>
                        <a:pt x="242" y="406"/>
                        <a:pt x="241" y="407"/>
                      </a:cubicBezTo>
                      <a:cubicBezTo>
                        <a:pt x="229" y="415"/>
                        <a:pt x="182" y="429"/>
                        <a:pt x="103" y="433"/>
                      </a:cubicBezTo>
                      <a:cubicBezTo>
                        <a:pt x="102" y="434"/>
                        <a:pt x="102" y="434"/>
                        <a:pt x="101" y="435"/>
                      </a:cubicBezTo>
                      <a:cubicBezTo>
                        <a:pt x="96" y="447"/>
                        <a:pt x="91" y="458"/>
                        <a:pt x="85" y="469"/>
                      </a:cubicBezTo>
                      <a:cubicBezTo>
                        <a:pt x="85" y="469"/>
                        <a:pt x="85" y="470"/>
                        <a:pt x="84" y="470"/>
                      </a:cubicBezTo>
                      <a:cubicBezTo>
                        <a:pt x="131" y="468"/>
                        <a:pt x="174" y="464"/>
                        <a:pt x="208" y="456"/>
                      </a:cubicBezTo>
                      <a:cubicBezTo>
                        <a:pt x="217" y="454"/>
                        <a:pt x="229" y="451"/>
                        <a:pt x="239" y="447"/>
                      </a:cubicBezTo>
                      <a:cubicBezTo>
                        <a:pt x="241" y="447"/>
                        <a:pt x="243" y="448"/>
                        <a:pt x="243" y="450"/>
                      </a:cubicBezTo>
                      <a:lnTo>
                        <a:pt x="242" y="492"/>
                      </a:lnTo>
                      <a:cubicBezTo>
                        <a:pt x="242" y="493"/>
                        <a:pt x="242" y="494"/>
                        <a:pt x="241" y="494"/>
                      </a:cubicBezTo>
                      <a:cubicBezTo>
                        <a:pt x="227" y="505"/>
                        <a:pt x="161" y="522"/>
                        <a:pt x="50" y="522"/>
                      </a:cubicBezTo>
                      <a:cubicBezTo>
                        <a:pt x="49" y="522"/>
                        <a:pt x="49" y="522"/>
                        <a:pt x="48" y="522"/>
                      </a:cubicBezTo>
                      <a:cubicBezTo>
                        <a:pt x="48" y="522"/>
                        <a:pt x="47" y="522"/>
                        <a:pt x="46" y="523"/>
                      </a:cubicBezTo>
                      <a:cubicBezTo>
                        <a:pt x="37" y="533"/>
                        <a:pt x="27" y="543"/>
                        <a:pt x="16" y="552"/>
                      </a:cubicBezTo>
                      <a:cubicBezTo>
                        <a:pt x="14" y="553"/>
                        <a:pt x="15" y="557"/>
                        <a:pt x="17" y="557"/>
                      </a:cubicBezTo>
                      <a:cubicBezTo>
                        <a:pt x="28" y="557"/>
                        <a:pt x="39" y="557"/>
                        <a:pt x="50" y="557"/>
                      </a:cubicBezTo>
                      <a:cubicBezTo>
                        <a:pt x="107" y="557"/>
                        <a:pt x="161" y="552"/>
                        <a:pt x="202" y="544"/>
                      </a:cubicBezTo>
                      <a:cubicBezTo>
                        <a:pt x="254" y="533"/>
                        <a:pt x="278" y="518"/>
                        <a:pt x="278" y="496"/>
                      </a:cubicBezTo>
                      <a:lnTo>
                        <a:pt x="278" y="409"/>
                      </a:lnTo>
                      <a:cubicBezTo>
                        <a:pt x="278" y="408"/>
                        <a:pt x="278" y="407"/>
                        <a:pt x="278" y="406"/>
                      </a:cubicBezTo>
                      <a:lnTo>
                        <a:pt x="278" y="322"/>
                      </a:lnTo>
                      <a:cubicBezTo>
                        <a:pt x="278" y="321"/>
                        <a:pt x="278" y="320"/>
                        <a:pt x="278" y="319"/>
                      </a:cubicBezTo>
                      <a:lnTo>
                        <a:pt x="278" y="318"/>
                      </a:lnTo>
                      <a:lnTo>
                        <a:pt x="278" y="235"/>
                      </a:lnTo>
                      <a:cubicBezTo>
                        <a:pt x="278" y="234"/>
                        <a:pt x="278" y="233"/>
                        <a:pt x="278" y="232"/>
                      </a:cubicBezTo>
                      <a:cubicBezTo>
                        <a:pt x="278" y="231"/>
                        <a:pt x="278" y="231"/>
                        <a:pt x="278" y="23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624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1FE47A-F67F-8041-BE73-411BE81E9C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0" y="2"/>
            <a:ext cx="15764256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86023-5862-BE41-B41A-E0011FCE1012}"/>
              </a:ext>
            </a:extLst>
          </p:cNvPr>
          <p:cNvSpPr txBox="1"/>
          <p:nvPr/>
        </p:nvSpPr>
        <p:spPr>
          <a:xfrm>
            <a:off x="1986822" y="1638324"/>
            <a:ext cx="851048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Why Is This Important?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87D02-A9E7-BD45-872D-B5139C1B8D39}"/>
              </a:ext>
            </a:extLst>
          </p:cNvPr>
          <p:cNvSpPr txBox="1">
            <a:spLocks/>
          </p:cNvSpPr>
          <p:nvPr/>
        </p:nvSpPr>
        <p:spPr>
          <a:xfrm>
            <a:off x="1986822" y="9652385"/>
            <a:ext cx="6864570" cy="242529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55B32-E292-9E49-B58B-F4A8466B2006}"/>
              </a:ext>
            </a:extLst>
          </p:cNvPr>
          <p:cNvSpPr/>
          <p:nvPr/>
        </p:nvSpPr>
        <p:spPr>
          <a:xfrm rot="10800000" flipV="1">
            <a:off x="9228871" y="11672677"/>
            <a:ext cx="10841281" cy="169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39A99A7-5AF3-BB4E-AB4A-F4E3456A3838}"/>
              </a:ext>
            </a:extLst>
          </p:cNvPr>
          <p:cNvSpPr/>
          <p:nvPr/>
        </p:nvSpPr>
        <p:spPr>
          <a:xfrm rot="10800000" flipV="1">
            <a:off x="0" y="5255"/>
            <a:ext cx="2437765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9BB8BF-0D57-E24F-8A11-F0A0813035FB}"/>
              </a:ext>
            </a:extLst>
          </p:cNvPr>
          <p:cNvGrpSpPr/>
          <p:nvPr/>
        </p:nvGrpSpPr>
        <p:grpSpPr>
          <a:xfrm>
            <a:off x="1527051" y="4983050"/>
            <a:ext cx="21323548" cy="6757532"/>
            <a:chOff x="1527051" y="5449824"/>
            <a:chExt cx="21323548" cy="67575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48D46B-7876-004B-93E1-D0525D2BC685}"/>
                </a:ext>
              </a:extLst>
            </p:cNvPr>
            <p:cNvGrpSpPr/>
            <p:nvPr/>
          </p:nvGrpSpPr>
          <p:grpSpPr>
            <a:xfrm>
              <a:off x="1527051" y="5449824"/>
              <a:ext cx="21323548" cy="6757532"/>
              <a:chOff x="1384497" y="4672675"/>
              <a:chExt cx="22557423" cy="752092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0EFBDD-9437-2949-8A9E-13A2A6E914A3}"/>
                  </a:ext>
                </a:extLst>
              </p:cNvPr>
              <p:cNvSpPr/>
              <p:nvPr/>
            </p:nvSpPr>
            <p:spPr>
              <a:xfrm>
                <a:off x="1384497" y="4672675"/>
                <a:ext cx="7520920" cy="75209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047748-8098-0747-A4E7-24457C215079}"/>
                  </a:ext>
                </a:extLst>
              </p:cNvPr>
              <p:cNvSpPr/>
              <p:nvPr/>
            </p:nvSpPr>
            <p:spPr>
              <a:xfrm>
                <a:off x="8900080" y="4672675"/>
                <a:ext cx="7520920" cy="75209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4C4557-E797-4E41-8387-9D0E93BE1F33}"/>
                  </a:ext>
                </a:extLst>
              </p:cNvPr>
              <p:cNvSpPr/>
              <p:nvPr/>
            </p:nvSpPr>
            <p:spPr>
              <a:xfrm>
                <a:off x="16421000" y="4672675"/>
                <a:ext cx="7520920" cy="75209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5B4ADA-0192-CA44-8C82-38DB4922098E}"/>
                </a:ext>
              </a:extLst>
            </p:cNvPr>
            <p:cNvGrpSpPr/>
            <p:nvPr/>
          </p:nvGrpSpPr>
          <p:grpSpPr>
            <a:xfrm>
              <a:off x="11771051" y="7127708"/>
              <a:ext cx="835536" cy="2049053"/>
              <a:chOff x="1344532" y="6092994"/>
              <a:chExt cx="835536" cy="2049053"/>
            </a:xfrm>
            <a:solidFill>
              <a:schemeClr val="bg1"/>
            </a:solidFill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491A7E3-6DA1-2341-B5D9-654E8974C9E5}"/>
                  </a:ext>
                </a:extLst>
              </p:cNvPr>
              <p:cNvSpPr/>
              <p:nvPr/>
            </p:nvSpPr>
            <p:spPr>
              <a:xfrm>
                <a:off x="1344532" y="6433398"/>
                <a:ext cx="835536" cy="13682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9" h="620">
                    <a:moveTo>
                      <a:pt x="174" y="620"/>
                    </a:moveTo>
                    <a:cubicBezTo>
                      <a:pt x="126" y="620"/>
                      <a:pt x="74" y="608"/>
                      <a:pt x="23" y="587"/>
                    </a:cubicBezTo>
                    <a:cubicBezTo>
                      <a:pt x="4" y="578"/>
                      <a:pt x="-5" y="555"/>
                      <a:pt x="3" y="535"/>
                    </a:cubicBezTo>
                    <a:cubicBezTo>
                      <a:pt x="12" y="515"/>
                      <a:pt x="35" y="506"/>
                      <a:pt x="55" y="515"/>
                    </a:cubicBezTo>
                    <a:cubicBezTo>
                      <a:pt x="133" y="549"/>
                      <a:pt x="214" y="550"/>
                      <a:pt x="263" y="519"/>
                    </a:cubicBezTo>
                    <a:cubicBezTo>
                      <a:pt x="288" y="502"/>
                      <a:pt x="301" y="478"/>
                      <a:pt x="301" y="447"/>
                    </a:cubicBezTo>
                    <a:cubicBezTo>
                      <a:pt x="301" y="409"/>
                      <a:pt x="232" y="375"/>
                      <a:pt x="171" y="344"/>
                    </a:cubicBezTo>
                    <a:cubicBezTo>
                      <a:pt x="133" y="325"/>
                      <a:pt x="93" y="305"/>
                      <a:pt x="62" y="282"/>
                    </a:cubicBezTo>
                    <a:cubicBezTo>
                      <a:pt x="20" y="250"/>
                      <a:pt x="0" y="215"/>
                      <a:pt x="0" y="175"/>
                    </a:cubicBezTo>
                    <a:cubicBezTo>
                      <a:pt x="0" y="117"/>
                      <a:pt x="26" y="68"/>
                      <a:pt x="74" y="36"/>
                    </a:cubicBezTo>
                    <a:cubicBezTo>
                      <a:pt x="145" y="-10"/>
                      <a:pt x="252" y="-13"/>
                      <a:pt x="353" y="30"/>
                    </a:cubicBezTo>
                    <a:cubicBezTo>
                      <a:pt x="373" y="38"/>
                      <a:pt x="382" y="61"/>
                      <a:pt x="374" y="81"/>
                    </a:cubicBezTo>
                    <a:cubicBezTo>
                      <a:pt x="365" y="101"/>
                      <a:pt x="342" y="111"/>
                      <a:pt x="322" y="102"/>
                    </a:cubicBezTo>
                    <a:cubicBezTo>
                      <a:pt x="246" y="70"/>
                      <a:pt x="166" y="70"/>
                      <a:pt x="117" y="102"/>
                    </a:cubicBezTo>
                    <a:cubicBezTo>
                      <a:pt x="91" y="119"/>
                      <a:pt x="78" y="143"/>
                      <a:pt x="78" y="175"/>
                    </a:cubicBezTo>
                    <a:cubicBezTo>
                      <a:pt x="78" y="211"/>
                      <a:pt x="146" y="245"/>
                      <a:pt x="206" y="274"/>
                    </a:cubicBezTo>
                    <a:cubicBezTo>
                      <a:pt x="245" y="294"/>
                      <a:pt x="285" y="314"/>
                      <a:pt x="317" y="338"/>
                    </a:cubicBezTo>
                    <a:cubicBezTo>
                      <a:pt x="359" y="371"/>
                      <a:pt x="379" y="406"/>
                      <a:pt x="379" y="447"/>
                    </a:cubicBezTo>
                    <a:cubicBezTo>
                      <a:pt x="379" y="504"/>
                      <a:pt x="353" y="553"/>
                      <a:pt x="306" y="584"/>
                    </a:cubicBezTo>
                    <a:cubicBezTo>
                      <a:pt x="270" y="608"/>
                      <a:pt x="224" y="620"/>
                      <a:pt x="174" y="6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AB1788D-3BC7-C646-AF6C-0987741419EA}"/>
                  </a:ext>
                </a:extLst>
              </p:cNvPr>
              <p:cNvSpPr/>
              <p:nvPr/>
            </p:nvSpPr>
            <p:spPr>
              <a:xfrm>
                <a:off x="1671673" y="6092994"/>
                <a:ext cx="17241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" h="139">
                    <a:moveTo>
                      <a:pt x="40" y="139"/>
                    </a:moveTo>
                    <a:cubicBezTo>
                      <a:pt x="18" y="139"/>
                      <a:pt x="0" y="122"/>
                      <a:pt x="0" y="100"/>
                    </a:cubicBezTo>
                    <a:lnTo>
                      <a:pt x="0" y="40"/>
                    </a:ln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  <a:lnTo>
                      <a:pt x="79" y="100"/>
                    </a:lnTo>
                    <a:cubicBezTo>
                      <a:pt x="79" y="122"/>
                      <a:pt x="61" y="139"/>
                      <a:pt x="4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366F5F1-1A92-BA45-A846-80F65FFC91EE}"/>
                  </a:ext>
                </a:extLst>
              </p:cNvPr>
              <p:cNvSpPr/>
              <p:nvPr/>
            </p:nvSpPr>
            <p:spPr>
              <a:xfrm>
                <a:off x="1673884" y="7837010"/>
                <a:ext cx="17020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" h="139">
                    <a:moveTo>
                      <a:pt x="39" y="139"/>
                    </a:moveTo>
                    <a:cubicBezTo>
                      <a:pt x="17" y="139"/>
                      <a:pt x="0" y="121"/>
                      <a:pt x="0" y="100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8" y="39"/>
                    </a:cubicBezTo>
                    <a:lnTo>
                      <a:pt x="78" y="100"/>
                    </a:lnTo>
                    <a:cubicBezTo>
                      <a:pt x="78" y="121"/>
                      <a:pt x="60" y="139"/>
                      <a:pt x="39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52AC71-AE35-ED4F-85E5-D4819FBE6022}"/>
                </a:ext>
              </a:extLst>
            </p:cNvPr>
            <p:cNvGrpSpPr/>
            <p:nvPr/>
          </p:nvGrpSpPr>
          <p:grpSpPr>
            <a:xfrm>
              <a:off x="3860754" y="7253702"/>
              <a:ext cx="2617130" cy="1843485"/>
              <a:chOff x="22268310" y="1895418"/>
              <a:chExt cx="2617130" cy="1843485"/>
            </a:xfrm>
            <a:solidFill>
              <a:schemeClr val="bg1"/>
            </a:solidFill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92006F4-00B2-C344-8A8A-5857D9AC8921}"/>
                  </a:ext>
                </a:extLst>
              </p:cNvPr>
              <p:cNvSpPr/>
              <p:nvPr/>
            </p:nvSpPr>
            <p:spPr>
              <a:xfrm>
                <a:off x="22268310" y="1895418"/>
                <a:ext cx="2278931" cy="1843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4" y="780"/>
                      <a:pt x="797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1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9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5" y="107"/>
                      <a:pt x="298" y="89"/>
                    </a:cubicBezTo>
                    <a:cubicBezTo>
                      <a:pt x="283" y="83"/>
                      <a:pt x="226" y="66"/>
                      <a:pt x="184" y="59"/>
                    </a:cubicBezTo>
                    <a:lnTo>
                      <a:pt x="241" y="129"/>
                    </a:lnTo>
                    <a:cubicBezTo>
                      <a:pt x="245" y="134"/>
                      <a:pt x="248" y="142"/>
                      <a:pt x="247" y="150"/>
                    </a:cubicBezTo>
                    <a:cubicBezTo>
                      <a:pt x="246" y="157"/>
                      <a:pt x="242" y="164"/>
                      <a:pt x="236" y="168"/>
                    </a:cubicBezTo>
                    <a:cubicBezTo>
                      <a:pt x="192" y="200"/>
                      <a:pt x="168" y="233"/>
                      <a:pt x="148" y="263"/>
                    </a:cubicBezTo>
                    <a:cubicBezTo>
                      <a:pt x="124" y="296"/>
                      <a:pt x="102" y="327"/>
                      <a:pt x="58" y="332"/>
                    </a:cubicBezTo>
                    <a:cubicBezTo>
                      <a:pt x="57" y="333"/>
                      <a:pt x="57" y="333"/>
                      <a:pt x="57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7" y="433"/>
                    </a:cubicBezTo>
                    <a:cubicBezTo>
                      <a:pt x="61" y="436"/>
                      <a:pt x="66" y="438"/>
                      <a:pt x="72" y="440"/>
                    </a:cubicBezTo>
                    <a:cubicBezTo>
                      <a:pt x="97" y="450"/>
                      <a:pt x="129" y="463"/>
                      <a:pt x="157" y="496"/>
                    </a:cubicBezTo>
                    <a:cubicBezTo>
                      <a:pt x="163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2" y="759"/>
                    </a:lnTo>
                    <a:cubicBezTo>
                      <a:pt x="314" y="771"/>
                      <a:pt x="325" y="780"/>
                      <a:pt x="338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2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9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7" y="835"/>
                    </a:moveTo>
                    <a:cubicBezTo>
                      <a:pt x="759" y="835"/>
                      <a:pt x="726" y="810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9" y="681"/>
                    </a:cubicBezTo>
                    <a:cubicBezTo>
                      <a:pt x="505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3" y="835"/>
                      <a:pt x="338" y="835"/>
                    </a:cubicBezTo>
                    <a:cubicBezTo>
                      <a:pt x="299" y="835"/>
                      <a:pt x="267" y="808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5"/>
                    </a:cubicBezTo>
                    <a:cubicBezTo>
                      <a:pt x="156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40" y="486"/>
                      <a:pt x="34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2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3" y="72"/>
                    </a:lnTo>
                    <a:cubicBezTo>
                      <a:pt x="110" y="56"/>
                      <a:pt x="109" y="35"/>
                      <a:pt x="121" y="19"/>
                    </a:cubicBezTo>
                    <a:cubicBezTo>
                      <a:pt x="131" y="4"/>
                      <a:pt x="149" y="-3"/>
                      <a:pt x="167" y="2"/>
                    </a:cubicBezTo>
                    <a:cubicBezTo>
                      <a:pt x="216" y="6"/>
                      <a:pt x="299" y="31"/>
                      <a:pt x="318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9" y="45"/>
                    </a:cubicBezTo>
                    <a:cubicBezTo>
                      <a:pt x="676" y="45"/>
                      <a:pt x="796" y="79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4" y="485"/>
                      <a:pt x="978" y="532"/>
                    </a:cubicBezTo>
                    <a:cubicBezTo>
                      <a:pt x="971" y="541"/>
                      <a:pt x="964" y="550"/>
                      <a:pt x="958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7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339AB70B-7521-6A49-B08C-FC00F52AAA1B}"/>
                  </a:ext>
                </a:extLst>
              </p:cNvPr>
              <p:cNvSpPr/>
              <p:nvPr/>
            </p:nvSpPr>
            <p:spPr>
              <a:xfrm>
                <a:off x="24379255" y="2202659"/>
                <a:ext cx="506185" cy="3492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1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1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6"/>
                      <a:pt x="3" y="127"/>
                      <a:pt x="13" y="124"/>
                    </a:cubicBezTo>
                    <a:cubicBezTo>
                      <a:pt x="26" y="120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7"/>
                      <a:pt x="55" y="31"/>
                    </a:cubicBezTo>
                    <a:cubicBezTo>
                      <a:pt x="64" y="11"/>
                      <a:pt x="83" y="-1"/>
                      <a:pt x="106" y="0"/>
                    </a:cubicBezTo>
                    <a:cubicBezTo>
                      <a:pt x="130" y="1"/>
                      <a:pt x="148" y="15"/>
                      <a:pt x="153" y="29"/>
                    </a:cubicBezTo>
                    <a:cubicBezTo>
                      <a:pt x="158" y="44"/>
                      <a:pt x="157" y="59"/>
                      <a:pt x="151" y="73"/>
                    </a:cubicBezTo>
                    <a:cubicBezTo>
                      <a:pt x="169" y="73"/>
                      <a:pt x="190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4" y="130"/>
                      <a:pt x="73" y="139"/>
                    </a:cubicBezTo>
                    <a:cubicBezTo>
                      <a:pt x="47" y="151"/>
                      <a:pt x="23" y="158"/>
                      <a:pt x="22" y="158"/>
                    </a:cubicBezTo>
                    <a:cubicBezTo>
                      <a:pt x="21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F514D970-E585-5B40-B873-9F6EEA7833FB}"/>
                  </a:ext>
                </a:extLst>
              </p:cNvPr>
              <p:cNvSpPr/>
              <p:nvPr/>
            </p:nvSpPr>
            <p:spPr>
              <a:xfrm>
                <a:off x="22734707" y="2481178"/>
                <a:ext cx="128204" cy="1304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29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29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7414DCA-7DC5-3A43-A24D-D4BE460E9D3A}"/>
                  </a:ext>
                </a:extLst>
              </p:cNvPr>
              <p:cNvSpPr/>
              <p:nvPr/>
            </p:nvSpPr>
            <p:spPr>
              <a:xfrm>
                <a:off x="23300573" y="2238032"/>
                <a:ext cx="559235" cy="1724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3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29"/>
                      <a:pt x="257" y="45"/>
                      <a:pt x="253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6303D506-6A61-8A4A-BD60-D58912AD13D7}"/>
                  </a:ext>
                </a:extLst>
              </p:cNvPr>
              <p:cNvSpPr/>
              <p:nvPr/>
            </p:nvSpPr>
            <p:spPr>
              <a:xfrm>
                <a:off x="23165731" y="2512123"/>
                <a:ext cx="789118" cy="5636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8" h="256">
                    <a:moveTo>
                      <a:pt x="128" y="256"/>
                    </a:moveTo>
                    <a:cubicBezTo>
                      <a:pt x="121" y="256"/>
                      <a:pt x="114" y="253"/>
                      <a:pt x="109" y="248"/>
                    </a:cubicBezTo>
                    <a:lnTo>
                      <a:pt x="8" y="146"/>
                    </a:lnTo>
                    <a:cubicBezTo>
                      <a:pt x="-3" y="135"/>
                      <a:pt x="-3" y="117"/>
                      <a:pt x="8" y="107"/>
                    </a:cubicBezTo>
                    <a:cubicBezTo>
                      <a:pt x="19" y="96"/>
                      <a:pt x="36" y="96"/>
                      <a:pt x="47" y="107"/>
                    </a:cubicBezTo>
                    <a:lnTo>
                      <a:pt x="128" y="190"/>
                    </a:lnTo>
                    <a:lnTo>
                      <a:pt x="311" y="8"/>
                    </a:lnTo>
                    <a:cubicBezTo>
                      <a:pt x="322" y="-3"/>
                      <a:pt x="339" y="-3"/>
                      <a:pt x="350" y="8"/>
                    </a:cubicBezTo>
                    <a:cubicBezTo>
                      <a:pt x="361" y="19"/>
                      <a:pt x="361" y="36"/>
                      <a:pt x="350" y="47"/>
                    </a:cubicBezTo>
                    <a:lnTo>
                      <a:pt x="148" y="248"/>
                    </a:lnTo>
                    <a:cubicBezTo>
                      <a:pt x="142" y="253"/>
                      <a:pt x="135" y="256"/>
                      <a:pt x="128" y="2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5DCBE4-F27E-6C4D-B468-B9ABEF35841C}"/>
                </a:ext>
              </a:extLst>
            </p:cNvPr>
            <p:cNvSpPr/>
            <p:nvPr/>
          </p:nvSpPr>
          <p:spPr>
            <a:xfrm>
              <a:off x="2971055" y="9821586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4C3BDE-CB17-6A4F-B152-51A4CC78A9E8}"/>
                </a:ext>
              </a:extLst>
            </p:cNvPr>
            <p:cNvSpPr/>
            <p:nvPr/>
          </p:nvSpPr>
          <p:spPr>
            <a:xfrm>
              <a:off x="10002719" y="9821586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0D1061-BC95-7F43-BF81-6D12630F52D9}"/>
                </a:ext>
              </a:extLst>
            </p:cNvPr>
            <p:cNvGrpSpPr/>
            <p:nvPr/>
          </p:nvGrpSpPr>
          <p:grpSpPr>
            <a:xfrm>
              <a:off x="17114155" y="7143092"/>
              <a:ext cx="4363357" cy="3386380"/>
              <a:chOff x="17355919" y="7143092"/>
              <a:chExt cx="4363357" cy="33863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3FC882B-FACB-3947-B32D-1DF05876311B}"/>
                  </a:ext>
                </a:extLst>
              </p:cNvPr>
              <p:cNvGrpSpPr/>
              <p:nvPr/>
            </p:nvGrpSpPr>
            <p:grpSpPr>
              <a:xfrm>
                <a:off x="18625020" y="7143092"/>
                <a:ext cx="1962044" cy="1898488"/>
                <a:chOff x="30986182" y="10226468"/>
                <a:chExt cx="2661338" cy="2575132"/>
              </a:xfrm>
              <a:solidFill>
                <a:schemeClr val="bg1"/>
              </a:solidFill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50296684-A493-3545-B52C-C5705EFC448A}"/>
                    </a:ext>
                  </a:extLst>
                </p:cNvPr>
                <p:cNvSpPr/>
                <p:nvPr/>
              </p:nvSpPr>
              <p:spPr>
                <a:xfrm>
                  <a:off x="31293423" y="12317519"/>
                  <a:ext cx="2038002" cy="1702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3" h="78">
                      <a:moveTo>
                        <a:pt x="883" y="78"/>
                      </a:moveTo>
                      <a:lnTo>
                        <a:pt x="39" y="78"/>
                      </a:lnTo>
                      <a:cubicBezTo>
                        <a:pt x="17" y="78"/>
                        <a:pt x="0" y="61"/>
                        <a:pt x="0" y="39"/>
                      </a:cubicBezTo>
                      <a:cubicBezTo>
                        <a:pt x="0" y="17"/>
                        <a:pt x="17" y="0"/>
                        <a:pt x="39" y="0"/>
                      </a:cubicBezTo>
                      <a:lnTo>
                        <a:pt x="883" y="0"/>
                      </a:lnTo>
                      <a:cubicBezTo>
                        <a:pt x="905" y="0"/>
                        <a:pt x="923" y="17"/>
                        <a:pt x="923" y="39"/>
                      </a:cubicBezTo>
                      <a:cubicBezTo>
                        <a:pt x="923" y="61"/>
                        <a:pt x="905" y="78"/>
                        <a:pt x="883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6BCA895B-BDC4-8C42-9878-0B16F8DE1F9D}"/>
                    </a:ext>
                  </a:extLst>
                </p:cNvPr>
                <p:cNvSpPr/>
                <p:nvPr/>
              </p:nvSpPr>
              <p:spPr>
                <a:xfrm>
                  <a:off x="31295640" y="10759178"/>
                  <a:ext cx="2038002" cy="1702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23" h="78">
                      <a:moveTo>
                        <a:pt x="884" y="78"/>
                      </a:moveTo>
                      <a:lnTo>
                        <a:pt x="39" y="78"/>
                      </a:lnTo>
                      <a:cubicBezTo>
                        <a:pt x="18" y="78"/>
                        <a:pt x="0" y="61"/>
                        <a:pt x="0" y="39"/>
                      </a:cubicBezTo>
                      <a:cubicBezTo>
                        <a:pt x="0" y="18"/>
                        <a:pt x="18" y="0"/>
                        <a:pt x="39" y="0"/>
                      </a:cubicBezTo>
                      <a:lnTo>
                        <a:pt x="884" y="0"/>
                      </a:lnTo>
                      <a:cubicBezTo>
                        <a:pt x="905" y="0"/>
                        <a:pt x="923" y="18"/>
                        <a:pt x="923" y="39"/>
                      </a:cubicBezTo>
                      <a:cubicBezTo>
                        <a:pt x="923" y="61"/>
                        <a:pt x="905" y="78"/>
                        <a:pt x="884" y="7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EFD02B67-0964-CB4E-9D8C-447F8FC33066}"/>
                    </a:ext>
                  </a:extLst>
                </p:cNvPr>
                <p:cNvSpPr/>
                <p:nvPr/>
              </p:nvSpPr>
              <p:spPr>
                <a:xfrm>
                  <a:off x="30997234" y="12629188"/>
                  <a:ext cx="2650286" cy="17241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00" h="79">
                      <a:moveTo>
                        <a:pt x="1160" y="79"/>
                      </a:moveTo>
                      <a:lnTo>
                        <a:pt x="39" y="79"/>
                      </a:lnTo>
                      <a:cubicBezTo>
                        <a:pt x="17" y="79"/>
                        <a:pt x="0" y="61"/>
                        <a:pt x="0" y="40"/>
                      </a:cubicBezTo>
                      <a:cubicBezTo>
                        <a:pt x="0" y="18"/>
                        <a:pt x="17" y="0"/>
                        <a:pt x="39" y="0"/>
                      </a:cubicBezTo>
                      <a:lnTo>
                        <a:pt x="1160" y="0"/>
                      </a:lnTo>
                      <a:cubicBezTo>
                        <a:pt x="1182" y="0"/>
                        <a:pt x="1200" y="18"/>
                        <a:pt x="1200" y="40"/>
                      </a:cubicBezTo>
                      <a:cubicBezTo>
                        <a:pt x="1200" y="61"/>
                        <a:pt x="1182" y="79"/>
                        <a:pt x="1160" y="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0BC49F09-A8D0-F841-A02D-732824EE6959}"/>
                    </a:ext>
                  </a:extLst>
                </p:cNvPr>
                <p:cNvSpPr/>
                <p:nvPr/>
              </p:nvSpPr>
              <p:spPr>
                <a:xfrm>
                  <a:off x="31602887" y="11073056"/>
                  <a:ext cx="174623" cy="11074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0" h="502">
                      <a:moveTo>
                        <a:pt x="39" y="502"/>
                      </a:moveTo>
                      <a:cubicBezTo>
                        <a:pt x="17" y="502"/>
                        <a:pt x="0" y="484"/>
                        <a:pt x="0" y="463"/>
                      </a:cubicBezTo>
                      <a:lnTo>
                        <a:pt x="2" y="39"/>
                      </a:lnTo>
                      <a:cubicBezTo>
                        <a:pt x="2" y="17"/>
                        <a:pt x="19" y="0"/>
                        <a:pt x="41" y="0"/>
                      </a:cubicBezTo>
                      <a:cubicBezTo>
                        <a:pt x="62" y="0"/>
                        <a:pt x="80" y="18"/>
                        <a:pt x="80" y="39"/>
                      </a:cubicBezTo>
                      <a:lnTo>
                        <a:pt x="78" y="463"/>
                      </a:lnTo>
                      <a:cubicBezTo>
                        <a:pt x="78" y="485"/>
                        <a:pt x="61" y="502"/>
                        <a:pt x="39" y="50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5475D35-1F55-E041-B95B-8FFE54E5BC23}"/>
                    </a:ext>
                  </a:extLst>
                </p:cNvPr>
                <p:cNvSpPr/>
                <p:nvPr/>
              </p:nvSpPr>
              <p:spPr>
                <a:xfrm>
                  <a:off x="32224013" y="11073056"/>
                  <a:ext cx="174623" cy="11074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0" h="502">
                      <a:moveTo>
                        <a:pt x="39" y="502"/>
                      </a:moveTo>
                      <a:cubicBezTo>
                        <a:pt x="18" y="502"/>
                        <a:pt x="0" y="485"/>
                        <a:pt x="0" y="463"/>
                      </a:cubicBezTo>
                      <a:lnTo>
                        <a:pt x="2" y="39"/>
                      </a:lnTo>
                      <a:cubicBezTo>
                        <a:pt x="2" y="18"/>
                        <a:pt x="19" y="0"/>
                        <a:pt x="41" y="0"/>
                      </a:cubicBezTo>
                      <a:cubicBezTo>
                        <a:pt x="62" y="0"/>
                        <a:pt x="80" y="18"/>
                        <a:pt x="80" y="40"/>
                      </a:cubicBezTo>
                      <a:lnTo>
                        <a:pt x="78" y="463"/>
                      </a:lnTo>
                      <a:cubicBezTo>
                        <a:pt x="78" y="485"/>
                        <a:pt x="61" y="502"/>
                        <a:pt x="39" y="50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D1EE68DA-DDB7-4F44-A119-93197D5B1FAB}"/>
                    </a:ext>
                  </a:extLst>
                </p:cNvPr>
                <p:cNvSpPr/>
                <p:nvPr/>
              </p:nvSpPr>
              <p:spPr>
                <a:xfrm>
                  <a:off x="32849561" y="11075267"/>
                  <a:ext cx="174623" cy="11074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80" h="502">
                      <a:moveTo>
                        <a:pt x="39" y="502"/>
                      </a:moveTo>
                      <a:cubicBezTo>
                        <a:pt x="18" y="502"/>
                        <a:pt x="0" y="484"/>
                        <a:pt x="0" y="463"/>
                      </a:cubicBezTo>
                      <a:lnTo>
                        <a:pt x="2" y="39"/>
                      </a:lnTo>
                      <a:cubicBezTo>
                        <a:pt x="2" y="17"/>
                        <a:pt x="19" y="0"/>
                        <a:pt x="41" y="0"/>
                      </a:cubicBezTo>
                      <a:cubicBezTo>
                        <a:pt x="63" y="0"/>
                        <a:pt x="80" y="17"/>
                        <a:pt x="80" y="39"/>
                      </a:cubicBezTo>
                      <a:lnTo>
                        <a:pt x="79" y="463"/>
                      </a:lnTo>
                      <a:cubicBezTo>
                        <a:pt x="78" y="484"/>
                        <a:pt x="61" y="502"/>
                        <a:pt x="39" y="50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FA4F96BA-4C06-B24D-B5CD-ED4C19011C04}"/>
                    </a:ext>
                  </a:extLst>
                </p:cNvPr>
                <p:cNvSpPr/>
                <p:nvPr/>
              </p:nvSpPr>
              <p:spPr>
                <a:xfrm>
                  <a:off x="30986182" y="10226468"/>
                  <a:ext cx="2659122" cy="5437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04" h="247">
                      <a:moveTo>
                        <a:pt x="39" y="247"/>
                      </a:moveTo>
                      <a:cubicBezTo>
                        <a:pt x="23" y="247"/>
                        <a:pt x="7" y="236"/>
                        <a:pt x="2" y="218"/>
                      </a:cubicBezTo>
                      <a:cubicBezTo>
                        <a:pt x="-4" y="198"/>
                        <a:pt x="7" y="176"/>
                        <a:pt x="28" y="170"/>
                      </a:cubicBezTo>
                      <a:lnTo>
                        <a:pt x="594" y="1"/>
                      </a:lnTo>
                      <a:cubicBezTo>
                        <a:pt x="601" y="0"/>
                        <a:pt x="609" y="0"/>
                        <a:pt x="616" y="1"/>
                      </a:cubicBezTo>
                      <a:lnTo>
                        <a:pt x="1176" y="167"/>
                      </a:lnTo>
                      <a:cubicBezTo>
                        <a:pt x="1197" y="174"/>
                        <a:pt x="1209" y="195"/>
                        <a:pt x="1203" y="216"/>
                      </a:cubicBezTo>
                      <a:cubicBezTo>
                        <a:pt x="1196" y="237"/>
                        <a:pt x="1175" y="249"/>
                        <a:pt x="1154" y="242"/>
                      </a:cubicBezTo>
                      <a:lnTo>
                        <a:pt x="605" y="80"/>
                      </a:lnTo>
                      <a:lnTo>
                        <a:pt x="51" y="245"/>
                      </a:lnTo>
                      <a:cubicBezTo>
                        <a:pt x="47" y="246"/>
                        <a:pt x="43" y="247"/>
                        <a:pt x="39" y="24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6CCEF1C-A972-7B45-ACDA-D72124538FD7}"/>
                  </a:ext>
                </a:extLst>
              </p:cNvPr>
              <p:cNvSpPr/>
              <p:nvPr/>
            </p:nvSpPr>
            <p:spPr>
              <a:xfrm>
                <a:off x="17355919" y="9821586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7263479" y="1816097"/>
            <a:ext cx="985067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408524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C2C3A-71C5-8B42-806D-6028F3EDF38C}"/>
              </a:ext>
            </a:extLst>
          </p:cNvPr>
          <p:cNvSpPr txBox="1"/>
          <p:nvPr/>
        </p:nvSpPr>
        <p:spPr>
          <a:xfrm>
            <a:off x="5240185" y="5657671"/>
            <a:ext cx="4818689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7.1%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1FF25-0FAF-5448-BCD2-9CB179A0C8BD}"/>
              </a:ext>
            </a:extLst>
          </p:cNvPr>
          <p:cNvSpPr/>
          <p:nvPr/>
        </p:nvSpPr>
        <p:spPr>
          <a:xfrm rot="16200000" flipV="1">
            <a:off x="651650" y="3713324"/>
            <a:ext cx="7576104" cy="1494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C5D90D-1AD6-8547-A21E-48DE8C5FC242}"/>
              </a:ext>
            </a:extLst>
          </p:cNvPr>
          <p:cNvGrpSpPr/>
          <p:nvPr/>
        </p:nvGrpSpPr>
        <p:grpSpPr>
          <a:xfrm>
            <a:off x="10321896" y="5747389"/>
            <a:ext cx="9690772" cy="2221220"/>
            <a:chOff x="13565387" y="6317908"/>
            <a:chExt cx="9690772" cy="2221220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05F86B-5FD4-4443-9716-9A3FED855C8D}"/>
                </a:ext>
              </a:extLst>
            </p:cNvPr>
            <p:cNvSpPr txBox="1">
              <a:spLocks/>
            </p:cNvSpPr>
            <p:nvPr/>
          </p:nvSpPr>
          <p:spPr>
            <a:xfrm>
              <a:off x="13565387" y="7216703"/>
              <a:ext cx="9690772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BB8B17-18C9-ED4B-A949-35909D9D3BB9}"/>
                </a:ext>
              </a:extLst>
            </p:cNvPr>
            <p:cNvSpPr/>
            <p:nvPr/>
          </p:nvSpPr>
          <p:spPr>
            <a:xfrm>
              <a:off x="13661640" y="6317908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4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5B9AE9C-D5F2-7E45-AB56-EBD8976BEE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3ED85-62AA-1441-9F46-E03344A4226D}"/>
              </a:ext>
            </a:extLst>
          </p:cNvPr>
          <p:cNvSpPr/>
          <p:nvPr/>
        </p:nvSpPr>
        <p:spPr>
          <a:xfrm rot="10800000" flipV="1">
            <a:off x="-2" y="2"/>
            <a:ext cx="15240001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3083887" y="5556010"/>
            <a:ext cx="852486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184DE4-677C-0048-86CE-1AF32EEC0CED}"/>
              </a:ext>
            </a:extLst>
          </p:cNvPr>
          <p:cNvGrpSpPr/>
          <p:nvPr/>
        </p:nvGrpSpPr>
        <p:grpSpPr>
          <a:xfrm>
            <a:off x="13187185" y="1397776"/>
            <a:ext cx="8941309" cy="10920446"/>
            <a:chOff x="12280344" y="1397776"/>
            <a:chExt cx="8941309" cy="109204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16858296" y="2556130"/>
              <a:ext cx="436335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Revenue Of Investment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7471323" y="10144204"/>
              <a:ext cx="208733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Funds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7471323" y="6196278"/>
              <a:ext cx="375033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Increase In Portfolio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8B5A7A7-3490-7A4E-A796-8B686F0C4ED8}"/>
                </a:ext>
              </a:extLst>
            </p:cNvPr>
            <p:cNvGrpSpPr/>
            <p:nvPr/>
          </p:nvGrpSpPr>
          <p:grpSpPr>
            <a:xfrm>
              <a:off x="12280344" y="1397776"/>
              <a:ext cx="3829764" cy="10920446"/>
              <a:chOff x="12954981" y="-2"/>
              <a:chExt cx="4810156" cy="1371600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1C467B-D864-7F48-9D64-83BD0C462845}"/>
                  </a:ext>
                </a:extLst>
              </p:cNvPr>
              <p:cNvSpPr/>
              <p:nvPr/>
            </p:nvSpPr>
            <p:spPr>
              <a:xfrm>
                <a:off x="12954981" y="-2"/>
                <a:ext cx="4810156" cy="45720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2DE2E1-395B-B944-B779-EAAA1754782F}"/>
                  </a:ext>
                </a:extLst>
              </p:cNvPr>
              <p:cNvSpPr/>
              <p:nvPr/>
            </p:nvSpPr>
            <p:spPr>
              <a:xfrm>
                <a:off x="12954981" y="4571999"/>
                <a:ext cx="4810156" cy="45720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1F349E-12A9-264B-9C1D-C0CE6FF88B4B}"/>
                  </a:ext>
                </a:extLst>
              </p:cNvPr>
              <p:cNvSpPr/>
              <p:nvPr/>
            </p:nvSpPr>
            <p:spPr>
              <a:xfrm>
                <a:off x="12954981" y="9143999"/>
                <a:ext cx="4810156" cy="45720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306DD6-B94F-2F4B-AB67-9E1635E4A389}"/>
                  </a:ext>
                </a:extLst>
              </p:cNvPr>
              <p:cNvSpPr/>
              <p:nvPr/>
            </p:nvSpPr>
            <p:spPr>
              <a:xfrm>
                <a:off x="13894700" y="1778167"/>
                <a:ext cx="2930719" cy="1275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</a:rPr>
                  <a:t>12%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5927899-308F-3D44-BAB8-F6CBD42D8DA5}"/>
                  </a:ext>
                </a:extLst>
              </p:cNvPr>
              <p:cNvSpPr/>
              <p:nvPr/>
            </p:nvSpPr>
            <p:spPr>
              <a:xfrm>
                <a:off x="13894700" y="6350167"/>
                <a:ext cx="2930719" cy="1275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</a:rPr>
                  <a:t>77%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D8143B1-B209-DD4A-8EF2-FCC6663A0B4C}"/>
                  </a:ext>
                </a:extLst>
              </p:cNvPr>
              <p:cNvSpPr/>
              <p:nvPr/>
            </p:nvSpPr>
            <p:spPr>
              <a:xfrm>
                <a:off x="13894700" y="10922170"/>
                <a:ext cx="2930719" cy="1275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</a:rPr>
                  <a:t>129</a:t>
                </a: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C93EF-AD72-E24C-94A4-42367E83D81D}"/>
              </a:ext>
            </a:extLst>
          </p:cNvPr>
          <p:cNvSpPr/>
          <p:nvPr/>
        </p:nvSpPr>
        <p:spPr>
          <a:xfrm rot="16200000" flipV="1">
            <a:off x="-1406500" y="3808054"/>
            <a:ext cx="7809473" cy="193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9" y="-1"/>
            <a:ext cx="10840298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C747AA-FF01-F64F-990E-913AB21F4C83}"/>
              </a:ext>
            </a:extLst>
          </p:cNvPr>
          <p:cNvGrpSpPr/>
          <p:nvPr/>
        </p:nvGrpSpPr>
        <p:grpSpPr>
          <a:xfrm>
            <a:off x="13628919" y="1998773"/>
            <a:ext cx="7900238" cy="6915012"/>
            <a:chOff x="3167444" y="4515015"/>
            <a:chExt cx="8940456" cy="7825506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9111C161-AFD8-A041-8564-87B3A17BE8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2099073"/>
                </p:ext>
              </p:extLst>
            </p:nvPr>
          </p:nvGraphicFramePr>
          <p:xfrm>
            <a:off x="3167444" y="4515015"/>
            <a:ext cx="8940456" cy="7825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6D76600-DA47-0049-90F5-F1573E7B91AF}"/>
                </a:ext>
              </a:extLst>
            </p:cNvPr>
            <p:cNvSpPr/>
            <p:nvPr/>
          </p:nvSpPr>
          <p:spPr>
            <a:xfrm>
              <a:off x="8494369" y="8962001"/>
              <a:ext cx="1915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60%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45756C5-F0C0-A742-9C56-343EA215A79B}"/>
                </a:ext>
              </a:extLst>
            </p:cNvPr>
            <p:cNvSpPr/>
            <p:nvPr/>
          </p:nvSpPr>
          <p:spPr>
            <a:xfrm>
              <a:off x="5722312" y="5461369"/>
              <a:ext cx="1915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10%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6C44AD-1AF4-944A-B28F-A06C184ACC45}"/>
                </a:ext>
              </a:extLst>
            </p:cNvPr>
            <p:cNvSpPr/>
            <p:nvPr/>
          </p:nvSpPr>
          <p:spPr>
            <a:xfrm>
              <a:off x="4296467" y="7865701"/>
              <a:ext cx="1915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30%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7321495-C2E3-5846-B946-6E6846276B2A}"/>
              </a:ext>
            </a:extLst>
          </p:cNvPr>
          <p:cNvSpPr txBox="1"/>
          <p:nvPr/>
        </p:nvSpPr>
        <p:spPr>
          <a:xfrm>
            <a:off x="1899832" y="1998773"/>
            <a:ext cx="763841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Group Performance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14A683-0925-0647-A93F-76A10EED08B7}"/>
              </a:ext>
            </a:extLst>
          </p:cNvPr>
          <p:cNvSpPr/>
          <p:nvPr/>
        </p:nvSpPr>
        <p:spPr>
          <a:xfrm rot="10800000" flipV="1">
            <a:off x="2111044" y="11029210"/>
            <a:ext cx="10841281" cy="1697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3E7B4-2A04-5C4D-9E13-9F2A421B7845}"/>
              </a:ext>
            </a:extLst>
          </p:cNvPr>
          <p:cNvGrpSpPr/>
          <p:nvPr/>
        </p:nvGrpSpPr>
        <p:grpSpPr>
          <a:xfrm>
            <a:off x="13628919" y="10012447"/>
            <a:ext cx="9264948" cy="2203247"/>
            <a:chOff x="10321896" y="5747389"/>
            <a:chExt cx="9264948" cy="2203247"/>
          </a:xfrm>
        </p:grpSpPr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91347745-DFB4-4843-A7FA-77C797BEEAD2}"/>
                </a:ext>
              </a:extLst>
            </p:cNvPr>
            <p:cNvSpPr txBox="1">
              <a:spLocks/>
            </p:cNvSpPr>
            <p:nvPr/>
          </p:nvSpPr>
          <p:spPr>
            <a:xfrm>
              <a:off x="10321896" y="6628211"/>
              <a:ext cx="9264948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A271C0F-2376-B34F-A236-5A47B28DE110}"/>
                </a:ext>
              </a:extLst>
            </p:cNvPr>
            <p:cNvSpPr/>
            <p:nvPr/>
          </p:nvSpPr>
          <p:spPr>
            <a:xfrm>
              <a:off x="10452016" y="5747389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Investor ROI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78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2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4687E"/>
      </a:accent1>
      <a:accent2>
        <a:srgbClr val="CF9E50"/>
      </a:accent2>
      <a:accent3>
        <a:srgbClr val="7592B0"/>
      </a:accent3>
      <a:accent4>
        <a:srgbClr val="54687E"/>
      </a:accent4>
      <a:accent5>
        <a:srgbClr val="CF9E50"/>
      </a:accent5>
      <a:accent6>
        <a:srgbClr val="7592B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89708</TotalTime>
  <Words>592</Words>
  <Application>Microsoft Macintosh PowerPoint</Application>
  <PresentationFormat>Personalizado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Lato</vt:lpstr>
      <vt:lpstr>Lato Light</vt:lpstr>
      <vt:lpstr>Lato Medium</vt:lpstr>
      <vt:lpstr>Montserrat</vt:lpstr>
      <vt:lpstr>Montserrat Light</vt:lpstr>
      <vt:lpstr>Montserrat Medium</vt:lpstr>
      <vt:lpstr>Montserrat SemiBold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16477</cp:revision>
  <dcterms:created xsi:type="dcterms:W3CDTF">2014-11-12T21:47:38Z</dcterms:created>
  <dcterms:modified xsi:type="dcterms:W3CDTF">2019-07-31T14:03:08Z</dcterms:modified>
  <cp:category/>
</cp:coreProperties>
</file>